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handoutMasterIdLst>
    <p:handoutMasterId r:id="rId14"/>
  </p:handoutMasterIdLst>
  <p:sldIdLst>
    <p:sldId id="325" r:id="rId2"/>
    <p:sldId id="324" r:id="rId3"/>
    <p:sldId id="319" r:id="rId4"/>
    <p:sldId id="321" r:id="rId5"/>
    <p:sldId id="312" r:id="rId6"/>
    <p:sldId id="316" r:id="rId7"/>
    <p:sldId id="322" r:id="rId8"/>
    <p:sldId id="313" r:id="rId9"/>
    <p:sldId id="314" r:id="rId10"/>
    <p:sldId id="315" r:id="rId11"/>
    <p:sldId id="31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ll, Nikhil" initials="MN" lastIdx="13" clrIdx="0">
    <p:extLst>
      <p:ext uri="{19B8F6BF-5375-455C-9EA6-DF929625EA0E}">
        <p15:presenceInfo xmlns:p15="http://schemas.microsoft.com/office/powerpoint/2012/main" userId="S-1-5-21-1757981266-1417001333-60340875-1834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103"/>
    <a:srgbClr val="2A63A8"/>
    <a:srgbClr val="002243"/>
    <a:srgbClr val="3A4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8" autoAdjust="0"/>
    <p:restoredTop sz="91885" autoAdjust="0"/>
  </p:normalViewPr>
  <p:slideViewPr>
    <p:cSldViewPr snapToGrid="0">
      <p:cViewPr varScale="1">
        <p:scale>
          <a:sx n="63" d="100"/>
          <a:sy n="63" d="100"/>
        </p:scale>
        <p:origin x="11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CCACB7-381B-4422-AFDD-F0691CDA44C3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3F3037-8B44-4455-A6E1-0864088AACB7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accent6"/>
              </a:solidFill>
            </a:rPr>
            <a:t>Decision Support</a:t>
          </a:r>
          <a:endParaRPr lang="en-US" sz="2400" dirty="0">
            <a:solidFill>
              <a:schemeClr val="accent6"/>
            </a:solidFill>
          </a:endParaRPr>
        </a:p>
      </dgm:t>
    </dgm:pt>
    <dgm:pt modelId="{1DED778C-7ED4-407F-BCD9-A11B483A8358}" type="parTrans" cxnId="{5C7E84DC-402B-4722-ABDA-B58184842D79}">
      <dgm:prSet/>
      <dgm:spPr/>
      <dgm:t>
        <a:bodyPr/>
        <a:lstStyle/>
        <a:p>
          <a:endParaRPr lang="en-US"/>
        </a:p>
      </dgm:t>
    </dgm:pt>
    <dgm:pt modelId="{C10E53FF-B9BA-4AA6-9227-9DABD0D00C46}" type="sibTrans" cxnId="{5C7E84DC-402B-4722-ABDA-B58184842D79}">
      <dgm:prSet/>
      <dgm:spPr/>
      <dgm:t>
        <a:bodyPr/>
        <a:lstStyle/>
        <a:p>
          <a:endParaRPr lang="en-US"/>
        </a:p>
      </dgm:t>
    </dgm:pt>
    <dgm:pt modelId="{AD3E7B50-51A4-4BC2-947F-54EBF2A795AB}">
      <dgm:prSet phldrT="[Text]" custT="1"/>
      <dgm:spPr/>
      <dgm:t>
        <a:bodyPr/>
        <a:lstStyle/>
        <a:p>
          <a:r>
            <a:rPr lang="en-US" sz="2000" dirty="0" smtClean="0"/>
            <a:t>Education &amp; Training</a:t>
          </a:r>
          <a:endParaRPr lang="en-US" sz="2000" dirty="0"/>
        </a:p>
      </dgm:t>
    </dgm:pt>
    <dgm:pt modelId="{D2820233-1CF5-48DC-839B-0F35D3ABEBB6}" type="parTrans" cxnId="{77BCA73C-E0F2-494E-B3ED-65D24BE354AD}">
      <dgm:prSet/>
      <dgm:spPr/>
      <dgm:t>
        <a:bodyPr/>
        <a:lstStyle/>
        <a:p>
          <a:endParaRPr lang="en-US"/>
        </a:p>
      </dgm:t>
    </dgm:pt>
    <dgm:pt modelId="{3076966D-5CAB-42E5-BB75-61A563DA96C3}" type="sibTrans" cxnId="{77BCA73C-E0F2-494E-B3ED-65D24BE354AD}">
      <dgm:prSet/>
      <dgm:spPr/>
      <dgm:t>
        <a:bodyPr/>
        <a:lstStyle/>
        <a:p>
          <a:endParaRPr lang="en-US"/>
        </a:p>
      </dgm:t>
    </dgm:pt>
    <dgm:pt modelId="{5ABE30BF-6428-44E8-B446-E1CE9151CE42}">
      <dgm:prSet phldrT="[Text]" custT="1"/>
      <dgm:spPr/>
      <dgm:t>
        <a:bodyPr/>
        <a:lstStyle/>
        <a:p>
          <a:r>
            <a:rPr lang="en-US" sz="2000" dirty="0" smtClean="0"/>
            <a:t>Evidence Synthesis</a:t>
          </a:r>
          <a:endParaRPr lang="en-US" sz="2000" dirty="0"/>
        </a:p>
      </dgm:t>
    </dgm:pt>
    <dgm:pt modelId="{3B27D64E-C244-404D-B876-189E40B24969}" type="parTrans" cxnId="{652FE01C-8340-448A-9F05-5AF4E3576CBC}">
      <dgm:prSet/>
      <dgm:spPr/>
      <dgm:t>
        <a:bodyPr/>
        <a:lstStyle/>
        <a:p>
          <a:endParaRPr lang="en-US"/>
        </a:p>
      </dgm:t>
    </dgm:pt>
    <dgm:pt modelId="{41990235-2CB0-4AD5-9289-72F8E390A008}" type="sibTrans" cxnId="{652FE01C-8340-448A-9F05-5AF4E3576CBC}">
      <dgm:prSet/>
      <dgm:spPr/>
      <dgm:t>
        <a:bodyPr/>
        <a:lstStyle/>
        <a:p>
          <a:endParaRPr lang="en-US"/>
        </a:p>
      </dgm:t>
    </dgm:pt>
    <dgm:pt modelId="{D1D34B28-5A51-4330-A80A-CED1AFBD7434}" type="pres">
      <dgm:prSet presAssocID="{6BCCACB7-381B-4422-AFDD-F0691CDA44C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214807-B4D8-47CA-9E1E-9A78EF1C0DE8}" type="pres">
      <dgm:prSet presAssocID="{6BCCACB7-381B-4422-AFDD-F0691CDA44C3}" presName="wedge1" presStyleLbl="node1" presStyleIdx="0" presStyleCnt="3"/>
      <dgm:spPr/>
      <dgm:t>
        <a:bodyPr/>
        <a:lstStyle/>
        <a:p>
          <a:endParaRPr lang="en-US"/>
        </a:p>
      </dgm:t>
    </dgm:pt>
    <dgm:pt modelId="{94F72E6B-FE84-4E9E-B548-4016EA7A2BBE}" type="pres">
      <dgm:prSet presAssocID="{6BCCACB7-381B-4422-AFDD-F0691CDA44C3}" presName="dummy1a" presStyleCnt="0"/>
      <dgm:spPr/>
    </dgm:pt>
    <dgm:pt modelId="{B345F8D3-1329-4065-8404-7EBBF7ECCFBB}" type="pres">
      <dgm:prSet presAssocID="{6BCCACB7-381B-4422-AFDD-F0691CDA44C3}" presName="dummy1b" presStyleCnt="0"/>
      <dgm:spPr/>
    </dgm:pt>
    <dgm:pt modelId="{D1AEEFC0-5DFE-4225-B36C-CF51A49C9CF7}" type="pres">
      <dgm:prSet presAssocID="{6BCCACB7-381B-4422-AFDD-F0691CDA44C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54DB92-A17C-480B-A594-EB59772F135C}" type="pres">
      <dgm:prSet presAssocID="{6BCCACB7-381B-4422-AFDD-F0691CDA44C3}" presName="wedge2" presStyleLbl="node1" presStyleIdx="1" presStyleCnt="3"/>
      <dgm:spPr/>
      <dgm:t>
        <a:bodyPr/>
        <a:lstStyle/>
        <a:p>
          <a:endParaRPr lang="en-US"/>
        </a:p>
      </dgm:t>
    </dgm:pt>
    <dgm:pt modelId="{E9F8488A-E338-4E3E-B8B1-77773ED6A9BD}" type="pres">
      <dgm:prSet presAssocID="{6BCCACB7-381B-4422-AFDD-F0691CDA44C3}" presName="dummy2a" presStyleCnt="0"/>
      <dgm:spPr/>
    </dgm:pt>
    <dgm:pt modelId="{CB08BC94-C702-491D-ADB6-D8804A4658DB}" type="pres">
      <dgm:prSet presAssocID="{6BCCACB7-381B-4422-AFDD-F0691CDA44C3}" presName="dummy2b" presStyleCnt="0"/>
      <dgm:spPr/>
    </dgm:pt>
    <dgm:pt modelId="{84104CB6-EDF6-41A4-B976-6224EB3E770E}" type="pres">
      <dgm:prSet presAssocID="{6BCCACB7-381B-4422-AFDD-F0691CDA44C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A1DD99-CC55-4DF6-8D04-EB1A6C1AC3FB}" type="pres">
      <dgm:prSet presAssocID="{6BCCACB7-381B-4422-AFDD-F0691CDA44C3}" presName="wedge3" presStyleLbl="node1" presStyleIdx="2" presStyleCnt="3"/>
      <dgm:spPr/>
      <dgm:t>
        <a:bodyPr/>
        <a:lstStyle/>
        <a:p>
          <a:endParaRPr lang="en-US"/>
        </a:p>
      </dgm:t>
    </dgm:pt>
    <dgm:pt modelId="{6E037270-84C2-4DAE-BEFF-E98B0730C8B9}" type="pres">
      <dgm:prSet presAssocID="{6BCCACB7-381B-4422-AFDD-F0691CDA44C3}" presName="dummy3a" presStyleCnt="0"/>
      <dgm:spPr/>
    </dgm:pt>
    <dgm:pt modelId="{24DBFA35-8218-48D9-819A-DDC6017E89E2}" type="pres">
      <dgm:prSet presAssocID="{6BCCACB7-381B-4422-AFDD-F0691CDA44C3}" presName="dummy3b" presStyleCnt="0"/>
      <dgm:spPr/>
    </dgm:pt>
    <dgm:pt modelId="{F2F41348-721A-4C2E-8605-B0D0D30A498B}" type="pres">
      <dgm:prSet presAssocID="{6BCCACB7-381B-4422-AFDD-F0691CDA44C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00DBC4-B8D2-49FF-A67E-70E0D8D3084A}" type="pres">
      <dgm:prSet presAssocID="{C10E53FF-B9BA-4AA6-9227-9DABD0D00C46}" presName="arrowWedge1" presStyleLbl="fgSibTrans2D1" presStyleIdx="0" presStyleCnt="3"/>
      <dgm:spPr/>
    </dgm:pt>
    <dgm:pt modelId="{B4456512-326C-44B7-BF1A-8B57B1BDCD04}" type="pres">
      <dgm:prSet presAssocID="{3076966D-5CAB-42E5-BB75-61A563DA96C3}" presName="arrowWedge2" presStyleLbl="fgSibTrans2D1" presStyleIdx="1" presStyleCnt="3"/>
      <dgm:spPr/>
    </dgm:pt>
    <dgm:pt modelId="{32A0A4E0-330C-4B73-BEA9-2048070BA6D0}" type="pres">
      <dgm:prSet presAssocID="{41990235-2CB0-4AD5-9289-72F8E390A008}" presName="arrowWedge3" presStyleLbl="fgSibTrans2D1" presStyleIdx="2" presStyleCnt="3"/>
      <dgm:spPr/>
    </dgm:pt>
  </dgm:ptLst>
  <dgm:cxnLst>
    <dgm:cxn modelId="{CCE285B1-C1B7-48BE-8696-F5A610D052B9}" type="presOf" srcId="{B83F3037-8B44-4455-A6E1-0864088AACB7}" destId="{1B214807-B4D8-47CA-9E1E-9A78EF1C0DE8}" srcOrd="0" destOrd="0" presId="urn:microsoft.com/office/officeart/2005/8/layout/cycle8"/>
    <dgm:cxn modelId="{9983BC37-03C8-427B-B698-775892F0E5C5}" type="presOf" srcId="{B83F3037-8B44-4455-A6E1-0864088AACB7}" destId="{D1AEEFC0-5DFE-4225-B36C-CF51A49C9CF7}" srcOrd="1" destOrd="0" presId="urn:microsoft.com/office/officeart/2005/8/layout/cycle8"/>
    <dgm:cxn modelId="{D80C4F38-572D-4676-B277-DF43C510062F}" type="presOf" srcId="{5ABE30BF-6428-44E8-B446-E1CE9151CE42}" destId="{5DA1DD99-CC55-4DF6-8D04-EB1A6C1AC3FB}" srcOrd="0" destOrd="0" presId="urn:microsoft.com/office/officeart/2005/8/layout/cycle8"/>
    <dgm:cxn modelId="{5C7E84DC-402B-4722-ABDA-B58184842D79}" srcId="{6BCCACB7-381B-4422-AFDD-F0691CDA44C3}" destId="{B83F3037-8B44-4455-A6E1-0864088AACB7}" srcOrd="0" destOrd="0" parTransId="{1DED778C-7ED4-407F-BCD9-A11B483A8358}" sibTransId="{C10E53FF-B9BA-4AA6-9227-9DABD0D00C46}"/>
    <dgm:cxn modelId="{187C8EB7-0A03-4895-BD31-49B0D15CB80C}" type="presOf" srcId="{6BCCACB7-381B-4422-AFDD-F0691CDA44C3}" destId="{D1D34B28-5A51-4330-A80A-CED1AFBD7434}" srcOrd="0" destOrd="0" presId="urn:microsoft.com/office/officeart/2005/8/layout/cycle8"/>
    <dgm:cxn modelId="{5F262399-B18B-4BC3-B38D-C368C2677EBF}" type="presOf" srcId="{AD3E7B50-51A4-4BC2-947F-54EBF2A795AB}" destId="{6E54DB92-A17C-480B-A594-EB59772F135C}" srcOrd="0" destOrd="0" presId="urn:microsoft.com/office/officeart/2005/8/layout/cycle8"/>
    <dgm:cxn modelId="{652FE01C-8340-448A-9F05-5AF4E3576CBC}" srcId="{6BCCACB7-381B-4422-AFDD-F0691CDA44C3}" destId="{5ABE30BF-6428-44E8-B446-E1CE9151CE42}" srcOrd="2" destOrd="0" parTransId="{3B27D64E-C244-404D-B876-189E40B24969}" sibTransId="{41990235-2CB0-4AD5-9289-72F8E390A008}"/>
    <dgm:cxn modelId="{22CCE5FC-D159-410E-854D-DE135FB4E628}" type="presOf" srcId="{5ABE30BF-6428-44E8-B446-E1CE9151CE42}" destId="{F2F41348-721A-4C2E-8605-B0D0D30A498B}" srcOrd="1" destOrd="0" presId="urn:microsoft.com/office/officeart/2005/8/layout/cycle8"/>
    <dgm:cxn modelId="{4741FCA2-CC72-4FDD-940A-CE72002E1005}" type="presOf" srcId="{AD3E7B50-51A4-4BC2-947F-54EBF2A795AB}" destId="{84104CB6-EDF6-41A4-B976-6224EB3E770E}" srcOrd="1" destOrd="0" presId="urn:microsoft.com/office/officeart/2005/8/layout/cycle8"/>
    <dgm:cxn modelId="{77BCA73C-E0F2-494E-B3ED-65D24BE354AD}" srcId="{6BCCACB7-381B-4422-AFDD-F0691CDA44C3}" destId="{AD3E7B50-51A4-4BC2-947F-54EBF2A795AB}" srcOrd="1" destOrd="0" parTransId="{D2820233-1CF5-48DC-839B-0F35D3ABEBB6}" sibTransId="{3076966D-5CAB-42E5-BB75-61A563DA96C3}"/>
    <dgm:cxn modelId="{E2E4C27E-37BF-4461-BDDB-7683A2F5693A}" type="presParOf" srcId="{D1D34B28-5A51-4330-A80A-CED1AFBD7434}" destId="{1B214807-B4D8-47CA-9E1E-9A78EF1C0DE8}" srcOrd="0" destOrd="0" presId="urn:microsoft.com/office/officeart/2005/8/layout/cycle8"/>
    <dgm:cxn modelId="{DA0BFA38-B567-49C6-8DB7-DF60B4B201A8}" type="presParOf" srcId="{D1D34B28-5A51-4330-A80A-CED1AFBD7434}" destId="{94F72E6B-FE84-4E9E-B548-4016EA7A2BBE}" srcOrd="1" destOrd="0" presId="urn:microsoft.com/office/officeart/2005/8/layout/cycle8"/>
    <dgm:cxn modelId="{91D093AD-FC9D-4D69-9BF5-18C5D5CD5564}" type="presParOf" srcId="{D1D34B28-5A51-4330-A80A-CED1AFBD7434}" destId="{B345F8D3-1329-4065-8404-7EBBF7ECCFBB}" srcOrd="2" destOrd="0" presId="urn:microsoft.com/office/officeart/2005/8/layout/cycle8"/>
    <dgm:cxn modelId="{30D7A56B-791F-4C19-8E9F-D3FAF9A69A09}" type="presParOf" srcId="{D1D34B28-5A51-4330-A80A-CED1AFBD7434}" destId="{D1AEEFC0-5DFE-4225-B36C-CF51A49C9CF7}" srcOrd="3" destOrd="0" presId="urn:microsoft.com/office/officeart/2005/8/layout/cycle8"/>
    <dgm:cxn modelId="{FCB79745-E307-487D-BE0A-F7EFD50DA97A}" type="presParOf" srcId="{D1D34B28-5A51-4330-A80A-CED1AFBD7434}" destId="{6E54DB92-A17C-480B-A594-EB59772F135C}" srcOrd="4" destOrd="0" presId="urn:microsoft.com/office/officeart/2005/8/layout/cycle8"/>
    <dgm:cxn modelId="{24ADAF13-3C7A-4AAB-8C69-69CD5BC3F88E}" type="presParOf" srcId="{D1D34B28-5A51-4330-A80A-CED1AFBD7434}" destId="{E9F8488A-E338-4E3E-B8B1-77773ED6A9BD}" srcOrd="5" destOrd="0" presId="urn:microsoft.com/office/officeart/2005/8/layout/cycle8"/>
    <dgm:cxn modelId="{A7F9EDA1-4A06-45B0-950B-716495F0C89E}" type="presParOf" srcId="{D1D34B28-5A51-4330-A80A-CED1AFBD7434}" destId="{CB08BC94-C702-491D-ADB6-D8804A4658DB}" srcOrd="6" destOrd="0" presId="urn:microsoft.com/office/officeart/2005/8/layout/cycle8"/>
    <dgm:cxn modelId="{29E20D78-05B7-4772-85E4-CE589D5991B0}" type="presParOf" srcId="{D1D34B28-5A51-4330-A80A-CED1AFBD7434}" destId="{84104CB6-EDF6-41A4-B976-6224EB3E770E}" srcOrd="7" destOrd="0" presId="urn:microsoft.com/office/officeart/2005/8/layout/cycle8"/>
    <dgm:cxn modelId="{2F772A65-BF94-454F-A1CE-9DEF2D22BE8A}" type="presParOf" srcId="{D1D34B28-5A51-4330-A80A-CED1AFBD7434}" destId="{5DA1DD99-CC55-4DF6-8D04-EB1A6C1AC3FB}" srcOrd="8" destOrd="0" presId="urn:microsoft.com/office/officeart/2005/8/layout/cycle8"/>
    <dgm:cxn modelId="{390ED522-5AEC-4411-9ABC-7A2B70FCCB70}" type="presParOf" srcId="{D1D34B28-5A51-4330-A80A-CED1AFBD7434}" destId="{6E037270-84C2-4DAE-BEFF-E98B0730C8B9}" srcOrd="9" destOrd="0" presId="urn:microsoft.com/office/officeart/2005/8/layout/cycle8"/>
    <dgm:cxn modelId="{6A0AA3C0-5DD8-4C1B-8438-8D1E6D0F689D}" type="presParOf" srcId="{D1D34B28-5A51-4330-A80A-CED1AFBD7434}" destId="{24DBFA35-8218-48D9-819A-DDC6017E89E2}" srcOrd="10" destOrd="0" presId="urn:microsoft.com/office/officeart/2005/8/layout/cycle8"/>
    <dgm:cxn modelId="{ABF94745-9467-46AF-9B97-7F7B9A94E3CE}" type="presParOf" srcId="{D1D34B28-5A51-4330-A80A-CED1AFBD7434}" destId="{F2F41348-721A-4C2E-8605-B0D0D30A498B}" srcOrd="11" destOrd="0" presId="urn:microsoft.com/office/officeart/2005/8/layout/cycle8"/>
    <dgm:cxn modelId="{57E70FBB-E29C-445F-852E-FE6825ED1EAA}" type="presParOf" srcId="{D1D34B28-5A51-4330-A80A-CED1AFBD7434}" destId="{D300DBC4-B8D2-49FF-A67E-70E0D8D3084A}" srcOrd="12" destOrd="0" presId="urn:microsoft.com/office/officeart/2005/8/layout/cycle8"/>
    <dgm:cxn modelId="{91B0AF11-E1EE-401F-86BA-78060514B906}" type="presParOf" srcId="{D1D34B28-5A51-4330-A80A-CED1AFBD7434}" destId="{B4456512-326C-44B7-BF1A-8B57B1BDCD04}" srcOrd="13" destOrd="0" presId="urn:microsoft.com/office/officeart/2005/8/layout/cycle8"/>
    <dgm:cxn modelId="{02CECE2F-A3EA-4499-B674-6526BE6D561C}" type="presParOf" srcId="{D1D34B28-5A51-4330-A80A-CED1AFBD7434}" destId="{32A0A4E0-330C-4B73-BEA9-2048070BA6D0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14807-B4D8-47CA-9E1E-9A78EF1C0DE8}">
      <dsp:nvSpPr>
        <dsp:cNvPr id="0" name=""/>
        <dsp:cNvSpPr/>
      </dsp:nvSpPr>
      <dsp:spPr>
        <a:xfrm>
          <a:off x="3642985" y="289702"/>
          <a:ext cx="3743848" cy="3743848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6"/>
              </a:solidFill>
            </a:rPr>
            <a:t>Decision Support</a:t>
          </a:r>
          <a:endParaRPr lang="en-US" sz="2400" kern="1200" dirty="0">
            <a:solidFill>
              <a:schemeClr val="accent6"/>
            </a:solidFill>
          </a:endParaRPr>
        </a:p>
      </dsp:txBody>
      <dsp:txXfrm>
        <a:off x="5616083" y="1083042"/>
        <a:ext cx="1337088" cy="1114240"/>
      </dsp:txXfrm>
    </dsp:sp>
    <dsp:sp modelId="{6E54DB92-A17C-480B-A594-EB59772F135C}">
      <dsp:nvSpPr>
        <dsp:cNvPr id="0" name=""/>
        <dsp:cNvSpPr/>
      </dsp:nvSpPr>
      <dsp:spPr>
        <a:xfrm>
          <a:off x="3565880" y="423411"/>
          <a:ext cx="3743848" cy="3743848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Education &amp; Training</a:t>
          </a:r>
          <a:endParaRPr lang="en-US" sz="2000" kern="1200" dirty="0"/>
        </a:p>
      </dsp:txBody>
      <dsp:txXfrm>
        <a:off x="4457273" y="2852456"/>
        <a:ext cx="2005633" cy="980531"/>
      </dsp:txXfrm>
    </dsp:sp>
    <dsp:sp modelId="{5DA1DD99-CC55-4DF6-8D04-EB1A6C1AC3FB}">
      <dsp:nvSpPr>
        <dsp:cNvPr id="0" name=""/>
        <dsp:cNvSpPr/>
      </dsp:nvSpPr>
      <dsp:spPr>
        <a:xfrm>
          <a:off x="3488775" y="289702"/>
          <a:ext cx="3743848" cy="374384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Evidence Synthesis</a:t>
          </a:r>
          <a:endParaRPr lang="en-US" sz="2000" kern="1200" dirty="0"/>
        </a:p>
      </dsp:txBody>
      <dsp:txXfrm>
        <a:off x="3922437" y="1083042"/>
        <a:ext cx="1337088" cy="1114240"/>
      </dsp:txXfrm>
    </dsp:sp>
    <dsp:sp modelId="{D300DBC4-B8D2-49FF-A67E-70E0D8D3084A}">
      <dsp:nvSpPr>
        <dsp:cNvPr id="0" name=""/>
        <dsp:cNvSpPr/>
      </dsp:nvSpPr>
      <dsp:spPr>
        <a:xfrm>
          <a:off x="3411532" y="57940"/>
          <a:ext cx="4207373" cy="420737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56512-326C-44B7-BF1A-8B57B1BDCD04}">
      <dsp:nvSpPr>
        <dsp:cNvPr id="0" name=""/>
        <dsp:cNvSpPr/>
      </dsp:nvSpPr>
      <dsp:spPr>
        <a:xfrm>
          <a:off x="3334118" y="191412"/>
          <a:ext cx="4207373" cy="420737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0A4E0-330C-4B73-BEA9-2048070BA6D0}">
      <dsp:nvSpPr>
        <dsp:cNvPr id="0" name=""/>
        <dsp:cNvSpPr/>
      </dsp:nvSpPr>
      <dsp:spPr>
        <a:xfrm>
          <a:off x="3256703" y="57940"/>
          <a:ext cx="4207373" cy="420737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3F580-6E84-4501-A227-CADF6A506DC3}" type="datetimeFigureOut">
              <a:rPr lang="en-US" smtClean="0"/>
              <a:t>6/24/2022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6DFD5-66A2-4435-8790-F65076F77E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357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1A9FB-5C4E-4C8F-B573-549811C8AE9A}" type="datetimeFigureOut">
              <a:rPr lang="en-US" smtClean="0"/>
              <a:t>6/24/2022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EFFD0-3EF9-407E-ABA5-FCA2725D70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5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E9473-2578-4C5C-8B78-C4CAF45143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869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7880EE0F-8936-034F-832B-8042B5D72D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7" y="365885"/>
            <a:ext cx="4418390" cy="5049589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378EF57C-0683-8E48-AE13-6590CF43DE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89351" y="6564313"/>
            <a:ext cx="335068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648" tIns="48825" rIns="97648" bIns="48825">
            <a:spAutoFit/>
          </a:bodyPr>
          <a:lstStyle>
            <a:lvl1pPr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9963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4150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9925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71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43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15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87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en-US" sz="19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03505" y="3284439"/>
            <a:ext cx="10966453" cy="461665"/>
          </a:xfrm>
        </p:spPr>
        <p:txBody>
          <a:bodyPr anchor="t" anchorCtr="0">
            <a:spAutoFit/>
          </a:bodyPr>
          <a:lstStyle>
            <a:lvl1pPr>
              <a:defRPr/>
            </a:lvl1pPr>
          </a:lstStyle>
          <a:p>
            <a:pPr lvl="0"/>
            <a:r>
              <a:rPr lang="en-US" altLang="en-US" noProof="0" dirty="0"/>
              <a:t>Click to Edit Title of Presentation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A97D23-F7C6-B046-ADCC-F1ACD792B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79"/>
          <a:stretch/>
        </p:blipFill>
        <p:spPr>
          <a:xfrm>
            <a:off x="605367" y="528365"/>
            <a:ext cx="3154870" cy="548456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B669413-AA1F-7B48-9EF7-51410D7110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504" y="2976470"/>
            <a:ext cx="10966453" cy="242039"/>
          </a:xfrm>
        </p:spPr>
        <p:txBody>
          <a:bodyPr tIns="0" bIns="0">
            <a:noAutofit/>
          </a:bodyPr>
          <a:lstStyle>
            <a:lvl1pPr marL="0" indent="0">
              <a:buNone/>
              <a:defRPr sz="1600" spc="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DEPARTMENT OR SERVICE LINE</a:t>
            </a:r>
          </a:p>
          <a:p>
            <a:pPr lvl="0"/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D9F7EEA-6ACC-AA4C-B098-6FCE8583AA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250" y="4746216"/>
            <a:ext cx="10966450" cy="456535"/>
          </a:xfrm>
        </p:spPr>
        <p:txBody>
          <a:bodyPr tIns="0" bIns="0" anchor="b" anchorCtr="0"/>
          <a:lstStyle>
            <a:lvl1pPr marL="0" indent="0">
              <a:spcBef>
                <a:spcPts val="100"/>
              </a:spcBef>
              <a:spcAft>
                <a:spcPts val="100"/>
              </a:spcAft>
              <a:buFontTx/>
              <a:buNone/>
              <a:defRPr sz="14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82640247-F5C8-854C-BFF2-F15A2B477F9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03250" y="5546598"/>
            <a:ext cx="10966450" cy="213551"/>
          </a:xfrm>
        </p:spPr>
        <p:txBody>
          <a:bodyPr tIns="0" bIns="0" anchor="t" anchorCtr="0"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/>
              <a:t>Month XX,2018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03563FC-0F09-0C4F-A98D-09A9A087BFFD}"/>
              </a:ext>
            </a:extLst>
          </p:cNvPr>
          <p:cNvSpPr/>
          <p:nvPr userDrawn="1"/>
        </p:nvSpPr>
        <p:spPr bwMode="auto">
          <a:xfrm>
            <a:off x="4272324" y="6073135"/>
            <a:ext cx="7919676" cy="18757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C4A80AC-0EE5-CE49-AC50-371B0BCEE030}"/>
              </a:ext>
            </a:extLst>
          </p:cNvPr>
          <p:cNvSpPr/>
          <p:nvPr userDrawn="1"/>
        </p:nvSpPr>
        <p:spPr bwMode="auto">
          <a:xfrm>
            <a:off x="3626865" y="6073135"/>
            <a:ext cx="589120" cy="18757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6EA6F35-CA1B-A642-9824-3B515D1BF591}"/>
              </a:ext>
            </a:extLst>
          </p:cNvPr>
          <p:cNvSpPr/>
          <p:nvPr userDrawn="1"/>
        </p:nvSpPr>
        <p:spPr bwMode="auto">
          <a:xfrm>
            <a:off x="2120793" y="6073135"/>
            <a:ext cx="1449733" cy="18757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B4247E-C5F1-3A4E-B4C6-26DD2EAF81A6}"/>
              </a:ext>
            </a:extLst>
          </p:cNvPr>
          <p:cNvSpPr/>
          <p:nvPr userDrawn="1"/>
        </p:nvSpPr>
        <p:spPr bwMode="auto">
          <a:xfrm>
            <a:off x="605367" y="6073135"/>
            <a:ext cx="1459087" cy="18757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019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1579-7AAC-4B6B-9944-7645BD24152D}" type="datetimeFigureOut">
              <a:rPr lang="en-US" smtClean="0"/>
              <a:t>6/24/2022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6BDC-7E14-49D5-8C6A-4572C45708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71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9200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0B4F123-30EB-A440-BB44-9D7F067693BF}"/>
              </a:ext>
            </a:extLst>
          </p:cNvPr>
          <p:cNvSpPr/>
          <p:nvPr userDrawn="1"/>
        </p:nvSpPr>
        <p:spPr bwMode="auto">
          <a:xfrm>
            <a:off x="4272324" y="6073135"/>
            <a:ext cx="7919676" cy="18757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78EF57C-0683-8E48-AE13-6590CF43DE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89351" y="6564313"/>
            <a:ext cx="335068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648" tIns="48825" rIns="97648" bIns="48825">
            <a:spAutoFit/>
          </a:bodyPr>
          <a:lstStyle>
            <a:lvl1pPr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9963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4150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9925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71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43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15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87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en-US" sz="1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BED2D5-3D21-F846-9AB1-F18C83362D57}"/>
              </a:ext>
            </a:extLst>
          </p:cNvPr>
          <p:cNvSpPr/>
          <p:nvPr userDrawn="1"/>
        </p:nvSpPr>
        <p:spPr bwMode="auto">
          <a:xfrm>
            <a:off x="4272325" y="0"/>
            <a:ext cx="7919676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13092-8DB7-0B4F-ABD0-D6BD93629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1133" y="3198167"/>
            <a:ext cx="6662057" cy="46166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6BB0AF-9056-B849-8AE6-C1E1BBA3E300}"/>
              </a:ext>
            </a:extLst>
          </p:cNvPr>
          <p:cNvSpPr/>
          <p:nvPr userDrawn="1"/>
        </p:nvSpPr>
        <p:spPr bwMode="auto">
          <a:xfrm>
            <a:off x="3626865" y="6073135"/>
            <a:ext cx="589120" cy="18757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111A79-FA5C-6C4A-9F3B-44ACE4907DA5}"/>
              </a:ext>
            </a:extLst>
          </p:cNvPr>
          <p:cNvSpPr/>
          <p:nvPr userDrawn="1"/>
        </p:nvSpPr>
        <p:spPr bwMode="auto">
          <a:xfrm>
            <a:off x="2120793" y="6073135"/>
            <a:ext cx="1449733" cy="18757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9BD90C-2B1D-CE42-B14E-DB6FD23D2123}"/>
              </a:ext>
            </a:extLst>
          </p:cNvPr>
          <p:cNvSpPr/>
          <p:nvPr userDrawn="1"/>
        </p:nvSpPr>
        <p:spPr bwMode="auto">
          <a:xfrm>
            <a:off x="605367" y="6073135"/>
            <a:ext cx="1459087" cy="18757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56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5368" y="1124081"/>
            <a:ext cx="5115984" cy="17430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5551" y="1124081"/>
            <a:ext cx="5374393" cy="1743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C56170B-6943-F84C-A7CF-C98CC69F1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5368" y="476872"/>
            <a:ext cx="110745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8398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367" y="1173430"/>
            <a:ext cx="5356893" cy="5665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368" y="1739965"/>
            <a:ext cx="5356892" cy="17566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171" y="1173430"/>
            <a:ext cx="5409773" cy="5665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171" y="1739965"/>
            <a:ext cx="5409773" cy="17566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D98137F-E053-8749-A48F-5E7A87B94F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5368" y="476872"/>
            <a:ext cx="110745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9992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F67A72FA-85E0-1C47-93C3-EB1CF1E07A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5368" y="476872"/>
            <a:ext cx="110745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2068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251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378EF57C-0683-8E48-AE13-6590CF43DE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89351" y="6564313"/>
            <a:ext cx="335068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648" tIns="48825" rIns="97648" bIns="48825">
            <a:spAutoFit/>
          </a:bodyPr>
          <a:lstStyle>
            <a:lvl1pPr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9963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4150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9925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71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43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15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87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en-US" sz="19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A97D23-F7C6-B046-ADCC-F1ACD792B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79"/>
          <a:stretch/>
        </p:blipFill>
        <p:spPr>
          <a:xfrm>
            <a:off x="4306868" y="3084953"/>
            <a:ext cx="3154870" cy="54845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2562E6E-14D8-0F44-A50D-BEB5AA05E94A}"/>
              </a:ext>
            </a:extLst>
          </p:cNvPr>
          <p:cNvSpPr/>
          <p:nvPr userDrawn="1"/>
        </p:nvSpPr>
        <p:spPr bwMode="auto">
          <a:xfrm>
            <a:off x="4272324" y="6073135"/>
            <a:ext cx="7919676" cy="18757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7A041C-85C9-D44B-987A-C8542A9F68E4}"/>
              </a:ext>
            </a:extLst>
          </p:cNvPr>
          <p:cNvSpPr/>
          <p:nvPr userDrawn="1"/>
        </p:nvSpPr>
        <p:spPr bwMode="auto">
          <a:xfrm>
            <a:off x="3626865" y="6073135"/>
            <a:ext cx="589120" cy="18757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4D422F-FE44-674C-AF4F-23C21B48453C}"/>
              </a:ext>
            </a:extLst>
          </p:cNvPr>
          <p:cNvSpPr/>
          <p:nvPr userDrawn="1"/>
        </p:nvSpPr>
        <p:spPr bwMode="auto">
          <a:xfrm>
            <a:off x="2120793" y="6073135"/>
            <a:ext cx="1449733" cy="18757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87DA0F-8041-DB4E-818B-D170DFA1CCEB}"/>
              </a:ext>
            </a:extLst>
          </p:cNvPr>
          <p:cNvSpPr/>
          <p:nvPr userDrawn="1"/>
        </p:nvSpPr>
        <p:spPr bwMode="auto">
          <a:xfrm>
            <a:off x="605367" y="6073135"/>
            <a:ext cx="1459087" cy="18757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082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7880EE0F-8936-034F-832B-8042B5D72D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7" y="365885"/>
            <a:ext cx="4418390" cy="5049589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378EF57C-0683-8E48-AE13-6590CF43DE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89351" y="6564313"/>
            <a:ext cx="335068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648" tIns="48825" rIns="97648" bIns="48825">
            <a:spAutoFit/>
          </a:bodyPr>
          <a:lstStyle>
            <a:lvl1pPr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9963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4150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9925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71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43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15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87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en-US" sz="19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03505" y="3284439"/>
            <a:ext cx="10966453" cy="461665"/>
          </a:xfrm>
        </p:spPr>
        <p:txBody>
          <a:bodyPr anchor="t" anchorCtr="0">
            <a:spAutoFit/>
          </a:bodyPr>
          <a:lstStyle>
            <a:lvl1pPr>
              <a:defRPr/>
            </a:lvl1pPr>
          </a:lstStyle>
          <a:p>
            <a:pPr lvl="0"/>
            <a:r>
              <a:rPr lang="en-US" altLang="en-US" noProof="0" dirty="0"/>
              <a:t>Click to Edit Title of Presentation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A97D23-F7C6-B046-ADCC-F1ACD792B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79"/>
          <a:stretch/>
        </p:blipFill>
        <p:spPr>
          <a:xfrm>
            <a:off x="605367" y="528365"/>
            <a:ext cx="3154870" cy="548456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B669413-AA1F-7B48-9EF7-51410D7110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504" y="2976470"/>
            <a:ext cx="10966453" cy="242039"/>
          </a:xfrm>
        </p:spPr>
        <p:txBody>
          <a:bodyPr tIns="0" bIns="0">
            <a:noAutofit/>
          </a:bodyPr>
          <a:lstStyle>
            <a:lvl1pPr marL="0" indent="0">
              <a:buNone/>
              <a:defRPr sz="1600" spc="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DEPARTMENT OR SERVICE LINE</a:t>
            </a:r>
          </a:p>
          <a:p>
            <a:pPr lvl="0"/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D9F7EEA-6ACC-AA4C-B098-6FCE8583AA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250" y="4746216"/>
            <a:ext cx="10966450" cy="456535"/>
          </a:xfrm>
        </p:spPr>
        <p:txBody>
          <a:bodyPr tIns="0" bIns="0" anchor="b" anchorCtr="0"/>
          <a:lstStyle>
            <a:lvl1pPr marL="0" indent="0">
              <a:spcBef>
                <a:spcPts val="100"/>
              </a:spcBef>
              <a:spcAft>
                <a:spcPts val="100"/>
              </a:spcAft>
              <a:buFontTx/>
              <a:buNone/>
              <a:defRPr sz="14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82640247-F5C8-854C-BFF2-F15A2B477F9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03250" y="5546598"/>
            <a:ext cx="10966450" cy="213551"/>
          </a:xfrm>
        </p:spPr>
        <p:txBody>
          <a:bodyPr tIns="0" bIns="0" anchor="t" anchorCtr="0"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/>
              <a:t>Month XX,2018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03563FC-0F09-0C4F-A98D-09A9A087BFFD}"/>
              </a:ext>
            </a:extLst>
          </p:cNvPr>
          <p:cNvSpPr/>
          <p:nvPr userDrawn="1"/>
        </p:nvSpPr>
        <p:spPr bwMode="auto">
          <a:xfrm>
            <a:off x="4272324" y="6073135"/>
            <a:ext cx="7919676" cy="18757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C4A80AC-0EE5-CE49-AC50-371B0BCEE030}"/>
              </a:ext>
            </a:extLst>
          </p:cNvPr>
          <p:cNvSpPr/>
          <p:nvPr userDrawn="1"/>
        </p:nvSpPr>
        <p:spPr bwMode="auto">
          <a:xfrm>
            <a:off x="3626865" y="6073135"/>
            <a:ext cx="589120" cy="18757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6EA6F35-CA1B-A642-9824-3B515D1BF591}"/>
              </a:ext>
            </a:extLst>
          </p:cNvPr>
          <p:cNvSpPr/>
          <p:nvPr userDrawn="1"/>
        </p:nvSpPr>
        <p:spPr bwMode="auto">
          <a:xfrm>
            <a:off x="2120793" y="6073135"/>
            <a:ext cx="1449733" cy="18757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B4247E-C5F1-3A4E-B4C6-26DD2EAF81A6}"/>
              </a:ext>
            </a:extLst>
          </p:cNvPr>
          <p:cNvSpPr/>
          <p:nvPr userDrawn="1"/>
        </p:nvSpPr>
        <p:spPr bwMode="auto">
          <a:xfrm>
            <a:off x="605367" y="6073135"/>
            <a:ext cx="1459087" cy="18757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40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B60C43DA-1A5C-A446-A959-2598C0B24E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7997" y="1114750"/>
            <a:ext cx="11071946" cy="172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7648" rIns="0" bIns="9764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Level 1</a:t>
            </a:r>
          </a:p>
          <a:p>
            <a:pPr lvl="1"/>
            <a:r>
              <a:rPr lang="en-US" altLang="en-US" dirty="0"/>
              <a:t>Level two</a:t>
            </a:r>
          </a:p>
          <a:p>
            <a:pPr lvl="2"/>
            <a:r>
              <a:rPr lang="en-US" altLang="en-US" dirty="0"/>
              <a:t>Level three</a:t>
            </a:r>
          </a:p>
          <a:p>
            <a:pPr lvl="3"/>
            <a:r>
              <a:rPr lang="en-US" altLang="en-US" dirty="0"/>
              <a:t>Level four</a:t>
            </a:r>
          </a:p>
          <a:p>
            <a:pPr lvl="4"/>
            <a:r>
              <a:rPr lang="en-US" altLang="en-US" dirty="0"/>
              <a:t>Level five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1684BA7-7381-CC48-B7B4-6B25FA5DD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9943" y="6448248"/>
            <a:ext cx="30678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defTabSz="901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0850" defTabSz="901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01700" defTabSz="901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4138" defTabSz="901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03400" defTabSz="901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60600" defTabSz="901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17800" defTabSz="901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75000" defTabSz="901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32200" defTabSz="901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fld id="{5B4467E9-E984-A945-AC32-61228A8C1F5F}" type="slidenum">
              <a:rPr lang="en-US" altLang="en-US" sz="12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2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425B6A2B-1598-5242-AF8F-0A570BD4E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5368" y="476872"/>
            <a:ext cx="110745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26F14E00-C21C-8644-9056-518E0CF27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9351" y="6564313"/>
            <a:ext cx="335068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648" tIns="48825" rIns="97648" bIns="48825">
            <a:spAutoFit/>
          </a:bodyPr>
          <a:lstStyle>
            <a:lvl1pPr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9963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4150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9925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71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43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15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87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en-US" sz="19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2E0A31-819C-9143-859F-CC5CDD40C9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79"/>
          <a:stretch/>
        </p:blipFill>
        <p:spPr>
          <a:xfrm>
            <a:off x="9709391" y="6412091"/>
            <a:ext cx="1902387" cy="330719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54EFA743-63F0-4B47-A850-8785F92E96BE}"/>
              </a:ext>
            </a:extLst>
          </p:cNvPr>
          <p:cNvSpPr/>
          <p:nvPr userDrawn="1"/>
        </p:nvSpPr>
        <p:spPr bwMode="auto">
          <a:xfrm>
            <a:off x="4272324" y="6073135"/>
            <a:ext cx="7919676" cy="18757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7E024AA-066E-4A4F-81B6-327E570F3A29}"/>
              </a:ext>
            </a:extLst>
          </p:cNvPr>
          <p:cNvSpPr/>
          <p:nvPr userDrawn="1"/>
        </p:nvSpPr>
        <p:spPr bwMode="auto">
          <a:xfrm>
            <a:off x="3626865" y="6073135"/>
            <a:ext cx="589120" cy="18757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FBC9060-1F5C-B745-BC70-10DC006B7B24}"/>
              </a:ext>
            </a:extLst>
          </p:cNvPr>
          <p:cNvSpPr/>
          <p:nvPr userDrawn="1"/>
        </p:nvSpPr>
        <p:spPr bwMode="auto">
          <a:xfrm>
            <a:off x="2120793" y="6073135"/>
            <a:ext cx="1449733" cy="18757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F40AAF1-9FC3-A148-A6CA-B55E87F31084}"/>
              </a:ext>
            </a:extLst>
          </p:cNvPr>
          <p:cNvSpPr/>
          <p:nvPr userDrawn="1"/>
        </p:nvSpPr>
        <p:spPr bwMode="auto">
          <a:xfrm>
            <a:off x="605367" y="6073135"/>
            <a:ext cx="1459087" cy="18757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00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60" r:id="rId9"/>
    <p:sldLayoutId id="2147483670" r:id="rId10"/>
  </p:sldLayoutIdLst>
  <p:hf sldNum="0" hdr="0" ftr="0" dt="0"/>
  <p:txStyles>
    <p:titleStyle>
      <a:lvl1pPr algn="l" defTabSz="969963" rtl="0" eaLnBrk="0" fontAlgn="base" hangingPunct="0">
        <a:spcBef>
          <a:spcPct val="0"/>
        </a:spcBef>
        <a:spcAft>
          <a:spcPct val="0"/>
        </a:spcAft>
        <a:defRPr sz="30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panose="020B0604020202020204" pitchFamily="34" charset="0"/>
        </a:defRPr>
      </a:lvl2pPr>
      <a:lvl3pPr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panose="020B0604020202020204" pitchFamily="34" charset="0"/>
        </a:defRPr>
      </a:lvl3pPr>
      <a:lvl4pPr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panose="020B0604020202020204" pitchFamily="34" charset="0"/>
        </a:defRPr>
      </a:lvl4pPr>
      <a:lvl5pPr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panose="020B0604020202020204" pitchFamily="34" charset="0"/>
        </a:defRPr>
      </a:lvl5pPr>
      <a:lvl6pPr marL="457200"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panose="020B0604020202020204" pitchFamily="34" charset="0"/>
        </a:defRPr>
      </a:lvl6pPr>
      <a:lvl7pPr marL="914400"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panose="020B0604020202020204" pitchFamily="34" charset="0"/>
        </a:defRPr>
      </a:lvl7pPr>
      <a:lvl8pPr marL="1371600"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panose="020B0604020202020204" pitchFamily="34" charset="0"/>
        </a:defRPr>
      </a:lvl8pPr>
      <a:lvl9pPr marL="1828800"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panose="020B0604020202020204" pitchFamily="34" charset="0"/>
        </a:defRPr>
      </a:lvl9pPr>
    </p:titleStyle>
    <p:bodyStyle>
      <a:lvl1pPr marL="242888" indent="-242888" algn="l" defTabSz="901700" rtl="0" eaLnBrk="0" fontAlgn="base" hangingPunct="0">
        <a:spcBef>
          <a:spcPts val="400"/>
        </a:spcBef>
        <a:spcAft>
          <a:spcPts val="200"/>
        </a:spcAft>
        <a:buClr>
          <a:schemeClr val="tx2"/>
        </a:buClr>
        <a:buSzPct val="120000"/>
        <a:buFont typeface="Lucida Grande" panose="020B0600040502020204" pitchFamily="34" charset="0"/>
        <a:buChar char="‣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0400" indent="-303213" algn="l" defTabSz="901700" rtl="0" eaLnBrk="0" fontAlgn="base" hangingPunct="0">
        <a:spcBef>
          <a:spcPts val="200"/>
        </a:spcBef>
        <a:spcAft>
          <a:spcPts val="200"/>
        </a:spcAft>
        <a:buClr>
          <a:schemeClr val="tx1"/>
        </a:buClr>
        <a:buSzPct val="110000"/>
        <a:buFont typeface="Arial" panose="020B0604020202020204" pitchFamily="34" charset="0"/>
        <a:buChar char="•"/>
        <a:defRPr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077913" indent="-303213" algn="l" defTabSz="901700" rtl="0" eaLnBrk="0" fontAlgn="base" hangingPunct="0">
        <a:spcBef>
          <a:spcPts val="200"/>
        </a:spcBef>
        <a:spcAft>
          <a:spcPts val="200"/>
        </a:spcAft>
        <a:buClr>
          <a:schemeClr val="accent1"/>
        </a:buClr>
        <a:buFont typeface="Arial" panose="020B0604020202020204" pitchFamily="34" charset="0"/>
        <a:buChar char="–"/>
        <a:defRPr sz="1600" b="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438275" indent="-246063" algn="l" defTabSz="901700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795463" indent="-242888" algn="l" defTabSz="901700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Franklin Gothic Book" panose="020B0503020102020204" pitchFamily="34" charset="0"/>
        <a:buChar char="–"/>
        <a:defRPr sz="1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athways.dorsata.com/client#/content_collections/19/view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2276272" y="2817013"/>
            <a:ext cx="8151779" cy="1231106"/>
          </a:xfrm>
        </p:spPr>
        <p:txBody>
          <a:bodyPr/>
          <a:lstStyle/>
          <a:p>
            <a:r>
              <a:rPr lang="en-US" sz="4000" dirty="0" smtClean="0"/>
              <a:t>Center for Evidence Based Practice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03248" y="5476260"/>
            <a:ext cx="10966450" cy="213551"/>
          </a:xfrm>
        </p:spPr>
        <p:txBody>
          <a:bodyPr/>
          <a:lstStyle/>
          <a:p>
            <a:r>
              <a:rPr lang="en-US" dirty="0" smtClean="0"/>
              <a:t>6/17/2022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199" y="5999263"/>
            <a:ext cx="3197801" cy="798899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81195" y="3642751"/>
            <a:ext cx="3025835" cy="501231"/>
          </a:xfrm>
        </p:spPr>
        <p:txBody>
          <a:bodyPr/>
          <a:lstStyle/>
          <a:p>
            <a:r>
              <a:rPr lang="en-US" sz="3000" dirty="0" smtClean="0"/>
              <a:t>PennPathways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7565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275" y="1034442"/>
            <a:ext cx="6872640" cy="445321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1327987" y="830465"/>
            <a:ext cx="741841" cy="70908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039770" y="3508351"/>
            <a:ext cx="741841" cy="70908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675996" y="1086170"/>
            <a:ext cx="741841" cy="70908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1499859" y="831665"/>
            <a:ext cx="39809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4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00038" y="3509551"/>
            <a:ext cx="39809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4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92" y="1086170"/>
            <a:ext cx="39809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4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07108" y="1101032"/>
            <a:ext cx="271210" cy="16795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272326" y="3816220"/>
            <a:ext cx="746382" cy="16795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872125" y="2251787"/>
            <a:ext cx="2497434" cy="62454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907066" y="2251787"/>
            <a:ext cx="2427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Drag PennPathways to Work Space Tabs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6" idx="1"/>
          </p:cNvCxnSpPr>
          <p:nvPr/>
        </p:nvCxnSpPr>
        <p:spPr>
          <a:xfrm flipH="1" flipV="1">
            <a:off x="7417837" y="1931437"/>
            <a:ext cx="1854489" cy="19687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37016" y="2251787"/>
            <a:ext cx="42290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Using the workspace wrench, drag PennPathways into your preferred default tabs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endParaRPr lang="en-US" sz="2000" dirty="0" smtClean="0"/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Opens PennPathways </a:t>
            </a:r>
            <a:r>
              <a:rPr lang="en-US" sz="2000" dirty="0"/>
              <a:t>within </a:t>
            </a:r>
            <a:r>
              <a:rPr lang="en-US" sz="2000" dirty="0" smtClean="0"/>
              <a:t>PennChart’s SideBar</a:t>
            </a:r>
            <a:endParaRPr lang="en-US" sz="2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199" y="5999263"/>
            <a:ext cx="3197801" cy="79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3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94" y="663932"/>
            <a:ext cx="10443809" cy="987586"/>
          </a:xfrm>
        </p:spPr>
        <p:txBody>
          <a:bodyPr>
            <a:noAutofit/>
          </a:bodyPr>
          <a:lstStyle/>
          <a:p>
            <a:r>
              <a:rPr lang="en-US" sz="3500" dirty="0" smtClean="0"/>
              <a:t>Pathways are also sprinkled throughout Pennchart</a:t>
            </a:r>
            <a:br>
              <a:rPr lang="en-US" sz="3500" dirty="0" smtClean="0"/>
            </a:br>
            <a:endParaRPr lang="en-US" sz="3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205" y="1651518"/>
            <a:ext cx="10083786" cy="44413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91599" y="5812970"/>
            <a:ext cx="1709805" cy="2799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66929" y="5411754"/>
            <a:ext cx="2537119" cy="3079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60106" y="3158413"/>
            <a:ext cx="1695061" cy="22393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59829" y="2639104"/>
            <a:ext cx="5498841" cy="32657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199" y="5999263"/>
            <a:ext cx="3197801" cy="79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9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168" y="2495692"/>
            <a:ext cx="2201579" cy="75222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we do: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752636" y="4676846"/>
            <a:ext cx="27642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0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2pPr>
            <a:lvl3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3pPr>
            <a:lvl4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4pPr>
            <a:lvl5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5pPr>
            <a:lvl6pPr marL="4572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6pPr>
            <a:lvl7pPr marL="9144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7pPr>
            <a:lvl8pPr marL="13716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8pPr>
            <a:lvl9pPr marL="18288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How to contact: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7"/>
          <p:cNvSpPr txBox="1">
            <a:spLocks/>
          </p:cNvSpPr>
          <p:nvPr/>
        </p:nvSpPr>
        <p:spPr>
          <a:xfrm>
            <a:off x="4781363" y="4907679"/>
            <a:ext cx="6590022" cy="1927144"/>
          </a:xfrm>
          <a:prstGeom prst="rect">
            <a:avLst/>
          </a:prstGeom>
        </p:spPr>
        <p:txBody>
          <a:bodyPr/>
          <a:lstStyle>
            <a:lvl1pPr marL="242888" indent="-242888" algn="l" defTabSz="901700" rtl="0" eaLnBrk="0" fontAlgn="base" hangingPunct="0">
              <a:spcBef>
                <a:spcPts val="400"/>
              </a:spcBef>
              <a:spcAft>
                <a:spcPts val="200"/>
              </a:spcAft>
              <a:buClr>
                <a:schemeClr val="tx2"/>
              </a:buClr>
              <a:buSzPct val="120000"/>
              <a:buFont typeface="Lucida Grande" panose="020B0600040502020204" pitchFamily="34" charset="0"/>
              <a:buChar char="‣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0400" indent="-303213" algn="l" defTabSz="90170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7913" indent="-303213" algn="l" defTabSz="90170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8275" indent="-246063" algn="l" defTabSz="90170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95463" indent="-242888" algn="l" defTabSz="90170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anose="020B0503020102020204" pitchFamily="34" charset="0"/>
              <a:buChar char="–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</a:rPr>
              <a:t>Website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https://www.med.upenn.edu/CEP/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Request Link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http://bit.ly/CEPrequest</a:t>
            </a:r>
          </a:p>
          <a:p>
            <a:r>
              <a:rPr lang="en-US" b="1" dirty="0">
                <a:solidFill>
                  <a:schemeClr val="bg1"/>
                </a:solidFill>
              </a:rPr>
              <a:t>Twitter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twitter.com/PennMedCEP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363" y="230832"/>
            <a:ext cx="6389162" cy="45297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8979" t="6347" r="7560" b="11174"/>
          <a:stretch/>
        </p:blipFill>
        <p:spPr>
          <a:xfrm>
            <a:off x="10376491" y="4899228"/>
            <a:ext cx="994894" cy="9720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185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8" y="476872"/>
            <a:ext cx="11074576" cy="461665"/>
          </a:xfrm>
        </p:spPr>
        <p:txBody>
          <a:bodyPr/>
          <a:lstStyle/>
          <a:p>
            <a:r>
              <a:rPr lang="en-US" dirty="0" smtClean="0"/>
              <a:t>Decision Support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-2808905" y="1183953"/>
          <a:ext cx="10875610" cy="445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Google Shape;226;p33"/>
          <p:cNvSpPr/>
          <p:nvPr/>
        </p:nvSpPr>
        <p:spPr>
          <a:xfrm>
            <a:off x="5872644" y="1183953"/>
            <a:ext cx="6243110" cy="4561416"/>
          </a:xfrm>
          <a:prstGeom prst="wedgeRectCallout">
            <a:avLst>
              <a:gd name="adj1" fmla="val -73827"/>
              <a:gd name="adj2" fmla="val -14583"/>
            </a:avLst>
          </a:prstGeom>
          <a:solidFill>
            <a:srgbClr val="F3F3F3"/>
          </a:solidFill>
          <a:ln w="9525" cap="flat" cmpd="sng">
            <a:solidFill>
              <a:srgbClr val="99999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Lato"/>
              <a:buAutoNum type="arabicPeriod"/>
              <a:tabLst/>
              <a:defRPr/>
            </a:pPr>
            <a:r>
              <a:rPr kumimoji="0" lang="e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243"/>
                </a:solidFill>
                <a:effectLst/>
                <a:uLnTx/>
                <a:uFillTx/>
                <a:latin typeface="Arial"/>
                <a:ea typeface="Lato"/>
                <a:cs typeface="Lato"/>
                <a:sym typeface="Lato"/>
                <a:hlinkClick r:id="rId8"/>
              </a:rPr>
              <a:t>PennPathways Program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002243"/>
              </a:solidFill>
              <a:effectLst/>
              <a:uLnTx/>
              <a:uFillTx/>
              <a:latin typeface="Arial"/>
              <a:ea typeface="Lato"/>
              <a:cs typeface="Lato"/>
              <a:sym typeface="Lato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Lato"/>
              <a:buAutoNum type="arabicPeriod"/>
              <a:tabLst/>
              <a:defRPr/>
            </a:pPr>
            <a:r>
              <a:rPr kumimoji="0" lang="e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243"/>
                </a:solidFill>
                <a:effectLst/>
                <a:uLnTx/>
                <a:uFillTx/>
                <a:latin typeface="Arial"/>
                <a:ea typeface="Lato"/>
                <a:cs typeface="Lato"/>
                <a:sym typeface="Lato"/>
              </a:rPr>
              <a:t>Pathway</a:t>
            </a:r>
            <a:r>
              <a:rPr kumimoji="0" lang="e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243"/>
                </a:solidFill>
                <a:effectLst/>
                <a:uLnTx/>
                <a:uFillTx/>
                <a:latin typeface="Arial"/>
                <a:ea typeface="Lato"/>
                <a:cs typeface="Lato"/>
                <a:sym typeface="Lato"/>
              </a:rPr>
              <a:t> </a:t>
            </a:r>
            <a:r>
              <a:rPr kumimoji="0" lang="e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243"/>
                </a:solidFill>
                <a:effectLst/>
                <a:uLnTx/>
                <a:uFillTx/>
                <a:latin typeface="Arial"/>
                <a:ea typeface="Lato"/>
                <a:cs typeface="Lato"/>
                <a:sym typeface="Lato"/>
              </a:rPr>
              <a:t>implementation support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4B5B4">
                    <a:lumMod val="50000"/>
                  </a:srgbClr>
                </a:solidFill>
                <a:effectLst/>
                <a:uLnTx/>
                <a:uFillTx/>
                <a:latin typeface="Arial"/>
                <a:ea typeface="Lato"/>
                <a:cs typeface="Lato"/>
                <a:sym typeface="Lato"/>
              </a:rPr>
              <a:t>Rapid cycle development, pilots, nudges, behavioral change theory, implementation science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Lato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243"/>
                </a:solidFill>
                <a:effectLst/>
                <a:uLnTx/>
                <a:uFillTx/>
                <a:latin typeface="Arial"/>
                <a:ea typeface="Lato"/>
                <a:cs typeface="Lato"/>
                <a:sym typeface="Lato"/>
              </a:rPr>
              <a:t>EMR decision support design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B4B5B4">
                    <a:lumMod val="50000"/>
                  </a:srgbClr>
                </a:solidFill>
                <a:effectLst/>
                <a:uLnTx/>
                <a:uFillTx/>
                <a:latin typeface="Arial"/>
                <a:ea typeface="Lato"/>
                <a:cs typeface="Lato"/>
                <a:sym typeface="Wingdings" panose="05000000000000000000" pitchFamily="2" charset="2"/>
              </a:rPr>
              <a:t>Guided by human factors design principles, “five rights”, and choice architecture theory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B4B5B4">
                  <a:lumMod val="50000"/>
                </a:srgbClr>
              </a:solidFill>
              <a:effectLst/>
              <a:uLnTx/>
              <a:uFillTx/>
              <a:latin typeface="Arial"/>
              <a:ea typeface="Lato"/>
              <a:cs typeface="Lato"/>
              <a:sym typeface="Lato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Lato"/>
              <a:buAutoNum type="arabicPeriod"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srgbClr val="002243"/>
                </a:solidFill>
                <a:effectLst/>
                <a:uLnTx/>
                <a:uFillTx/>
                <a:latin typeface="Arial"/>
                <a:ea typeface="Lato"/>
                <a:cs typeface="Lato"/>
                <a:sym typeface="Lato"/>
              </a:rPr>
              <a:t>Impact and </a:t>
            </a:r>
            <a:r>
              <a:rPr kumimoji="0" lang="e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243"/>
                </a:solidFill>
                <a:effectLst/>
                <a:uLnTx/>
                <a:uFillTx/>
                <a:latin typeface="Arial"/>
                <a:ea typeface="Lato"/>
                <a:cs typeface="Lato"/>
                <a:sym typeface="Lato"/>
              </a:rPr>
              <a:t>evaluation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002243"/>
              </a:solidFill>
              <a:effectLst/>
              <a:uLnTx/>
              <a:uFillTx/>
              <a:latin typeface="Arial"/>
              <a:ea typeface="Lato"/>
              <a:cs typeface="Lato"/>
              <a:sym typeface="Lato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Lato"/>
              <a:buAutoNum type="arabicPeriod"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srgbClr val="002243"/>
                </a:solidFill>
                <a:effectLst/>
                <a:uLnTx/>
                <a:uFillTx/>
                <a:latin typeface="Arial"/>
                <a:ea typeface="Lato"/>
                <a:cs typeface="Lato"/>
                <a:sym typeface="Lato"/>
              </a:rPr>
              <a:t>Grant support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002243"/>
              </a:solidFill>
              <a:effectLst/>
              <a:uLnTx/>
              <a:uFillTx/>
              <a:latin typeface="Arial"/>
              <a:ea typeface="Lato"/>
              <a:cs typeface="Lato"/>
              <a:sym typeface="Lat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199" y="5999263"/>
            <a:ext cx="3197801" cy="79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2951571" y="2771455"/>
            <a:ext cx="6269807" cy="735110"/>
          </a:xfrm>
        </p:spPr>
        <p:txBody>
          <a:bodyPr/>
          <a:lstStyle/>
          <a:p>
            <a:r>
              <a:rPr lang="en-US" sz="4000" dirty="0" smtClean="0"/>
              <a:t>How to </a:t>
            </a:r>
            <a:r>
              <a:rPr lang="en-US" sz="4000" b="1" dirty="0" smtClean="0"/>
              <a:t>See</a:t>
            </a:r>
            <a:r>
              <a:rPr lang="en-US" sz="4000" dirty="0" smtClean="0"/>
              <a:t> PennPathways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25161" y="3506565"/>
            <a:ext cx="5269038" cy="468660"/>
          </a:xfrm>
        </p:spPr>
        <p:txBody>
          <a:bodyPr/>
          <a:lstStyle/>
          <a:p>
            <a:r>
              <a:rPr lang="en-US" sz="3000" dirty="0" smtClean="0"/>
              <a:t>Mobile &amp; Intranet Access</a:t>
            </a:r>
            <a:endParaRPr lang="en-US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6/17/2022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199" y="5999263"/>
            <a:ext cx="3197801" cy="79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1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88" y="2807935"/>
            <a:ext cx="4428186" cy="461665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From the Intranet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8574" y="150556"/>
            <a:ext cx="6577399" cy="55937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03666" y="5338330"/>
            <a:ext cx="465513" cy="2493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608378" y="133889"/>
            <a:ext cx="741841" cy="70908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80250" y="160534"/>
            <a:ext cx="39809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4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9403990" y="5102778"/>
            <a:ext cx="741841" cy="70908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575862" y="5098551"/>
            <a:ext cx="39809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4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3678" y="342296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Opens as a web page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199" y="5999263"/>
            <a:ext cx="3197801" cy="79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1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3652" y="2877501"/>
            <a:ext cx="29402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000" dirty="0">
                <a:solidFill>
                  <a:schemeClr val="tx2"/>
                </a:solidFill>
              </a:rPr>
              <a:t>From </a:t>
            </a:r>
            <a:r>
              <a:rPr lang="en-US" sz="3000" dirty="0" smtClean="0">
                <a:solidFill>
                  <a:schemeClr val="tx2"/>
                </a:solidFill>
              </a:rPr>
              <a:t>the Phone</a:t>
            </a:r>
            <a:endParaRPr lang="en-US" sz="3000" dirty="0">
              <a:solidFill>
                <a:schemeClr val="tx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4224" y="3496637"/>
            <a:ext cx="4229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From any SCIP phone, use the Dorsata app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332" y="1145499"/>
            <a:ext cx="2570465" cy="45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59" y="1145499"/>
            <a:ext cx="2570465" cy="4572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693298" y="1212980"/>
            <a:ext cx="634482" cy="7091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327780" y="1660849"/>
            <a:ext cx="2755879" cy="8117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199" y="5999263"/>
            <a:ext cx="3197801" cy="79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1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2980300" y="2652890"/>
            <a:ext cx="6212348" cy="615553"/>
          </a:xfrm>
        </p:spPr>
        <p:txBody>
          <a:bodyPr/>
          <a:lstStyle/>
          <a:p>
            <a:r>
              <a:rPr lang="en-US" sz="4000" dirty="0" smtClean="0"/>
              <a:t>How to </a:t>
            </a:r>
            <a:r>
              <a:rPr lang="en-US" sz="4000" b="1" dirty="0" smtClean="0"/>
              <a:t>See</a:t>
            </a:r>
            <a:r>
              <a:rPr lang="en-US" sz="4000" dirty="0" smtClean="0"/>
              <a:t> PennPathways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03248" y="5476260"/>
            <a:ext cx="10966450" cy="213551"/>
          </a:xfrm>
        </p:spPr>
        <p:txBody>
          <a:bodyPr/>
          <a:lstStyle/>
          <a:p>
            <a:r>
              <a:rPr lang="en-US" dirty="0" smtClean="0"/>
              <a:t>6/17/2022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199" y="5999263"/>
            <a:ext cx="3197801" cy="79889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51457" y="3387738"/>
            <a:ext cx="3470031" cy="553279"/>
          </a:xfrm>
        </p:spPr>
        <p:txBody>
          <a:bodyPr/>
          <a:lstStyle/>
          <a:p>
            <a:r>
              <a:rPr lang="en-US" sz="2800" dirty="0" smtClean="0"/>
              <a:t>From PennChart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065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00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" b="27332"/>
          <a:stretch/>
        </p:blipFill>
        <p:spPr bwMode="auto">
          <a:xfrm>
            <a:off x="5730551" y="1172715"/>
            <a:ext cx="4911797" cy="4604528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9533" y="310564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Opens as a web page</a:t>
            </a:r>
            <a:endParaRPr lang="en-US" sz="2000" dirty="0"/>
          </a:p>
        </p:txBody>
      </p:sp>
      <p:sp>
        <p:nvSpPr>
          <p:cNvPr id="6" name="Oval 5"/>
          <p:cNvSpPr/>
          <p:nvPr/>
        </p:nvSpPr>
        <p:spPr>
          <a:xfrm>
            <a:off x="5183096" y="942432"/>
            <a:ext cx="741841" cy="70908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251520" y="4594733"/>
            <a:ext cx="741841" cy="70908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993585" y="4855069"/>
            <a:ext cx="741841" cy="70908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199" y="5999263"/>
            <a:ext cx="3197801" cy="79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0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089"/>
          <a:stretch/>
        </p:blipFill>
        <p:spPr>
          <a:xfrm>
            <a:off x="5372505" y="1259434"/>
            <a:ext cx="4639105" cy="41000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673447" y="2437128"/>
            <a:ext cx="469905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Search </a:t>
            </a:r>
            <a:r>
              <a:rPr lang="en-US" sz="2000" dirty="0"/>
              <a:t>bar (magnifying glass) – search </a:t>
            </a:r>
            <a:r>
              <a:rPr lang="en-US" sz="2000" dirty="0" smtClean="0"/>
              <a:t>PennPathways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Opens </a:t>
            </a:r>
            <a:r>
              <a:rPr lang="en-US" sz="2000" dirty="0"/>
              <a:t>PennPathways within PennChart’s </a:t>
            </a:r>
            <a:r>
              <a:rPr lang="en-US" sz="2000" dirty="0" smtClean="0"/>
              <a:t>SideBar</a:t>
            </a:r>
            <a:endParaRPr lang="en-US" sz="2000" dirty="0"/>
          </a:p>
          <a:p>
            <a:pPr lvl="0">
              <a:defRPr/>
            </a:pPr>
            <a:endParaRPr lang="en-US" dirty="0"/>
          </a:p>
          <a:p>
            <a:pPr lvl="0">
              <a:defRPr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7852" y="1788744"/>
            <a:ext cx="1524658" cy="283359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9804585" y="3031025"/>
            <a:ext cx="643267" cy="1424"/>
          </a:xfrm>
          <a:prstGeom prst="straightConnector1">
            <a:avLst/>
          </a:prstGeom>
          <a:ln w="25400">
            <a:solidFill>
              <a:srgbClr val="A30A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199" y="5999263"/>
            <a:ext cx="3197801" cy="79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4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nn Medicine Template 2009">
  <a:themeElements>
    <a:clrScheme name="Penn 2018 Color Palette">
      <a:dk1>
        <a:srgbClr val="002243"/>
      </a:dk1>
      <a:lt1>
        <a:srgbClr val="FFFFFF"/>
      </a:lt1>
      <a:dk2>
        <a:srgbClr val="800000"/>
      </a:dk2>
      <a:lt2>
        <a:srgbClr val="B4B5B4"/>
      </a:lt2>
      <a:accent1>
        <a:srgbClr val="326B8B"/>
      </a:accent1>
      <a:accent2>
        <a:srgbClr val="64A4D6"/>
      </a:accent2>
      <a:accent3>
        <a:srgbClr val="022D75"/>
      </a:accent3>
      <a:accent4>
        <a:srgbClr val="C4CE41"/>
      </a:accent4>
      <a:accent5>
        <a:srgbClr val="D75539"/>
      </a:accent5>
      <a:accent6>
        <a:srgbClr val="F7BA01"/>
      </a:accent6>
      <a:hlink>
        <a:srgbClr val="022D75"/>
      </a:hlink>
      <a:folHlink>
        <a:srgbClr val="7F0D00"/>
      </a:folHlink>
    </a:clrScheme>
    <a:fontScheme name="Penn Medicine Template 20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b" anchorCtr="0" compatLnSpc="1">
        <a:prstTxWarp prst="textNoShape">
          <a:avLst/>
        </a:prstTxWarp>
        <a:spAutoFit/>
      </a:bodyPr>
      <a:lstStyle>
        <a:defPPr algn="l">
          <a:defRPr sz="1400" b="1" dirty="0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>
    <a:extraClrScheme>
      <a:clrScheme name="Penn Medicine Template 2009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nn Medicine Template 2009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8">
        <a:dk1>
          <a:srgbClr val="4A85FA"/>
        </a:dk1>
        <a:lt1>
          <a:srgbClr val="FFFFFF"/>
        </a:lt1>
        <a:dk2>
          <a:srgbClr val="001D3A"/>
        </a:dk2>
        <a:lt2>
          <a:srgbClr val="003366"/>
        </a:lt2>
        <a:accent1>
          <a:srgbClr val="A66E5A"/>
        </a:accent1>
        <a:accent2>
          <a:srgbClr val="BA003E"/>
        </a:accent2>
        <a:accent3>
          <a:srgbClr val="AAABAE"/>
        </a:accent3>
        <a:accent4>
          <a:srgbClr val="DADADA"/>
        </a:accent4>
        <a:accent5>
          <a:srgbClr val="D0BAB5"/>
        </a:accent5>
        <a:accent6>
          <a:srgbClr val="A80037"/>
        </a:accent6>
        <a:hlink>
          <a:srgbClr val="666633"/>
        </a:hlink>
        <a:folHlink>
          <a:srgbClr val="FEC42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nn Medicine Template 2009 9">
        <a:dk1>
          <a:srgbClr val="000000"/>
        </a:dk1>
        <a:lt1>
          <a:srgbClr val="FFFFFF"/>
        </a:lt1>
        <a:dk2>
          <a:srgbClr val="A20000"/>
        </a:dk2>
        <a:lt2>
          <a:srgbClr val="C0C0C0"/>
        </a:lt2>
        <a:accent1>
          <a:srgbClr val="0099E6"/>
        </a:accent1>
        <a:accent2>
          <a:srgbClr val="F6C700"/>
        </a:accent2>
        <a:accent3>
          <a:srgbClr val="FFFFFF"/>
        </a:accent3>
        <a:accent4>
          <a:srgbClr val="000000"/>
        </a:accent4>
        <a:accent5>
          <a:srgbClr val="AACAF0"/>
        </a:accent5>
        <a:accent6>
          <a:srgbClr val="DFB400"/>
        </a:accent6>
        <a:hlink>
          <a:srgbClr val="0033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10">
        <a:dk1>
          <a:srgbClr val="000000"/>
        </a:dk1>
        <a:lt1>
          <a:srgbClr val="FFFFFF"/>
        </a:lt1>
        <a:dk2>
          <a:srgbClr val="800000"/>
        </a:dk2>
        <a:lt2>
          <a:srgbClr val="C0C0C0"/>
        </a:lt2>
        <a:accent1>
          <a:srgbClr val="0099E6"/>
        </a:accent1>
        <a:accent2>
          <a:srgbClr val="F6C700"/>
        </a:accent2>
        <a:accent3>
          <a:srgbClr val="FFFFFF"/>
        </a:accent3>
        <a:accent4>
          <a:srgbClr val="000000"/>
        </a:accent4>
        <a:accent5>
          <a:srgbClr val="AACAF0"/>
        </a:accent5>
        <a:accent6>
          <a:srgbClr val="DFB400"/>
        </a:accent6>
        <a:hlink>
          <a:srgbClr val="0033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178</Words>
  <Application>Microsoft Office PowerPoint</Application>
  <PresentationFormat>Widescreen</PresentationFormat>
  <Paragraphs>49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Franklin Gothic Book</vt:lpstr>
      <vt:lpstr>Lato</vt:lpstr>
      <vt:lpstr>Lucida Grande</vt:lpstr>
      <vt:lpstr>Wingdings</vt:lpstr>
      <vt:lpstr>Penn Medicine Template 2009</vt:lpstr>
      <vt:lpstr>Center for Evidence Based Practice</vt:lpstr>
      <vt:lpstr>What we do: </vt:lpstr>
      <vt:lpstr>Decision Support</vt:lpstr>
      <vt:lpstr>How to See PennPathways</vt:lpstr>
      <vt:lpstr>From the Intranet</vt:lpstr>
      <vt:lpstr>PowerPoint Presentation</vt:lpstr>
      <vt:lpstr>How to See PennPathways</vt:lpstr>
      <vt:lpstr>PowerPoint Presentation</vt:lpstr>
      <vt:lpstr>PowerPoint Presentation</vt:lpstr>
      <vt:lpstr>PowerPoint Presentation</vt:lpstr>
      <vt:lpstr>Pathways are also sprinkled throughout Pennchart </vt:lpstr>
    </vt:vector>
  </TitlesOfParts>
  <Company>Penn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Center for Evidence-based Practice  Executive Update</dc:title>
  <dc:creator>D'ambrosia, Sarah C</dc:creator>
  <cp:lastModifiedBy>Rider, Rachael L</cp:lastModifiedBy>
  <cp:revision>17</cp:revision>
  <dcterms:created xsi:type="dcterms:W3CDTF">2022-06-17T17:04:37Z</dcterms:created>
  <dcterms:modified xsi:type="dcterms:W3CDTF">2022-06-24T11:12:18Z</dcterms:modified>
</cp:coreProperties>
</file>