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6" r:id="rId1"/>
    <p:sldMasterId id="2147483677" r:id="rId2"/>
  </p:sldMasterIdLst>
  <p:notesMasterIdLst>
    <p:notesMasterId r:id="rId9"/>
  </p:notesMasterIdLst>
  <p:sldIdLst>
    <p:sldId id="256" r:id="rId3"/>
    <p:sldId id="257" r:id="rId4"/>
    <p:sldId id="258" r:id="rId5"/>
    <p:sldId id="259" r:id="rId6"/>
    <p:sldId id="260" r:id="rId7"/>
    <p:sldId id="261" r:id="rId8"/>
  </p:sldIdLst>
  <p:sldSz cx="9144000" cy="6858000" type="screen4x3"/>
  <p:notesSz cx="7053263" cy="9356725"/>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F33BD61-052D-4113-AD83-BA583B91F290}">
  <a:tblStyle styleId="{3F33BD61-052D-4113-AD83-BA583B91F290}"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6EFFA"/>
          </a:solidFill>
        </a:fill>
      </a:tcStyle>
    </a:wholeTbl>
    <a:band1H>
      <a:tcStyle>
        <a:tcBdr/>
        <a:fill>
          <a:solidFill>
            <a:srgbClr val="CADDF5"/>
          </a:solidFill>
        </a:fill>
      </a:tcStyle>
    </a:band1H>
    <a:band1V>
      <a:tcStyle>
        <a:tcBdr/>
        <a:fill>
          <a:solidFill>
            <a:srgbClr val="CADDF5"/>
          </a:solidFill>
        </a:fill>
      </a:tcStyle>
    </a:band1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firstRow>
      <a:tcTxStyle b="on" i="off">
        <a:font>
          <a:latin typeface="Arial"/>
          <a:ea typeface="Arial"/>
          <a:cs typeface="Arial"/>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tblStyle>
  <a:tblStyle styleId="{7C121800-FB3A-437F-AB6B-AE03A7D0C223}" styleName="Table_1">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25400" cap="flat" cmpd="sng">
              <a:solidFill>
                <a:schemeClr val="dk1"/>
              </a:solidFill>
              <a:prstDash val="solid"/>
              <a:round/>
              <a:headEnd type="none" w="med" len="med"/>
              <a:tailEnd type="none" w="med" len="med"/>
            </a:ln>
          </a:top>
          <a:bottom>
            <a:ln w="25400" cap="flat" cmpd="sng">
              <a:solidFill>
                <a:schemeClr val="dk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chemeClr val="lt1"/>
          </a:solidFill>
        </a:fill>
      </a:tcStyle>
    </a:wholeTbl>
    <a:band1H>
      <a:tcStyle>
        <a:tcBdr/>
        <a:fill>
          <a:solidFill>
            <a:srgbClr val="E6E6E6"/>
          </a:solidFill>
        </a:fill>
      </a:tcStyle>
    </a:band1H>
    <a:band1V>
      <a:tcStyle>
        <a:tcBdr/>
        <a:fill>
          <a:solidFill>
            <a:srgbClr val="E6E6E6"/>
          </a:solidFill>
        </a:fill>
      </a:tcStyle>
    </a:band1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tcStyle>
        <a:tcBdr>
          <a:top>
            <a:ln w="50800" cap="flat" cmpd="sng">
              <a:solidFill>
                <a:schemeClr val="dk1"/>
              </a:solidFill>
              <a:prstDash val="solid"/>
              <a:round/>
              <a:headEnd type="none" w="med" len="med"/>
              <a:tailEnd type="none" w="med" len="med"/>
            </a:ln>
          </a:top>
        </a:tcBdr>
        <a:fill>
          <a:solidFill>
            <a:schemeClr val="lt1"/>
          </a:solidFill>
        </a:fill>
      </a:tcStyle>
    </a:lastRow>
    <a:seCell>
      <a:tcTxStyle b="on" i="off">
        <a:font>
          <a:latin typeface="Arial"/>
          <a:ea typeface="Arial"/>
          <a:cs typeface="Arial"/>
        </a:font>
        <a:schemeClr val="dk1"/>
      </a:tcTxStyle>
      <a:tcStyle>
        <a:tcBdr/>
      </a:tcStyle>
    </a:seCell>
    <a:swCell>
      <a:tcTxStyle b="on" i="off">
        <a:font>
          <a:latin typeface="Arial"/>
          <a:ea typeface="Arial"/>
          <a:cs typeface="Arial"/>
        </a:font>
        <a:schemeClr val="dk1"/>
      </a:tcTxStyle>
      <a:tcStyle>
        <a:tcBdr/>
      </a:tcStyle>
    </a:swCell>
    <a:firstRow>
      <a:tcTxStyle b="on" i="off">
        <a:font>
          <a:latin typeface="Arial"/>
          <a:ea typeface="Arial"/>
          <a:cs typeface="Arial"/>
        </a:font>
        <a:schemeClr val="lt1"/>
      </a:tcTxStyle>
      <a:tcStyle>
        <a:tcBdr>
          <a:bottom>
            <a:ln w="25400" cap="flat" cmpd="sng">
              <a:solidFill>
                <a:schemeClr val="dk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1"/>
    <p:restoredTop sz="94674"/>
  </p:normalViewPr>
  <p:slideViewPr>
    <p:cSldViewPr snapToGrid="0" snapToObjects="1">
      <p:cViewPr varScale="1">
        <p:scale>
          <a:sx n="124" d="100"/>
          <a:sy n="124" d="100"/>
        </p:scale>
        <p:origin x="1824" y="16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1588"/>
            <a:ext cx="3055938" cy="465137"/>
          </a:xfrm>
          <a:prstGeom prst="rect">
            <a:avLst/>
          </a:prstGeom>
          <a:noFill/>
          <a:ln>
            <a:noFill/>
          </a:ln>
        </p:spPr>
        <p:txBody>
          <a:bodyPr lIns="91425" tIns="91425" rIns="91425" bIns="91425" anchor="t" anchorCtr="0"/>
          <a:lstStyle>
            <a:lvl1pPr marL="0" marR="0" lvl="0" indent="0" algn="l" rtl="0">
              <a:spcBef>
                <a:spcPts val="0"/>
              </a:spcBef>
              <a:spcAft>
                <a:spcPts val="0"/>
              </a:spcAft>
              <a:buNone/>
              <a:defRPr sz="1000" b="0" i="1"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400" b="0" i="0" u="none" strike="noStrike" cap="none">
                <a:solidFill>
                  <a:schemeClr val="dk2"/>
                </a:solidFill>
                <a:latin typeface="Arial"/>
                <a:ea typeface="Arial"/>
                <a:cs typeface="Arial"/>
                <a:sym typeface="Arial"/>
              </a:defRPr>
            </a:lvl2pPr>
            <a:lvl3pPr marL="914400" marR="0" lvl="2" indent="0" algn="l" rtl="0">
              <a:spcBef>
                <a:spcPts val="0"/>
              </a:spcBef>
              <a:spcAft>
                <a:spcPts val="0"/>
              </a:spcAft>
              <a:buNone/>
              <a:defRPr sz="1400" b="0" i="0" u="none" strike="noStrike" cap="none">
                <a:solidFill>
                  <a:schemeClr val="dk2"/>
                </a:solidFill>
                <a:latin typeface="Arial"/>
                <a:ea typeface="Arial"/>
                <a:cs typeface="Arial"/>
                <a:sym typeface="Arial"/>
              </a:defRPr>
            </a:lvl3pPr>
            <a:lvl4pPr marL="1371600" marR="0" lvl="3" indent="0" algn="l" rtl="0">
              <a:spcBef>
                <a:spcPts val="0"/>
              </a:spcBef>
              <a:spcAft>
                <a:spcPts val="0"/>
              </a:spcAft>
              <a:buNone/>
              <a:defRPr sz="1400" b="0" i="0" u="none" strike="noStrike" cap="none">
                <a:solidFill>
                  <a:schemeClr val="dk2"/>
                </a:solidFill>
                <a:latin typeface="Arial"/>
                <a:ea typeface="Arial"/>
                <a:cs typeface="Arial"/>
                <a:sym typeface="Arial"/>
              </a:defRPr>
            </a:lvl4pPr>
            <a:lvl5pPr marL="1828800" marR="0" lvl="4" indent="0" algn="l" rtl="0">
              <a:spcBef>
                <a:spcPts val="0"/>
              </a:spcBef>
              <a:spcAft>
                <a:spcPts val="0"/>
              </a:spcAft>
              <a:buNone/>
              <a:defRPr sz="1400" b="0" i="0" u="none" strike="noStrike" cap="none">
                <a:solidFill>
                  <a:schemeClr val="dk2"/>
                </a:solidFill>
                <a:latin typeface="Arial"/>
                <a:ea typeface="Arial"/>
                <a:cs typeface="Arial"/>
                <a:sym typeface="Arial"/>
              </a:defRPr>
            </a:lvl5pPr>
            <a:lvl6pPr marL="2286000" marR="0" lvl="5" indent="0" algn="l" rtl="0">
              <a:spcBef>
                <a:spcPts val="0"/>
              </a:spcBef>
              <a:buNone/>
              <a:defRPr sz="1400" b="0" i="0" u="none" strike="noStrike" cap="none">
                <a:solidFill>
                  <a:schemeClr val="dk2"/>
                </a:solidFill>
                <a:latin typeface="Arial"/>
                <a:ea typeface="Arial"/>
                <a:cs typeface="Arial"/>
                <a:sym typeface="Arial"/>
              </a:defRPr>
            </a:lvl6pPr>
            <a:lvl7pPr marL="2743200" marR="0" lvl="6" indent="0" algn="l" rtl="0">
              <a:spcBef>
                <a:spcPts val="0"/>
              </a:spcBef>
              <a:buNone/>
              <a:defRPr sz="1400" b="0" i="0" u="none" strike="noStrike" cap="none">
                <a:solidFill>
                  <a:schemeClr val="dk2"/>
                </a:solidFill>
                <a:latin typeface="Arial"/>
                <a:ea typeface="Arial"/>
                <a:cs typeface="Arial"/>
                <a:sym typeface="Arial"/>
              </a:defRPr>
            </a:lvl7pPr>
            <a:lvl8pPr marL="3200400" marR="0" lvl="7" indent="0" algn="l" rtl="0">
              <a:spcBef>
                <a:spcPts val="0"/>
              </a:spcBef>
              <a:buNone/>
              <a:defRPr sz="1400" b="0" i="0" u="none" strike="noStrike" cap="none">
                <a:solidFill>
                  <a:schemeClr val="dk2"/>
                </a:solidFill>
                <a:latin typeface="Arial"/>
                <a:ea typeface="Arial"/>
                <a:cs typeface="Arial"/>
                <a:sym typeface="Arial"/>
              </a:defRPr>
            </a:lvl8pPr>
            <a:lvl9pPr marL="3657600" marR="0" lvl="8" indent="0" algn="l" rtl="0">
              <a:spcBef>
                <a:spcPts val="0"/>
              </a:spcBef>
              <a:buNone/>
              <a:defRPr sz="1400" b="0" i="0" u="none" strike="noStrike" cap="none">
                <a:solidFill>
                  <a:schemeClr val="dk2"/>
                </a:solidFill>
                <a:latin typeface="Arial"/>
                <a:ea typeface="Arial"/>
                <a:cs typeface="Arial"/>
                <a:sym typeface="Arial"/>
              </a:defRPr>
            </a:lvl9pPr>
          </a:lstStyle>
          <a:p>
            <a:endParaRPr/>
          </a:p>
        </p:txBody>
      </p:sp>
      <p:sp>
        <p:nvSpPr>
          <p:cNvPr id="4" name="Shape 4"/>
          <p:cNvSpPr txBox="1">
            <a:spLocks noGrp="1"/>
          </p:cNvSpPr>
          <p:nvPr>
            <p:ph type="dt" idx="10"/>
          </p:nvPr>
        </p:nvSpPr>
        <p:spPr>
          <a:xfrm>
            <a:off x="3997325" y="1588"/>
            <a:ext cx="3055938" cy="465137"/>
          </a:xfrm>
          <a:prstGeom prst="rect">
            <a:avLst/>
          </a:prstGeom>
          <a:noFill/>
          <a:ln>
            <a:noFill/>
          </a:ln>
        </p:spPr>
        <p:txBody>
          <a:bodyPr lIns="91425" tIns="91425" rIns="91425" bIns="91425" anchor="t" anchorCtr="0"/>
          <a:lstStyle>
            <a:lvl1pPr marL="0" marR="0" lvl="0" indent="0" algn="r" rtl="0">
              <a:spcBef>
                <a:spcPts val="0"/>
              </a:spcBef>
              <a:spcAft>
                <a:spcPts val="0"/>
              </a:spcAft>
              <a:buNone/>
              <a:defRPr sz="1000" b="0" i="1"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400" b="0" i="0" u="none" strike="noStrike" cap="none">
                <a:solidFill>
                  <a:schemeClr val="dk2"/>
                </a:solidFill>
                <a:latin typeface="Arial"/>
                <a:ea typeface="Arial"/>
                <a:cs typeface="Arial"/>
                <a:sym typeface="Arial"/>
              </a:defRPr>
            </a:lvl2pPr>
            <a:lvl3pPr marL="914400" marR="0" lvl="2" indent="0" algn="l" rtl="0">
              <a:spcBef>
                <a:spcPts val="0"/>
              </a:spcBef>
              <a:spcAft>
                <a:spcPts val="0"/>
              </a:spcAft>
              <a:buNone/>
              <a:defRPr sz="1400" b="0" i="0" u="none" strike="noStrike" cap="none">
                <a:solidFill>
                  <a:schemeClr val="dk2"/>
                </a:solidFill>
                <a:latin typeface="Arial"/>
                <a:ea typeface="Arial"/>
                <a:cs typeface="Arial"/>
                <a:sym typeface="Arial"/>
              </a:defRPr>
            </a:lvl3pPr>
            <a:lvl4pPr marL="1371600" marR="0" lvl="3" indent="0" algn="l" rtl="0">
              <a:spcBef>
                <a:spcPts val="0"/>
              </a:spcBef>
              <a:spcAft>
                <a:spcPts val="0"/>
              </a:spcAft>
              <a:buNone/>
              <a:defRPr sz="1400" b="0" i="0" u="none" strike="noStrike" cap="none">
                <a:solidFill>
                  <a:schemeClr val="dk2"/>
                </a:solidFill>
                <a:latin typeface="Arial"/>
                <a:ea typeface="Arial"/>
                <a:cs typeface="Arial"/>
                <a:sym typeface="Arial"/>
              </a:defRPr>
            </a:lvl4pPr>
            <a:lvl5pPr marL="1828800" marR="0" lvl="4" indent="0" algn="l" rtl="0">
              <a:spcBef>
                <a:spcPts val="0"/>
              </a:spcBef>
              <a:spcAft>
                <a:spcPts val="0"/>
              </a:spcAft>
              <a:buNone/>
              <a:defRPr sz="1400" b="0" i="0" u="none" strike="noStrike" cap="none">
                <a:solidFill>
                  <a:schemeClr val="dk2"/>
                </a:solidFill>
                <a:latin typeface="Arial"/>
                <a:ea typeface="Arial"/>
                <a:cs typeface="Arial"/>
                <a:sym typeface="Arial"/>
              </a:defRPr>
            </a:lvl5pPr>
            <a:lvl6pPr marL="2286000" marR="0" lvl="5" indent="0" algn="l" rtl="0">
              <a:spcBef>
                <a:spcPts val="0"/>
              </a:spcBef>
              <a:buNone/>
              <a:defRPr sz="1400" b="0" i="0" u="none" strike="noStrike" cap="none">
                <a:solidFill>
                  <a:schemeClr val="dk2"/>
                </a:solidFill>
                <a:latin typeface="Arial"/>
                <a:ea typeface="Arial"/>
                <a:cs typeface="Arial"/>
                <a:sym typeface="Arial"/>
              </a:defRPr>
            </a:lvl6pPr>
            <a:lvl7pPr marL="2743200" marR="0" lvl="6" indent="0" algn="l" rtl="0">
              <a:spcBef>
                <a:spcPts val="0"/>
              </a:spcBef>
              <a:buNone/>
              <a:defRPr sz="1400" b="0" i="0" u="none" strike="noStrike" cap="none">
                <a:solidFill>
                  <a:schemeClr val="dk2"/>
                </a:solidFill>
                <a:latin typeface="Arial"/>
                <a:ea typeface="Arial"/>
                <a:cs typeface="Arial"/>
                <a:sym typeface="Arial"/>
              </a:defRPr>
            </a:lvl7pPr>
            <a:lvl8pPr marL="3200400" marR="0" lvl="7" indent="0" algn="l" rtl="0">
              <a:spcBef>
                <a:spcPts val="0"/>
              </a:spcBef>
              <a:buNone/>
              <a:defRPr sz="1400" b="0" i="0" u="none" strike="noStrike" cap="none">
                <a:solidFill>
                  <a:schemeClr val="dk2"/>
                </a:solidFill>
                <a:latin typeface="Arial"/>
                <a:ea typeface="Arial"/>
                <a:cs typeface="Arial"/>
                <a:sym typeface="Arial"/>
              </a:defRPr>
            </a:lvl8pPr>
            <a:lvl9pPr marL="3657600" marR="0" lvl="8" indent="0" algn="l" rtl="0">
              <a:spcBef>
                <a:spcPts val="0"/>
              </a:spcBef>
              <a:buNone/>
              <a:defRPr sz="1400" b="0" i="0" u="none" strike="noStrike" cap="none">
                <a:solidFill>
                  <a:schemeClr val="dk2"/>
                </a:solidFill>
                <a:latin typeface="Arial"/>
                <a:ea typeface="Arial"/>
                <a:cs typeface="Arial"/>
                <a:sym typeface="Arial"/>
              </a:defRPr>
            </a:lvl9pPr>
          </a:lstStyle>
          <a:p>
            <a:endParaRPr/>
          </a:p>
        </p:txBody>
      </p:sp>
      <p:sp>
        <p:nvSpPr>
          <p:cNvPr id="5" name="Shape 5"/>
          <p:cNvSpPr txBox="1">
            <a:spLocks noGrp="1"/>
          </p:cNvSpPr>
          <p:nvPr>
            <p:ph type="ftr" idx="11"/>
          </p:nvPr>
        </p:nvSpPr>
        <p:spPr>
          <a:xfrm>
            <a:off x="0" y="8890000"/>
            <a:ext cx="3055938" cy="465138"/>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1"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400" b="0" i="0" u="none" strike="noStrike" cap="none">
                <a:solidFill>
                  <a:schemeClr val="dk2"/>
                </a:solidFill>
                <a:latin typeface="Arial"/>
                <a:ea typeface="Arial"/>
                <a:cs typeface="Arial"/>
                <a:sym typeface="Arial"/>
              </a:defRPr>
            </a:lvl2pPr>
            <a:lvl3pPr marL="914400" marR="0" lvl="2" indent="0" algn="l" rtl="0">
              <a:spcBef>
                <a:spcPts val="0"/>
              </a:spcBef>
              <a:spcAft>
                <a:spcPts val="0"/>
              </a:spcAft>
              <a:buNone/>
              <a:defRPr sz="1400" b="0" i="0" u="none" strike="noStrike" cap="none">
                <a:solidFill>
                  <a:schemeClr val="dk2"/>
                </a:solidFill>
                <a:latin typeface="Arial"/>
                <a:ea typeface="Arial"/>
                <a:cs typeface="Arial"/>
                <a:sym typeface="Arial"/>
              </a:defRPr>
            </a:lvl3pPr>
            <a:lvl4pPr marL="1371600" marR="0" lvl="3" indent="0" algn="l" rtl="0">
              <a:spcBef>
                <a:spcPts val="0"/>
              </a:spcBef>
              <a:spcAft>
                <a:spcPts val="0"/>
              </a:spcAft>
              <a:buNone/>
              <a:defRPr sz="1400" b="0" i="0" u="none" strike="noStrike" cap="none">
                <a:solidFill>
                  <a:schemeClr val="dk2"/>
                </a:solidFill>
                <a:latin typeface="Arial"/>
                <a:ea typeface="Arial"/>
                <a:cs typeface="Arial"/>
                <a:sym typeface="Arial"/>
              </a:defRPr>
            </a:lvl4pPr>
            <a:lvl5pPr marL="1828800" marR="0" lvl="4" indent="0" algn="l" rtl="0">
              <a:spcBef>
                <a:spcPts val="0"/>
              </a:spcBef>
              <a:spcAft>
                <a:spcPts val="0"/>
              </a:spcAft>
              <a:buNone/>
              <a:defRPr sz="1400" b="0" i="0" u="none" strike="noStrike" cap="none">
                <a:solidFill>
                  <a:schemeClr val="dk2"/>
                </a:solidFill>
                <a:latin typeface="Arial"/>
                <a:ea typeface="Arial"/>
                <a:cs typeface="Arial"/>
                <a:sym typeface="Arial"/>
              </a:defRPr>
            </a:lvl5pPr>
            <a:lvl6pPr marL="2286000" marR="0" lvl="5" indent="0" algn="l" rtl="0">
              <a:spcBef>
                <a:spcPts val="0"/>
              </a:spcBef>
              <a:buNone/>
              <a:defRPr sz="1400" b="0" i="0" u="none" strike="noStrike" cap="none">
                <a:solidFill>
                  <a:schemeClr val="dk2"/>
                </a:solidFill>
                <a:latin typeface="Arial"/>
                <a:ea typeface="Arial"/>
                <a:cs typeface="Arial"/>
                <a:sym typeface="Arial"/>
              </a:defRPr>
            </a:lvl6pPr>
            <a:lvl7pPr marL="2743200" marR="0" lvl="6" indent="0" algn="l" rtl="0">
              <a:spcBef>
                <a:spcPts val="0"/>
              </a:spcBef>
              <a:buNone/>
              <a:defRPr sz="1400" b="0" i="0" u="none" strike="noStrike" cap="none">
                <a:solidFill>
                  <a:schemeClr val="dk2"/>
                </a:solidFill>
                <a:latin typeface="Arial"/>
                <a:ea typeface="Arial"/>
                <a:cs typeface="Arial"/>
                <a:sym typeface="Arial"/>
              </a:defRPr>
            </a:lvl7pPr>
            <a:lvl8pPr marL="3200400" marR="0" lvl="7" indent="0" algn="l" rtl="0">
              <a:spcBef>
                <a:spcPts val="0"/>
              </a:spcBef>
              <a:buNone/>
              <a:defRPr sz="1400" b="0" i="0" u="none" strike="noStrike" cap="none">
                <a:solidFill>
                  <a:schemeClr val="dk2"/>
                </a:solidFill>
                <a:latin typeface="Arial"/>
                <a:ea typeface="Arial"/>
                <a:cs typeface="Arial"/>
                <a:sym typeface="Arial"/>
              </a:defRPr>
            </a:lvl8pPr>
            <a:lvl9pPr marL="3657600" marR="0" lvl="8" indent="0" algn="l" rtl="0">
              <a:spcBef>
                <a:spcPts val="0"/>
              </a:spcBef>
              <a:buNone/>
              <a:defRPr sz="1400" b="0" i="0" u="none" strike="noStrike" cap="none">
                <a:solidFill>
                  <a:schemeClr val="dk2"/>
                </a:solidFill>
                <a:latin typeface="Arial"/>
                <a:ea typeface="Arial"/>
                <a:cs typeface="Arial"/>
                <a:sym typeface="Arial"/>
              </a:defRPr>
            </a:lvl9pPr>
          </a:lstStyle>
          <a:p>
            <a:endParaRPr/>
          </a:p>
        </p:txBody>
      </p:sp>
      <p:sp>
        <p:nvSpPr>
          <p:cNvPr id="6" name="Shape 6"/>
          <p:cNvSpPr txBox="1">
            <a:spLocks noGrp="1"/>
          </p:cNvSpPr>
          <p:nvPr>
            <p:ph type="sldNum" idx="12"/>
          </p:nvPr>
        </p:nvSpPr>
        <p:spPr>
          <a:xfrm>
            <a:off x="3997325" y="8890000"/>
            <a:ext cx="3055938" cy="465138"/>
          </a:xfrm>
          <a:prstGeom prst="rect">
            <a:avLst/>
          </a:prstGeom>
          <a:noFill/>
          <a:ln>
            <a:noFill/>
          </a:ln>
        </p:spPr>
        <p:txBody>
          <a:bodyPr lIns="18825" tIns="0" rIns="18825" bIns="0" anchor="b" anchorCtr="0">
            <a:noAutofit/>
          </a:bodyPr>
          <a:lstStyle/>
          <a:p>
            <a:pPr marL="0" marR="0" lvl="0" indent="0" algn="r" rtl="0">
              <a:spcBef>
                <a:spcPts val="0"/>
              </a:spcBef>
              <a:spcAft>
                <a:spcPts val="0"/>
              </a:spcAft>
              <a:buSzPct val="25000"/>
              <a:buNone/>
            </a:pPr>
            <a:fld id="{00000000-1234-1234-1234-123412341234}" type="slidenum">
              <a:rPr lang="en-US" sz="1000" b="0" i="1" u="none" strike="noStrike" cap="none">
                <a:solidFill>
                  <a:schemeClr val="dk1"/>
                </a:solidFill>
                <a:latin typeface="Arial"/>
                <a:ea typeface="Arial"/>
                <a:cs typeface="Arial"/>
                <a:sym typeface="Arial"/>
              </a:rPr>
              <a:t>‹#›</a:t>
            </a:fld>
            <a:endParaRPr lang="en-US" sz="1000" b="0" i="1" u="none" strike="noStrike" cap="none">
              <a:solidFill>
                <a:schemeClr val="dk1"/>
              </a:solidFill>
              <a:latin typeface="Arial"/>
              <a:ea typeface="Arial"/>
              <a:cs typeface="Arial"/>
              <a:sym typeface="Arial"/>
            </a:endParaRPr>
          </a:p>
        </p:txBody>
      </p:sp>
      <p:sp>
        <p:nvSpPr>
          <p:cNvPr id="7" name="Shape 7"/>
          <p:cNvSpPr/>
          <p:nvPr/>
        </p:nvSpPr>
        <p:spPr>
          <a:xfrm>
            <a:off x="3141663" y="8909050"/>
            <a:ext cx="763586" cy="258763"/>
          </a:xfrm>
          <a:prstGeom prst="rect">
            <a:avLst/>
          </a:prstGeom>
          <a:noFill/>
          <a:ln>
            <a:noFill/>
          </a:ln>
        </p:spPr>
        <p:txBody>
          <a:bodyPr lIns="92575" tIns="47075" rIns="92575" bIns="47075" anchor="t" anchorCtr="0">
            <a:noAutofit/>
          </a:bodyPr>
          <a:lstStyle/>
          <a:p>
            <a:pPr marL="0" marR="0" lvl="0" indent="0" algn="ctr" rtl="0">
              <a:lnSpc>
                <a:spcPct val="90000"/>
              </a:lnSpc>
              <a:spcBef>
                <a:spcPts val="0"/>
              </a:spcBef>
              <a:spcAft>
                <a:spcPts val="0"/>
              </a:spcAft>
              <a:buSzPct val="25000"/>
              <a:buNone/>
            </a:pPr>
            <a:r>
              <a:rPr lang="en-US" sz="1200" b="0" i="0" u="none" strike="noStrike" cap="none">
                <a:solidFill>
                  <a:schemeClr val="dk1"/>
                </a:solidFill>
                <a:latin typeface="Arial"/>
                <a:ea typeface="Arial"/>
                <a:cs typeface="Arial"/>
                <a:sym typeface="Arial"/>
              </a:rPr>
              <a:t>Page </a:t>
            </a: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a:solidFill>
                <a:schemeClr val="dk1"/>
              </a:solidFill>
              <a:latin typeface="Arial"/>
              <a:ea typeface="Arial"/>
              <a:cs typeface="Arial"/>
              <a:sym typeface="Arial"/>
            </a:endParaRPr>
          </a:p>
        </p:txBody>
      </p:sp>
      <p:sp>
        <p:nvSpPr>
          <p:cNvPr id="8" name="Shape 8"/>
          <p:cNvSpPr>
            <a:spLocks noGrp="1" noRot="1" noChangeAspect="1"/>
          </p:cNvSpPr>
          <p:nvPr>
            <p:ph type="sldImg" idx="3"/>
          </p:nvPr>
        </p:nvSpPr>
        <p:spPr>
          <a:xfrm>
            <a:off x="1341437" y="5159375"/>
            <a:ext cx="4349750" cy="326231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a:headEnd type="none" w="med" len="med"/>
            <a:tailEnd type="none" w="med" len="med"/>
          </a:ln>
        </p:spPr>
      </p:sp>
      <p:sp>
        <p:nvSpPr>
          <p:cNvPr id="9" name="Shape 9"/>
          <p:cNvSpPr txBox="1">
            <a:spLocks noGrp="1"/>
          </p:cNvSpPr>
          <p:nvPr>
            <p:ph type="body" idx="1"/>
          </p:nvPr>
        </p:nvSpPr>
        <p:spPr>
          <a:xfrm>
            <a:off x="977900" y="476250"/>
            <a:ext cx="5162549" cy="4208462"/>
          </a:xfrm>
          <a:prstGeom prst="rect">
            <a:avLst/>
          </a:prstGeom>
          <a:noFill/>
          <a:ln>
            <a:noFill/>
          </a:ln>
        </p:spPr>
        <p:txBody>
          <a:bodyPr lIns="91425" tIns="91425" rIns="91425" bIns="91425" anchor="t" anchorCtr="0"/>
          <a:lstStyle>
            <a:lvl1pPr marL="0" marR="0" lvl="0" indent="0" algn="l" rtl="0">
              <a:lnSpc>
                <a:spcPct val="87000"/>
              </a:lnSpc>
              <a:spcBef>
                <a:spcPts val="640"/>
              </a:spcBef>
              <a:spcAft>
                <a:spcPts val="0"/>
              </a:spcAft>
              <a:buNone/>
              <a:defRPr sz="1600" b="0" i="0" u="none" strike="noStrike" cap="none">
                <a:solidFill>
                  <a:schemeClr val="dk1"/>
                </a:solidFill>
                <a:latin typeface="Arial"/>
                <a:ea typeface="Arial"/>
                <a:cs typeface="Arial"/>
                <a:sym typeface="Arial"/>
              </a:defRPr>
            </a:lvl1pPr>
            <a:lvl2pPr marL="484188" marR="0" lvl="1" indent="-1587" algn="l" rtl="0">
              <a:lnSpc>
                <a:spcPct val="87000"/>
              </a:lnSpc>
              <a:spcBef>
                <a:spcPts val="480"/>
              </a:spcBef>
              <a:spcAft>
                <a:spcPts val="0"/>
              </a:spcAft>
              <a:buNone/>
              <a:defRPr sz="1200" b="0" i="0" u="none" strike="noStrike" cap="none">
                <a:solidFill>
                  <a:schemeClr val="dk1"/>
                </a:solidFill>
                <a:latin typeface="Arial"/>
                <a:ea typeface="Arial"/>
                <a:cs typeface="Arial"/>
                <a:sym typeface="Arial"/>
              </a:defRPr>
            </a:lvl2pPr>
            <a:lvl3pPr marL="971550" marR="0" lvl="2" indent="-6350" algn="l" rtl="0">
              <a:lnSpc>
                <a:spcPct val="87000"/>
              </a:lnSpc>
              <a:spcBef>
                <a:spcPts val="480"/>
              </a:spcBef>
              <a:spcAft>
                <a:spcPts val="0"/>
              </a:spcAft>
              <a:buNone/>
              <a:defRPr sz="1200" b="0" i="0" u="none" strike="noStrike" cap="none">
                <a:solidFill>
                  <a:schemeClr val="dk1"/>
                </a:solidFill>
                <a:latin typeface="Arial"/>
                <a:ea typeface="Arial"/>
                <a:cs typeface="Arial"/>
                <a:sym typeface="Arial"/>
              </a:defRPr>
            </a:lvl3pPr>
            <a:lvl4pPr marL="1457325" marR="0" lvl="3" indent="-9525" algn="l" rtl="0">
              <a:lnSpc>
                <a:spcPct val="87000"/>
              </a:lnSpc>
              <a:spcBef>
                <a:spcPts val="480"/>
              </a:spcBef>
              <a:spcAft>
                <a:spcPts val="0"/>
              </a:spcAft>
              <a:buNone/>
              <a:defRPr sz="1200" b="0" i="0" u="none" strike="noStrike" cap="none">
                <a:solidFill>
                  <a:schemeClr val="dk1"/>
                </a:solidFill>
                <a:latin typeface="Arial"/>
                <a:ea typeface="Arial"/>
                <a:cs typeface="Arial"/>
                <a:sym typeface="Arial"/>
              </a:defRPr>
            </a:lvl4pPr>
            <a:lvl5pPr marL="1944688" marR="0" lvl="4" indent="-1588" algn="l" rtl="0">
              <a:lnSpc>
                <a:spcPct val="87000"/>
              </a:lnSpc>
              <a:spcBef>
                <a:spcPts val="480"/>
              </a:spcBef>
              <a:spcAft>
                <a:spcPts val="0"/>
              </a:spcAft>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82000" y="702398"/>
            <a:ext cx="4689300" cy="35088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5648" y="4444766"/>
            <a:ext cx="5641800" cy="4209600"/>
          </a:xfrm>
          <a:prstGeom prst="rect">
            <a:avLst/>
          </a:prstGeom>
          <a:noFill/>
          <a:ln>
            <a:noFill/>
          </a:ln>
        </p:spPr>
        <p:txBody>
          <a:bodyPr lIns="92925" tIns="46450" rIns="92925" bIns="4645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a:solidFill>
                  <a:schemeClr val="dk1"/>
                </a:solidFill>
                <a:latin typeface="Calibri"/>
                <a:ea typeface="Calibri"/>
                <a:cs typeface="Calibri"/>
                <a:sym typeface="Calibri"/>
              </a:rPr>
              <a:t>2. The mechanism that cause bacteria to become resistance to antibiotics can spread fast across the globe. The recent discovery of new gene known as </a:t>
            </a:r>
            <a:r>
              <a:rPr lang="en-US" sz="1200" b="0" i="1" u="none" strike="noStrike" cap="none">
                <a:solidFill>
                  <a:schemeClr val="dk1"/>
                </a:solidFill>
                <a:latin typeface="Calibri"/>
                <a:ea typeface="Calibri"/>
                <a:cs typeface="Calibri"/>
                <a:sym typeface="Calibri"/>
              </a:rPr>
              <a:t>mcr </a:t>
            </a:r>
            <a:r>
              <a:rPr lang="en-US" sz="1200" b="0" i="0" u="none" strike="noStrike" cap="none">
                <a:solidFill>
                  <a:schemeClr val="dk1"/>
                </a:solidFill>
                <a:latin typeface="Calibri"/>
                <a:ea typeface="Calibri"/>
                <a:cs typeface="Calibri"/>
                <a:sym typeface="Calibri"/>
              </a:rPr>
              <a:t>-1—which can make bacteria resistant to colistin, a last-resort drug for some multidrug-resistant infections is a case in point. The gene was first discovered in China in November last year.  Within three months, investigators in Europe found that the gene had spread to other parts of the world and </a:t>
            </a:r>
            <a:r>
              <a:rPr lang="en-US" sz="1200" b="0" i="1" u="none" strike="noStrike" cap="none">
                <a:solidFill>
                  <a:schemeClr val="dk1"/>
                </a:solidFill>
                <a:latin typeface="Calibri"/>
                <a:ea typeface="Calibri"/>
                <a:cs typeface="Calibri"/>
                <a:sym typeface="Calibri"/>
              </a:rPr>
              <a:t>mcr </a:t>
            </a:r>
            <a:r>
              <a:rPr lang="en-US" sz="1200" b="0" i="0" u="none" strike="noStrike" cap="none">
                <a:solidFill>
                  <a:schemeClr val="dk1"/>
                </a:solidFill>
                <a:latin typeface="Calibri"/>
                <a:ea typeface="Calibri"/>
                <a:cs typeface="Calibri"/>
                <a:sym typeface="Calibri"/>
              </a:rPr>
              <a:t>-1 was associated with E. Coli  infection in a patient in a military facility in Pennslvania </a:t>
            </a:r>
          </a:p>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37" name="Shape 137"/>
          <p:cNvSpPr txBox="1">
            <a:spLocks noGrp="1"/>
          </p:cNvSpPr>
          <p:nvPr>
            <p:ph type="sldNum" idx="12"/>
          </p:nvPr>
        </p:nvSpPr>
        <p:spPr>
          <a:xfrm>
            <a:off x="3994903" y="8887922"/>
            <a:ext cx="3056699" cy="467400"/>
          </a:xfrm>
          <a:prstGeom prst="rect">
            <a:avLst/>
          </a:prstGeom>
          <a:noFill/>
          <a:ln>
            <a:noFill/>
          </a:ln>
        </p:spPr>
        <p:txBody>
          <a:bodyPr lIns="92925" tIns="46450" rIns="92925" bIns="4645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705325" y="4444444"/>
            <a:ext cx="5642700" cy="4210500"/>
          </a:xfrm>
          <a:prstGeom prst="rect">
            <a:avLst/>
          </a:prstGeom>
        </p:spPr>
        <p:txBody>
          <a:bodyPr lIns="91425" tIns="91425" rIns="91425" bIns="91425" anchor="t" anchorCtr="0">
            <a:noAutofit/>
          </a:bodyPr>
          <a:lstStyle/>
          <a:p>
            <a:pPr lvl="0" rtl="0">
              <a:spcBef>
                <a:spcPts val="0"/>
              </a:spcBef>
              <a:buNone/>
            </a:pPr>
            <a:endParaRPr/>
          </a:p>
        </p:txBody>
      </p:sp>
      <p:sp>
        <p:nvSpPr>
          <p:cNvPr id="143" name="Shape 143"/>
          <p:cNvSpPr>
            <a:spLocks noGrp="1" noRot="1" noChangeAspect="1"/>
          </p:cNvSpPr>
          <p:nvPr>
            <p:ph type="sldImg" idx="2"/>
          </p:nvPr>
        </p:nvSpPr>
        <p:spPr>
          <a:xfrm>
            <a:off x="1175541" y="701754"/>
            <a:ext cx="4702200" cy="35088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705325" y="4444444"/>
            <a:ext cx="5642700" cy="4210500"/>
          </a:xfrm>
          <a:prstGeom prst="rect">
            <a:avLst/>
          </a:prstGeom>
        </p:spPr>
        <p:txBody>
          <a:bodyPr lIns="91425" tIns="91425" rIns="91425" bIns="91425" anchor="t" anchorCtr="0">
            <a:noAutofit/>
          </a:bodyPr>
          <a:lstStyle/>
          <a:p>
            <a:pPr lvl="0" rtl="0">
              <a:spcBef>
                <a:spcPts val="0"/>
              </a:spcBef>
              <a:buNone/>
            </a:pPr>
            <a:endParaRPr/>
          </a:p>
        </p:txBody>
      </p:sp>
      <p:sp>
        <p:nvSpPr>
          <p:cNvPr id="150" name="Shape 150"/>
          <p:cNvSpPr>
            <a:spLocks noGrp="1" noRot="1" noChangeAspect="1"/>
          </p:cNvSpPr>
          <p:nvPr>
            <p:ph type="sldImg" idx="2"/>
          </p:nvPr>
        </p:nvSpPr>
        <p:spPr>
          <a:xfrm>
            <a:off x="1175541" y="701754"/>
            <a:ext cx="4702200" cy="35088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705325" y="4444444"/>
            <a:ext cx="5642700" cy="4210500"/>
          </a:xfrm>
          <a:prstGeom prst="rect">
            <a:avLst/>
          </a:prstGeom>
        </p:spPr>
        <p:txBody>
          <a:bodyPr lIns="91425" tIns="91425" rIns="91425" bIns="91425" anchor="t" anchorCtr="0">
            <a:noAutofit/>
          </a:bodyPr>
          <a:lstStyle/>
          <a:p>
            <a:pPr lvl="0" rtl="0">
              <a:spcBef>
                <a:spcPts val="0"/>
              </a:spcBef>
              <a:buNone/>
            </a:pPr>
            <a:endParaRPr/>
          </a:p>
        </p:txBody>
      </p:sp>
      <p:sp>
        <p:nvSpPr>
          <p:cNvPr id="156" name="Shape 156"/>
          <p:cNvSpPr>
            <a:spLocks noGrp="1" noRot="1" noChangeAspect="1"/>
          </p:cNvSpPr>
          <p:nvPr>
            <p:ph type="sldImg" idx="2"/>
          </p:nvPr>
        </p:nvSpPr>
        <p:spPr>
          <a:xfrm>
            <a:off x="1175541" y="701754"/>
            <a:ext cx="4702200" cy="35088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705325" y="4444444"/>
            <a:ext cx="5642700" cy="4210500"/>
          </a:xfrm>
          <a:prstGeom prst="rect">
            <a:avLst/>
          </a:prstGeom>
        </p:spPr>
        <p:txBody>
          <a:bodyPr lIns="91425" tIns="91425" rIns="91425" bIns="91425" anchor="t" anchorCtr="0">
            <a:noAutofit/>
          </a:bodyPr>
          <a:lstStyle/>
          <a:p>
            <a:pPr lvl="0" rtl="0">
              <a:spcBef>
                <a:spcPts val="0"/>
              </a:spcBef>
              <a:buNone/>
            </a:pPr>
            <a:endParaRPr/>
          </a:p>
        </p:txBody>
      </p:sp>
      <p:sp>
        <p:nvSpPr>
          <p:cNvPr id="163" name="Shape 163"/>
          <p:cNvSpPr>
            <a:spLocks noGrp="1" noRot="1" noChangeAspect="1"/>
          </p:cNvSpPr>
          <p:nvPr>
            <p:ph type="sldImg" idx="2"/>
          </p:nvPr>
        </p:nvSpPr>
        <p:spPr>
          <a:xfrm>
            <a:off x="1175541" y="701754"/>
            <a:ext cx="4702200" cy="35088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705325" y="4444444"/>
            <a:ext cx="5642700" cy="4210500"/>
          </a:xfrm>
          <a:prstGeom prst="rect">
            <a:avLst/>
          </a:prstGeom>
        </p:spPr>
        <p:txBody>
          <a:bodyPr lIns="91425" tIns="91425" rIns="91425" bIns="91425" anchor="t" anchorCtr="0">
            <a:noAutofit/>
          </a:bodyPr>
          <a:lstStyle/>
          <a:p>
            <a:pPr lvl="0" rtl="0">
              <a:spcBef>
                <a:spcPts val="0"/>
              </a:spcBef>
              <a:buNone/>
            </a:pPr>
            <a:endParaRPr/>
          </a:p>
        </p:txBody>
      </p:sp>
      <p:sp>
        <p:nvSpPr>
          <p:cNvPr id="169" name="Shape 169"/>
          <p:cNvSpPr>
            <a:spLocks noGrp="1" noRot="1" noChangeAspect="1"/>
          </p:cNvSpPr>
          <p:nvPr>
            <p:ph type="sldImg" idx="2"/>
          </p:nvPr>
        </p:nvSpPr>
        <p:spPr>
          <a:xfrm>
            <a:off x="1175541" y="701754"/>
            <a:ext cx="4702200" cy="35088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66"/>
        <p:cNvGrpSpPr/>
        <p:nvPr/>
      </p:nvGrpSpPr>
      <p:grpSpPr>
        <a:xfrm>
          <a:off x="0" y="0"/>
          <a:ext cx="0" cy="0"/>
          <a:chOff x="0" y="0"/>
          <a:chExt cx="0" cy="0"/>
        </a:xfrm>
      </p:grpSpPr>
      <p:sp>
        <p:nvSpPr>
          <p:cNvPr id="67" name="Shape 67"/>
          <p:cNvSpPr txBox="1">
            <a:spLocks noGrp="1"/>
          </p:cNvSpPr>
          <p:nvPr>
            <p:ph type="ctrTitle"/>
          </p:nvPr>
        </p:nvSpPr>
        <p:spPr>
          <a:xfrm>
            <a:off x="1219200" y="1524000"/>
            <a:ext cx="6477000" cy="2076300"/>
          </a:xfrm>
          <a:prstGeom prst="rect">
            <a:avLst/>
          </a:prstGeom>
          <a:noFill/>
          <a:ln>
            <a:noFill/>
          </a:ln>
        </p:spPr>
        <p:txBody>
          <a:bodyPr lIns="91425" tIns="91425" rIns="91425" bIns="91425" anchor="ctr" anchorCtr="0"/>
          <a:lstStyle>
            <a:lvl1pPr marL="0" marR="0" lvl="0" indent="0" algn="ctr" rtl="0">
              <a:spcBef>
                <a:spcPts val="0"/>
              </a:spcBef>
              <a:buClr>
                <a:srgbClr val="003366"/>
              </a:buClr>
              <a:buFont typeface="Trebuchet MS"/>
              <a:buNone/>
              <a:defRPr sz="4400" b="1" i="0" u="none" strike="noStrike" cap="none">
                <a:solidFill>
                  <a:srgbClr val="003366"/>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68" name="Shape 68"/>
          <p:cNvSpPr txBox="1">
            <a:spLocks noGrp="1"/>
          </p:cNvSpPr>
          <p:nvPr>
            <p:ph type="subTitle" idx="1"/>
          </p:nvPr>
        </p:nvSpPr>
        <p:spPr>
          <a:xfrm>
            <a:off x="1524000" y="3886200"/>
            <a:ext cx="5943600" cy="1752600"/>
          </a:xfrm>
          <a:prstGeom prst="rect">
            <a:avLst/>
          </a:prstGeom>
          <a:noFill/>
          <a:ln>
            <a:noFill/>
          </a:ln>
        </p:spPr>
        <p:txBody>
          <a:bodyPr lIns="91425" tIns="91425" rIns="91425" bIns="91425" anchor="t" anchorCtr="0"/>
          <a:lstStyle>
            <a:lvl1pPr marL="0" marR="0" lvl="0" indent="0" algn="ctr" rtl="0">
              <a:spcBef>
                <a:spcPts val="640"/>
              </a:spcBef>
              <a:buClr>
                <a:srgbClr val="003366"/>
              </a:buClr>
              <a:buFont typeface="Arial"/>
              <a:buNone/>
              <a:defRPr sz="3200" b="1" i="0" u="none" strike="noStrike" cap="none">
                <a:solidFill>
                  <a:srgbClr val="003366"/>
                </a:solidFill>
                <a:latin typeface="Trebuchet MS"/>
                <a:ea typeface="Trebuchet MS"/>
                <a:cs typeface="Trebuchet MS"/>
                <a:sym typeface="Trebuchet MS"/>
              </a:defRPr>
            </a:lvl1pPr>
            <a:lvl2pPr marL="457200" marR="0" lvl="1" indent="0" algn="ctr" rtl="0">
              <a:spcBef>
                <a:spcPts val="560"/>
              </a:spcBef>
              <a:buClr>
                <a:schemeClr val="dk1"/>
              </a:buClr>
              <a:buFont typeface="Arial"/>
              <a:buNone/>
              <a:defRPr sz="2800" b="0" i="0" u="none" strike="noStrike" cap="none">
                <a:solidFill>
                  <a:schemeClr val="dk1"/>
                </a:solidFill>
                <a:latin typeface="Trebuchet MS"/>
                <a:ea typeface="Trebuchet MS"/>
                <a:cs typeface="Trebuchet MS"/>
                <a:sym typeface="Trebuchet MS"/>
              </a:defRPr>
            </a:lvl2pPr>
            <a:lvl3pPr marL="914400" marR="0" lvl="2" indent="0" algn="ctr" rtl="0">
              <a:spcBef>
                <a:spcPts val="480"/>
              </a:spcBef>
              <a:buClr>
                <a:schemeClr val="dk1"/>
              </a:buClr>
              <a:buFont typeface="Arial"/>
              <a:buNone/>
              <a:defRPr sz="2400" b="0" i="0" u="none" strike="noStrike" cap="none">
                <a:solidFill>
                  <a:schemeClr val="dk1"/>
                </a:solidFill>
                <a:latin typeface="Trebuchet MS"/>
                <a:ea typeface="Trebuchet MS"/>
                <a:cs typeface="Trebuchet MS"/>
                <a:sym typeface="Trebuchet MS"/>
              </a:defRPr>
            </a:lvl3pPr>
            <a:lvl4pPr marL="1371600" marR="0" lvl="3" indent="0" algn="ctr" rtl="0">
              <a:spcBef>
                <a:spcPts val="400"/>
              </a:spcBef>
              <a:buClr>
                <a:schemeClr val="dk1"/>
              </a:buClr>
              <a:buFont typeface="Arial"/>
              <a:buNone/>
              <a:defRPr sz="2000" b="0" i="0" u="none" strike="noStrike" cap="none">
                <a:solidFill>
                  <a:schemeClr val="dk1"/>
                </a:solidFill>
                <a:latin typeface="Trebuchet MS"/>
                <a:ea typeface="Trebuchet MS"/>
                <a:cs typeface="Trebuchet MS"/>
                <a:sym typeface="Trebuchet MS"/>
              </a:defRPr>
            </a:lvl4pPr>
            <a:lvl5pPr marL="1828800" marR="0" lvl="4" indent="0" algn="ctr" rtl="0">
              <a:spcBef>
                <a:spcPts val="400"/>
              </a:spcBef>
              <a:buClr>
                <a:schemeClr val="dk1"/>
              </a:buClr>
              <a:buFont typeface="Arial"/>
              <a:buNone/>
              <a:defRPr sz="2000" b="0" i="0" u="none" strike="noStrike" cap="none">
                <a:solidFill>
                  <a:schemeClr val="dk1"/>
                </a:solidFill>
                <a:latin typeface="Trebuchet MS"/>
                <a:ea typeface="Trebuchet MS"/>
                <a:cs typeface="Trebuchet MS"/>
                <a:sym typeface="Trebuchet MS"/>
              </a:defRPr>
            </a:lvl5pPr>
            <a:lvl6pPr marL="2286000" marR="0" lvl="5" indent="0" algn="ctr" rtl="0">
              <a:spcBef>
                <a:spcPts val="400"/>
              </a:spcBef>
              <a:buClr>
                <a:schemeClr val="dk1"/>
              </a:buClr>
              <a:buFont typeface="Arial"/>
              <a:buNone/>
              <a:defRPr sz="2000" b="0" i="0" u="none" strike="noStrike" cap="none">
                <a:solidFill>
                  <a:schemeClr val="dk1"/>
                </a:solidFill>
                <a:latin typeface="Trebuchet MS"/>
                <a:ea typeface="Trebuchet MS"/>
                <a:cs typeface="Trebuchet MS"/>
                <a:sym typeface="Trebuchet MS"/>
              </a:defRPr>
            </a:lvl6pPr>
            <a:lvl7pPr marL="2743200" marR="0" lvl="6" indent="0" algn="ctr" rtl="0">
              <a:spcBef>
                <a:spcPts val="400"/>
              </a:spcBef>
              <a:buClr>
                <a:schemeClr val="dk1"/>
              </a:buClr>
              <a:buFont typeface="Arial"/>
              <a:buNone/>
              <a:defRPr sz="2000" b="0" i="0" u="none" strike="noStrike" cap="none">
                <a:solidFill>
                  <a:schemeClr val="dk1"/>
                </a:solidFill>
                <a:latin typeface="Trebuchet MS"/>
                <a:ea typeface="Trebuchet MS"/>
                <a:cs typeface="Trebuchet MS"/>
                <a:sym typeface="Trebuchet MS"/>
              </a:defRPr>
            </a:lvl7pPr>
            <a:lvl8pPr marL="3200400" marR="0" lvl="7" indent="0" algn="ctr" rtl="0">
              <a:spcBef>
                <a:spcPts val="400"/>
              </a:spcBef>
              <a:buClr>
                <a:schemeClr val="dk1"/>
              </a:buClr>
              <a:buFont typeface="Arial"/>
              <a:buNone/>
              <a:defRPr sz="2000" b="0" i="0" u="none" strike="noStrike" cap="none">
                <a:solidFill>
                  <a:schemeClr val="dk1"/>
                </a:solidFill>
                <a:latin typeface="Trebuchet MS"/>
                <a:ea typeface="Trebuchet MS"/>
                <a:cs typeface="Trebuchet MS"/>
                <a:sym typeface="Trebuchet MS"/>
              </a:defRPr>
            </a:lvl8pPr>
            <a:lvl9pPr marL="3657600" marR="0" lvl="8" indent="0" algn="ctr" rtl="0">
              <a:spcBef>
                <a:spcPts val="400"/>
              </a:spcBef>
              <a:buClr>
                <a:schemeClr val="dk1"/>
              </a:buClr>
              <a:buFont typeface="Arial"/>
              <a:buNone/>
              <a:defRPr sz="20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1828800" y="4648200"/>
            <a:ext cx="5486400" cy="5667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lt1"/>
                </a:solidFill>
                <a:latin typeface="Verdana"/>
                <a:ea typeface="Verdana"/>
                <a:cs typeface="Verdana"/>
                <a:sym typeface="Verdana"/>
              </a:defRPr>
            </a:lvl1pPr>
            <a:lvl2pPr marL="0" marR="0" lvl="1" indent="0" algn="l" rtl="0">
              <a:spcBef>
                <a:spcPts val="0"/>
              </a:spcBef>
              <a:spcAft>
                <a:spcPts val="0"/>
              </a:spcAft>
              <a:buNone/>
              <a:defRPr sz="3800" b="0" i="0" u="none" strike="noStrike" cap="none">
                <a:solidFill>
                  <a:schemeClr val="lt1"/>
                </a:solidFill>
                <a:latin typeface="Verdana"/>
                <a:ea typeface="Verdana"/>
                <a:cs typeface="Verdana"/>
                <a:sym typeface="Verdana"/>
              </a:defRPr>
            </a:lvl2pPr>
            <a:lvl3pPr marL="0" marR="0" lvl="2" indent="0" algn="l" rtl="0">
              <a:spcBef>
                <a:spcPts val="0"/>
              </a:spcBef>
              <a:spcAft>
                <a:spcPts val="0"/>
              </a:spcAft>
              <a:buNone/>
              <a:defRPr sz="3800" b="0" i="0" u="none" strike="noStrike" cap="none">
                <a:solidFill>
                  <a:schemeClr val="lt1"/>
                </a:solidFill>
                <a:latin typeface="Verdana"/>
                <a:ea typeface="Verdana"/>
                <a:cs typeface="Verdana"/>
                <a:sym typeface="Verdana"/>
              </a:defRPr>
            </a:lvl3pPr>
            <a:lvl4pPr marL="0" marR="0" lvl="3" indent="0" algn="l" rtl="0">
              <a:spcBef>
                <a:spcPts val="0"/>
              </a:spcBef>
              <a:spcAft>
                <a:spcPts val="0"/>
              </a:spcAft>
              <a:buNone/>
              <a:defRPr sz="3800" b="0" i="0" u="none" strike="noStrike" cap="none">
                <a:solidFill>
                  <a:schemeClr val="lt1"/>
                </a:solidFill>
                <a:latin typeface="Verdana"/>
                <a:ea typeface="Verdana"/>
                <a:cs typeface="Verdana"/>
                <a:sym typeface="Verdana"/>
              </a:defRPr>
            </a:lvl4pPr>
            <a:lvl5pPr marL="0" marR="0" lvl="4" indent="0" algn="l" rtl="0">
              <a:spcBef>
                <a:spcPts val="0"/>
              </a:spcBef>
              <a:spcAft>
                <a:spcPts val="0"/>
              </a:spcAft>
              <a:buNone/>
              <a:defRPr sz="3800" b="0" i="0" u="none" strike="noStrike" cap="none">
                <a:solidFill>
                  <a:schemeClr val="lt1"/>
                </a:solidFill>
                <a:latin typeface="Verdana"/>
                <a:ea typeface="Verdana"/>
                <a:cs typeface="Verdana"/>
                <a:sym typeface="Verdana"/>
              </a:defRPr>
            </a:lvl5pPr>
            <a:lvl6pPr marL="457200" marR="0" lvl="5" indent="0" algn="l" rtl="0">
              <a:spcBef>
                <a:spcPts val="0"/>
              </a:spcBef>
              <a:spcAft>
                <a:spcPts val="0"/>
              </a:spcAft>
              <a:buNone/>
              <a:defRPr sz="3800" b="0" i="0" u="none" strike="noStrike" cap="none">
                <a:solidFill>
                  <a:schemeClr val="lt1"/>
                </a:solidFill>
                <a:latin typeface="Verdana"/>
                <a:ea typeface="Verdana"/>
                <a:cs typeface="Verdana"/>
                <a:sym typeface="Verdana"/>
              </a:defRPr>
            </a:lvl6pPr>
            <a:lvl7pPr marL="914400" marR="0" lvl="6" indent="0" algn="l" rtl="0">
              <a:spcBef>
                <a:spcPts val="0"/>
              </a:spcBef>
              <a:spcAft>
                <a:spcPts val="0"/>
              </a:spcAft>
              <a:buNone/>
              <a:defRPr sz="3800" b="0" i="0" u="none" strike="noStrike" cap="none">
                <a:solidFill>
                  <a:schemeClr val="lt1"/>
                </a:solidFill>
                <a:latin typeface="Verdana"/>
                <a:ea typeface="Verdana"/>
                <a:cs typeface="Verdana"/>
                <a:sym typeface="Verdana"/>
              </a:defRPr>
            </a:lvl7pPr>
            <a:lvl8pPr marL="1371600" marR="0" lvl="7" indent="0" algn="l" rtl="0">
              <a:spcBef>
                <a:spcPts val="0"/>
              </a:spcBef>
              <a:spcAft>
                <a:spcPts val="0"/>
              </a:spcAft>
              <a:buNone/>
              <a:defRPr sz="3800" b="0" i="0" u="none" strike="noStrike" cap="none">
                <a:solidFill>
                  <a:schemeClr val="lt1"/>
                </a:solidFill>
                <a:latin typeface="Verdana"/>
                <a:ea typeface="Verdana"/>
                <a:cs typeface="Verdana"/>
                <a:sym typeface="Verdana"/>
              </a:defRPr>
            </a:lvl8pPr>
            <a:lvl9pPr marL="1828800" marR="0" lvl="8" indent="0" algn="l" rtl="0">
              <a:spcBef>
                <a:spcPts val="0"/>
              </a:spcBef>
              <a:spcAft>
                <a:spcPts val="0"/>
              </a:spcAft>
              <a:buNone/>
              <a:defRPr sz="3800" b="0" i="0" u="none" strike="noStrike" cap="none">
                <a:solidFill>
                  <a:schemeClr val="lt1"/>
                </a:solidFill>
                <a:latin typeface="Verdana"/>
                <a:ea typeface="Verdana"/>
                <a:cs typeface="Verdana"/>
                <a:sym typeface="Verdana"/>
              </a:defRPr>
            </a:lvl9pPr>
          </a:lstStyle>
          <a:p>
            <a:endParaRPr/>
          </a:p>
        </p:txBody>
      </p:sp>
      <p:sp>
        <p:nvSpPr>
          <p:cNvPr id="126" name="Shape 126"/>
          <p:cNvSpPr>
            <a:spLocks noGrp="1"/>
          </p:cNvSpPr>
          <p:nvPr>
            <p:ph type="pic" idx="2"/>
          </p:nvPr>
        </p:nvSpPr>
        <p:spPr>
          <a:xfrm>
            <a:off x="381000" y="1142999"/>
            <a:ext cx="8305800" cy="34290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Verdana"/>
              <a:buNone/>
              <a:defRPr sz="3200" b="0" i="0" u="none" strike="noStrike" cap="none">
                <a:solidFill>
                  <a:schemeClr val="dk1"/>
                </a:solidFill>
                <a:latin typeface="Verdana"/>
                <a:ea typeface="Verdana"/>
                <a:cs typeface="Verdana"/>
                <a:sym typeface="Verdana"/>
              </a:defRPr>
            </a:lvl1pPr>
            <a:lvl2pPr marL="457200" marR="0" lvl="1" indent="0" algn="l" rtl="0">
              <a:spcBef>
                <a:spcPts val="560"/>
              </a:spcBef>
              <a:spcAft>
                <a:spcPts val="0"/>
              </a:spcAft>
              <a:buClr>
                <a:schemeClr val="dk1"/>
              </a:buClr>
              <a:buFont typeface="Verdana"/>
              <a:buNone/>
              <a:defRPr sz="2800" b="0" i="0" u="none" strike="noStrike" cap="none">
                <a:solidFill>
                  <a:schemeClr val="dk1"/>
                </a:solidFill>
                <a:latin typeface="Verdana"/>
                <a:ea typeface="Verdana"/>
                <a:cs typeface="Verdana"/>
                <a:sym typeface="Verdana"/>
              </a:defRPr>
            </a:lvl2pPr>
            <a:lvl3pPr marL="914400" marR="0" lvl="2" indent="0" algn="l" rtl="0">
              <a:spcBef>
                <a:spcPts val="480"/>
              </a:spcBef>
              <a:spcAft>
                <a:spcPts val="0"/>
              </a:spcAft>
              <a:buClr>
                <a:schemeClr val="dk1"/>
              </a:buClr>
              <a:buFont typeface="Verdana"/>
              <a:buNone/>
              <a:defRPr sz="2400" b="0" i="0" u="none" strike="noStrike" cap="none">
                <a:solidFill>
                  <a:schemeClr val="dk1"/>
                </a:solidFill>
                <a:latin typeface="Verdana"/>
                <a:ea typeface="Verdana"/>
                <a:cs typeface="Verdana"/>
                <a:sym typeface="Verdana"/>
              </a:defRPr>
            </a:lvl3pPr>
            <a:lvl4pPr marL="1371600" marR="0" lvl="3"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4pPr>
            <a:lvl5pPr marL="1828800" marR="0" lvl="4"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5pPr>
            <a:lvl6pPr marL="2286000" marR="0" lvl="5"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6pPr>
            <a:lvl7pPr marL="2743200" marR="0" lvl="6"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7pPr>
            <a:lvl8pPr marL="3200400" marR="0" lvl="7"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8pPr>
            <a:lvl9pPr marL="3657600" marR="0" lvl="8"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9pPr>
          </a:lstStyle>
          <a:p>
            <a:endParaRPr/>
          </a:p>
        </p:txBody>
      </p:sp>
      <p:sp>
        <p:nvSpPr>
          <p:cNvPr id="127" name="Shape 127"/>
          <p:cNvSpPr txBox="1">
            <a:spLocks noGrp="1"/>
          </p:cNvSpPr>
          <p:nvPr>
            <p:ph type="body" idx="1"/>
          </p:nvPr>
        </p:nvSpPr>
        <p:spPr>
          <a:xfrm>
            <a:off x="1828800" y="5257800"/>
            <a:ext cx="5486400" cy="804900"/>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1pPr>
            <a:lvl2pPr marL="457200" marR="0" lvl="1" indent="0" algn="l" rtl="0">
              <a:spcBef>
                <a:spcPts val="240"/>
              </a:spcBef>
              <a:spcAft>
                <a:spcPts val="0"/>
              </a:spcAft>
              <a:buClr>
                <a:schemeClr val="dk1"/>
              </a:buClr>
              <a:buFont typeface="Verdana"/>
              <a:buNone/>
              <a:defRPr sz="1200" b="0" i="0" u="none" strike="noStrike" cap="none">
                <a:solidFill>
                  <a:schemeClr val="dk1"/>
                </a:solidFill>
                <a:latin typeface="Verdana"/>
                <a:ea typeface="Verdana"/>
                <a:cs typeface="Verdana"/>
                <a:sym typeface="Verdana"/>
              </a:defRPr>
            </a:lvl2pPr>
            <a:lvl3pPr marL="914400" marR="0" lvl="2" indent="0" algn="l" rtl="0">
              <a:spcBef>
                <a:spcPts val="200"/>
              </a:spcBef>
              <a:spcAft>
                <a:spcPts val="0"/>
              </a:spcAft>
              <a:buClr>
                <a:schemeClr val="dk1"/>
              </a:buClr>
              <a:buFont typeface="Verdana"/>
              <a:buNone/>
              <a:defRPr sz="1000" b="0" i="0" u="none" strike="noStrike" cap="none">
                <a:solidFill>
                  <a:schemeClr val="dk1"/>
                </a:solidFill>
                <a:latin typeface="Verdana"/>
                <a:ea typeface="Verdana"/>
                <a:cs typeface="Verdana"/>
                <a:sym typeface="Verdana"/>
              </a:defRPr>
            </a:lvl3pPr>
            <a:lvl4pPr marL="1371600" marR="0" lvl="3"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4pPr>
            <a:lvl5pPr marL="1828800" marR="0" lvl="4"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5pPr>
            <a:lvl6pPr marL="2286000" marR="0" lvl="5"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6pPr>
            <a:lvl7pPr marL="2743200" marR="0" lvl="6"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7pPr>
            <a:lvl8pPr marL="3200400" marR="0" lvl="7"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8pPr>
            <a:lvl9pPr marL="3657600" marR="0" lvl="8"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647700" y="190500"/>
            <a:ext cx="7962900" cy="6096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800" b="0" i="0" u="none" strike="noStrike" cap="none">
                <a:solidFill>
                  <a:schemeClr val="lt1"/>
                </a:solidFill>
                <a:latin typeface="Verdana"/>
                <a:ea typeface="Verdana"/>
                <a:cs typeface="Verdana"/>
                <a:sym typeface="Verdana"/>
              </a:defRPr>
            </a:lvl1pPr>
            <a:lvl2pPr marL="0" marR="0" lvl="1" indent="0" algn="l" rtl="0">
              <a:spcBef>
                <a:spcPts val="0"/>
              </a:spcBef>
              <a:spcAft>
                <a:spcPts val="0"/>
              </a:spcAft>
              <a:buNone/>
              <a:defRPr sz="3800" b="0" i="0" u="none" strike="noStrike" cap="none">
                <a:solidFill>
                  <a:schemeClr val="lt1"/>
                </a:solidFill>
                <a:latin typeface="Verdana"/>
                <a:ea typeface="Verdana"/>
                <a:cs typeface="Verdana"/>
                <a:sym typeface="Verdana"/>
              </a:defRPr>
            </a:lvl2pPr>
            <a:lvl3pPr marL="0" marR="0" lvl="2" indent="0" algn="l" rtl="0">
              <a:spcBef>
                <a:spcPts val="0"/>
              </a:spcBef>
              <a:spcAft>
                <a:spcPts val="0"/>
              </a:spcAft>
              <a:buNone/>
              <a:defRPr sz="3800" b="0" i="0" u="none" strike="noStrike" cap="none">
                <a:solidFill>
                  <a:schemeClr val="lt1"/>
                </a:solidFill>
                <a:latin typeface="Verdana"/>
                <a:ea typeface="Verdana"/>
                <a:cs typeface="Verdana"/>
                <a:sym typeface="Verdana"/>
              </a:defRPr>
            </a:lvl3pPr>
            <a:lvl4pPr marL="0" marR="0" lvl="3" indent="0" algn="l" rtl="0">
              <a:spcBef>
                <a:spcPts val="0"/>
              </a:spcBef>
              <a:spcAft>
                <a:spcPts val="0"/>
              </a:spcAft>
              <a:buNone/>
              <a:defRPr sz="3800" b="0" i="0" u="none" strike="noStrike" cap="none">
                <a:solidFill>
                  <a:schemeClr val="lt1"/>
                </a:solidFill>
                <a:latin typeface="Verdana"/>
                <a:ea typeface="Verdana"/>
                <a:cs typeface="Verdana"/>
                <a:sym typeface="Verdana"/>
              </a:defRPr>
            </a:lvl4pPr>
            <a:lvl5pPr marL="0" marR="0" lvl="4" indent="0" algn="l" rtl="0">
              <a:spcBef>
                <a:spcPts val="0"/>
              </a:spcBef>
              <a:spcAft>
                <a:spcPts val="0"/>
              </a:spcAft>
              <a:buNone/>
              <a:defRPr sz="3800" b="0" i="0" u="none" strike="noStrike" cap="none">
                <a:solidFill>
                  <a:schemeClr val="lt1"/>
                </a:solidFill>
                <a:latin typeface="Verdana"/>
                <a:ea typeface="Verdana"/>
                <a:cs typeface="Verdana"/>
                <a:sym typeface="Verdana"/>
              </a:defRPr>
            </a:lvl5pPr>
            <a:lvl6pPr marL="457200" marR="0" lvl="5" indent="0" algn="l" rtl="0">
              <a:spcBef>
                <a:spcPts val="0"/>
              </a:spcBef>
              <a:spcAft>
                <a:spcPts val="0"/>
              </a:spcAft>
              <a:buNone/>
              <a:defRPr sz="3800" b="0" i="0" u="none" strike="noStrike" cap="none">
                <a:solidFill>
                  <a:schemeClr val="lt1"/>
                </a:solidFill>
                <a:latin typeface="Verdana"/>
                <a:ea typeface="Verdana"/>
                <a:cs typeface="Verdana"/>
                <a:sym typeface="Verdana"/>
              </a:defRPr>
            </a:lvl6pPr>
            <a:lvl7pPr marL="914400" marR="0" lvl="6" indent="0" algn="l" rtl="0">
              <a:spcBef>
                <a:spcPts val="0"/>
              </a:spcBef>
              <a:spcAft>
                <a:spcPts val="0"/>
              </a:spcAft>
              <a:buNone/>
              <a:defRPr sz="3800" b="0" i="0" u="none" strike="noStrike" cap="none">
                <a:solidFill>
                  <a:schemeClr val="lt1"/>
                </a:solidFill>
                <a:latin typeface="Verdana"/>
                <a:ea typeface="Verdana"/>
                <a:cs typeface="Verdana"/>
                <a:sym typeface="Verdana"/>
              </a:defRPr>
            </a:lvl7pPr>
            <a:lvl8pPr marL="1371600" marR="0" lvl="7" indent="0" algn="l" rtl="0">
              <a:spcBef>
                <a:spcPts val="0"/>
              </a:spcBef>
              <a:spcAft>
                <a:spcPts val="0"/>
              </a:spcAft>
              <a:buNone/>
              <a:defRPr sz="3800" b="0" i="0" u="none" strike="noStrike" cap="none">
                <a:solidFill>
                  <a:schemeClr val="lt1"/>
                </a:solidFill>
                <a:latin typeface="Verdana"/>
                <a:ea typeface="Verdana"/>
                <a:cs typeface="Verdana"/>
                <a:sym typeface="Verdana"/>
              </a:defRPr>
            </a:lvl8pPr>
            <a:lvl9pPr marL="1828800" marR="0" lvl="8" indent="0" algn="l" rtl="0">
              <a:spcBef>
                <a:spcPts val="0"/>
              </a:spcBef>
              <a:spcAft>
                <a:spcPts val="0"/>
              </a:spcAft>
              <a:buNone/>
              <a:defRPr sz="3800" b="0" i="0" u="none" strike="noStrike" cap="none">
                <a:solidFill>
                  <a:schemeClr val="lt1"/>
                </a:solidFill>
                <a:latin typeface="Verdana"/>
                <a:ea typeface="Verdana"/>
                <a:cs typeface="Verdana"/>
                <a:sym typeface="Verdana"/>
              </a:defRPr>
            </a:lvl9pPr>
          </a:lstStyle>
          <a:p>
            <a:endParaRPr/>
          </a:p>
        </p:txBody>
      </p:sp>
      <p:sp>
        <p:nvSpPr>
          <p:cNvPr id="130" name="Shape 130"/>
          <p:cNvSpPr txBox="1">
            <a:spLocks noGrp="1"/>
          </p:cNvSpPr>
          <p:nvPr>
            <p:ph type="body" idx="1"/>
          </p:nvPr>
        </p:nvSpPr>
        <p:spPr>
          <a:xfrm rot="5400000">
            <a:off x="2438400" y="-380999"/>
            <a:ext cx="4267200" cy="82296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Verdana"/>
              <a:buChar char="•"/>
              <a:defRPr sz="3200" b="0" i="0" u="none" strike="noStrike" cap="none">
                <a:solidFill>
                  <a:schemeClr val="dk1"/>
                </a:solidFill>
                <a:latin typeface="Verdana"/>
                <a:ea typeface="Verdana"/>
                <a:cs typeface="Verdana"/>
                <a:sym typeface="Verdana"/>
              </a:defRPr>
            </a:lvl1pPr>
            <a:lvl2pPr marL="742950" marR="0" lvl="1" indent="-107950" algn="l" rtl="0">
              <a:spcBef>
                <a:spcPts val="560"/>
              </a:spcBef>
              <a:spcAft>
                <a:spcPts val="0"/>
              </a:spcAft>
              <a:buClr>
                <a:schemeClr val="dk1"/>
              </a:buClr>
              <a:buSzPct val="100000"/>
              <a:buFont typeface="Verdana"/>
              <a:buChar char="•"/>
              <a:defRPr sz="2800" b="0" i="0" u="none" strike="noStrike" cap="none">
                <a:solidFill>
                  <a:schemeClr val="dk1"/>
                </a:solidFill>
                <a:latin typeface="Verdana"/>
                <a:ea typeface="Verdana"/>
                <a:cs typeface="Verdana"/>
                <a:sym typeface="Verdana"/>
              </a:defRPr>
            </a:lvl2pPr>
            <a:lvl3pPr marL="1143000" marR="0" lvl="2" indent="-7620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3pPr>
            <a:lvl4pPr marL="1600200" marR="0" lvl="3"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4pPr>
            <a:lvl5pPr marL="2057400" marR="0" lvl="4"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5pPr>
            <a:lvl6pPr marL="2514600" marR="0" lvl="5"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6pPr>
            <a:lvl7pPr marL="2971800" marR="0" lvl="6"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7pPr>
            <a:lvl8pPr marL="3429000" marR="0" lvl="7"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8pPr>
            <a:lvl9pPr marL="3886200" marR="0" lvl="8"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rot="5400000">
            <a:off x="5185500" y="2625000"/>
            <a:ext cx="4907100" cy="20955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800" b="0" i="0" u="none" strike="noStrike" cap="none">
                <a:solidFill>
                  <a:schemeClr val="lt1"/>
                </a:solidFill>
                <a:latin typeface="Verdana"/>
                <a:ea typeface="Verdana"/>
                <a:cs typeface="Verdana"/>
                <a:sym typeface="Verdana"/>
              </a:defRPr>
            </a:lvl1pPr>
            <a:lvl2pPr marL="0" marR="0" lvl="1" indent="0" algn="l" rtl="0">
              <a:spcBef>
                <a:spcPts val="0"/>
              </a:spcBef>
              <a:spcAft>
                <a:spcPts val="0"/>
              </a:spcAft>
              <a:buNone/>
              <a:defRPr sz="3800" b="0" i="0" u="none" strike="noStrike" cap="none">
                <a:solidFill>
                  <a:schemeClr val="lt1"/>
                </a:solidFill>
                <a:latin typeface="Verdana"/>
                <a:ea typeface="Verdana"/>
                <a:cs typeface="Verdana"/>
                <a:sym typeface="Verdana"/>
              </a:defRPr>
            </a:lvl2pPr>
            <a:lvl3pPr marL="0" marR="0" lvl="2" indent="0" algn="l" rtl="0">
              <a:spcBef>
                <a:spcPts val="0"/>
              </a:spcBef>
              <a:spcAft>
                <a:spcPts val="0"/>
              </a:spcAft>
              <a:buNone/>
              <a:defRPr sz="3800" b="0" i="0" u="none" strike="noStrike" cap="none">
                <a:solidFill>
                  <a:schemeClr val="lt1"/>
                </a:solidFill>
                <a:latin typeface="Verdana"/>
                <a:ea typeface="Verdana"/>
                <a:cs typeface="Verdana"/>
                <a:sym typeface="Verdana"/>
              </a:defRPr>
            </a:lvl3pPr>
            <a:lvl4pPr marL="0" marR="0" lvl="3" indent="0" algn="l" rtl="0">
              <a:spcBef>
                <a:spcPts val="0"/>
              </a:spcBef>
              <a:spcAft>
                <a:spcPts val="0"/>
              </a:spcAft>
              <a:buNone/>
              <a:defRPr sz="3800" b="0" i="0" u="none" strike="noStrike" cap="none">
                <a:solidFill>
                  <a:schemeClr val="lt1"/>
                </a:solidFill>
                <a:latin typeface="Verdana"/>
                <a:ea typeface="Verdana"/>
                <a:cs typeface="Verdana"/>
                <a:sym typeface="Verdana"/>
              </a:defRPr>
            </a:lvl4pPr>
            <a:lvl5pPr marL="0" marR="0" lvl="4" indent="0" algn="l" rtl="0">
              <a:spcBef>
                <a:spcPts val="0"/>
              </a:spcBef>
              <a:spcAft>
                <a:spcPts val="0"/>
              </a:spcAft>
              <a:buNone/>
              <a:defRPr sz="3800" b="0" i="0" u="none" strike="noStrike" cap="none">
                <a:solidFill>
                  <a:schemeClr val="lt1"/>
                </a:solidFill>
                <a:latin typeface="Verdana"/>
                <a:ea typeface="Verdana"/>
                <a:cs typeface="Verdana"/>
                <a:sym typeface="Verdana"/>
              </a:defRPr>
            </a:lvl5pPr>
            <a:lvl6pPr marL="457200" marR="0" lvl="5" indent="0" algn="l" rtl="0">
              <a:spcBef>
                <a:spcPts val="0"/>
              </a:spcBef>
              <a:spcAft>
                <a:spcPts val="0"/>
              </a:spcAft>
              <a:buNone/>
              <a:defRPr sz="3800" b="0" i="0" u="none" strike="noStrike" cap="none">
                <a:solidFill>
                  <a:schemeClr val="lt1"/>
                </a:solidFill>
                <a:latin typeface="Verdana"/>
                <a:ea typeface="Verdana"/>
                <a:cs typeface="Verdana"/>
                <a:sym typeface="Verdana"/>
              </a:defRPr>
            </a:lvl6pPr>
            <a:lvl7pPr marL="914400" marR="0" lvl="6" indent="0" algn="l" rtl="0">
              <a:spcBef>
                <a:spcPts val="0"/>
              </a:spcBef>
              <a:spcAft>
                <a:spcPts val="0"/>
              </a:spcAft>
              <a:buNone/>
              <a:defRPr sz="3800" b="0" i="0" u="none" strike="noStrike" cap="none">
                <a:solidFill>
                  <a:schemeClr val="lt1"/>
                </a:solidFill>
                <a:latin typeface="Verdana"/>
                <a:ea typeface="Verdana"/>
                <a:cs typeface="Verdana"/>
                <a:sym typeface="Verdana"/>
              </a:defRPr>
            </a:lvl7pPr>
            <a:lvl8pPr marL="1371600" marR="0" lvl="7" indent="0" algn="l" rtl="0">
              <a:spcBef>
                <a:spcPts val="0"/>
              </a:spcBef>
              <a:spcAft>
                <a:spcPts val="0"/>
              </a:spcAft>
              <a:buNone/>
              <a:defRPr sz="3800" b="0" i="0" u="none" strike="noStrike" cap="none">
                <a:solidFill>
                  <a:schemeClr val="lt1"/>
                </a:solidFill>
                <a:latin typeface="Verdana"/>
                <a:ea typeface="Verdana"/>
                <a:cs typeface="Verdana"/>
                <a:sym typeface="Verdana"/>
              </a:defRPr>
            </a:lvl8pPr>
            <a:lvl9pPr marL="1828800" marR="0" lvl="8" indent="0" algn="l" rtl="0">
              <a:spcBef>
                <a:spcPts val="0"/>
              </a:spcBef>
              <a:spcAft>
                <a:spcPts val="0"/>
              </a:spcAft>
              <a:buNone/>
              <a:defRPr sz="3800" b="0" i="0" u="none" strike="noStrike" cap="none">
                <a:solidFill>
                  <a:schemeClr val="lt1"/>
                </a:solidFill>
                <a:latin typeface="Verdana"/>
                <a:ea typeface="Verdana"/>
                <a:cs typeface="Verdana"/>
                <a:sym typeface="Verdana"/>
              </a:defRPr>
            </a:lvl9pPr>
          </a:lstStyle>
          <a:p>
            <a:endParaRPr/>
          </a:p>
        </p:txBody>
      </p:sp>
      <p:sp>
        <p:nvSpPr>
          <p:cNvPr id="133" name="Shape 133"/>
          <p:cNvSpPr txBox="1">
            <a:spLocks noGrp="1"/>
          </p:cNvSpPr>
          <p:nvPr>
            <p:ph type="body" idx="1"/>
          </p:nvPr>
        </p:nvSpPr>
        <p:spPr>
          <a:xfrm rot="5400000">
            <a:off x="918300" y="605699"/>
            <a:ext cx="4907100" cy="61341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Verdana"/>
              <a:buChar char="•"/>
              <a:defRPr sz="3200" b="0" i="0" u="none" strike="noStrike" cap="none">
                <a:solidFill>
                  <a:schemeClr val="dk1"/>
                </a:solidFill>
                <a:latin typeface="Verdana"/>
                <a:ea typeface="Verdana"/>
                <a:cs typeface="Verdana"/>
                <a:sym typeface="Verdana"/>
              </a:defRPr>
            </a:lvl1pPr>
            <a:lvl2pPr marL="742950" marR="0" lvl="1" indent="-107950" algn="l" rtl="0">
              <a:spcBef>
                <a:spcPts val="560"/>
              </a:spcBef>
              <a:spcAft>
                <a:spcPts val="0"/>
              </a:spcAft>
              <a:buClr>
                <a:schemeClr val="dk1"/>
              </a:buClr>
              <a:buSzPct val="100000"/>
              <a:buFont typeface="Verdana"/>
              <a:buChar char="•"/>
              <a:defRPr sz="2800" b="0" i="0" u="none" strike="noStrike" cap="none">
                <a:solidFill>
                  <a:schemeClr val="dk1"/>
                </a:solidFill>
                <a:latin typeface="Verdana"/>
                <a:ea typeface="Verdana"/>
                <a:cs typeface="Verdana"/>
                <a:sym typeface="Verdana"/>
              </a:defRPr>
            </a:lvl2pPr>
            <a:lvl3pPr marL="1143000" marR="0" lvl="2" indent="-7620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3pPr>
            <a:lvl4pPr marL="1600200" marR="0" lvl="3"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4pPr>
            <a:lvl5pPr marL="2057400" marR="0" lvl="4"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5pPr>
            <a:lvl6pPr marL="2514600" marR="0" lvl="5"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6pPr>
            <a:lvl7pPr marL="2971800" marR="0" lvl="6"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7pPr>
            <a:lvl8pPr marL="3429000" marR="0" lvl="7"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8pPr>
            <a:lvl9pPr marL="3886200" marR="0" lvl="8"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1066800"/>
            <a:ext cx="8229600" cy="1143000"/>
          </a:xfrm>
          <a:prstGeom prst="rect">
            <a:avLst/>
          </a:prstGeom>
          <a:noFill/>
          <a:ln>
            <a:noFill/>
          </a:ln>
        </p:spPr>
        <p:txBody>
          <a:bodyPr lIns="91425" tIns="91425" rIns="91425" bIns="91425" anchor="ctr" anchorCtr="0"/>
          <a:lstStyle>
            <a:lvl1pPr marL="0" marR="0" lvl="0" indent="0" algn="ctr" rtl="0">
              <a:spcBef>
                <a:spcPts val="0"/>
              </a:spcBef>
              <a:buClr>
                <a:srgbClr val="17365D"/>
              </a:buClr>
              <a:buFont typeface="Trebuchet MS"/>
              <a:buNone/>
              <a:defRPr sz="4400" b="1" i="0" u="none" strike="noStrike" cap="none">
                <a:solidFill>
                  <a:srgbClr val="17365D"/>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71" name="Shape 71"/>
          <p:cNvSpPr txBox="1">
            <a:spLocks noGrp="1"/>
          </p:cNvSpPr>
          <p:nvPr>
            <p:ph type="body" idx="1"/>
          </p:nvPr>
        </p:nvSpPr>
        <p:spPr>
          <a:xfrm>
            <a:off x="457200" y="2087563"/>
            <a:ext cx="8229600" cy="33987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Trebuchet MS"/>
                <a:ea typeface="Trebuchet MS"/>
                <a:cs typeface="Trebuchet MS"/>
                <a:sym typeface="Trebuchet MS"/>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Trebuchet MS"/>
                <a:ea typeface="Trebuchet MS"/>
                <a:cs typeface="Trebuchet MS"/>
                <a:sym typeface="Trebuchet MS"/>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Trebuchet MS"/>
                <a:ea typeface="Trebuchet MS"/>
                <a:cs typeface="Trebuchet MS"/>
                <a:sym typeface="Trebuchet MS"/>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9pPr>
          </a:lstStyle>
          <a:p>
            <a:endParaRPr/>
          </a:p>
        </p:txBody>
      </p:sp>
      <p:sp>
        <p:nvSpPr>
          <p:cNvPr id="72" name="Shape 72"/>
          <p:cNvSpPr txBox="1">
            <a:spLocks noGrp="1"/>
          </p:cNvSpPr>
          <p:nvPr>
            <p:ph type="dt" idx="10"/>
          </p:nvPr>
        </p:nvSpPr>
        <p:spPr>
          <a:xfrm>
            <a:off x="457200" y="5638800"/>
            <a:ext cx="2133600" cy="365100"/>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3" name="Shape 73"/>
          <p:cNvSpPr txBox="1">
            <a:spLocks noGrp="1"/>
          </p:cNvSpPr>
          <p:nvPr>
            <p:ph type="ftr" idx="11"/>
          </p:nvPr>
        </p:nvSpPr>
        <p:spPr>
          <a:xfrm>
            <a:off x="3124200" y="5638800"/>
            <a:ext cx="2895600" cy="365100"/>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4" name="Shape 74"/>
          <p:cNvSpPr txBox="1">
            <a:spLocks noGrp="1"/>
          </p:cNvSpPr>
          <p:nvPr>
            <p:ph type="sldNum" idx="12"/>
          </p:nvPr>
        </p:nvSpPr>
        <p:spPr>
          <a:xfrm>
            <a:off x="6553200" y="5638800"/>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Trebuchet MS"/>
                <a:ea typeface="Trebuchet MS"/>
                <a:cs typeface="Trebuchet MS"/>
                <a:sym typeface="Trebuchet MS"/>
              </a:rPr>
              <a:t>‹#›</a:t>
            </a:fld>
            <a:endParaRPr lang="en-US" sz="1200" b="0" i="0" u="none" strike="noStrike" cap="none">
              <a:solidFill>
                <a:srgbClr val="888888"/>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1066800"/>
            <a:ext cx="8229600" cy="1143000"/>
          </a:xfrm>
          <a:prstGeom prst="rect">
            <a:avLst/>
          </a:prstGeom>
          <a:noFill/>
          <a:ln>
            <a:noFill/>
          </a:ln>
        </p:spPr>
        <p:txBody>
          <a:bodyPr lIns="91425" tIns="91425" rIns="91425" bIns="91425" anchor="ctr" anchorCtr="0"/>
          <a:lstStyle>
            <a:lvl1pPr marL="0" marR="0" lvl="0" indent="0" algn="ctr" rtl="0">
              <a:spcBef>
                <a:spcPts val="0"/>
              </a:spcBef>
              <a:buClr>
                <a:srgbClr val="17365D"/>
              </a:buClr>
              <a:buFont typeface="Trebuchet MS"/>
              <a:buNone/>
              <a:defRPr sz="4400" b="1" i="0" u="none" strike="noStrike" cap="none">
                <a:solidFill>
                  <a:srgbClr val="17365D"/>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77" name="Shape 77"/>
          <p:cNvSpPr txBox="1">
            <a:spLocks noGrp="1"/>
          </p:cNvSpPr>
          <p:nvPr>
            <p:ph type="dt" idx="10"/>
          </p:nvPr>
        </p:nvSpPr>
        <p:spPr>
          <a:xfrm>
            <a:off x="457200" y="5638800"/>
            <a:ext cx="2133600" cy="365100"/>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8" name="Shape 78"/>
          <p:cNvSpPr txBox="1">
            <a:spLocks noGrp="1"/>
          </p:cNvSpPr>
          <p:nvPr>
            <p:ph type="ftr" idx="11"/>
          </p:nvPr>
        </p:nvSpPr>
        <p:spPr>
          <a:xfrm>
            <a:off x="3124200" y="5638800"/>
            <a:ext cx="2895600" cy="365100"/>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9" name="Shape 79"/>
          <p:cNvSpPr txBox="1">
            <a:spLocks noGrp="1"/>
          </p:cNvSpPr>
          <p:nvPr>
            <p:ph type="sldNum" idx="12"/>
          </p:nvPr>
        </p:nvSpPr>
        <p:spPr>
          <a:xfrm>
            <a:off x="6553200" y="5638800"/>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Trebuchet MS"/>
                <a:ea typeface="Trebuchet MS"/>
                <a:cs typeface="Trebuchet MS"/>
                <a:sym typeface="Trebuchet MS"/>
              </a:rPr>
              <a:t>‹#›</a:t>
            </a:fld>
            <a:endParaRPr lang="en-US" sz="1200" b="0" i="0" u="none" strike="noStrike" cap="none">
              <a:solidFill>
                <a:srgbClr val="888888"/>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457200" y="1066800"/>
            <a:ext cx="8229600" cy="1143000"/>
          </a:xfrm>
          <a:prstGeom prst="rect">
            <a:avLst/>
          </a:prstGeom>
          <a:noFill/>
          <a:ln>
            <a:noFill/>
          </a:ln>
        </p:spPr>
        <p:txBody>
          <a:bodyPr lIns="91425" tIns="91425" rIns="91425" bIns="91425" anchor="ctr" anchorCtr="0"/>
          <a:lstStyle>
            <a:lvl1pPr marL="0" marR="0" lvl="0" indent="0" algn="ctr" rtl="0">
              <a:spcBef>
                <a:spcPts val="0"/>
              </a:spcBef>
              <a:buClr>
                <a:srgbClr val="17365D"/>
              </a:buClr>
              <a:buFont typeface="Trebuchet MS"/>
              <a:buNone/>
              <a:defRPr sz="4400" b="1" i="0" u="none" strike="noStrike" cap="none">
                <a:solidFill>
                  <a:srgbClr val="17365D"/>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82" name="Shape 82"/>
          <p:cNvSpPr txBox="1">
            <a:spLocks noGrp="1"/>
          </p:cNvSpPr>
          <p:nvPr>
            <p:ph type="dt" idx="10"/>
          </p:nvPr>
        </p:nvSpPr>
        <p:spPr>
          <a:xfrm>
            <a:off x="457200" y="5638800"/>
            <a:ext cx="2133600" cy="365100"/>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3" name="Shape 83"/>
          <p:cNvSpPr txBox="1">
            <a:spLocks noGrp="1"/>
          </p:cNvSpPr>
          <p:nvPr>
            <p:ph type="ftr" idx="11"/>
          </p:nvPr>
        </p:nvSpPr>
        <p:spPr>
          <a:xfrm>
            <a:off x="3124200" y="5638800"/>
            <a:ext cx="2895600" cy="365100"/>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4" name="Shape 84"/>
          <p:cNvSpPr txBox="1">
            <a:spLocks noGrp="1"/>
          </p:cNvSpPr>
          <p:nvPr>
            <p:ph type="sldNum" idx="12"/>
          </p:nvPr>
        </p:nvSpPr>
        <p:spPr>
          <a:xfrm>
            <a:off x="6553200" y="5638800"/>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Trebuchet MS"/>
                <a:ea typeface="Trebuchet MS"/>
                <a:cs typeface="Trebuchet MS"/>
                <a:sym typeface="Trebuchet MS"/>
              </a:rPr>
              <a:t>‹#›</a:t>
            </a:fld>
            <a:endParaRPr lang="en-US" sz="1200">
              <a:solidFill>
                <a:srgbClr val="888888"/>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1066800"/>
            <a:ext cx="8229600" cy="1143000"/>
          </a:xfrm>
          <a:prstGeom prst="rect">
            <a:avLst/>
          </a:prstGeom>
          <a:noFill/>
          <a:ln>
            <a:noFill/>
          </a:ln>
        </p:spPr>
        <p:txBody>
          <a:bodyPr lIns="91425" tIns="91425" rIns="91425" bIns="91425" anchor="ctr" anchorCtr="0"/>
          <a:lstStyle>
            <a:lvl1pPr marL="0" marR="0" lvl="0" indent="0" algn="ctr" rtl="0">
              <a:spcBef>
                <a:spcPts val="0"/>
              </a:spcBef>
              <a:buClr>
                <a:srgbClr val="17365D"/>
              </a:buClr>
              <a:buFont typeface="Trebuchet MS"/>
              <a:buNone/>
              <a:defRPr sz="4400" b="1" i="0" u="none" strike="noStrike" cap="none">
                <a:solidFill>
                  <a:srgbClr val="17365D"/>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87" name="Shape 87"/>
          <p:cNvSpPr txBox="1">
            <a:spLocks noGrp="1"/>
          </p:cNvSpPr>
          <p:nvPr>
            <p:ph type="body" idx="1"/>
          </p:nvPr>
        </p:nvSpPr>
        <p:spPr>
          <a:xfrm>
            <a:off x="457200" y="1600200"/>
            <a:ext cx="4038600" cy="4526100"/>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Trebuchet MS"/>
                <a:ea typeface="Trebuchet MS"/>
                <a:cs typeface="Trebuchet MS"/>
                <a:sym typeface="Trebuchet MS"/>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Trebuchet MS"/>
                <a:ea typeface="Trebuchet MS"/>
                <a:cs typeface="Trebuchet MS"/>
                <a:sym typeface="Trebuchet MS"/>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88" name="Shape 88"/>
          <p:cNvSpPr txBox="1">
            <a:spLocks noGrp="1"/>
          </p:cNvSpPr>
          <p:nvPr>
            <p:ph type="body" idx="2"/>
          </p:nvPr>
        </p:nvSpPr>
        <p:spPr>
          <a:xfrm>
            <a:off x="4648200" y="1600200"/>
            <a:ext cx="4038600" cy="4526100"/>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Trebuchet MS"/>
                <a:ea typeface="Trebuchet MS"/>
                <a:cs typeface="Trebuchet MS"/>
                <a:sym typeface="Trebuchet MS"/>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Trebuchet MS"/>
                <a:ea typeface="Trebuchet MS"/>
                <a:cs typeface="Trebuchet MS"/>
                <a:sym typeface="Trebuchet MS"/>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89" name="Shape 89"/>
          <p:cNvSpPr txBox="1">
            <a:spLocks noGrp="1"/>
          </p:cNvSpPr>
          <p:nvPr>
            <p:ph type="dt" idx="10"/>
          </p:nvPr>
        </p:nvSpPr>
        <p:spPr>
          <a:xfrm>
            <a:off x="457200" y="5638800"/>
            <a:ext cx="2133600" cy="365100"/>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0" name="Shape 90"/>
          <p:cNvSpPr txBox="1">
            <a:spLocks noGrp="1"/>
          </p:cNvSpPr>
          <p:nvPr>
            <p:ph type="ftr" idx="11"/>
          </p:nvPr>
        </p:nvSpPr>
        <p:spPr>
          <a:xfrm>
            <a:off x="3124200" y="5638800"/>
            <a:ext cx="2895600" cy="365100"/>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1" name="Shape 91"/>
          <p:cNvSpPr txBox="1">
            <a:spLocks noGrp="1"/>
          </p:cNvSpPr>
          <p:nvPr>
            <p:ph type="sldNum" idx="12"/>
          </p:nvPr>
        </p:nvSpPr>
        <p:spPr>
          <a:xfrm>
            <a:off x="6553200" y="5638800"/>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Trebuchet MS"/>
                <a:ea typeface="Trebuchet MS"/>
                <a:cs typeface="Trebuchet MS"/>
                <a:sym typeface="Trebuchet MS"/>
              </a:rPr>
              <a:t>‹#›</a:t>
            </a:fld>
            <a:endParaRPr lang="en-US" sz="1200">
              <a:solidFill>
                <a:srgbClr val="888888"/>
              </a:solidFill>
              <a:latin typeface="Trebuchet MS"/>
              <a:ea typeface="Trebuchet MS"/>
              <a:cs typeface="Trebuchet MS"/>
              <a:sym typeface="Trebuchet M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584200" y="177800"/>
            <a:ext cx="7924800" cy="6096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800" b="0" i="0" u="none" strike="noStrike" cap="none">
                <a:solidFill>
                  <a:schemeClr val="lt1"/>
                </a:solidFill>
                <a:latin typeface="Verdana"/>
                <a:ea typeface="Verdana"/>
                <a:cs typeface="Verdana"/>
                <a:sym typeface="Verdana"/>
              </a:defRPr>
            </a:lvl1pPr>
            <a:lvl2pPr marL="0" marR="0" lvl="1" indent="0" algn="l" rtl="0">
              <a:spcBef>
                <a:spcPts val="0"/>
              </a:spcBef>
              <a:spcAft>
                <a:spcPts val="0"/>
              </a:spcAft>
              <a:buNone/>
              <a:defRPr sz="3800" b="0" i="0" u="none" strike="noStrike" cap="none">
                <a:solidFill>
                  <a:schemeClr val="lt1"/>
                </a:solidFill>
                <a:latin typeface="Verdana"/>
                <a:ea typeface="Verdana"/>
                <a:cs typeface="Verdana"/>
                <a:sym typeface="Verdana"/>
              </a:defRPr>
            </a:lvl2pPr>
            <a:lvl3pPr marL="0" marR="0" lvl="2" indent="0" algn="l" rtl="0">
              <a:spcBef>
                <a:spcPts val="0"/>
              </a:spcBef>
              <a:spcAft>
                <a:spcPts val="0"/>
              </a:spcAft>
              <a:buNone/>
              <a:defRPr sz="3800" b="0" i="0" u="none" strike="noStrike" cap="none">
                <a:solidFill>
                  <a:schemeClr val="lt1"/>
                </a:solidFill>
                <a:latin typeface="Verdana"/>
                <a:ea typeface="Verdana"/>
                <a:cs typeface="Verdana"/>
                <a:sym typeface="Verdana"/>
              </a:defRPr>
            </a:lvl3pPr>
            <a:lvl4pPr marL="0" marR="0" lvl="3" indent="0" algn="l" rtl="0">
              <a:spcBef>
                <a:spcPts val="0"/>
              </a:spcBef>
              <a:spcAft>
                <a:spcPts val="0"/>
              </a:spcAft>
              <a:buNone/>
              <a:defRPr sz="3800" b="0" i="0" u="none" strike="noStrike" cap="none">
                <a:solidFill>
                  <a:schemeClr val="lt1"/>
                </a:solidFill>
                <a:latin typeface="Verdana"/>
                <a:ea typeface="Verdana"/>
                <a:cs typeface="Verdana"/>
                <a:sym typeface="Verdana"/>
              </a:defRPr>
            </a:lvl4pPr>
            <a:lvl5pPr marL="0" marR="0" lvl="4" indent="0" algn="l" rtl="0">
              <a:spcBef>
                <a:spcPts val="0"/>
              </a:spcBef>
              <a:spcAft>
                <a:spcPts val="0"/>
              </a:spcAft>
              <a:buNone/>
              <a:defRPr sz="3800" b="0" i="0" u="none" strike="noStrike" cap="none">
                <a:solidFill>
                  <a:schemeClr val="lt1"/>
                </a:solidFill>
                <a:latin typeface="Verdana"/>
                <a:ea typeface="Verdana"/>
                <a:cs typeface="Verdana"/>
                <a:sym typeface="Verdana"/>
              </a:defRPr>
            </a:lvl5pPr>
            <a:lvl6pPr marL="457200" marR="0" lvl="5" indent="0" algn="l" rtl="0">
              <a:spcBef>
                <a:spcPts val="0"/>
              </a:spcBef>
              <a:spcAft>
                <a:spcPts val="0"/>
              </a:spcAft>
              <a:buNone/>
              <a:defRPr sz="3800" b="0" i="0" u="none" strike="noStrike" cap="none">
                <a:solidFill>
                  <a:schemeClr val="lt1"/>
                </a:solidFill>
                <a:latin typeface="Verdana"/>
                <a:ea typeface="Verdana"/>
                <a:cs typeface="Verdana"/>
                <a:sym typeface="Verdana"/>
              </a:defRPr>
            </a:lvl6pPr>
            <a:lvl7pPr marL="914400" marR="0" lvl="6" indent="0" algn="l" rtl="0">
              <a:spcBef>
                <a:spcPts val="0"/>
              </a:spcBef>
              <a:spcAft>
                <a:spcPts val="0"/>
              </a:spcAft>
              <a:buNone/>
              <a:defRPr sz="3800" b="0" i="0" u="none" strike="noStrike" cap="none">
                <a:solidFill>
                  <a:schemeClr val="lt1"/>
                </a:solidFill>
                <a:latin typeface="Verdana"/>
                <a:ea typeface="Verdana"/>
                <a:cs typeface="Verdana"/>
                <a:sym typeface="Verdana"/>
              </a:defRPr>
            </a:lvl7pPr>
            <a:lvl8pPr marL="1371600" marR="0" lvl="7" indent="0" algn="l" rtl="0">
              <a:spcBef>
                <a:spcPts val="0"/>
              </a:spcBef>
              <a:spcAft>
                <a:spcPts val="0"/>
              </a:spcAft>
              <a:buNone/>
              <a:defRPr sz="3800" b="0" i="0" u="none" strike="noStrike" cap="none">
                <a:solidFill>
                  <a:schemeClr val="lt1"/>
                </a:solidFill>
                <a:latin typeface="Verdana"/>
                <a:ea typeface="Verdana"/>
                <a:cs typeface="Verdana"/>
                <a:sym typeface="Verdana"/>
              </a:defRPr>
            </a:lvl8pPr>
            <a:lvl9pPr marL="1828800" marR="0" lvl="8" indent="0" algn="l" rtl="0">
              <a:spcBef>
                <a:spcPts val="0"/>
              </a:spcBef>
              <a:spcAft>
                <a:spcPts val="0"/>
              </a:spcAft>
              <a:buNone/>
              <a:defRPr sz="3800" b="0" i="0" u="none" strike="noStrike" cap="none">
                <a:solidFill>
                  <a:schemeClr val="lt1"/>
                </a:solidFill>
                <a:latin typeface="Verdana"/>
                <a:ea typeface="Verdana"/>
                <a:cs typeface="Verdana"/>
                <a:sym typeface="Verdana"/>
              </a:defRPr>
            </a:lvl9pPr>
          </a:lstStyle>
          <a:p>
            <a:endParaRPr/>
          </a:p>
        </p:txBody>
      </p:sp>
      <p:sp>
        <p:nvSpPr>
          <p:cNvPr id="103" name="Shape 103"/>
          <p:cNvSpPr txBox="1">
            <a:spLocks noGrp="1"/>
          </p:cNvSpPr>
          <p:nvPr>
            <p:ph type="body" idx="1"/>
          </p:nvPr>
        </p:nvSpPr>
        <p:spPr>
          <a:xfrm>
            <a:off x="457200" y="1600200"/>
            <a:ext cx="8229600" cy="42672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Verdana"/>
              <a:buChar char="•"/>
              <a:defRPr sz="3200" b="0" i="0" u="none" strike="noStrike" cap="none">
                <a:solidFill>
                  <a:schemeClr val="dk1"/>
                </a:solidFill>
                <a:latin typeface="Verdana"/>
                <a:ea typeface="Verdana"/>
                <a:cs typeface="Verdana"/>
                <a:sym typeface="Verdana"/>
              </a:defRPr>
            </a:lvl1pPr>
            <a:lvl2pPr marL="742950" marR="0" lvl="1" indent="-107950" algn="l" rtl="0">
              <a:spcBef>
                <a:spcPts val="560"/>
              </a:spcBef>
              <a:spcAft>
                <a:spcPts val="0"/>
              </a:spcAft>
              <a:buClr>
                <a:schemeClr val="dk1"/>
              </a:buClr>
              <a:buSzPct val="100000"/>
              <a:buFont typeface="Verdana"/>
              <a:buChar char="•"/>
              <a:defRPr sz="2800" b="0" i="0" u="none" strike="noStrike" cap="none">
                <a:solidFill>
                  <a:schemeClr val="dk1"/>
                </a:solidFill>
                <a:latin typeface="Verdana"/>
                <a:ea typeface="Verdana"/>
                <a:cs typeface="Verdana"/>
                <a:sym typeface="Verdana"/>
              </a:defRPr>
            </a:lvl2pPr>
            <a:lvl3pPr marL="1143000" marR="0" lvl="2" indent="-7620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3pPr>
            <a:lvl4pPr marL="1600200" marR="0" lvl="3"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4pPr>
            <a:lvl5pPr marL="2057400" marR="0" lvl="4"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5pPr>
            <a:lvl6pPr marL="2514600" marR="0" lvl="5"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6pPr>
            <a:lvl7pPr marL="2971800" marR="0" lvl="6"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7pPr>
            <a:lvl8pPr marL="3429000" marR="0" lvl="7"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8pPr>
            <a:lvl9pPr marL="3886200" marR="0" lvl="8"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584200" y="190500"/>
            <a:ext cx="7924800" cy="6096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800" b="0" i="0" u="none" strike="noStrike" cap="none">
                <a:solidFill>
                  <a:schemeClr val="lt1"/>
                </a:solidFill>
                <a:latin typeface="Verdana"/>
                <a:ea typeface="Verdana"/>
                <a:cs typeface="Verdana"/>
                <a:sym typeface="Verdana"/>
              </a:defRPr>
            </a:lvl1pPr>
            <a:lvl2pPr marL="0" marR="0" lvl="1" indent="0" algn="l" rtl="0">
              <a:spcBef>
                <a:spcPts val="0"/>
              </a:spcBef>
              <a:spcAft>
                <a:spcPts val="0"/>
              </a:spcAft>
              <a:buNone/>
              <a:defRPr sz="3800" b="0" i="0" u="none" strike="noStrike" cap="none">
                <a:solidFill>
                  <a:schemeClr val="lt1"/>
                </a:solidFill>
                <a:latin typeface="Verdana"/>
                <a:ea typeface="Verdana"/>
                <a:cs typeface="Verdana"/>
                <a:sym typeface="Verdana"/>
              </a:defRPr>
            </a:lvl2pPr>
            <a:lvl3pPr marL="0" marR="0" lvl="2" indent="0" algn="l" rtl="0">
              <a:spcBef>
                <a:spcPts val="0"/>
              </a:spcBef>
              <a:spcAft>
                <a:spcPts val="0"/>
              </a:spcAft>
              <a:buNone/>
              <a:defRPr sz="3800" b="0" i="0" u="none" strike="noStrike" cap="none">
                <a:solidFill>
                  <a:schemeClr val="lt1"/>
                </a:solidFill>
                <a:latin typeface="Verdana"/>
                <a:ea typeface="Verdana"/>
                <a:cs typeface="Verdana"/>
                <a:sym typeface="Verdana"/>
              </a:defRPr>
            </a:lvl3pPr>
            <a:lvl4pPr marL="0" marR="0" lvl="3" indent="0" algn="l" rtl="0">
              <a:spcBef>
                <a:spcPts val="0"/>
              </a:spcBef>
              <a:spcAft>
                <a:spcPts val="0"/>
              </a:spcAft>
              <a:buNone/>
              <a:defRPr sz="3800" b="0" i="0" u="none" strike="noStrike" cap="none">
                <a:solidFill>
                  <a:schemeClr val="lt1"/>
                </a:solidFill>
                <a:latin typeface="Verdana"/>
                <a:ea typeface="Verdana"/>
                <a:cs typeface="Verdana"/>
                <a:sym typeface="Verdana"/>
              </a:defRPr>
            </a:lvl4pPr>
            <a:lvl5pPr marL="0" marR="0" lvl="4" indent="0" algn="l" rtl="0">
              <a:spcBef>
                <a:spcPts val="0"/>
              </a:spcBef>
              <a:spcAft>
                <a:spcPts val="0"/>
              </a:spcAft>
              <a:buNone/>
              <a:defRPr sz="3800" b="0" i="0" u="none" strike="noStrike" cap="none">
                <a:solidFill>
                  <a:schemeClr val="lt1"/>
                </a:solidFill>
                <a:latin typeface="Verdana"/>
                <a:ea typeface="Verdana"/>
                <a:cs typeface="Verdana"/>
                <a:sym typeface="Verdana"/>
              </a:defRPr>
            </a:lvl5pPr>
            <a:lvl6pPr marL="457200" marR="0" lvl="5" indent="0" algn="l" rtl="0">
              <a:spcBef>
                <a:spcPts val="0"/>
              </a:spcBef>
              <a:spcAft>
                <a:spcPts val="0"/>
              </a:spcAft>
              <a:buNone/>
              <a:defRPr sz="3800" b="0" i="0" u="none" strike="noStrike" cap="none">
                <a:solidFill>
                  <a:schemeClr val="lt1"/>
                </a:solidFill>
                <a:latin typeface="Verdana"/>
                <a:ea typeface="Verdana"/>
                <a:cs typeface="Verdana"/>
                <a:sym typeface="Verdana"/>
              </a:defRPr>
            </a:lvl6pPr>
            <a:lvl7pPr marL="914400" marR="0" lvl="6" indent="0" algn="l" rtl="0">
              <a:spcBef>
                <a:spcPts val="0"/>
              </a:spcBef>
              <a:spcAft>
                <a:spcPts val="0"/>
              </a:spcAft>
              <a:buNone/>
              <a:defRPr sz="3800" b="0" i="0" u="none" strike="noStrike" cap="none">
                <a:solidFill>
                  <a:schemeClr val="lt1"/>
                </a:solidFill>
                <a:latin typeface="Verdana"/>
                <a:ea typeface="Verdana"/>
                <a:cs typeface="Verdana"/>
                <a:sym typeface="Verdana"/>
              </a:defRPr>
            </a:lvl7pPr>
            <a:lvl8pPr marL="1371600" marR="0" lvl="7" indent="0" algn="l" rtl="0">
              <a:spcBef>
                <a:spcPts val="0"/>
              </a:spcBef>
              <a:spcAft>
                <a:spcPts val="0"/>
              </a:spcAft>
              <a:buNone/>
              <a:defRPr sz="3800" b="0" i="0" u="none" strike="noStrike" cap="none">
                <a:solidFill>
                  <a:schemeClr val="lt1"/>
                </a:solidFill>
                <a:latin typeface="Verdana"/>
                <a:ea typeface="Verdana"/>
                <a:cs typeface="Verdana"/>
                <a:sym typeface="Verdana"/>
              </a:defRPr>
            </a:lvl8pPr>
            <a:lvl9pPr marL="1828800" marR="0" lvl="8" indent="0" algn="l" rtl="0">
              <a:spcBef>
                <a:spcPts val="0"/>
              </a:spcBef>
              <a:spcAft>
                <a:spcPts val="0"/>
              </a:spcAft>
              <a:buNone/>
              <a:defRPr sz="3800" b="0" i="0" u="none" strike="noStrike" cap="none">
                <a:solidFill>
                  <a:schemeClr val="lt1"/>
                </a:solidFill>
                <a:latin typeface="Verdana"/>
                <a:ea typeface="Verdana"/>
                <a:cs typeface="Verdana"/>
                <a:sym typeface="Verdana"/>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19"/>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1219200"/>
            <a:ext cx="3008400" cy="11619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lt1"/>
                </a:solidFill>
                <a:latin typeface="Verdana"/>
                <a:ea typeface="Verdana"/>
                <a:cs typeface="Verdana"/>
                <a:sym typeface="Verdana"/>
              </a:defRPr>
            </a:lvl1pPr>
            <a:lvl2pPr marL="0" marR="0" lvl="1" indent="0" algn="l" rtl="0">
              <a:spcBef>
                <a:spcPts val="0"/>
              </a:spcBef>
              <a:spcAft>
                <a:spcPts val="0"/>
              </a:spcAft>
              <a:buNone/>
              <a:defRPr sz="3800" b="0" i="0" u="none" strike="noStrike" cap="none">
                <a:solidFill>
                  <a:schemeClr val="lt1"/>
                </a:solidFill>
                <a:latin typeface="Verdana"/>
                <a:ea typeface="Verdana"/>
                <a:cs typeface="Verdana"/>
                <a:sym typeface="Verdana"/>
              </a:defRPr>
            </a:lvl2pPr>
            <a:lvl3pPr marL="0" marR="0" lvl="2" indent="0" algn="l" rtl="0">
              <a:spcBef>
                <a:spcPts val="0"/>
              </a:spcBef>
              <a:spcAft>
                <a:spcPts val="0"/>
              </a:spcAft>
              <a:buNone/>
              <a:defRPr sz="3800" b="0" i="0" u="none" strike="noStrike" cap="none">
                <a:solidFill>
                  <a:schemeClr val="lt1"/>
                </a:solidFill>
                <a:latin typeface="Verdana"/>
                <a:ea typeface="Verdana"/>
                <a:cs typeface="Verdana"/>
                <a:sym typeface="Verdana"/>
              </a:defRPr>
            </a:lvl3pPr>
            <a:lvl4pPr marL="0" marR="0" lvl="3" indent="0" algn="l" rtl="0">
              <a:spcBef>
                <a:spcPts val="0"/>
              </a:spcBef>
              <a:spcAft>
                <a:spcPts val="0"/>
              </a:spcAft>
              <a:buNone/>
              <a:defRPr sz="3800" b="0" i="0" u="none" strike="noStrike" cap="none">
                <a:solidFill>
                  <a:schemeClr val="lt1"/>
                </a:solidFill>
                <a:latin typeface="Verdana"/>
                <a:ea typeface="Verdana"/>
                <a:cs typeface="Verdana"/>
                <a:sym typeface="Verdana"/>
              </a:defRPr>
            </a:lvl4pPr>
            <a:lvl5pPr marL="0" marR="0" lvl="4" indent="0" algn="l" rtl="0">
              <a:spcBef>
                <a:spcPts val="0"/>
              </a:spcBef>
              <a:spcAft>
                <a:spcPts val="0"/>
              </a:spcAft>
              <a:buNone/>
              <a:defRPr sz="3800" b="0" i="0" u="none" strike="noStrike" cap="none">
                <a:solidFill>
                  <a:schemeClr val="lt1"/>
                </a:solidFill>
                <a:latin typeface="Verdana"/>
                <a:ea typeface="Verdana"/>
                <a:cs typeface="Verdana"/>
                <a:sym typeface="Verdana"/>
              </a:defRPr>
            </a:lvl5pPr>
            <a:lvl6pPr marL="457200" marR="0" lvl="5" indent="0" algn="l" rtl="0">
              <a:spcBef>
                <a:spcPts val="0"/>
              </a:spcBef>
              <a:spcAft>
                <a:spcPts val="0"/>
              </a:spcAft>
              <a:buNone/>
              <a:defRPr sz="3800" b="0" i="0" u="none" strike="noStrike" cap="none">
                <a:solidFill>
                  <a:schemeClr val="lt1"/>
                </a:solidFill>
                <a:latin typeface="Verdana"/>
                <a:ea typeface="Verdana"/>
                <a:cs typeface="Verdana"/>
                <a:sym typeface="Verdana"/>
              </a:defRPr>
            </a:lvl6pPr>
            <a:lvl7pPr marL="914400" marR="0" lvl="6" indent="0" algn="l" rtl="0">
              <a:spcBef>
                <a:spcPts val="0"/>
              </a:spcBef>
              <a:spcAft>
                <a:spcPts val="0"/>
              </a:spcAft>
              <a:buNone/>
              <a:defRPr sz="3800" b="0" i="0" u="none" strike="noStrike" cap="none">
                <a:solidFill>
                  <a:schemeClr val="lt1"/>
                </a:solidFill>
                <a:latin typeface="Verdana"/>
                <a:ea typeface="Verdana"/>
                <a:cs typeface="Verdana"/>
                <a:sym typeface="Verdana"/>
              </a:defRPr>
            </a:lvl7pPr>
            <a:lvl8pPr marL="1371600" marR="0" lvl="7" indent="0" algn="l" rtl="0">
              <a:spcBef>
                <a:spcPts val="0"/>
              </a:spcBef>
              <a:spcAft>
                <a:spcPts val="0"/>
              </a:spcAft>
              <a:buNone/>
              <a:defRPr sz="3800" b="0" i="0" u="none" strike="noStrike" cap="none">
                <a:solidFill>
                  <a:schemeClr val="lt1"/>
                </a:solidFill>
                <a:latin typeface="Verdana"/>
                <a:ea typeface="Verdana"/>
                <a:cs typeface="Verdana"/>
                <a:sym typeface="Verdana"/>
              </a:defRPr>
            </a:lvl8pPr>
            <a:lvl9pPr marL="1828800" marR="0" lvl="8" indent="0" algn="l" rtl="0">
              <a:spcBef>
                <a:spcPts val="0"/>
              </a:spcBef>
              <a:spcAft>
                <a:spcPts val="0"/>
              </a:spcAft>
              <a:buNone/>
              <a:defRPr sz="3800" b="0" i="0" u="none" strike="noStrike" cap="none">
                <a:solidFill>
                  <a:schemeClr val="lt1"/>
                </a:solidFill>
                <a:latin typeface="Verdana"/>
                <a:ea typeface="Verdana"/>
                <a:cs typeface="Verdana"/>
                <a:sym typeface="Verdana"/>
              </a:defRPr>
            </a:lvl9pPr>
          </a:lstStyle>
          <a:p>
            <a:endParaRPr/>
          </a:p>
        </p:txBody>
      </p:sp>
      <p:sp>
        <p:nvSpPr>
          <p:cNvPr id="122" name="Shape 122"/>
          <p:cNvSpPr txBox="1">
            <a:spLocks noGrp="1"/>
          </p:cNvSpPr>
          <p:nvPr>
            <p:ph type="body" idx="1"/>
          </p:nvPr>
        </p:nvSpPr>
        <p:spPr>
          <a:xfrm>
            <a:off x="3575050" y="1219200"/>
            <a:ext cx="5111700" cy="48006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Verdana"/>
              <a:buChar char="•"/>
              <a:defRPr sz="3200" b="0" i="0" u="none" strike="noStrike" cap="none">
                <a:solidFill>
                  <a:schemeClr val="dk1"/>
                </a:solidFill>
                <a:latin typeface="Verdana"/>
                <a:ea typeface="Verdana"/>
                <a:cs typeface="Verdana"/>
                <a:sym typeface="Verdana"/>
              </a:defRPr>
            </a:lvl1pPr>
            <a:lvl2pPr marL="742950" marR="0" lvl="1" indent="-107950" algn="l" rtl="0">
              <a:spcBef>
                <a:spcPts val="560"/>
              </a:spcBef>
              <a:spcAft>
                <a:spcPts val="0"/>
              </a:spcAft>
              <a:buClr>
                <a:schemeClr val="dk1"/>
              </a:buClr>
              <a:buSzPct val="100000"/>
              <a:buFont typeface="Verdana"/>
              <a:buChar char="•"/>
              <a:defRPr sz="2800" b="0" i="0" u="none" strike="noStrike" cap="none">
                <a:solidFill>
                  <a:schemeClr val="dk1"/>
                </a:solidFill>
                <a:latin typeface="Verdana"/>
                <a:ea typeface="Verdana"/>
                <a:cs typeface="Verdana"/>
                <a:sym typeface="Verdana"/>
              </a:defRPr>
            </a:lvl2pPr>
            <a:lvl3pPr marL="1143000" marR="0" lvl="2" indent="-7620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3pPr>
            <a:lvl4pPr marL="1600200" marR="0" lvl="3"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4pPr>
            <a:lvl5pPr marL="2057400" marR="0" lvl="4"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5pPr>
            <a:lvl6pPr marL="2514600" marR="0" lvl="5"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6pPr>
            <a:lvl7pPr marL="2971800" marR="0" lvl="6"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7pPr>
            <a:lvl8pPr marL="3429000" marR="0" lvl="7"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8pPr>
            <a:lvl9pPr marL="3886200" marR="0" lvl="8"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9pPr>
          </a:lstStyle>
          <a:p>
            <a:endParaRPr/>
          </a:p>
        </p:txBody>
      </p:sp>
      <p:sp>
        <p:nvSpPr>
          <p:cNvPr id="123" name="Shape 123"/>
          <p:cNvSpPr txBox="1">
            <a:spLocks noGrp="1"/>
          </p:cNvSpPr>
          <p:nvPr>
            <p:ph type="body" idx="2"/>
          </p:nvPr>
        </p:nvSpPr>
        <p:spPr>
          <a:xfrm>
            <a:off x="457200" y="2362200"/>
            <a:ext cx="3008400" cy="3657600"/>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1pPr>
            <a:lvl2pPr marL="457200" marR="0" lvl="1" indent="0" algn="l" rtl="0">
              <a:spcBef>
                <a:spcPts val="240"/>
              </a:spcBef>
              <a:spcAft>
                <a:spcPts val="0"/>
              </a:spcAft>
              <a:buClr>
                <a:schemeClr val="dk1"/>
              </a:buClr>
              <a:buFont typeface="Verdana"/>
              <a:buNone/>
              <a:defRPr sz="1200" b="0" i="0" u="none" strike="noStrike" cap="none">
                <a:solidFill>
                  <a:schemeClr val="dk1"/>
                </a:solidFill>
                <a:latin typeface="Verdana"/>
                <a:ea typeface="Verdana"/>
                <a:cs typeface="Verdana"/>
                <a:sym typeface="Verdana"/>
              </a:defRPr>
            </a:lvl2pPr>
            <a:lvl3pPr marL="914400" marR="0" lvl="2" indent="0" algn="l" rtl="0">
              <a:spcBef>
                <a:spcPts val="200"/>
              </a:spcBef>
              <a:spcAft>
                <a:spcPts val="0"/>
              </a:spcAft>
              <a:buClr>
                <a:schemeClr val="dk1"/>
              </a:buClr>
              <a:buFont typeface="Verdana"/>
              <a:buNone/>
              <a:defRPr sz="1000" b="0" i="0" u="none" strike="noStrike" cap="none">
                <a:solidFill>
                  <a:schemeClr val="dk1"/>
                </a:solidFill>
                <a:latin typeface="Verdana"/>
                <a:ea typeface="Verdana"/>
                <a:cs typeface="Verdana"/>
                <a:sym typeface="Verdana"/>
              </a:defRPr>
            </a:lvl3pPr>
            <a:lvl4pPr marL="1371600" marR="0" lvl="3"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4pPr>
            <a:lvl5pPr marL="1828800" marR="0" lvl="4"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5pPr>
            <a:lvl6pPr marL="2286000" marR="0" lvl="5"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6pPr>
            <a:lvl7pPr marL="2743200" marR="0" lvl="6"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7pPr>
            <a:lvl8pPr marL="3200400" marR="0" lvl="7"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8pPr>
            <a:lvl9pPr marL="3657600" marR="0" lvl="8"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slideLayout" Target="../slideLayouts/slideLayout11.xml"/><Relationship Id="rId7" Type="http://schemas.openxmlformats.org/officeDocument/2006/relationships/slideLayout" Target="../slideLayouts/slideLayout12.xml"/><Relationship Id="rId8" Type="http://schemas.openxmlformats.org/officeDocument/2006/relationships/theme" Target="../theme/theme2.xml"/><Relationship Id="rId9" Type="http://schemas.openxmlformats.org/officeDocument/2006/relationships/image" Target="../media/image2.png"/><Relationship Id="rId10" Type="http://schemas.openxmlformats.org/officeDocument/2006/relationships/image" Target="../media/image3.png"/><Relationship Id="rId1" Type="http://schemas.openxmlformats.org/officeDocument/2006/relationships/slideLayout" Target="../slideLayouts/slideLayout6.xml"/><Relationship Id="rId2"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alphaModFix/>
          </a:blip>
          <a:stretch>
            <a:fillRect/>
          </a:stretch>
        </a:blipFill>
        <a:effectLst/>
      </p:bgPr>
    </p:bg>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1066800"/>
            <a:ext cx="8229600" cy="1143000"/>
          </a:xfrm>
          <a:prstGeom prst="rect">
            <a:avLst/>
          </a:prstGeom>
          <a:noFill/>
          <a:ln>
            <a:noFill/>
          </a:ln>
        </p:spPr>
        <p:txBody>
          <a:bodyPr lIns="91425" tIns="91425" rIns="91425" bIns="91425" anchor="ctr" anchorCtr="0"/>
          <a:lstStyle>
            <a:lvl1pPr marL="0" marR="0" lvl="0" indent="0" algn="ctr" rtl="0">
              <a:spcBef>
                <a:spcPts val="0"/>
              </a:spcBef>
              <a:buClr>
                <a:srgbClr val="17365D"/>
              </a:buClr>
              <a:buFont typeface="Trebuchet MS"/>
              <a:buNone/>
              <a:defRPr sz="4400" b="1" i="0" u="none" strike="noStrike" cap="none">
                <a:solidFill>
                  <a:srgbClr val="17365D"/>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62" name="Shape 62"/>
          <p:cNvSpPr txBox="1">
            <a:spLocks noGrp="1"/>
          </p:cNvSpPr>
          <p:nvPr>
            <p:ph type="body" idx="1"/>
          </p:nvPr>
        </p:nvSpPr>
        <p:spPr>
          <a:xfrm>
            <a:off x="457200" y="2087563"/>
            <a:ext cx="8229600" cy="33987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Trebuchet MS"/>
                <a:ea typeface="Trebuchet MS"/>
                <a:cs typeface="Trebuchet MS"/>
                <a:sym typeface="Trebuchet MS"/>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Trebuchet MS"/>
                <a:ea typeface="Trebuchet MS"/>
                <a:cs typeface="Trebuchet MS"/>
                <a:sym typeface="Trebuchet MS"/>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Trebuchet MS"/>
                <a:ea typeface="Trebuchet MS"/>
                <a:cs typeface="Trebuchet MS"/>
                <a:sym typeface="Trebuchet MS"/>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Trebuchet MS"/>
                <a:ea typeface="Trebuchet MS"/>
                <a:cs typeface="Trebuchet MS"/>
                <a:sym typeface="Trebuchet MS"/>
              </a:defRPr>
            </a:lvl9pPr>
          </a:lstStyle>
          <a:p>
            <a:endParaRPr/>
          </a:p>
        </p:txBody>
      </p:sp>
      <p:sp>
        <p:nvSpPr>
          <p:cNvPr id="63" name="Shape 63"/>
          <p:cNvSpPr txBox="1">
            <a:spLocks noGrp="1"/>
          </p:cNvSpPr>
          <p:nvPr>
            <p:ph type="dt" idx="10"/>
          </p:nvPr>
        </p:nvSpPr>
        <p:spPr>
          <a:xfrm>
            <a:off x="457200" y="5638800"/>
            <a:ext cx="2133600" cy="365100"/>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4" name="Shape 64"/>
          <p:cNvSpPr txBox="1">
            <a:spLocks noGrp="1"/>
          </p:cNvSpPr>
          <p:nvPr>
            <p:ph type="ftr" idx="11"/>
          </p:nvPr>
        </p:nvSpPr>
        <p:spPr>
          <a:xfrm>
            <a:off x="3124200" y="5638800"/>
            <a:ext cx="2895600" cy="365100"/>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5" name="Shape 65"/>
          <p:cNvSpPr txBox="1">
            <a:spLocks noGrp="1"/>
          </p:cNvSpPr>
          <p:nvPr>
            <p:ph type="sldNum" idx="12"/>
          </p:nvPr>
        </p:nvSpPr>
        <p:spPr>
          <a:xfrm>
            <a:off x="6553200" y="5638800"/>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Trebuchet MS"/>
                <a:ea typeface="Trebuchet MS"/>
                <a:cs typeface="Trebuchet MS"/>
                <a:sym typeface="Trebuchet MS"/>
              </a:rPr>
              <a:t>‹#›</a:t>
            </a:fld>
            <a:endParaRPr lang="en-US" sz="1200" b="0" i="0" u="none" strike="noStrike" cap="none">
              <a:solidFill>
                <a:srgbClr val="888888"/>
              </a:solidFill>
              <a:latin typeface="Trebuchet MS"/>
              <a:ea typeface="Trebuchet MS"/>
              <a:cs typeface="Trebuchet MS"/>
              <a:sym typeface="Trebuchet MS"/>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304800" y="152400"/>
            <a:ext cx="8229600" cy="6096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800" b="0" i="0" u="none" strike="noStrike" cap="none">
                <a:solidFill>
                  <a:schemeClr val="lt1"/>
                </a:solidFill>
                <a:latin typeface="Verdana"/>
                <a:ea typeface="Verdana"/>
                <a:cs typeface="Verdana"/>
                <a:sym typeface="Verdana"/>
              </a:defRPr>
            </a:lvl1pPr>
            <a:lvl2pPr marL="0" marR="0" lvl="1" indent="0" algn="l" rtl="0">
              <a:spcBef>
                <a:spcPts val="0"/>
              </a:spcBef>
              <a:spcAft>
                <a:spcPts val="0"/>
              </a:spcAft>
              <a:buNone/>
              <a:defRPr sz="3800" b="0" i="0" u="none" strike="noStrike" cap="none">
                <a:solidFill>
                  <a:schemeClr val="lt1"/>
                </a:solidFill>
                <a:latin typeface="Verdana"/>
                <a:ea typeface="Verdana"/>
                <a:cs typeface="Verdana"/>
                <a:sym typeface="Verdana"/>
              </a:defRPr>
            </a:lvl2pPr>
            <a:lvl3pPr marL="0" marR="0" lvl="2" indent="0" algn="l" rtl="0">
              <a:spcBef>
                <a:spcPts val="0"/>
              </a:spcBef>
              <a:spcAft>
                <a:spcPts val="0"/>
              </a:spcAft>
              <a:buNone/>
              <a:defRPr sz="3800" b="0" i="0" u="none" strike="noStrike" cap="none">
                <a:solidFill>
                  <a:schemeClr val="lt1"/>
                </a:solidFill>
                <a:latin typeface="Verdana"/>
                <a:ea typeface="Verdana"/>
                <a:cs typeface="Verdana"/>
                <a:sym typeface="Verdana"/>
              </a:defRPr>
            </a:lvl3pPr>
            <a:lvl4pPr marL="0" marR="0" lvl="3" indent="0" algn="l" rtl="0">
              <a:spcBef>
                <a:spcPts val="0"/>
              </a:spcBef>
              <a:spcAft>
                <a:spcPts val="0"/>
              </a:spcAft>
              <a:buNone/>
              <a:defRPr sz="3800" b="0" i="0" u="none" strike="noStrike" cap="none">
                <a:solidFill>
                  <a:schemeClr val="lt1"/>
                </a:solidFill>
                <a:latin typeface="Verdana"/>
                <a:ea typeface="Verdana"/>
                <a:cs typeface="Verdana"/>
                <a:sym typeface="Verdana"/>
              </a:defRPr>
            </a:lvl4pPr>
            <a:lvl5pPr marL="0" marR="0" lvl="4" indent="0" algn="l" rtl="0">
              <a:spcBef>
                <a:spcPts val="0"/>
              </a:spcBef>
              <a:spcAft>
                <a:spcPts val="0"/>
              </a:spcAft>
              <a:buNone/>
              <a:defRPr sz="3800" b="0" i="0" u="none" strike="noStrike" cap="none">
                <a:solidFill>
                  <a:schemeClr val="lt1"/>
                </a:solidFill>
                <a:latin typeface="Verdana"/>
                <a:ea typeface="Verdana"/>
                <a:cs typeface="Verdana"/>
                <a:sym typeface="Verdana"/>
              </a:defRPr>
            </a:lvl5pPr>
            <a:lvl6pPr marL="457200" marR="0" lvl="5" indent="0" algn="l" rtl="0">
              <a:spcBef>
                <a:spcPts val="0"/>
              </a:spcBef>
              <a:spcAft>
                <a:spcPts val="0"/>
              </a:spcAft>
              <a:buNone/>
              <a:defRPr sz="3800" b="0" i="0" u="none" strike="noStrike" cap="none">
                <a:solidFill>
                  <a:schemeClr val="lt1"/>
                </a:solidFill>
                <a:latin typeface="Verdana"/>
                <a:ea typeface="Verdana"/>
                <a:cs typeface="Verdana"/>
                <a:sym typeface="Verdana"/>
              </a:defRPr>
            </a:lvl6pPr>
            <a:lvl7pPr marL="914400" marR="0" lvl="6" indent="0" algn="l" rtl="0">
              <a:spcBef>
                <a:spcPts val="0"/>
              </a:spcBef>
              <a:spcAft>
                <a:spcPts val="0"/>
              </a:spcAft>
              <a:buNone/>
              <a:defRPr sz="3800" b="0" i="0" u="none" strike="noStrike" cap="none">
                <a:solidFill>
                  <a:schemeClr val="lt1"/>
                </a:solidFill>
                <a:latin typeface="Verdana"/>
                <a:ea typeface="Verdana"/>
                <a:cs typeface="Verdana"/>
                <a:sym typeface="Verdana"/>
              </a:defRPr>
            </a:lvl7pPr>
            <a:lvl8pPr marL="1371600" marR="0" lvl="7" indent="0" algn="l" rtl="0">
              <a:spcBef>
                <a:spcPts val="0"/>
              </a:spcBef>
              <a:spcAft>
                <a:spcPts val="0"/>
              </a:spcAft>
              <a:buNone/>
              <a:defRPr sz="3800" b="0" i="0" u="none" strike="noStrike" cap="none">
                <a:solidFill>
                  <a:schemeClr val="lt1"/>
                </a:solidFill>
                <a:latin typeface="Verdana"/>
                <a:ea typeface="Verdana"/>
                <a:cs typeface="Verdana"/>
                <a:sym typeface="Verdana"/>
              </a:defRPr>
            </a:lvl8pPr>
            <a:lvl9pPr marL="1828800" marR="0" lvl="8" indent="0" algn="l" rtl="0">
              <a:spcBef>
                <a:spcPts val="0"/>
              </a:spcBef>
              <a:spcAft>
                <a:spcPts val="0"/>
              </a:spcAft>
              <a:buNone/>
              <a:defRPr sz="3800" b="0" i="0" u="none" strike="noStrike" cap="none">
                <a:solidFill>
                  <a:schemeClr val="lt1"/>
                </a:solidFill>
                <a:latin typeface="Verdana"/>
                <a:ea typeface="Verdana"/>
                <a:cs typeface="Verdana"/>
                <a:sym typeface="Verdana"/>
              </a:defRPr>
            </a:lvl9pPr>
          </a:lstStyle>
          <a:p>
            <a:endParaRPr/>
          </a:p>
        </p:txBody>
      </p:sp>
      <p:sp>
        <p:nvSpPr>
          <p:cNvPr id="94" name="Shape 94"/>
          <p:cNvSpPr txBox="1">
            <a:spLocks noGrp="1"/>
          </p:cNvSpPr>
          <p:nvPr>
            <p:ph type="body" idx="1"/>
          </p:nvPr>
        </p:nvSpPr>
        <p:spPr>
          <a:xfrm>
            <a:off x="457200" y="1600200"/>
            <a:ext cx="8229600" cy="42672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Verdana"/>
              <a:buChar char="•"/>
              <a:defRPr sz="3200" b="0" i="0" u="none" strike="noStrike" cap="none">
                <a:solidFill>
                  <a:schemeClr val="dk1"/>
                </a:solidFill>
                <a:latin typeface="Verdana"/>
                <a:ea typeface="Verdana"/>
                <a:cs typeface="Verdana"/>
                <a:sym typeface="Verdana"/>
              </a:defRPr>
            </a:lvl1pPr>
            <a:lvl2pPr marL="742950" marR="0" lvl="1" indent="-107950" algn="l" rtl="0">
              <a:spcBef>
                <a:spcPts val="560"/>
              </a:spcBef>
              <a:spcAft>
                <a:spcPts val="0"/>
              </a:spcAft>
              <a:buClr>
                <a:schemeClr val="dk1"/>
              </a:buClr>
              <a:buSzPct val="100000"/>
              <a:buFont typeface="Verdana"/>
              <a:buChar char="•"/>
              <a:defRPr sz="2800" b="0" i="0" u="none" strike="noStrike" cap="none">
                <a:solidFill>
                  <a:schemeClr val="dk1"/>
                </a:solidFill>
                <a:latin typeface="Verdana"/>
                <a:ea typeface="Verdana"/>
                <a:cs typeface="Verdana"/>
                <a:sym typeface="Verdana"/>
              </a:defRPr>
            </a:lvl2pPr>
            <a:lvl3pPr marL="1143000" marR="0" lvl="2" indent="-7620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3pPr>
            <a:lvl4pPr marL="1600200" marR="0" lvl="3"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4pPr>
            <a:lvl5pPr marL="2057400" marR="0" lvl="4"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5pPr>
            <a:lvl6pPr marL="2514600" marR="0" lvl="5"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6pPr>
            <a:lvl7pPr marL="2971800" marR="0" lvl="6"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7pPr>
            <a:lvl8pPr marL="3429000" marR="0" lvl="7"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8pPr>
            <a:lvl9pPr marL="3886200" marR="0" lvl="8"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9pPr>
          </a:lstStyle>
          <a:p>
            <a:endParaRPr/>
          </a:p>
        </p:txBody>
      </p:sp>
      <p:sp>
        <p:nvSpPr>
          <p:cNvPr id="95" name="Shape 95"/>
          <p:cNvSpPr/>
          <p:nvPr/>
        </p:nvSpPr>
        <p:spPr>
          <a:xfrm>
            <a:off x="3733800" y="6096000"/>
            <a:ext cx="5257800" cy="609600"/>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1800">
              <a:solidFill>
                <a:schemeClr val="dk1"/>
              </a:solidFill>
              <a:latin typeface="Verdana"/>
              <a:ea typeface="Verdana"/>
              <a:cs typeface="Verdana"/>
              <a:sym typeface="Verdana"/>
            </a:endParaRPr>
          </a:p>
        </p:txBody>
      </p:sp>
      <p:pic>
        <p:nvPicPr>
          <p:cNvPr id="96" name="Shape 96" descr="blue banner"/>
          <p:cNvPicPr preferRelativeResize="0"/>
          <p:nvPr/>
        </p:nvPicPr>
        <p:blipFill rotWithShape="1">
          <a:blip r:embed="rId9">
            <a:alphaModFix/>
          </a:blip>
          <a:srcRect/>
          <a:stretch/>
        </p:blipFill>
        <p:spPr>
          <a:xfrm>
            <a:off x="304800" y="152400"/>
            <a:ext cx="8382000" cy="914400"/>
          </a:xfrm>
          <a:prstGeom prst="rect">
            <a:avLst/>
          </a:prstGeom>
          <a:noFill/>
          <a:ln>
            <a:noFill/>
          </a:ln>
        </p:spPr>
      </p:pic>
      <p:pic>
        <p:nvPicPr>
          <p:cNvPr id="97" name="Shape 97" descr="DOH-rgb"/>
          <p:cNvPicPr preferRelativeResize="0"/>
          <p:nvPr/>
        </p:nvPicPr>
        <p:blipFill rotWithShape="1">
          <a:blip r:embed="rId10">
            <a:alphaModFix/>
          </a:blip>
          <a:srcRect/>
          <a:stretch/>
        </p:blipFill>
        <p:spPr>
          <a:xfrm>
            <a:off x="6400800" y="6096000"/>
            <a:ext cx="2262300" cy="5493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5" r:id="rId1"/>
    <p:sldLayoutId id="2147483669" r:id="rId2"/>
    <p:sldLayoutId id="2147483670" r:id="rId3"/>
    <p:sldLayoutId id="2147483671" r:id="rId4"/>
    <p:sldLayoutId id="2147483672" r:id="rId5"/>
    <p:sldLayoutId id="2147483673" r:id="rId6"/>
    <p:sldLayoutId id="214748367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217600" y="1490125"/>
            <a:ext cx="8480100" cy="205740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Verdana"/>
              <a:buNone/>
            </a:pPr>
            <a:endParaRPr sz="2400" b="0" i="0" u="none" strike="noStrike" cap="none">
              <a:solidFill>
                <a:schemeClr val="dk1"/>
              </a:solidFill>
              <a:latin typeface="Verdana"/>
              <a:ea typeface="Verdana"/>
              <a:cs typeface="Verdana"/>
              <a:sym typeface="Verdana"/>
            </a:endParaRPr>
          </a:p>
          <a:p>
            <a:pPr marL="0" lvl="0" indent="-69850" algn="ctr" rtl="0">
              <a:lnSpc>
                <a:spcPct val="115000"/>
              </a:lnSpc>
              <a:spcBef>
                <a:spcPts val="0"/>
              </a:spcBef>
              <a:buClr>
                <a:schemeClr val="dk1"/>
              </a:buClr>
              <a:buSzPct val="34375"/>
              <a:buFont typeface="Arial"/>
              <a:buNone/>
            </a:pPr>
            <a:r>
              <a:rPr lang="en-US">
                <a:solidFill>
                  <a:srgbClr val="000000"/>
                </a:solidFill>
              </a:rPr>
              <a:t>2016 Annual Get Smart Week</a:t>
            </a:r>
          </a:p>
          <a:p>
            <a:pPr marL="0" lvl="0" indent="0" algn="ctr" rtl="0">
              <a:lnSpc>
                <a:spcPct val="115000"/>
              </a:lnSpc>
              <a:spcBef>
                <a:spcPts val="0"/>
              </a:spcBef>
              <a:buNone/>
            </a:pPr>
            <a:r>
              <a:rPr lang="en-US">
                <a:solidFill>
                  <a:srgbClr val="000000"/>
                </a:solidFill>
              </a:rPr>
              <a:t>Antibiotic Stewardship in Pennsylvania</a:t>
            </a:r>
          </a:p>
          <a:p>
            <a:pPr marL="0" lvl="0" indent="0" algn="ctr" rtl="0">
              <a:lnSpc>
                <a:spcPct val="115000"/>
              </a:lnSpc>
              <a:spcBef>
                <a:spcPts val="0"/>
              </a:spcBef>
              <a:buNone/>
            </a:pPr>
            <a:endParaRPr>
              <a:solidFill>
                <a:srgbClr val="000000"/>
              </a:solidFill>
            </a:endParaRPr>
          </a:p>
          <a:p>
            <a:pPr marL="0" lvl="0" indent="0" algn="ctr" rtl="0">
              <a:lnSpc>
                <a:spcPct val="115000"/>
              </a:lnSpc>
              <a:spcBef>
                <a:spcPts val="600"/>
              </a:spcBef>
              <a:spcAft>
                <a:spcPts val="600"/>
              </a:spcAft>
              <a:buNone/>
            </a:pPr>
            <a:r>
              <a:rPr lang="en-US" sz="2200"/>
              <a:t>University of Pittsburgh</a:t>
            </a:r>
          </a:p>
          <a:p>
            <a:pPr marL="0" lvl="0" indent="0" algn="ctr" rtl="0">
              <a:lnSpc>
                <a:spcPct val="115000"/>
              </a:lnSpc>
              <a:spcBef>
                <a:spcPts val="600"/>
              </a:spcBef>
              <a:spcAft>
                <a:spcPts val="600"/>
              </a:spcAft>
              <a:buNone/>
            </a:pPr>
            <a:r>
              <a:rPr lang="en-US" sz="2200"/>
              <a:t>O’Hara Student Center</a:t>
            </a:r>
          </a:p>
          <a:p>
            <a:pPr marL="0" lvl="0" indent="0" algn="ctr" rtl="0">
              <a:lnSpc>
                <a:spcPct val="115000"/>
              </a:lnSpc>
              <a:spcBef>
                <a:spcPts val="600"/>
              </a:spcBef>
              <a:spcAft>
                <a:spcPts val="600"/>
              </a:spcAft>
              <a:buNone/>
            </a:pPr>
            <a:r>
              <a:rPr lang="en-US" sz="2200"/>
              <a:t>Friday, Nov. 18, 2016</a:t>
            </a:r>
          </a:p>
          <a:p>
            <a:pPr marL="0" lvl="0" indent="0" algn="ctr" rtl="0">
              <a:lnSpc>
                <a:spcPct val="115000"/>
              </a:lnSpc>
              <a:spcBef>
                <a:spcPts val="600"/>
              </a:spcBef>
              <a:spcAft>
                <a:spcPts val="600"/>
              </a:spcAft>
              <a:buNone/>
            </a:pPr>
            <a:r>
              <a:rPr lang="en-US" sz="2200"/>
              <a:t>Noon – 1:30 p.m.</a:t>
            </a:r>
          </a:p>
          <a:p>
            <a:pPr marL="0" lvl="0" indent="-69850" algn="ctr" rtl="0">
              <a:lnSpc>
                <a:spcPct val="115000"/>
              </a:lnSpc>
              <a:spcBef>
                <a:spcPts val="0"/>
              </a:spcBef>
              <a:buClr>
                <a:schemeClr val="dk1"/>
              </a:buClr>
              <a:buSzPct val="34375"/>
              <a:buFont typeface="Arial"/>
              <a:buNone/>
            </a:pPr>
            <a:endParaRPr>
              <a:solidFill>
                <a:srgbClr val="000000"/>
              </a:solidFill>
            </a:endParaRPr>
          </a:p>
          <a:p>
            <a:pPr marL="0" marR="0" lvl="0" indent="0" algn="ctr" rtl="0">
              <a:spcBef>
                <a:spcPts val="480"/>
              </a:spcBef>
              <a:spcAft>
                <a:spcPts val="0"/>
              </a:spcAft>
              <a:buNone/>
            </a:pPr>
            <a:r>
              <a:rPr lang="en-US" sz="2400" b="0" i="0" u="none" strike="noStrike" cap="none">
                <a:solidFill>
                  <a:schemeClr val="dk1"/>
                </a:solidFill>
                <a:latin typeface="Verdana"/>
                <a:ea typeface="Verdana"/>
                <a:cs typeface="Verdana"/>
                <a:sym typeface="Verdana"/>
              </a:rPr>
              <a:t/>
            </a:r>
            <a:br>
              <a:rPr lang="en-US" sz="2400" b="0" i="0" u="none" strike="noStrike" cap="none">
                <a:solidFill>
                  <a:schemeClr val="dk1"/>
                </a:solidFill>
                <a:latin typeface="Verdana"/>
                <a:ea typeface="Verdana"/>
                <a:cs typeface="Verdana"/>
                <a:sym typeface="Verdana"/>
              </a:rPr>
            </a:br>
            <a:endParaRPr lang="en-US" sz="2400" b="0" i="0" u="none" strike="noStrike" cap="none">
              <a:solidFill>
                <a:schemeClr val="dk1"/>
              </a:solidFill>
              <a:latin typeface="Verdana"/>
              <a:ea typeface="Verdana"/>
              <a:cs typeface="Verdana"/>
              <a:sym typeface="Verdana"/>
            </a:endParaRPr>
          </a:p>
          <a:p>
            <a:pPr marL="0" marR="0" lvl="0" indent="0" algn="l" rtl="0">
              <a:spcBef>
                <a:spcPts val="480"/>
              </a:spcBef>
              <a:spcAft>
                <a:spcPts val="0"/>
              </a:spcAft>
              <a:buClr>
                <a:schemeClr val="dk1"/>
              </a:buClr>
              <a:buSzPct val="25000"/>
              <a:buFont typeface="Verdana"/>
              <a:buNone/>
            </a:pPr>
            <a:endParaRPr sz="2400" b="0" i="0" u="none" strike="noStrike" cap="none">
              <a:solidFill>
                <a:schemeClr val="dk1"/>
              </a:solidFill>
              <a:latin typeface="Verdana"/>
              <a:ea typeface="Verdana"/>
              <a:cs typeface="Verdana"/>
              <a:sym typeface="Verdana"/>
            </a:endParaRPr>
          </a:p>
          <a:p>
            <a:pPr marL="0" marR="0" lvl="0" indent="0" algn="l" rtl="0">
              <a:spcBef>
                <a:spcPts val="480"/>
              </a:spcBef>
              <a:spcAft>
                <a:spcPts val="0"/>
              </a:spcAft>
              <a:buClr>
                <a:schemeClr val="dk1"/>
              </a:buClr>
              <a:buSzPct val="25000"/>
              <a:buFont typeface="Verdana"/>
              <a:buNone/>
            </a:pPr>
            <a:endParaRPr sz="2400" b="0" i="0" u="none" strike="noStrike" cap="none">
              <a:solidFill>
                <a:schemeClr val="dk1"/>
              </a:solidFill>
              <a:latin typeface="Verdana"/>
              <a:ea typeface="Verdana"/>
              <a:cs typeface="Verdana"/>
              <a:sym typeface="Verdana"/>
            </a:endParaRPr>
          </a:p>
          <a:p>
            <a:pPr marL="0" marR="0" lvl="0" indent="0" algn="l" rtl="0">
              <a:spcBef>
                <a:spcPts val="480"/>
              </a:spcBef>
              <a:spcAft>
                <a:spcPts val="0"/>
              </a:spcAft>
              <a:buClr>
                <a:schemeClr val="dk1"/>
              </a:buClr>
              <a:buSzPct val="25000"/>
              <a:buFont typeface="Verdana"/>
              <a:buNone/>
            </a:pPr>
            <a:endParaRPr sz="2400" b="0" i="0" u="none" strike="noStrike" cap="none">
              <a:solidFill>
                <a:schemeClr val="dk1"/>
              </a:solidFill>
              <a:latin typeface="Verdana"/>
              <a:ea typeface="Verdana"/>
              <a:cs typeface="Verdana"/>
              <a:sym typeface="Verdana"/>
            </a:endParaRPr>
          </a:p>
          <a:p>
            <a:pPr marL="0" marR="0" lvl="0" indent="0" algn="l" rtl="0">
              <a:spcBef>
                <a:spcPts val="480"/>
              </a:spcBef>
              <a:spcAft>
                <a:spcPts val="0"/>
              </a:spcAft>
              <a:buClr>
                <a:schemeClr val="dk1"/>
              </a:buClr>
              <a:buSzPct val="25000"/>
              <a:buFont typeface="Verdana"/>
              <a:buNone/>
            </a:pPr>
            <a:endParaRPr sz="2400" b="0" i="0" u="none" strike="noStrike" cap="none">
              <a:solidFill>
                <a:schemeClr val="dk1"/>
              </a:solidFill>
              <a:latin typeface="Verdana"/>
              <a:ea typeface="Verdana"/>
              <a:cs typeface="Verdana"/>
              <a:sym typeface="Verdana"/>
            </a:endParaRPr>
          </a:p>
          <a:p>
            <a:pPr marL="0" marR="0" lvl="0" indent="0" algn="l" rtl="0">
              <a:spcBef>
                <a:spcPts val="480"/>
              </a:spcBef>
              <a:spcAft>
                <a:spcPts val="0"/>
              </a:spcAft>
              <a:buClr>
                <a:schemeClr val="dk1"/>
              </a:buClr>
              <a:buSzPct val="25000"/>
              <a:buFont typeface="Verdana"/>
              <a:buNone/>
            </a:pPr>
            <a:endParaRPr sz="2400" b="0" i="0" u="none" strike="noStrike" cap="none">
              <a:solidFill>
                <a:schemeClr val="dk1"/>
              </a:solidFill>
              <a:latin typeface="Verdana"/>
              <a:ea typeface="Verdana"/>
              <a:cs typeface="Verdana"/>
              <a:sym typeface="Verdana"/>
            </a:endParaRPr>
          </a:p>
          <a:p>
            <a:pPr marL="342900" marR="0" lvl="0" indent="-342900" algn="l" rtl="0">
              <a:spcBef>
                <a:spcPts val="480"/>
              </a:spcBef>
              <a:spcAft>
                <a:spcPts val="0"/>
              </a:spcAft>
              <a:buClr>
                <a:schemeClr val="dk1"/>
              </a:buClr>
              <a:buSzPct val="100000"/>
              <a:buFont typeface="Verdana"/>
              <a:buNone/>
            </a:pPr>
            <a:endParaRPr sz="2400" b="0" i="0" u="none" strike="noStrike" cap="none">
              <a:solidFill>
                <a:schemeClr val="dk1"/>
              </a:solidFill>
              <a:latin typeface="Verdana"/>
              <a:ea typeface="Verdana"/>
              <a:cs typeface="Verdana"/>
              <a:sym typeface="Verdana"/>
            </a:endParaRPr>
          </a:p>
          <a:p>
            <a:pPr marL="342900" marR="0" lvl="0" indent="-342900" algn="l" rtl="0">
              <a:spcBef>
                <a:spcPts val="480"/>
              </a:spcBef>
              <a:spcAft>
                <a:spcPts val="0"/>
              </a:spcAft>
              <a:buClr>
                <a:schemeClr val="dk1"/>
              </a:buClr>
              <a:buSzPct val="100000"/>
              <a:buFont typeface="Verdana"/>
              <a:buNone/>
            </a:pPr>
            <a:endParaRPr sz="2400" b="0" i="0" u="none" strike="noStrike" cap="none">
              <a:solidFill>
                <a:schemeClr val="dk1"/>
              </a:solidFill>
              <a:latin typeface="Verdana"/>
              <a:ea typeface="Verdana"/>
              <a:cs typeface="Verdana"/>
              <a:sym typeface="Verdana"/>
            </a:endParaRPr>
          </a:p>
          <a:p>
            <a:pPr marL="342900" marR="0" lvl="0" indent="-342900" algn="l" rtl="0">
              <a:spcBef>
                <a:spcPts val="480"/>
              </a:spcBef>
              <a:spcAft>
                <a:spcPts val="0"/>
              </a:spcAft>
              <a:buClr>
                <a:schemeClr val="dk1"/>
              </a:buClr>
              <a:buSzPct val="100000"/>
              <a:buFont typeface="Verdana"/>
              <a:buNone/>
            </a:pPr>
            <a:endParaRPr sz="2400" b="0" i="0" u="none" strike="noStrike" cap="none">
              <a:solidFill>
                <a:schemeClr val="dk1"/>
              </a:solidFill>
              <a:latin typeface="Verdana"/>
              <a:ea typeface="Verdana"/>
              <a:cs typeface="Verdana"/>
              <a:sym typeface="Verdana"/>
            </a:endParaRPr>
          </a:p>
          <a:p>
            <a:pPr marL="342900" marR="0" lvl="0" indent="-342900" algn="l" rtl="0">
              <a:spcBef>
                <a:spcPts val="480"/>
              </a:spcBef>
              <a:spcAft>
                <a:spcPts val="0"/>
              </a:spcAft>
              <a:buClr>
                <a:schemeClr val="dk1"/>
              </a:buClr>
              <a:buSzPct val="100000"/>
              <a:buFont typeface="Verdana"/>
              <a:buNone/>
            </a:pPr>
            <a:endParaRPr sz="2400" b="0" i="0" u="none" strike="noStrike" cap="none">
              <a:solidFill>
                <a:schemeClr val="dk1"/>
              </a:solidFill>
              <a:latin typeface="Verdana"/>
              <a:ea typeface="Verdana"/>
              <a:cs typeface="Verdana"/>
              <a:sym typeface="Verdana"/>
            </a:endParaRPr>
          </a:p>
          <a:p>
            <a:pPr marL="342900" marR="0" lvl="0" indent="-342900" algn="l" rtl="0">
              <a:spcBef>
                <a:spcPts val="480"/>
              </a:spcBef>
              <a:spcAft>
                <a:spcPts val="0"/>
              </a:spcAft>
              <a:buClr>
                <a:schemeClr val="dk1"/>
              </a:buClr>
              <a:buSzPct val="100000"/>
              <a:buFont typeface="Verdana"/>
              <a:buNone/>
            </a:pPr>
            <a:endParaRPr sz="2400" b="0" i="0" u="none" strike="noStrike" cap="none">
              <a:solidFill>
                <a:schemeClr val="dk1"/>
              </a:solidFill>
              <a:latin typeface="Verdana"/>
              <a:ea typeface="Verdana"/>
              <a:cs typeface="Verdana"/>
              <a:sym typeface="Verdana"/>
            </a:endParaRPr>
          </a:p>
          <a:p>
            <a:pPr marL="342900" marR="0" lvl="0" indent="-342900" algn="l" rtl="0">
              <a:spcBef>
                <a:spcPts val="480"/>
              </a:spcBef>
              <a:spcAft>
                <a:spcPts val="0"/>
              </a:spcAft>
              <a:buClr>
                <a:schemeClr val="dk1"/>
              </a:buClr>
              <a:buSzPct val="100000"/>
              <a:buFont typeface="Verdana"/>
              <a:buNone/>
            </a:pPr>
            <a:endParaRPr sz="2400" b="0" i="0" u="none" strike="noStrike" cap="none">
              <a:solidFill>
                <a:schemeClr val="dk1"/>
              </a:solidFill>
              <a:latin typeface="Verdana"/>
              <a:ea typeface="Verdana"/>
              <a:cs typeface="Verdana"/>
              <a:sym typeface="Verdana"/>
            </a:endParaRPr>
          </a:p>
        </p:txBody>
      </p:sp>
      <p:pic>
        <p:nvPicPr>
          <p:cNvPr id="140" name="Shape 140"/>
          <p:cNvPicPr preferRelativeResize="0"/>
          <p:nvPr/>
        </p:nvPicPr>
        <p:blipFill>
          <a:blip r:embed="rId3">
            <a:alphaModFix/>
          </a:blip>
          <a:stretch>
            <a:fillRect/>
          </a:stretch>
        </p:blipFill>
        <p:spPr>
          <a:xfrm>
            <a:off x="480025" y="5814670"/>
            <a:ext cx="5337025" cy="96520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ctrTitle"/>
          </p:nvPr>
        </p:nvSpPr>
        <p:spPr>
          <a:xfrm>
            <a:off x="1219200" y="1524000"/>
            <a:ext cx="6477000" cy="2076300"/>
          </a:xfrm>
          <a:prstGeom prst="rect">
            <a:avLst/>
          </a:prstGeom>
          <a:noFill/>
          <a:ln>
            <a:noFill/>
          </a:ln>
        </p:spPr>
        <p:txBody>
          <a:bodyPr lIns="91425" tIns="45700" rIns="91425" bIns="45700" anchor="ctr" anchorCtr="0">
            <a:noAutofit/>
          </a:bodyPr>
          <a:lstStyle/>
          <a:p>
            <a:pPr marL="0" marR="0" lvl="0" indent="0" algn="ctr" rtl="0">
              <a:spcBef>
                <a:spcPts val="0"/>
              </a:spcBef>
              <a:buClr>
                <a:srgbClr val="003366"/>
              </a:buClr>
              <a:buSzPct val="25000"/>
              <a:buFont typeface="Trebuchet MS"/>
              <a:buNone/>
            </a:pPr>
            <a:r>
              <a:rPr lang="en-US" sz="4400" b="1" i="0" u="none" strike="noStrike" cap="none">
                <a:solidFill>
                  <a:srgbClr val="003366"/>
                </a:solidFill>
                <a:latin typeface="Trebuchet MS"/>
                <a:ea typeface="Trebuchet MS"/>
                <a:cs typeface="Trebuchet MS"/>
                <a:sym typeface="Trebuchet MS"/>
              </a:rPr>
              <a:t>This Week is “Get Smart” Week</a:t>
            </a:r>
          </a:p>
        </p:txBody>
      </p:sp>
      <p:sp>
        <p:nvSpPr>
          <p:cNvPr id="146" name="Shape 146"/>
          <p:cNvSpPr txBox="1">
            <a:spLocks noGrp="1"/>
          </p:cNvSpPr>
          <p:nvPr>
            <p:ph type="subTitle" idx="1"/>
          </p:nvPr>
        </p:nvSpPr>
        <p:spPr>
          <a:xfrm>
            <a:off x="1219200" y="4038600"/>
            <a:ext cx="6629400" cy="1371600"/>
          </a:xfrm>
          <a:prstGeom prst="rect">
            <a:avLst/>
          </a:prstGeom>
          <a:noFill/>
          <a:ln>
            <a:noFill/>
          </a:ln>
        </p:spPr>
        <p:txBody>
          <a:bodyPr lIns="91425" tIns="45700" rIns="91425" bIns="45700" anchor="t" anchorCtr="0">
            <a:noAutofit/>
          </a:bodyPr>
          <a:lstStyle/>
          <a:p>
            <a:pPr marL="0" marR="0" lvl="0" indent="0" algn="ctr" rtl="0">
              <a:spcBef>
                <a:spcPts val="0"/>
              </a:spcBef>
              <a:buClr>
                <a:srgbClr val="003366"/>
              </a:buClr>
              <a:buSzPct val="25000"/>
              <a:buFont typeface="Arial"/>
              <a:buNone/>
            </a:pPr>
            <a:r>
              <a:rPr lang="en-US" sz="3200" b="1" i="0" u="none" strike="noStrike" cap="none">
                <a:solidFill>
                  <a:srgbClr val="003366"/>
                </a:solidFill>
                <a:latin typeface="Trebuchet MS"/>
                <a:ea typeface="Trebuchet MS"/>
                <a:cs typeface="Trebuchet MS"/>
                <a:sym typeface="Trebuchet MS"/>
              </a:rPr>
              <a:t>Goal :  Raise awareness of problem of antibiotic resistance</a:t>
            </a:r>
          </a:p>
        </p:txBody>
      </p:sp>
      <p:sp>
        <p:nvSpPr>
          <p:cNvPr id="147" name="Shape 147"/>
          <p:cNvSpPr txBox="1"/>
          <p:nvPr/>
        </p:nvSpPr>
        <p:spPr>
          <a:xfrm>
            <a:off x="2702925" y="5451950"/>
            <a:ext cx="4120500" cy="999600"/>
          </a:xfrm>
          <a:prstGeom prst="rect">
            <a:avLst/>
          </a:prstGeom>
          <a:noFill/>
          <a:ln>
            <a:noFill/>
          </a:ln>
        </p:spPr>
        <p:txBody>
          <a:bodyPr lIns="91425" tIns="91425" rIns="91425" bIns="91425" anchor="t" anchorCtr="0">
            <a:noAutofit/>
          </a:bodyPr>
          <a:lstStyle/>
          <a:p>
            <a:pPr lvl="0" algn="ctr" rtl="0">
              <a:spcBef>
                <a:spcPts val="0"/>
              </a:spcBef>
              <a:buNone/>
            </a:pPr>
            <a:r>
              <a:rPr lang="en-US" sz="1800">
                <a:solidFill>
                  <a:srgbClr val="003366"/>
                </a:solidFill>
                <a:latin typeface="Trebuchet MS"/>
                <a:ea typeface="Trebuchet MS"/>
                <a:cs typeface="Trebuchet MS"/>
                <a:sym typeface="Trebuchet MS"/>
              </a:rPr>
              <a:t>Dr. Karen Hacker, MD, MPH</a:t>
            </a:r>
          </a:p>
          <a:p>
            <a:pPr lvl="0" algn="ctr">
              <a:spcBef>
                <a:spcPts val="0"/>
              </a:spcBef>
              <a:buNone/>
            </a:pPr>
            <a:r>
              <a:rPr lang="en-US" sz="1800">
                <a:solidFill>
                  <a:srgbClr val="003366"/>
                </a:solidFill>
                <a:latin typeface="Trebuchet MS"/>
                <a:ea typeface="Trebuchet MS"/>
                <a:cs typeface="Trebuchet MS"/>
                <a:sym typeface="Trebuchet MS"/>
              </a:rPr>
              <a:t>Director of the Allegheny County Health Department</a:t>
            </a:r>
            <a:r>
              <a:rPr lang="en-US" sz="1200">
                <a:solidFill>
                  <a:schemeClr val="dk1"/>
                </a:solidFill>
                <a:latin typeface="Trebuchet MS"/>
                <a:ea typeface="Trebuchet MS"/>
                <a:cs typeface="Trebuchet MS"/>
                <a:sym typeface="Trebuchet MS"/>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99060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17365D"/>
              </a:buClr>
              <a:buSzPct val="25000"/>
              <a:buFont typeface="Trebuchet MS"/>
              <a:buNone/>
            </a:pPr>
            <a:r>
              <a:rPr lang="en-US" sz="4400" b="1" i="0" u="none" strike="noStrike" cap="none">
                <a:solidFill>
                  <a:srgbClr val="17365D"/>
                </a:solidFill>
                <a:latin typeface="Trebuchet MS"/>
                <a:ea typeface="Trebuchet MS"/>
                <a:cs typeface="Trebuchet MS"/>
                <a:sym typeface="Trebuchet MS"/>
              </a:rPr>
              <a:t>Antibiotic resistance</a:t>
            </a:r>
          </a:p>
        </p:txBody>
      </p:sp>
      <p:sp>
        <p:nvSpPr>
          <p:cNvPr id="153" name="Shape 153"/>
          <p:cNvSpPr txBox="1">
            <a:spLocks noGrp="1"/>
          </p:cNvSpPr>
          <p:nvPr>
            <p:ph type="body" idx="1"/>
          </p:nvPr>
        </p:nvSpPr>
        <p:spPr>
          <a:xfrm>
            <a:off x="457200" y="2468563"/>
            <a:ext cx="8229600" cy="33987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dk1"/>
              </a:buClr>
              <a:buSzPct val="100740"/>
              <a:buFont typeface="Arial"/>
              <a:buChar char="•"/>
            </a:pPr>
            <a:r>
              <a:rPr lang="en-US" sz="2720" b="0" i="0" u="none" strike="noStrike" cap="none">
                <a:solidFill>
                  <a:schemeClr val="dk1"/>
                </a:solidFill>
                <a:latin typeface="Trebuchet MS"/>
                <a:ea typeface="Trebuchet MS"/>
                <a:cs typeface="Trebuchet MS"/>
                <a:sym typeface="Trebuchet MS"/>
              </a:rPr>
              <a:t>CDC estimates 2 million persons infected by resistant bacteria and 23,000 die from these infections each year</a:t>
            </a:r>
          </a:p>
          <a:p>
            <a:pPr marL="342900" marR="0" lvl="0" indent="-342900" algn="l" rtl="0">
              <a:lnSpc>
                <a:spcPct val="90000"/>
              </a:lnSpc>
              <a:spcBef>
                <a:spcPts val="544"/>
              </a:spcBef>
              <a:spcAft>
                <a:spcPts val="0"/>
              </a:spcAft>
              <a:buClr>
                <a:schemeClr val="dk1"/>
              </a:buClr>
              <a:buSzPct val="100740"/>
              <a:buFont typeface="Arial"/>
              <a:buChar char="•"/>
            </a:pPr>
            <a:r>
              <a:rPr lang="en-US" sz="2720" b="0" i="0" u="none" strike="noStrike" cap="none">
                <a:solidFill>
                  <a:schemeClr val="dk1"/>
                </a:solidFill>
                <a:latin typeface="Trebuchet MS"/>
                <a:ea typeface="Trebuchet MS"/>
                <a:cs typeface="Trebuchet MS"/>
                <a:sym typeface="Trebuchet MS"/>
              </a:rPr>
              <a:t>Major contributors are overuse and misuse of antibiotics</a:t>
            </a:r>
          </a:p>
          <a:p>
            <a:pPr marL="742950" marR="0" lvl="1" indent="-285750" algn="l" rtl="0">
              <a:lnSpc>
                <a:spcPct val="90000"/>
              </a:lnSpc>
              <a:spcBef>
                <a:spcPts val="476"/>
              </a:spcBef>
              <a:spcAft>
                <a:spcPts val="0"/>
              </a:spcAft>
              <a:buClr>
                <a:schemeClr val="dk1"/>
              </a:buClr>
              <a:buSzPct val="99166"/>
              <a:buFont typeface="Arial"/>
              <a:buChar char="–"/>
            </a:pPr>
            <a:r>
              <a:rPr lang="en-US" sz="2380" b="0" i="0" u="none" strike="noStrike" cap="none">
                <a:solidFill>
                  <a:schemeClr val="dk1"/>
                </a:solidFill>
                <a:latin typeface="Trebuchet MS"/>
                <a:ea typeface="Trebuchet MS"/>
                <a:cs typeface="Trebuchet MS"/>
                <a:sym typeface="Trebuchet MS"/>
              </a:rPr>
              <a:t>50% antibiotics are not needed or not optimally prescribed</a:t>
            </a:r>
          </a:p>
          <a:p>
            <a:pPr marL="742950" marR="0" lvl="1" indent="-285750" algn="l" rtl="0">
              <a:lnSpc>
                <a:spcPct val="90000"/>
              </a:lnSpc>
              <a:spcBef>
                <a:spcPts val="476"/>
              </a:spcBef>
              <a:spcAft>
                <a:spcPts val="0"/>
              </a:spcAft>
              <a:buClr>
                <a:schemeClr val="dk1"/>
              </a:buClr>
              <a:buSzPct val="99166"/>
              <a:buFont typeface="Arial"/>
              <a:buChar char="–"/>
            </a:pPr>
            <a:r>
              <a:rPr lang="en-US" sz="2380" b="0" i="0" u="none" strike="noStrike" cap="none">
                <a:solidFill>
                  <a:schemeClr val="dk1"/>
                </a:solidFill>
                <a:latin typeface="Trebuchet MS"/>
                <a:ea typeface="Trebuchet MS"/>
                <a:cs typeface="Trebuchet MS"/>
                <a:sym typeface="Trebuchet MS"/>
              </a:rPr>
              <a:t>Antibiotics are used to promote growth of animals</a:t>
            </a:r>
          </a:p>
          <a:p>
            <a:pPr marL="742950" marR="0" lvl="1" indent="-285750" algn="l" rtl="0">
              <a:lnSpc>
                <a:spcPct val="90000"/>
              </a:lnSpc>
              <a:spcBef>
                <a:spcPts val="476"/>
              </a:spcBef>
              <a:spcAft>
                <a:spcPts val="0"/>
              </a:spcAft>
              <a:buClr>
                <a:schemeClr val="dk1"/>
              </a:buClr>
              <a:buSzPct val="99166"/>
              <a:buFont typeface="Arial"/>
              <a:buNone/>
            </a:pPr>
            <a:endParaRPr sz="2380" b="0" i="0" u="none" strike="noStrike" cap="none">
              <a:solidFill>
                <a:schemeClr val="dk1"/>
              </a:solidFill>
              <a:latin typeface="Trebuchet MS"/>
              <a:ea typeface="Trebuchet MS"/>
              <a:cs typeface="Trebuchet MS"/>
              <a:sym typeface="Trebuchet MS"/>
            </a:endParaRPr>
          </a:p>
          <a:p>
            <a:pPr marL="342900" marR="0" lvl="0" indent="-342900" algn="l" rtl="0">
              <a:lnSpc>
                <a:spcPct val="90000"/>
              </a:lnSpc>
              <a:spcBef>
                <a:spcPts val="544"/>
              </a:spcBef>
              <a:buClr>
                <a:schemeClr val="dk1"/>
              </a:buClr>
              <a:buSzPct val="100740"/>
              <a:buFont typeface="Arial"/>
              <a:buNone/>
            </a:pPr>
            <a:endParaRPr sz="272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228600" y="685800"/>
            <a:ext cx="8686800" cy="838200"/>
          </a:xfrm>
          <a:prstGeom prst="rect">
            <a:avLst/>
          </a:prstGeom>
          <a:noFill/>
          <a:ln>
            <a:noFill/>
          </a:ln>
        </p:spPr>
        <p:txBody>
          <a:bodyPr lIns="91425" tIns="45700" rIns="91425" bIns="45700" anchor="ctr" anchorCtr="0">
            <a:noAutofit/>
          </a:bodyPr>
          <a:lstStyle/>
          <a:p>
            <a:pPr marL="0" marR="0" lvl="0" indent="0" algn="ctr" rtl="0">
              <a:spcBef>
                <a:spcPts val="0"/>
              </a:spcBef>
              <a:buClr>
                <a:srgbClr val="17365D"/>
              </a:buClr>
              <a:buSzPct val="25000"/>
              <a:buFont typeface="Trebuchet MS"/>
              <a:buNone/>
            </a:pPr>
            <a:r>
              <a:rPr lang="en-US" sz="3200" b="1" i="0" u="none" strike="noStrike" cap="none">
                <a:solidFill>
                  <a:srgbClr val="17365D"/>
                </a:solidFill>
                <a:latin typeface="Trebuchet MS"/>
                <a:ea typeface="Trebuchet MS"/>
                <a:cs typeface="Trebuchet MS"/>
                <a:sym typeface="Trebuchet MS"/>
              </a:rPr>
              <a:t>Antibiotics only treat bacterial infections</a:t>
            </a:r>
          </a:p>
        </p:txBody>
      </p:sp>
      <p:pic>
        <p:nvPicPr>
          <p:cNvPr id="159" name="Shape 159"/>
          <p:cNvPicPr preferRelativeResize="0"/>
          <p:nvPr/>
        </p:nvPicPr>
        <p:blipFill rotWithShape="1">
          <a:blip r:embed="rId3">
            <a:alphaModFix/>
          </a:blip>
          <a:srcRect/>
          <a:stretch/>
        </p:blipFill>
        <p:spPr>
          <a:xfrm>
            <a:off x="685800" y="1544078"/>
            <a:ext cx="7848600" cy="4932900"/>
          </a:xfrm>
          <a:prstGeom prst="rect">
            <a:avLst/>
          </a:prstGeom>
          <a:noFill/>
          <a:ln>
            <a:noFill/>
          </a:ln>
        </p:spPr>
      </p:pic>
      <p:sp>
        <p:nvSpPr>
          <p:cNvPr id="160" name="Shape 160"/>
          <p:cNvSpPr txBox="1"/>
          <p:nvPr/>
        </p:nvSpPr>
        <p:spPr>
          <a:xfrm>
            <a:off x="152400" y="6477000"/>
            <a:ext cx="2445600" cy="369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0" i="0" u="none" strike="noStrike" cap="none">
                <a:solidFill>
                  <a:schemeClr val="dk1"/>
                </a:solidFill>
                <a:latin typeface="Trebuchet MS"/>
                <a:ea typeface="Trebuchet MS"/>
                <a:cs typeface="Trebuchet MS"/>
                <a:sym typeface="Trebuchet MS"/>
              </a:rPr>
              <a:t>Source:  CDC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457200" y="106680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17365D"/>
              </a:buClr>
              <a:buSzPct val="25000"/>
              <a:buFont typeface="Trebuchet MS"/>
              <a:buNone/>
            </a:pPr>
            <a:r>
              <a:rPr lang="en-US" sz="3200" b="1" i="0" u="none" strike="noStrike" cap="none">
                <a:solidFill>
                  <a:srgbClr val="17365D"/>
                </a:solidFill>
                <a:latin typeface="Trebuchet MS"/>
                <a:ea typeface="Trebuchet MS"/>
                <a:cs typeface="Trebuchet MS"/>
                <a:sym typeface="Trebuchet MS"/>
              </a:rPr>
              <a:t>CDC’s “Get Smart: Know When Antibiotics Work” Program Objectives</a:t>
            </a:r>
          </a:p>
        </p:txBody>
      </p:sp>
      <p:sp>
        <p:nvSpPr>
          <p:cNvPr id="166" name="Shape 166"/>
          <p:cNvSpPr txBox="1">
            <a:spLocks noGrp="1"/>
          </p:cNvSpPr>
          <p:nvPr>
            <p:ph type="body" idx="1"/>
          </p:nvPr>
        </p:nvSpPr>
        <p:spPr>
          <a:xfrm>
            <a:off x="457200" y="2514600"/>
            <a:ext cx="8229600" cy="36576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Arial"/>
              <a:buNone/>
            </a:pPr>
            <a:r>
              <a:rPr lang="en-US" sz="2800" b="0" i="0" u="none" strike="noStrike" cap="none">
                <a:solidFill>
                  <a:schemeClr val="dk1"/>
                </a:solidFill>
                <a:latin typeface="Trebuchet MS"/>
                <a:ea typeface="Trebuchet MS"/>
                <a:cs typeface="Trebuchet MS"/>
                <a:sym typeface="Trebuchet MS"/>
              </a:rPr>
              <a:t>Stop the increase in antibiotic resistance by</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Trebuchet MS"/>
                <a:ea typeface="Trebuchet MS"/>
                <a:cs typeface="Trebuchet MS"/>
                <a:sym typeface="Trebuchet MS"/>
              </a:rPr>
              <a:t>Promoting providers’ adherence to prescribing guidelines</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Trebuchet MS"/>
                <a:ea typeface="Trebuchet MS"/>
                <a:cs typeface="Trebuchet MS"/>
                <a:sym typeface="Trebuchet MS"/>
              </a:rPr>
              <a:t>Decreasing demand for antibiotics among adults and parents of young children</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Trebuchet MS"/>
                <a:ea typeface="Trebuchet MS"/>
                <a:cs typeface="Trebuchet MS"/>
                <a:sym typeface="Trebuchet MS"/>
              </a:rPr>
              <a:t>Increasing adherence to prescribed antibiotics</a:t>
            </a:r>
          </a:p>
          <a:p>
            <a:pPr marL="342900" marR="0" lvl="0" indent="-342900" algn="l" rtl="0">
              <a:spcBef>
                <a:spcPts val="640"/>
              </a:spcBef>
              <a:buClr>
                <a:schemeClr val="dk1"/>
              </a:buClr>
              <a:buSzPct val="100000"/>
              <a:buFont typeface="Arial"/>
              <a:buNone/>
            </a:pPr>
            <a:endParaRPr sz="32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457200" y="91440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17365D"/>
              </a:buClr>
              <a:buSzPct val="25000"/>
              <a:buFont typeface="Trebuchet MS"/>
              <a:buNone/>
            </a:pPr>
            <a:r>
              <a:rPr lang="en-US" sz="3600" b="1" i="0" u="none" strike="noStrike" cap="none">
                <a:solidFill>
                  <a:srgbClr val="17365D"/>
                </a:solidFill>
                <a:latin typeface="Trebuchet MS"/>
                <a:ea typeface="Trebuchet MS"/>
                <a:cs typeface="Trebuchet MS"/>
                <a:sym typeface="Trebuchet MS"/>
              </a:rPr>
              <a:t>State and local health departments</a:t>
            </a:r>
          </a:p>
        </p:txBody>
      </p:sp>
      <p:sp>
        <p:nvSpPr>
          <p:cNvPr id="172" name="Shape 172"/>
          <p:cNvSpPr txBox="1">
            <a:spLocks noGrp="1"/>
          </p:cNvSpPr>
          <p:nvPr>
            <p:ph type="body" idx="1"/>
          </p:nvPr>
        </p:nvSpPr>
        <p:spPr>
          <a:xfrm>
            <a:off x="457200" y="2057400"/>
            <a:ext cx="8534400" cy="339870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2800" b="0" i="0" u="none" strike="noStrike" cap="none">
                <a:solidFill>
                  <a:schemeClr val="dk1"/>
                </a:solidFill>
                <a:latin typeface="Trebuchet MS"/>
                <a:ea typeface="Trebuchet MS"/>
                <a:cs typeface="Trebuchet MS"/>
                <a:sym typeface="Trebuchet MS"/>
              </a:rPr>
              <a:t>Role:  promote judicious antibiotic use; track resistant infections</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Trebuchet MS"/>
                <a:ea typeface="Trebuchet MS"/>
                <a:cs typeface="Trebuchet MS"/>
                <a:sym typeface="Trebuchet MS"/>
              </a:rPr>
              <a:t>ACHD activities:</a:t>
            </a:r>
          </a:p>
          <a:p>
            <a:pPr marL="742950" marR="0" lvl="1" indent="-285750" algn="l" rtl="0">
              <a:spcBef>
                <a:spcPts val="560"/>
              </a:spcBef>
              <a:spcAft>
                <a:spcPts val="0"/>
              </a:spcAft>
              <a:buClr>
                <a:schemeClr val="dk1"/>
              </a:buClr>
              <a:buSzPct val="100000"/>
              <a:buFont typeface="Arial"/>
              <a:buChar char="–"/>
            </a:pPr>
            <a:r>
              <a:rPr lang="en-US" sz="2800" b="0" i="0" u="none" strike="noStrike" cap="none">
                <a:solidFill>
                  <a:schemeClr val="dk1"/>
                </a:solidFill>
                <a:latin typeface="Trebuchet MS"/>
                <a:ea typeface="Trebuchet MS"/>
                <a:cs typeface="Trebuchet MS"/>
                <a:sym typeface="Trebuchet MS"/>
              </a:rPr>
              <a:t>Distribute guidelines for prevention and control of carbapenem-resistant </a:t>
            </a:r>
            <a:r>
              <a:rPr lang="en-US" sz="2800" b="0" i="1" u="none" strike="noStrike" cap="none">
                <a:solidFill>
                  <a:schemeClr val="dk1"/>
                </a:solidFill>
                <a:latin typeface="Trebuchet MS"/>
                <a:ea typeface="Trebuchet MS"/>
                <a:cs typeface="Trebuchet MS"/>
                <a:sym typeface="Trebuchet MS"/>
              </a:rPr>
              <a:t>Enterobacteriaceae</a:t>
            </a:r>
            <a:r>
              <a:rPr lang="en-US" sz="2800" b="0" i="0" u="none" strike="noStrike" cap="none">
                <a:solidFill>
                  <a:schemeClr val="dk1"/>
                </a:solidFill>
                <a:latin typeface="Trebuchet MS"/>
                <a:ea typeface="Trebuchet MS"/>
                <a:cs typeface="Trebuchet MS"/>
                <a:sym typeface="Trebuchet MS"/>
              </a:rPr>
              <a:t> (CRE)</a:t>
            </a:r>
          </a:p>
          <a:p>
            <a:pPr marL="742950" marR="0" lvl="1" indent="-285750" algn="l" rtl="0">
              <a:spcBef>
                <a:spcPts val="560"/>
              </a:spcBef>
              <a:spcAft>
                <a:spcPts val="0"/>
              </a:spcAft>
              <a:buClr>
                <a:schemeClr val="dk1"/>
              </a:buClr>
              <a:buSzPct val="100000"/>
              <a:buFont typeface="Arial"/>
              <a:buChar char="–"/>
            </a:pPr>
            <a:r>
              <a:rPr lang="en-US" sz="2800" b="0" i="0" u="none" strike="noStrike" cap="none">
                <a:solidFill>
                  <a:schemeClr val="dk1"/>
                </a:solidFill>
                <a:latin typeface="Trebuchet MS"/>
                <a:ea typeface="Trebuchet MS"/>
                <a:cs typeface="Trebuchet MS"/>
                <a:sym typeface="Trebuchet MS"/>
              </a:rPr>
              <a:t>Track invasive MRSA infections</a:t>
            </a:r>
          </a:p>
          <a:p>
            <a:pPr marL="742950" marR="0" lvl="1" indent="-285750" algn="l" rtl="0">
              <a:spcBef>
                <a:spcPts val="560"/>
              </a:spcBef>
              <a:buClr>
                <a:schemeClr val="dk1"/>
              </a:buClr>
              <a:buSzPct val="100000"/>
              <a:buFont typeface="Arial"/>
              <a:buChar char="–"/>
            </a:pPr>
            <a:r>
              <a:rPr lang="en-US" sz="2800" b="0" i="0" u="none" strike="noStrike" cap="none">
                <a:solidFill>
                  <a:schemeClr val="dk1"/>
                </a:solidFill>
                <a:latin typeface="Trebuchet MS"/>
                <a:ea typeface="Trebuchet MS"/>
                <a:cs typeface="Trebuchet MS"/>
                <a:sym typeface="Trebuchet MS"/>
              </a:rPr>
              <a:t>Promote antibiotic stewardship programs</a:t>
            </a:r>
          </a:p>
        </p:txBody>
      </p:sp>
    </p:spTree>
  </p:cSld>
  <p:clrMapOvr>
    <a:masterClrMapping/>
  </p:clrMapOvr>
</p:sld>
</file>

<file path=ppt/theme/theme1.xml><?xml version="1.0" encoding="utf-8"?>
<a:theme xmlns:a="http://schemas.openxmlformats.org/drawingml/2006/main" name="1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H_Master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294</Words>
  <Application>Microsoft Macintosh PowerPoint</Application>
  <PresentationFormat>On-screen Show (4:3)</PresentationFormat>
  <Paragraphs>43</Paragraphs>
  <Slides>6</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Verdana</vt:lpstr>
      <vt:lpstr>Arial</vt:lpstr>
      <vt:lpstr>Trebuchet MS</vt:lpstr>
      <vt:lpstr>Calibri</vt:lpstr>
      <vt:lpstr>1_Custom Design</vt:lpstr>
      <vt:lpstr>DOH_Master Template</vt:lpstr>
      <vt:lpstr>PowerPoint Presentation</vt:lpstr>
      <vt:lpstr>This Week is “Get Smart” Week</vt:lpstr>
      <vt:lpstr>Antibiotic resistance</vt:lpstr>
      <vt:lpstr>Antibiotics only treat bacterial infections</vt:lpstr>
      <vt:lpstr>CDC’s “Get Smart: Know When Antibiotics Work” Program Objectives</vt:lpstr>
      <vt:lpstr>State and local health departments</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Mary Leonard</cp:lastModifiedBy>
  <cp:revision>1</cp:revision>
  <dcterms:modified xsi:type="dcterms:W3CDTF">2017-01-05T17:33:51Z</dcterms:modified>
</cp:coreProperties>
</file>