
<file path=[Content_Types].xml><?xml version="1.0" encoding="utf-8"?>
<Types xmlns="http://schemas.openxmlformats.org/package/2006/content-types">
  <Default Extension="xml" ContentType="application/xml"/>
  <Default Extension="png" ContentType="image/png"/>
  <Default Extension="jpg" ContentType="image/jpe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7" r:id="rId1"/>
  </p:sldMasterIdLst>
  <p:notesMasterIdLst>
    <p:notesMasterId r:id="rId30"/>
  </p:notesMasterIdLst>
  <p:sldIdLst>
    <p:sldId id="302" r:id="rId2"/>
    <p:sldId id="303" r:id="rId3"/>
    <p:sldId id="304" r:id="rId4"/>
    <p:sldId id="305" r:id="rId5"/>
    <p:sldId id="306" r:id="rId6"/>
    <p:sldId id="307" r:id="rId7"/>
    <p:sldId id="308" r:id="rId8"/>
    <p:sldId id="309" r:id="rId9"/>
    <p:sldId id="310" r:id="rId10"/>
    <p:sldId id="311" r:id="rId11"/>
    <p:sldId id="312" r:id="rId12"/>
    <p:sldId id="313" r:id="rId13"/>
    <p:sldId id="314" r:id="rId14"/>
    <p:sldId id="315" r:id="rId15"/>
    <p:sldId id="316" r:id="rId16"/>
    <p:sldId id="317" r:id="rId17"/>
    <p:sldId id="318" r:id="rId18"/>
    <p:sldId id="319" r:id="rId19"/>
    <p:sldId id="320" r:id="rId20"/>
    <p:sldId id="321" r:id="rId21"/>
    <p:sldId id="322" r:id="rId22"/>
    <p:sldId id="323" r:id="rId23"/>
    <p:sldId id="324" r:id="rId24"/>
    <p:sldId id="325" r:id="rId25"/>
    <p:sldId id="326" r:id="rId26"/>
    <p:sldId id="327" r:id="rId27"/>
    <p:sldId id="328" r:id="rId28"/>
    <p:sldId id="329" r:id="rId29"/>
  </p:sldIdLst>
  <p:sldSz cx="9144000" cy="6858000" type="screen4x3"/>
  <p:notesSz cx="7053263" cy="9356725"/>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F33BD61-052D-4113-AD83-BA583B91F290}">
  <a:tblStyle styleId="{3F33BD61-052D-4113-AD83-BA583B91F290}"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med" len="med"/>
              <a:tailEnd type="none" w="med" len="med"/>
            </a:ln>
          </a:left>
          <a:right>
            <a:ln w="12700" cap="flat" cmpd="sng">
              <a:solidFill>
                <a:schemeClr val="lt1"/>
              </a:solidFill>
              <a:prstDash val="solid"/>
              <a:round/>
              <a:headEnd type="none" w="med" len="med"/>
              <a:tailEnd type="none" w="med" len="med"/>
            </a:ln>
          </a:right>
          <a:top>
            <a:ln w="12700" cap="flat" cmpd="sng">
              <a:solidFill>
                <a:schemeClr val="lt1"/>
              </a:solidFill>
              <a:prstDash val="solid"/>
              <a:round/>
              <a:headEnd type="none" w="med" len="med"/>
              <a:tailEnd type="none" w="med" len="med"/>
            </a:ln>
          </a:top>
          <a:bottom>
            <a:ln w="12700" cap="flat" cmpd="sng">
              <a:solidFill>
                <a:schemeClr val="lt1"/>
              </a:solidFill>
              <a:prstDash val="solid"/>
              <a:round/>
              <a:headEnd type="none" w="med" len="med"/>
              <a:tailEnd type="none" w="med" len="med"/>
            </a:ln>
          </a:bottom>
          <a:insideH>
            <a:ln w="12700" cap="flat" cmpd="sng">
              <a:solidFill>
                <a:schemeClr val="lt1"/>
              </a:solidFill>
              <a:prstDash val="solid"/>
              <a:round/>
              <a:headEnd type="none" w="med" len="med"/>
              <a:tailEnd type="none" w="med" len="med"/>
            </a:ln>
          </a:insideH>
          <a:insideV>
            <a:ln w="12700" cap="flat" cmpd="sng">
              <a:solidFill>
                <a:schemeClr val="lt1"/>
              </a:solidFill>
              <a:prstDash val="solid"/>
              <a:round/>
              <a:headEnd type="none" w="med" len="med"/>
              <a:tailEnd type="none" w="med" len="med"/>
            </a:ln>
          </a:insideV>
        </a:tcBdr>
        <a:fill>
          <a:solidFill>
            <a:srgbClr val="E6EFFA"/>
          </a:solidFill>
        </a:fill>
      </a:tcStyle>
    </a:wholeTbl>
    <a:band1H>
      <a:tcStyle>
        <a:tcBdr/>
        <a:fill>
          <a:solidFill>
            <a:srgbClr val="CADDF5"/>
          </a:solidFill>
        </a:fill>
      </a:tcStyle>
    </a:band1H>
    <a:band1V>
      <a:tcStyle>
        <a:tcBdr/>
        <a:fill>
          <a:solidFill>
            <a:srgbClr val="CADDF5"/>
          </a:solidFill>
        </a:fill>
      </a:tcStyle>
    </a:band1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med" len="med"/>
              <a:tailEnd type="none" w="med" len="med"/>
            </a:ln>
          </a:top>
        </a:tcBdr>
        <a:fill>
          <a:solidFill>
            <a:schemeClr val="accent1"/>
          </a:solidFill>
        </a:fill>
      </a:tcStyle>
    </a:lastRow>
    <a:firstRow>
      <a:tcTxStyle b="on" i="off">
        <a:font>
          <a:latin typeface="Arial"/>
          <a:ea typeface="Arial"/>
          <a:cs typeface="Arial"/>
        </a:font>
        <a:schemeClr val="lt1"/>
      </a:tcTxStyle>
      <a:tcStyle>
        <a:tcBdr>
          <a:bottom>
            <a:ln w="38100" cap="flat" cmpd="sng">
              <a:solidFill>
                <a:schemeClr val="lt1"/>
              </a:solidFill>
              <a:prstDash val="solid"/>
              <a:round/>
              <a:headEnd type="none" w="med" len="med"/>
              <a:tailEnd type="none" w="med" len="med"/>
            </a:ln>
          </a:bottom>
        </a:tcBdr>
        <a:fill>
          <a:solidFill>
            <a:schemeClr val="accent1"/>
          </a:solidFill>
        </a:fill>
      </a:tcStyle>
    </a:firstRow>
  </a:tblStyle>
  <a:tblStyle styleId="{7C121800-FB3A-437F-AB6B-AE03A7D0C223}" styleName="Table_1">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med" len="med"/>
              <a:tailEnd type="none" w="med" len="med"/>
            </a:ln>
          </a:left>
          <a:right>
            <a:ln w="9525" cap="flat" cmpd="sng">
              <a:solidFill>
                <a:srgbClr val="000000">
                  <a:alpha val="0"/>
                </a:srgbClr>
              </a:solidFill>
              <a:prstDash val="solid"/>
              <a:round/>
              <a:headEnd type="none" w="med" len="med"/>
              <a:tailEnd type="none" w="med" len="med"/>
            </a:ln>
          </a:right>
          <a:top>
            <a:ln w="25400" cap="flat" cmpd="sng">
              <a:solidFill>
                <a:schemeClr val="dk1"/>
              </a:solidFill>
              <a:prstDash val="solid"/>
              <a:round/>
              <a:headEnd type="none" w="med" len="med"/>
              <a:tailEnd type="none" w="med" len="med"/>
            </a:ln>
          </a:top>
          <a:bottom>
            <a:ln w="25400" cap="flat" cmpd="sng">
              <a:solidFill>
                <a:schemeClr val="dk1"/>
              </a:solidFill>
              <a:prstDash val="solid"/>
              <a:round/>
              <a:headEnd type="none" w="med" len="med"/>
              <a:tailEnd type="none" w="med" len="med"/>
            </a:ln>
          </a:bottom>
          <a:insideH>
            <a:ln w="9525" cap="flat" cmpd="sng">
              <a:solidFill>
                <a:srgbClr val="000000">
                  <a:alpha val="0"/>
                </a:srgbClr>
              </a:solidFill>
              <a:prstDash val="solid"/>
              <a:round/>
              <a:headEnd type="none" w="med" len="med"/>
              <a:tailEnd type="none" w="med" len="med"/>
            </a:ln>
          </a:insideH>
          <a:insideV>
            <a:ln w="9525" cap="flat" cmpd="sng">
              <a:solidFill>
                <a:srgbClr val="000000">
                  <a:alpha val="0"/>
                </a:srgbClr>
              </a:solidFill>
              <a:prstDash val="solid"/>
              <a:round/>
              <a:headEnd type="none" w="med" len="med"/>
              <a:tailEnd type="none" w="med" len="med"/>
            </a:ln>
          </a:insideV>
        </a:tcBdr>
        <a:fill>
          <a:solidFill>
            <a:schemeClr val="lt1"/>
          </a:solidFill>
        </a:fill>
      </a:tcStyle>
    </a:wholeTbl>
    <a:band1H>
      <a:tcStyle>
        <a:tcBdr/>
        <a:fill>
          <a:solidFill>
            <a:srgbClr val="E6E6E6"/>
          </a:solidFill>
        </a:fill>
      </a:tcStyle>
    </a:band1H>
    <a:band1V>
      <a:tcStyle>
        <a:tcBdr/>
        <a:fill>
          <a:solidFill>
            <a:srgbClr val="E6E6E6"/>
          </a:solidFill>
        </a:fill>
      </a:tcStyle>
    </a:band1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tcStyle>
        <a:tcBdr>
          <a:top>
            <a:ln w="50800" cap="flat" cmpd="sng">
              <a:solidFill>
                <a:schemeClr val="dk1"/>
              </a:solidFill>
              <a:prstDash val="solid"/>
              <a:round/>
              <a:headEnd type="none" w="med" len="med"/>
              <a:tailEnd type="none" w="med" len="med"/>
            </a:ln>
          </a:top>
        </a:tcBdr>
        <a:fill>
          <a:solidFill>
            <a:schemeClr val="lt1"/>
          </a:solidFill>
        </a:fill>
      </a:tcStyle>
    </a:lastRow>
    <a:seCell>
      <a:tcTxStyle b="on" i="off">
        <a:font>
          <a:latin typeface="Arial"/>
          <a:ea typeface="Arial"/>
          <a:cs typeface="Arial"/>
        </a:font>
        <a:schemeClr val="dk1"/>
      </a:tcTxStyle>
      <a:tcStyle>
        <a:tcBdr/>
      </a:tcStyle>
    </a:seCell>
    <a:swCell>
      <a:tcTxStyle b="on" i="off">
        <a:font>
          <a:latin typeface="Arial"/>
          <a:ea typeface="Arial"/>
          <a:cs typeface="Arial"/>
        </a:font>
        <a:schemeClr val="dk1"/>
      </a:tcTxStyle>
      <a:tcStyle>
        <a:tcBdr/>
      </a:tcStyle>
    </a:swCell>
    <a:firstRow>
      <a:tcTxStyle b="on" i="off">
        <a:font>
          <a:latin typeface="Arial"/>
          <a:ea typeface="Arial"/>
          <a:cs typeface="Arial"/>
        </a:font>
        <a:schemeClr val="lt1"/>
      </a:tcTxStyle>
      <a:tcStyle>
        <a:tcBdr>
          <a:bottom>
            <a:ln w="25400" cap="flat" cmpd="sng">
              <a:solidFill>
                <a:schemeClr val="dk1"/>
              </a:solidFill>
              <a:prstDash val="solid"/>
              <a:round/>
              <a:headEnd type="none" w="med" len="med"/>
              <a:tailEnd type="none" w="med" len="med"/>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11"/>
    <p:restoredTop sz="94674"/>
  </p:normalViewPr>
  <p:slideViewPr>
    <p:cSldViewPr snapToGrid="0" snapToObjects="1">
      <p:cViewPr varScale="1">
        <p:scale>
          <a:sx n="124" d="100"/>
          <a:sy n="124" d="100"/>
        </p:scale>
        <p:origin x="1824" y="168"/>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notesMaster" Target="notesMasters/notesMaster1.xml"/><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1588"/>
            <a:ext cx="3055938" cy="465137"/>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000" b="0" i="1" u="none" strike="noStrike" cap="none">
                <a:solidFill>
                  <a:schemeClr val="dk1"/>
                </a:solidFill>
                <a:latin typeface="Arial"/>
                <a:ea typeface="Arial"/>
                <a:cs typeface="Arial"/>
                <a:sym typeface="Arial"/>
              </a:defRPr>
            </a:lvl1pPr>
            <a:lvl2pPr marL="457200" marR="0" lvl="1" indent="0" algn="l" rtl="0">
              <a:spcBef>
                <a:spcPts val="0"/>
              </a:spcBef>
              <a:spcAft>
                <a:spcPts val="0"/>
              </a:spcAft>
              <a:buNone/>
              <a:defRPr sz="1400" b="0" i="0" u="none" strike="noStrike" cap="none">
                <a:solidFill>
                  <a:schemeClr val="dk2"/>
                </a:solidFill>
                <a:latin typeface="Arial"/>
                <a:ea typeface="Arial"/>
                <a:cs typeface="Arial"/>
                <a:sym typeface="Arial"/>
              </a:defRPr>
            </a:lvl2pPr>
            <a:lvl3pPr marL="914400" marR="0" lvl="2" indent="0" algn="l" rtl="0">
              <a:spcBef>
                <a:spcPts val="0"/>
              </a:spcBef>
              <a:spcAft>
                <a:spcPts val="0"/>
              </a:spcAft>
              <a:buNone/>
              <a:defRPr sz="1400" b="0" i="0" u="none" strike="noStrike" cap="none">
                <a:solidFill>
                  <a:schemeClr val="dk2"/>
                </a:solidFill>
                <a:latin typeface="Arial"/>
                <a:ea typeface="Arial"/>
                <a:cs typeface="Arial"/>
                <a:sym typeface="Arial"/>
              </a:defRPr>
            </a:lvl3pPr>
            <a:lvl4pPr marL="1371600" marR="0" lvl="3" indent="0" algn="l" rtl="0">
              <a:spcBef>
                <a:spcPts val="0"/>
              </a:spcBef>
              <a:spcAft>
                <a:spcPts val="0"/>
              </a:spcAft>
              <a:buNone/>
              <a:defRPr sz="1400" b="0" i="0" u="none" strike="noStrike" cap="none">
                <a:solidFill>
                  <a:schemeClr val="dk2"/>
                </a:solidFill>
                <a:latin typeface="Arial"/>
                <a:ea typeface="Arial"/>
                <a:cs typeface="Arial"/>
                <a:sym typeface="Arial"/>
              </a:defRPr>
            </a:lvl4pPr>
            <a:lvl5pPr marL="1828800" marR="0" lvl="4" indent="0" algn="l" rtl="0">
              <a:spcBef>
                <a:spcPts val="0"/>
              </a:spcBef>
              <a:spcAft>
                <a:spcPts val="0"/>
              </a:spcAft>
              <a:buNone/>
              <a:defRPr sz="1400" b="0" i="0" u="none" strike="noStrike" cap="none">
                <a:solidFill>
                  <a:schemeClr val="dk2"/>
                </a:solidFill>
                <a:latin typeface="Arial"/>
                <a:ea typeface="Arial"/>
                <a:cs typeface="Arial"/>
                <a:sym typeface="Arial"/>
              </a:defRPr>
            </a:lvl5pPr>
            <a:lvl6pPr marL="2286000" marR="0" lvl="5" indent="0" algn="l" rtl="0">
              <a:spcBef>
                <a:spcPts val="0"/>
              </a:spcBef>
              <a:buNone/>
              <a:defRPr sz="1400" b="0" i="0" u="none" strike="noStrike" cap="none">
                <a:solidFill>
                  <a:schemeClr val="dk2"/>
                </a:solidFill>
                <a:latin typeface="Arial"/>
                <a:ea typeface="Arial"/>
                <a:cs typeface="Arial"/>
                <a:sym typeface="Arial"/>
              </a:defRPr>
            </a:lvl6pPr>
            <a:lvl7pPr marL="2743200" marR="0" lvl="6" indent="0" algn="l" rtl="0">
              <a:spcBef>
                <a:spcPts val="0"/>
              </a:spcBef>
              <a:buNone/>
              <a:defRPr sz="1400" b="0" i="0" u="none" strike="noStrike" cap="none">
                <a:solidFill>
                  <a:schemeClr val="dk2"/>
                </a:solidFill>
                <a:latin typeface="Arial"/>
                <a:ea typeface="Arial"/>
                <a:cs typeface="Arial"/>
                <a:sym typeface="Arial"/>
              </a:defRPr>
            </a:lvl7pPr>
            <a:lvl8pPr marL="3200400" marR="0" lvl="7" indent="0" algn="l" rtl="0">
              <a:spcBef>
                <a:spcPts val="0"/>
              </a:spcBef>
              <a:buNone/>
              <a:defRPr sz="1400" b="0" i="0" u="none" strike="noStrike" cap="none">
                <a:solidFill>
                  <a:schemeClr val="dk2"/>
                </a:solidFill>
                <a:latin typeface="Arial"/>
                <a:ea typeface="Arial"/>
                <a:cs typeface="Arial"/>
                <a:sym typeface="Arial"/>
              </a:defRPr>
            </a:lvl8pPr>
            <a:lvl9pPr marL="3657600" marR="0" lvl="8" indent="0" algn="l" rtl="0">
              <a:spcBef>
                <a:spcPts val="0"/>
              </a:spcBef>
              <a:buNone/>
              <a:defRPr sz="1400" b="0" i="0" u="none" strike="noStrike" cap="none">
                <a:solidFill>
                  <a:schemeClr val="dk2"/>
                </a:solidFill>
                <a:latin typeface="Arial"/>
                <a:ea typeface="Arial"/>
                <a:cs typeface="Arial"/>
                <a:sym typeface="Arial"/>
              </a:defRPr>
            </a:lvl9pPr>
          </a:lstStyle>
          <a:p>
            <a:endParaRPr/>
          </a:p>
        </p:txBody>
      </p:sp>
      <p:sp>
        <p:nvSpPr>
          <p:cNvPr id="4" name="Shape 4"/>
          <p:cNvSpPr txBox="1">
            <a:spLocks noGrp="1"/>
          </p:cNvSpPr>
          <p:nvPr>
            <p:ph type="dt" idx="10"/>
          </p:nvPr>
        </p:nvSpPr>
        <p:spPr>
          <a:xfrm>
            <a:off x="3997325" y="1588"/>
            <a:ext cx="3055938" cy="465137"/>
          </a:xfrm>
          <a:prstGeom prst="rect">
            <a:avLst/>
          </a:prstGeom>
          <a:noFill/>
          <a:ln>
            <a:noFill/>
          </a:ln>
        </p:spPr>
        <p:txBody>
          <a:bodyPr lIns="91425" tIns="91425" rIns="91425" bIns="91425" anchor="t" anchorCtr="0"/>
          <a:lstStyle>
            <a:lvl1pPr marL="0" marR="0" lvl="0" indent="0" algn="r" rtl="0">
              <a:spcBef>
                <a:spcPts val="0"/>
              </a:spcBef>
              <a:spcAft>
                <a:spcPts val="0"/>
              </a:spcAft>
              <a:buNone/>
              <a:defRPr sz="1000" b="0" i="1" u="none" strike="noStrike" cap="none">
                <a:solidFill>
                  <a:schemeClr val="dk1"/>
                </a:solidFill>
                <a:latin typeface="Arial"/>
                <a:ea typeface="Arial"/>
                <a:cs typeface="Arial"/>
                <a:sym typeface="Arial"/>
              </a:defRPr>
            </a:lvl1pPr>
            <a:lvl2pPr marL="457200" marR="0" lvl="1" indent="0" algn="l" rtl="0">
              <a:spcBef>
                <a:spcPts val="0"/>
              </a:spcBef>
              <a:spcAft>
                <a:spcPts val="0"/>
              </a:spcAft>
              <a:buNone/>
              <a:defRPr sz="1400" b="0" i="0" u="none" strike="noStrike" cap="none">
                <a:solidFill>
                  <a:schemeClr val="dk2"/>
                </a:solidFill>
                <a:latin typeface="Arial"/>
                <a:ea typeface="Arial"/>
                <a:cs typeface="Arial"/>
                <a:sym typeface="Arial"/>
              </a:defRPr>
            </a:lvl2pPr>
            <a:lvl3pPr marL="914400" marR="0" lvl="2" indent="0" algn="l" rtl="0">
              <a:spcBef>
                <a:spcPts val="0"/>
              </a:spcBef>
              <a:spcAft>
                <a:spcPts val="0"/>
              </a:spcAft>
              <a:buNone/>
              <a:defRPr sz="1400" b="0" i="0" u="none" strike="noStrike" cap="none">
                <a:solidFill>
                  <a:schemeClr val="dk2"/>
                </a:solidFill>
                <a:latin typeface="Arial"/>
                <a:ea typeface="Arial"/>
                <a:cs typeface="Arial"/>
                <a:sym typeface="Arial"/>
              </a:defRPr>
            </a:lvl3pPr>
            <a:lvl4pPr marL="1371600" marR="0" lvl="3" indent="0" algn="l" rtl="0">
              <a:spcBef>
                <a:spcPts val="0"/>
              </a:spcBef>
              <a:spcAft>
                <a:spcPts val="0"/>
              </a:spcAft>
              <a:buNone/>
              <a:defRPr sz="1400" b="0" i="0" u="none" strike="noStrike" cap="none">
                <a:solidFill>
                  <a:schemeClr val="dk2"/>
                </a:solidFill>
                <a:latin typeface="Arial"/>
                <a:ea typeface="Arial"/>
                <a:cs typeface="Arial"/>
                <a:sym typeface="Arial"/>
              </a:defRPr>
            </a:lvl4pPr>
            <a:lvl5pPr marL="1828800" marR="0" lvl="4" indent="0" algn="l" rtl="0">
              <a:spcBef>
                <a:spcPts val="0"/>
              </a:spcBef>
              <a:spcAft>
                <a:spcPts val="0"/>
              </a:spcAft>
              <a:buNone/>
              <a:defRPr sz="1400" b="0" i="0" u="none" strike="noStrike" cap="none">
                <a:solidFill>
                  <a:schemeClr val="dk2"/>
                </a:solidFill>
                <a:latin typeface="Arial"/>
                <a:ea typeface="Arial"/>
                <a:cs typeface="Arial"/>
                <a:sym typeface="Arial"/>
              </a:defRPr>
            </a:lvl5pPr>
            <a:lvl6pPr marL="2286000" marR="0" lvl="5" indent="0" algn="l" rtl="0">
              <a:spcBef>
                <a:spcPts val="0"/>
              </a:spcBef>
              <a:buNone/>
              <a:defRPr sz="1400" b="0" i="0" u="none" strike="noStrike" cap="none">
                <a:solidFill>
                  <a:schemeClr val="dk2"/>
                </a:solidFill>
                <a:latin typeface="Arial"/>
                <a:ea typeface="Arial"/>
                <a:cs typeface="Arial"/>
                <a:sym typeface="Arial"/>
              </a:defRPr>
            </a:lvl6pPr>
            <a:lvl7pPr marL="2743200" marR="0" lvl="6" indent="0" algn="l" rtl="0">
              <a:spcBef>
                <a:spcPts val="0"/>
              </a:spcBef>
              <a:buNone/>
              <a:defRPr sz="1400" b="0" i="0" u="none" strike="noStrike" cap="none">
                <a:solidFill>
                  <a:schemeClr val="dk2"/>
                </a:solidFill>
                <a:latin typeface="Arial"/>
                <a:ea typeface="Arial"/>
                <a:cs typeface="Arial"/>
                <a:sym typeface="Arial"/>
              </a:defRPr>
            </a:lvl7pPr>
            <a:lvl8pPr marL="3200400" marR="0" lvl="7" indent="0" algn="l" rtl="0">
              <a:spcBef>
                <a:spcPts val="0"/>
              </a:spcBef>
              <a:buNone/>
              <a:defRPr sz="1400" b="0" i="0" u="none" strike="noStrike" cap="none">
                <a:solidFill>
                  <a:schemeClr val="dk2"/>
                </a:solidFill>
                <a:latin typeface="Arial"/>
                <a:ea typeface="Arial"/>
                <a:cs typeface="Arial"/>
                <a:sym typeface="Arial"/>
              </a:defRPr>
            </a:lvl8pPr>
            <a:lvl9pPr marL="3657600" marR="0" lvl="8" indent="0" algn="l" rtl="0">
              <a:spcBef>
                <a:spcPts val="0"/>
              </a:spcBef>
              <a:buNone/>
              <a:defRPr sz="1400" b="0" i="0" u="none" strike="noStrike" cap="none">
                <a:solidFill>
                  <a:schemeClr val="dk2"/>
                </a:solidFill>
                <a:latin typeface="Arial"/>
                <a:ea typeface="Arial"/>
                <a:cs typeface="Arial"/>
                <a:sym typeface="Arial"/>
              </a:defRPr>
            </a:lvl9pPr>
          </a:lstStyle>
          <a:p>
            <a:endParaRPr/>
          </a:p>
        </p:txBody>
      </p:sp>
      <p:sp>
        <p:nvSpPr>
          <p:cNvPr id="5" name="Shape 5"/>
          <p:cNvSpPr txBox="1">
            <a:spLocks noGrp="1"/>
          </p:cNvSpPr>
          <p:nvPr>
            <p:ph type="ftr" idx="11"/>
          </p:nvPr>
        </p:nvSpPr>
        <p:spPr>
          <a:xfrm>
            <a:off x="0" y="8890000"/>
            <a:ext cx="3055938" cy="465138"/>
          </a:xfrm>
          <a:prstGeom prst="rect">
            <a:avLst/>
          </a:prstGeom>
          <a:noFill/>
          <a:ln>
            <a:noFill/>
          </a:ln>
        </p:spPr>
        <p:txBody>
          <a:bodyPr lIns="91425" tIns="91425" rIns="91425" bIns="91425" anchor="b" anchorCtr="0"/>
          <a:lstStyle>
            <a:lvl1pPr marL="0" marR="0" lvl="0" indent="0" algn="l" rtl="0">
              <a:spcBef>
                <a:spcPts val="0"/>
              </a:spcBef>
              <a:spcAft>
                <a:spcPts val="0"/>
              </a:spcAft>
              <a:buNone/>
              <a:defRPr sz="1000" b="0" i="1" u="none" strike="noStrike" cap="none">
                <a:solidFill>
                  <a:schemeClr val="dk1"/>
                </a:solidFill>
                <a:latin typeface="Arial"/>
                <a:ea typeface="Arial"/>
                <a:cs typeface="Arial"/>
                <a:sym typeface="Arial"/>
              </a:defRPr>
            </a:lvl1pPr>
            <a:lvl2pPr marL="457200" marR="0" lvl="1" indent="0" algn="l" rtl="0">
              <a:spcBef>
                <a:spcPts val="0"/>
              </a:spcBef>
              <a:spcAft>
                <a:spcPts val="0"/>
              </a:spcAft>
              <a:buNone/>
              <a:defRPr sz="1400" b="0" i="0" u="none" strike="noStrike" cap="none">
                <a:solidFill>
                  <a:schemeClr val="dk2"/>
                </a:solidFill>
                <a:latin typeface="Arial"/>
                <a:ea typeface="Arial"/>
                <a:cs typeface="Arial"/>
                <a:sym typeface="Arial"/>
              </a:defRPr>
            </a:lvl2pPr>
            <a:lvl3pPr marL="914400" marR="0" lvl="2" indent="0" algn="l" rtl="0">
              <a:spcBef>
                <a:spcPts val="0"/>
              </a:spcBef>
              <a:spcAft>
                <a:spcPts val="0"/>
              </a:spcAft>
              <a:buNone/>
              <a:defRPr sz="1400" b="0" i="0" u="none" strike="noStrike" cap="none">
                <a:solidFill>
                  <a:schemeClr val="dk2"/>
                </a:solidFill>
                <a:latin typeface="Arial"/>
                <a:ea typeface="Arial"/>
                <a:cs typeface="Arial"/>
                <a:sym typeface="Arial"/>
              </a:defRPr>
            </a:lvl3pPr>
            <a:lvl4pPr marL="1371600" marR="0" lvl="3" indent="0" algn="l" rtl="0">
              <a:spcBef>
                <a:spcPts val="0"/>
              </a:spcBef>
              <a:spcAft>
                <a:spcPts val="0"/>
              </a:spcAft>
              <a:buNone/>
              <a:defRPr sz="1400" b="0" i="0" u="none" strike="noStrike" cap="none">
                <a:solidFill>
                  <a:schemeClr val="dk2"/>
                </a:solidFill>
                <a:latin typeface="Arial"/>
                <a:ea typeface="Arial"/>
                <a:cs typeface="Arial"/>
                <a:sym typeface="Arial"/>
              </a:defRPr>
            </a:lvl4pPr>
            <a:lvl5pPr marL="1828800" marR="0" lvl="4" indent="0" algn="l" rtl="0">
              <a:spcBef>
                <a:spcPts val="0"/>
              </a:spcBef>
              <a:spcAft>
                <a:spcPts val="0"/>
              </a:spcAft>
              <a:buNone/>
              <a:defRPr sz="1400" b="0" i="0" u="none" strike="noStrike" cap="none">
                <a:solidFill>
                  <a:schemeClr val="dk2"/>
                </a:solidFill>
                <a:latin typeface="Arial"/>
                <a:ea typeface="Arial"/>
                <a:cs typeface="Arial"/>
                <a:sym typeface="Arial"/>
              </a:defRPr>
            </a:lvl5pPr>
            <a:lvl6pPr marL="2286000" marR="0" lvl="5" indent="0" algn="l" rtl="0">
              <a:spcBef>
                <a:spcPts val="0"/>
              </a:spcBef>
              <a:buNone/>
              <a:defRPr sz="1400" b="0" i="0" u="none" strike="noStrike" cap="none">
                <a:solidFill>
                  <a:schemeClr val="dk2"/>
                </a:solidFill>
                <a:latin typeface="Arial"/>
                <a:ea typeface="Arial"/>
                <a:cs typeface="Arial"/>
                <a:sym typeface="Arial"/>
              </a:defRPr>
            </a:lvl6pPr>
            <a:lvl7pPr marL="2743200" marR="0" lvl="6" indent="0" algn="l" rtl="0">
              <a:spcBef>
                <a:spcPts val="0"/>
              </a:spcBef>
              <a:buNone/>
              <a:defRPr sz="1400" b="0" i="0" u="none" strike="noStrike" cap="none">
                <a:solidFill>
                  <a:schemeClr val="dk2"/>
                </a:solidFill>
                <a:latin typeface="Arial"/>
                <a:ea typeface="Arial"/>
                <a:cs typeface="Arial"/>
                <a:sym typeface="Arial"/>
              </a:defRPr>
            </a:lvl7pPr>
            <a:lvl8pPr marL="3200400" marR="0" lvl="7" indent="0" algn="l" rtl="0">
              <a:spcBef>
                <a:spcPts val="0"/>
              </a:spcBef>
              <a:buNone/>
              <a:defRPr sz="1400" b="0" i="0" u="none" strike="noStrike" cap="none">
                <a:solidFill>
                  <a:schemeClr val="dk2"/>
                </a:solidFill>
                <a:latin typeface="Arial"/>
                <a:ea typeface="Arial"/>
                <a:cs typeface="Arial"/>
                <a:sym typeface="Arial"/>
              </a:defRPr>
            </a:lvl8pPr>
            <a:lvl9pPr marL="3657600" marR="0" lvl="8" indent="0" algn="l" rtl="0">
              <a:spcBef>
                <a:spcPts val="0"/>
              </a:spcBef>
              <a:buNone/>
              <a:defRPr sz="1400" b="0" i="0" u="none" strike="noStrike" cap="none">
                <a:solidFill>
                  <a:schemeClr val="dk2"/>
                </a:solidFill>
                <a:latin typeface="Arial"/>
                <a:ea typeface="Arial"/>
                <a:cs typeface="Arial"/>
                <a:sym typeface="Arial"/>
              </a:defRPr>
            </a:lvl9pPr>
          </a:lstStyle>
          <a:p>
            <a:endParaRPr/>
          </a:p>
        </p:txBody>
      </p:sp>
      <p:sp>
        <p:nvSpPr>
          <p:cNvPr id="6" name="Shape 6"/>
          <p:cNvSpPr txBox="1">
            <a:spLocks noGrp="1"/>
          </p:cNvSpPr>
          <p:nvPr>
            <p:ph type="sldNum" idx="12"/>
          </p:nvPr>
        </p:nvSpPr>
        <p:spPr>
          <a:xfrm>
            <a:off x="3997325" y="8890000"/>
            <a:ext cx="3055938" cy="465138"/>
          </a:xfrm>
          <a:prstGeom prst="rect">
            <a:avLst/>
          </a:prstGeom>
          <a:noFill/>
          <a:ln>
            <a:noFill/>
          </a:ln>
        </p:spPr>
        <p:txBody>
          <a:bodyPr lIns="18825" tIns="0" rIns="18825" bIns="0" anchor="b" anchorCtr="0">
            <a:noAutofit/>
          </a:bodyPr>
          <a:lstStyle/>
          <a:p>
            <a:pPr marL="0" marR="0" lvl="0" indent="0" algn="r" rtl="0">
              <a:spcBef>
                <a:spcPts val="0"/>
              </a:spcBef>
              <a:spcAft>
                <a:spcPts val="0"/>
              </a:spcAft>
              <a:buSzPct val="25000"/>
              <a:buNone/>
            </a:pPr>
            <a:fld id="{00000000-1234-1234-1234-123412341234}" type="slidenum">
              <a:rPr lang="en-US" sz="1000" b="0" i="1" u="none" strike="noStrike" cap="none">
                <a:solidFill>
                  <a:schemeClr val="dk1"/>
                </a:solidFill>
                <a:latin typeface="Arial"/>
                <a:ea typeface="Arial"/>
                <a:cs typeface="Arial"/>
                <a:sym typeface="Arial"/>
              </a:rPr>
              <a:t>‹#›</a:t>
            </a:fld>
            <a:endParaRPr lang="en-US" sz="1000" b="0" i="1" u="none" strike="noStrike" cap="none">
              <a:solidFill>
                <a:schemeClr val="dk1"/>
              </a:solidFill>
              <a:latin typeface="Arial"/>
              <a:ea typeface="Arial"/>
              <a:cs typeface="Arial"/>
              <a:sym typeface="Arial"/>
            </a:endParaRPr>
          </a:p>
        </p:txBody>
      </p:sp>
      <p:sp>
        <p:nvSpPr>
          <p:cNvPr id="7" name="Shape 7"/>
          <p:cNvSpPr/>
          <p:nvPr/>
        </p:nvSpPr>
        <p:spPr>
          <a:xfrm>
            <a:off x="3141663" y="8909050"/>
            <a:ext cx="763586" cy="258763"/>
          </a:xfrm>
          <a:prstGeom prst="rect">
            <a:avLst/>
          </a:prstGeom>
          <a:noFill/>
          <a:ln>
            <a:noFill/>
          </a:ln>
        </p:spPr>
        <p:txBody>
          <a:bodyPr lIns="92575" tIns="47075" rIns="92575" bIns="47075" anchor="t" anchorCtr="0">
            <a:noAutofit/>
          </a:bodyPr>
          <a:lstStyle/>
          <a:p>
            <a:pPr marL="0" marR="0" lvl="0" indent="0" algn="ctr" rtl="0">
              <a:lnSpc>
                <a:spcPct val="90000"/>
              </a:lnSpc>
              <a:spcBef>
                <a:spcPts val="0"/>
              </a:spcBef>
              <a:spcAft>
                <a:spcPts val="0"/>
              </a:spcAft>
              <a:buSzPct val="25000"/>
              <a:buNone/>
            </a:pPr>
            <a:r>
              <a:rPr lang="en-US" sz="1200" b="0" i="0" u="none" strike="noStrike" cap="none">
                <a:solidFill>
                  <a:schemeClr val="dk1"/>
                </a:solidFill>
                <a:latin typeface="Arial"/>
                <a:ea typeface="Arial"/>
                <a:cs typeface="Arial"/>
                <a:sym typeface="Arial"/>
              </a:rPr>
              <a:t>Page </a:t>
            </a:r>
            <a:fld id="{00000000-1234-1234-1234-123412341234}" type="slidenum">
              <a:rPr lang="en-US" sz="1200" b="0" i="0" u="none" strike="noStrike" cap="none">
                <a:solidFill>
                  <a:schemeClr val="dk1"/>
                </a:solidFill>
                <a:latin typeface="Arial"/>
                <a:ea typeface="Arial"/>
                <a:cs typeface="Arial"/>
                <a:sym typeface="Arial"/>
              </a:rPr>
              <a:t>‹#›</a:t>
            </a:fld>
            <a:endParaRPr lang="en-US" sz="1200" b="0" i="0" u="none" strike="noStrike" cap="none">
              <a:solidFill>
                <a:schemeClr val="dk1"/>
              </a:solidFill>
              <a:latin typeface="Arial"/>
              <a:ea typeface="Arial"/>
              <a:cs typeface="Arial"/>
              <a:sym typeface="Arial"/>
            </a:endParaRPr>
          </a:p>
        </p:txBody>
      </p:sp>
      <p:sp>
        <p:nvSpPr>
          <p:cNvPr id="8" name="Shape 8"/>
          <p:cNvSpPr>
            <a:spLocks noGrp="1" noRot="1" noChangeAspect="1"/>
          </p:cNvSpPr>
          <p:nvPr>
            <p:ph type="sldImg" idx="3"/>
          </p:nvPr>
        </p:nvSpPr>
        <p:spPr>
          <a:xfrm>
            <a:off x="1341437" y="5159375"/>
            <a:ext cx="4349750" cy="3262312"/>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chemeClr val="dk1"/>
            </a:solidFill>
            <a:prstDash val="solid"/>
            <a:miter/>
            <a:headEnd type="none" w="med" len="med"/>
            <a:tailEnd type="none" w="med" len="med"/>
          </a:ln>
        </p:spPr>
      </p:sp>
      <p:sp>
        <p:nvSpPr>
          <p:cNvPr id="9" name="Shape 9"/>
          <p:cNvSpPr txBox="1">
            <a:spLocks noGrp="1"/>
          </p:cNvSpPr>
          <p:nvPr>
            <p:ph type="body" idx="1"/>
          </p:nvPr>
        </p:nvSpPr>
        <p:spPr>
          <a:xfrm>
            <a:off x="977900" y="476250"/>
            <a:ext cx="5162549" cy="4208462"/>
          </a:xfrm>
          <a:prstGeom prst="rect">
            <a:avLst/>
          </a:prstGeom>
          <a:noFill/>
          <a:ln>
            <a:noFill/>
          </a:ln>
        </p:spPr>
        <p:txBody>
          <a:bodyPr lIns="91425" tIns="91425" rIns="91425" bIns="91425" anchor="t" anchorCtr="0"/>
          <a:lstStyle>
            <a:lvl1pPr marL="0" marR="0" lvl="0" indent="0" algn="l" rtl="0">
              <a:lnSpc>
                <a:spcPct val="87000"/>
              </a:lnSpc>
              <a:spcBef>
                <a:spcPts val="640"/>
              </a:spcBef>
              <a:spcAft>
                <a:spcPts val="0"/>
              </a:spcAft>
              <a:buNone/>
              <a:defRPr sz="1600" b="0" i="0" u="none" strike="noStrike" cap="none">
                <a:solidFill>
                  <a:schemeClr val="dk1"/>
                </a:solidFill>
                <a:latin typeface="Arial"/>
                <a:ea typeface="Arial"/>
                <a:cs typeface="Arial"/>
                <a:sym typeface="Arial"/>
              </a:defRPr>
            </a:lvl1pPr>
            <a:lvl2pPr marL="484188" marR="0" lvl="1" indent="-1587" algn="l" rtl="0">
              <a:lnSpc>
                <a:spcPct val="87000"/>
              </a:lnSpc>
              <a:spcBef>
                <a:spcPts val="480"/>
              </a:spcBef>
              <a:spcAft>
                <a:spcPts val="0"/>
              </a:spcAft>
              <a:buNone/>
              <a:defRPr sz="1200" b="0" i="0" u="none" strike="noStrike" cap="none">
                <a:solidFill>
                  <a:schemeClr val="dk1"/>
                </a:solidFill>
                <a:latin typeface="Arial"/>
                <a:ea typeface="Arial"/>
                <a:cs typeface="Arial"/>
                <a:sym typeface="Arial"/>
              </a:defRPr>
            </a:lvl2pPr>
            <a:lvl3pPr marL="971550" marR="0" lvl="2" indent="-6350" algn="l" rtl="0">
              <a:lnSpc>
                <a:spcPct val="87000"/>
              </a:lnSpc>
              <a:spcBef>
                <a:spcPts val="480"/>
              </a:spcBef>
              <a:spcAft>
                <a:spcPts val="0"/>
              </a:spcAft>
              <a:buNone/>
              <a:defRPr sz="1200" b="0" i="0" u="none" strike="noStrike" cap="none">
                <a:solidFill>
                  <a:schemeClr val="dk1"/>
                </a:solidFill>
                <a:latin typeface="Arial"/>
                <a:ea typeface="Arial"/>
                <a:cs typeface="Arial"/>
                <a:sym typeface="Arial"/>
              </a:defRPr>
            </a:lvl3pPr>
            <a:lvl4pPr marL="1457325" marR="0" lvl="3" indent="-9525" algn="l" rtl="0">
              <a:lnSpc>
                <a:spcPct val="87000"/>
              </a:lnSpc>
              <a:spcBef>
                <a:spcPts val="480"/>
              </a:spcBef>
              <a:spcAft>
                <a:spcPts val="0"/>
              </a:spcAft>
              <a:buNone/>
              <a:defRPr sz="1200" b="0" i="0" u="none" strike="noStrike" cap="none">
                <a:solidFill>
                  <a:schemeClr val="dk1"/>
                </a:solidFill>
                <a:latin typeface="Arial"/>
                <a:ea typeface="Arial"/>
                <a:cs typeface="Arial"/>
                <a:sym typeface="Arial"/>
              </a:defRPr>
            </a:lvl4pPr>
            <a:lvl5pPr marL="1944688" marR="0" lvl="4" indent="-1588" algn="l" rtl="0">
              <a:lnSpc>
                <a:spcPct val="87000"/>
              </a:lnSpc>
              <a:spcBef>
                <a:spcPts val="480"/>
              </a:spcBef>
              <a:spcAft>
                <a:spcPts val="0"/>
              </a:spcAft>
              <a:buNone/>
              <a:defRPr sz="1200" b="0" i="0" u="none" strike="noStrike" cap="none">
                <a:solidFill>
                  <a:schemeClr val="dk1"/>
                </a:solidFill>
                <a:latin typeface="Arial"/>
                <a:ea typeface="Arial"/>
                <a:cs typeface="Arial"/>
                <a:sym typeface="Arial"/>
              </a:defRPr>
            </a:lvl5pPr>
            <a:lvl6pPr marL="2286000" marR="0" lvl="5" indent="0" algn="l" rtl="0">
              <a:spcBef>
                <a:spcPts val="0"/>
              </a:spcBef>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8"/>
        <p:cNvGrpSpPr/>
        <p:nvPr/>
      </p:nvGrpSpPr>
      <p:grpSpPr>
        <a:xfrm>
          <a:off x="0" y="0"/>
          <a:ext cx="0" cy="0"/>
          <a:chOff x="0" y="0"/>
          <a:chExt cx="0" cy="0"/>
        </a:xfrm>
      </p:grpSpPr>
      <p:sp>
        <p:nvSpPr>
          <p:cNvPr id="749" name="Shape 749"/>
          <p:cNvSpPr txBox="1">
            <a:spLocks noGrp="1"/>
          </p:cNvSpPr>
          <p:nvPr>
            <p:ph type="body" idx="1"/>
          </p:nvPr>
        </p:nvSpPr>
        <p:spPr>
          <a:xfrm>
            <a:off x="705648" y="4444766"/>
            <a:ext cx="5641800" cy="4209600"/>
          </a:xfrm>
          <a:prstGeom prst="rect">
            <a:avLst/>
          </a:prstGeom>
        </p:spPr>
        <p:txBody>
          <a:bodyPr lIns="91425" tIns="91425" rIns="91425" bIns="91425" anchor="t" anchorCtr="0">
            <a:noAutofit/>
          </a:bodyPr>
          <a:lstStyle/>
          <a:p>
            <a:pPr lvl="0" rtl="0">
              <a:spcBef>
                <a:spcPts val="0"/>
              </a:spcBef>
              <a:buNone/>
            </a:pPr>
            <a:endParaRPr/>
          </a:p>
        </p:txBody>
      </p:sp>
      <p:sp>
        <p:nvSpPr>
          <p:cNvPr id="750" name="Shape 750"/>
          <p:cNvSpPr>
            <a:spLocks noGrp="1" noRot="1" noChangeAspect="1"/>
          </p:cNvSpPr>
          <p:nvPr>
            <p:ph type="sldImg" idx="2"/>
          </p:nvPr>
        </p:nvSpPr>
        <p:spPr>
          <a:xfrm>
            <a:off x="1182000" y="702398"/>
            <a:ext cx="4689300" cy="35088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4"/>
        <p:cNvGrpSpPr/>
        <p:nvPr/>
      </p:nvGrpSpPr>
      <p:grpSpPr>
        <a:xfrm>
          <a:off x="0" y="0"/>
          <a:ext cx="0" cy="0"/>
          <a:chOff x="0" y="0"/>
          <a:chExt cx="0" cy="0"/>
        </a:xfrm>
      </p:grpSpPr>
      <p:sp>
        <p:nvSpPr>
          <p:cNvPr id="845" name="Shape 845"/>
          <p:cNvSpPr>
            <a:spLocks noGrp="1" noRot="1" noChangeAspect="1"/>
          </p:cNvSpPr>
          <p:nvPr>
            <p:ph type="sldImg" idx="2"/>
          </p:nvPr>
        </p:nvSpPr>
        <p:spPr>
          <a:xfrm>
            <a:off x="1182000" y="702398"/>
            <a:ext cx="4689300" cy="35088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846" name="Shape 846"/>
          <p:cNvSpPr txBox="1">
            <a:spLocks noGrp="1"/>
          </p:cNvSpPr>
          <p:nvPr>
            <p:ph type="body" idx="1"/>
          </p:nvPr>
        </p:nvSpPr>
        <p:spPr>
          <a:xfrm>
            <a:off x="705648" y="4444766"/>
            <a:ext cx="5641800" cy="4209600"/>
          </a:xfrm>
          <a:prstGeom prst="rect">
            <a:avLst/>
          </a:prstGeom>
          <a:noFill/>
          <a:ln>
            <a:noFill/>
          </a:ln>
        </p:spPr>
        <p:txBody>
          <a:bodyPr lIns="92925" tIns="46450" rIns="92925" bIns="46450" anchor="t" anchorCtr="0">
            <a:noAutofit/>
          </a:bodyPr>
          <a:lstStyle/>
          <a:p>
            <a:pPr marL="0" marR="0" lvl="2" indent="0" algn="l" rtl="0">
              <a:spcBef>
                <a:spcPts val="0"/>
              </a:spcBef>
              <a:buSzPct val="25000"/>
              <a:buNone/>
            </a:pPr>
            <a:r>
              <a:rPr lang="en-US" sz="1600" b="0" i="0" u="none" strike="noStrike" cap="none">
                <a:solidFill>
                  <a:schemeClr val="dk1"/>
                </a:solidFill>
                <a:latin typeface="Calibri"/>
                <a:ea typeface="Calibri"/>
                <a:cs typeface="Calibri"/>
                <a:sym typeface="Calibri"/>
              </a:rPr>
              <a:t>These program initiatives are developed in collaboration with CDC who provide substantial funding.</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A multi faceted approach</a:t>
            </a:r>
          </a:p>
          <a:p>
            <a:pPr marL="0" marR="0" lvl="0" indent="0" algn="l" rtl="0">
              <a:spcBef>
                <a:spcPts val="0"/>
              </a:spcBef>
              <a:spcAft>
                <a:spcPts val="0"/>
              </a:spcAft>
              <a:buSzPct val="25000"/>
              <a:buNone/>
            </a:pPr>
            <a:endParaRPr sz="1200" b="0" i="0" u="none" strike="noStrike" cap="none">
              <a:solidFill>
                <a:schemeClr val="dk1"/>
              </a:solidFill>
              <a:latin typeface="Calibri"/>
              <a:ea typeface="Calibri"/>
              <a:cs typeface="Calibri"/>
              <a:sym typeface="Calibri"/>
            </a:endParaRPr>
          </a:p>
          <a:p>
            <a:pPr marL="0" marR="0" lvl="2" indent="0" algn="l" rtl="0">
              <a:spcBef>
                <a:spcPts val="0"/>
              </a:spcBef>
              <a:buSzPct val="25000"/>
              <a:buNone/>
            </a:pPr>
            <a:r>
              <a:rPr lang="en-US" sz="1600" b="0" i="0" u="none" strike="noStrike" cap="none">
                <a:solidFill>
                  <a:schemeClr val="dk1"/>
                </a:solidFill>
                <a:latin typeface="Calibri"/>
                <a:ea typeface="Calibri"/>
                <a:cs typeface="Calibri"/>
                <a:sym typeface="Calibri"/>
              </a:rPr>
              <a:t>Social Science: To refine public health practice</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847" name="Shape 847"/>
          <p:cNvSpPr txBox="1">
            <a:spLocks noGrp="1"/>
          </p:cNvSpPr>
          <p:nvPr>
            <p:ph type="sldNum" idx="12"/>
          </p:nvPr>
        </p:nvSpPr>
        <p:spPr>
          <a:xfrm>
            <a:off x="3994903" y="8887922"/>
            <a:ext cx="3056699" cy="467400"/>
          </a:xfrm>
          <a:prstGeom prst="rect">
            <a:avLst/>
          </a:prstGeom>
          <a:noFill/>
          <a:ln>
            <a:noFill/>
          </a:ln>
        </p:spPr>
        <p:txBody>
          <a:bodyPr lIns="92925" tIns="46450" rIns="92925" bIns="4645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Times New Roman"/>
                <a:ea typeface="Times New Roman"/>
                <a:cs typeface="Times New Roman"/>
                <a:sym typeface="Times New Roman"/>
              </a:rPr>
              <a:t>10</a:t>
            </a:fld>
            <a:endParaRPr lang="en-US" sz="120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4"/>
        <p:cNvGrpSpPr/>
        <p:nvPr/>
      </p:nvGrpSpPr>
      <p:grpSpPr>
        <a:xfrm>
          <a:off x="0" y="0"/>
          <a:ext cx="0" cy="0"/>
          <a:chOff x="0" y="0"/>
          <a:chExt cx="0" cy="0"/>
        </a:xfrm>
      </p:grpSpPr>
      <p:sp>
        <p:nvSpPr>
          <p:cNvPr id="855" name="Shape 855"/>
          <p:cNvSpPr txBox="1">
            <a:spLocks noGrp="1"/>
          </p:cNvSpPr>
          <p:nvPr>
            <p:ph type="body" idx="1"/>
          </p:nvPr>
        </p:nvSpPr>
        <p:spPr>
          <a:xfrm>
            <a:off x="705648" y="4444766"/>
            <a:ext cx="5641800" cy="4209600"/>
          </a:xfrm>
          <a:prstGeom prst="rect">
            <a:avLst/>
          </a:prstGeom>
        </p:spPr>
        <p:txBody>
          <a:bodyPr lIns="91425" tIns="91425" rIns="91425" bIns="91425" anchor="t" anchorCtr="0">
            <a:noAutofit/>
          </a:bodyPr>
          <a:lstStyle/>
          <a:p>
            <a:pPr lvl="0">
              <a:spcBef>
                <a:spcPts val="0"/>
              </a:spcBef>
              <a:buNone/>
            </a:pPr>
            <a:endParaRPr/>
          </a:p>
        </p:txBody>
      </p:sp>
      <p:sp>
        <p:nvSpPr>
          <p:cNvPr id="856" name="Shape 856"/>
          <p:cNvSpPr>
            <a:spLocks noGrp="1" noRot="1" noChangeAspect="1"/>
          </p:cNvSpPr>
          <p:nvPr>
            <p:ph type="sldImg" idx="2"/>
          </p:nvPr>
        </p:nvSpPr>
        <p:spPr>
          <a:xfrm>
            <a:off x="1182000" y="702398"/>
            <a:ext cx="4689300" cy="35088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4"/>
        <p:cNvGrpSpPr/>
        <p:nvPr/>
      </p:nvGrpSpPr>
      <p:grpSpPr>
        <a:xfrm>
          <a:off x="0" y="0"/>
          <a:ext cx="0" cy="0"/>
          <a:chOff x="0" y="0"/>
          <a:chExt cx="0" cy="0"/>
        </a:xfrm>
      </p:grpSpPr>
      <p:sp>
        <p:nvSpPr>
          <p:cNvPr id="865" name="Shape 865"/>
          <p:cNvSpPr>
            <a:spLocks noGrp="1" noRot="1" noChangeAspect="1"/>
          </p:cNvSpPr>
          <p:nvPr>
            <p:ph type="sldImg" idx="2"/>
          </p:nvPr>
        </p:nvSpPr>
        <p:spPr>
          <a:xfrm>
            <a:off x="1182000" y="702398"/>
            <a:ext cx="4689300" cy="35088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866" name="Shape 866"/>
          <p:cNvSpPr txBox="1">
            <a:spLocks noGrp="1"/>
          </p:cNvSpPr>
          <p:nvPr>
            <p:ph type="body" idx="1"/>
          </p:nvPr>
        </p:nvSpPr>
        <p:spPr>
          <a:xfrm>
            <a:off x="705648" y="4444766"/>
            <a:ext cx="5641800" cy="4209600"/>
          </a:xfrm>
          <a:prstGeom prst="rect">
            <a:avLst/>
          </a:prstGeom>
          <a:noFill/>
          <a:ln>
            <a:noFill/>
          </a:ln>
        </p:spPr>
        <p:txBody>
          <a:bodyPr lIns="92925" tIns="46450" rIns="92925" bIns="46450"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Pharmacists are a gateway – they are a bridge between the general public and prescribers. Their role is well recognized. </a:t>
            </a:r>
          </a:p>
        </p:txBody>
      </p:sp>
      <p:sp>
        <p:nvSpPr>
          <p:cNvPr id="867" name="Shape 867"/>
          <p:cNvSpPr txBox="1">
            <a:spLocks noGrp="1"/>
          </p:cNvSpPr>
          <p:nvPr>
            <p:ph type="sldNum" idx="12"/>
          </p:nvPr>
        </p:nvSpPr>
        <p:spPr>
          <a:xfrm>
            <a:off x="3994903" y="8887922"/>
            <a:ext cx="3056699" cy="467400"/>
          </a:xfrm>
          <a:prstGeom prst="rect">
            <a:avLst/>
          </a:prstGeom>
          <a:noFill/>
          <a:ln>
            <a:noFill/>
          </a:ln>
        </p:spPr>
        <p:txBody>
          <a:bodyPr lIns="92925" tIns="46450" rIns="92925" bIns="4645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Times New Roman"/>
                <a:ea typeface="Times New Roman"/>
                <a:cs typeface="Times New Roman"/>
                <a:sym typeface="Times New Roman"/>
              </a:rPr>
              <a:t>12</a:t>
            </a:fld>
            <a:endParaRPr lang="en-US" sz="120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2"/>
        <p:cNvGrpSpPr/>
        <p:nvPr/>
      </p:nvGrpSpPr>
      <p:grpSpPr>
        <a:xfrm>
          <a:off x="0" y="0"/>
          <a:ext cx="0" cy="0"/>
          <a:chOff x="0" y="0"/>
          <a:chExt cx="0" cy="0"/>
        </a:xfrm>
      </p:grpSpPr>
      <p:sp>
        <p:nvSpPr>
          <p:cNvPr id="873" name="Shape 873"/>
          <p:cNvSpPr>
            <a:spLocks noGrp="1" noRot="1" noChangeAspect="1"/>
          </p:cNvSpPr>
          <p:nvPr>
            <p:ph type="sldImg" idx="2"/>
          </p:nvPr>
        </p:nvSpPr>
        <p:spPr>
          <a:xfrm>
            <a:off x="1182000" y="702398"/>
            <a:ext cx="4689300" cy="35088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874" name="Shape 874"/>
          <p:cNvSpPr txBox="1">
            <a:spLocks noGrp="1"/>
          </p:cNvSpPr>
          <p:nvPr>
            <p:ph type="body" idx="1"/>
          </p:nvPr>
        </p:nvSpPr>
        <p:spPr>
          <a:xfrm>
            <a:off x="705648" y="4444766"/>
            <a:ext cx="5641800" cy="4209600"/>
          </a:xfrm>
          <a:prstGeom prst="rect">
            <a:avLst/>
          </a:prstGeom>
          <a:noFill/>
          <a:ln>
            <a:noFill/>
          </a:ln>
        </p:spPr>
        <p:txBody>
          <a:bodyPr lIns="92925" tIns="46450" rIns="92925" bIns="46450"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Pharmacists are a gateway – they are a bridge between the general public and prescribers. Their role is well recognized. </a:t>
            </a:r>
          </a:p>
        </p:txBody>
      </p:sp>
      <p:sp>
        <p:nvSpPr>
          <p:cNvPr id="875" name="Shape 875"/>
          <p:cNvSpPr txBox="1">
            <a:spLocks noGrp="1"/>
          </p:cNvSpPr>
          <p:nvPr>
            <p:ph type="sldNum" idx="12"/>
          </p:nvPr>
        </p:nvSpPr>
        <p:spPr>
          <a:xfrm>
            <a:off x="3994903" y="8887922"/>
            <a:ext cx="3056699" cy="467400"/>
          </a:xfrm>
          <a:prstGeom prst="rect">
            <a:avLst/>
          </a:prstGeom>
          <a:noFill/>
          <a:ln>
            <a:noFill/>
          </a:ln>
        </p:spPr>
        <p:txBody>
          <a:bodyPr lIns="92925" tIns="46450" rIns="92925" bIns="4645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Times New Roman"/>
                <a:ea typeface="Times New Roman"/>
                <a:cs typeface="Times New Roman"/>
                <a:sym typeface="Times New Roman"/>
              </a:rPr>
              <a:t>13</a:t>
            </a:fld>
            <a:endParaRPr lang="en-US" sz="120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2"/>
        <p:cNvGrpSpPr/>
        <p:nvPr/>
      </p:nvGrpSpPr>
      <p:grpSpPr>
        <a:xfrm>
          <a:off x="0" y="0"/>
          <a:ext cx="0" cy="0"/>
          <a:chOff x="0" y="0"/>
          <a:chExt cx="0" cy="0"/>
        </a:xfrm>
      </p:grpSpPr>
      <p:sp>
        <p:nvSpPr>
          <p:cNvPr id="883" name="Shape 883"/>
          <p:cNvSpPr>
            <a:spLocks noGrp="1" noRot="1" noChangeAspect="1"/>
          </p:cNvSpPr>
          <p:nvPr>
            <p:ph type="sldImg" idx="2"/>
          </p:nvPr>
        </p:nvSpPr>
        <p:spPr>
          <a:xfrm>
            <a:off x="1182000" y="702398"/>
            <a:ext cx="4689300" cy="35088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884" name="Shape 884"/>
          <p:cNvSpPr txBox="1">
            <a:spLocks noGrp="1"/>
          </p:cNvSpPr>
          <p:nvPr>
            <p:ph type="body" idx="1"/>
          </p:nvPr>
        </p:nvSpPr>
        <p:spPr>
          <a:xfrm>
            <a:off x="705648" y="4444766"/>
            <a:ext cx="5641800" cy="4209600"/>
          </a:xfrm>
          <a:prstGeom prst="rect">
            <a:avLst/>
          </a:prstGeom>
          <a:noFill/>
          <a:ln>
            <a:noFill/>
          </a:ln>
        </p:spPr>
        <p:txBody>
          <a:bodyPr lIns="92925" tIns="46450" rIns="92925" bIns="46450"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Pharmacists are a gateway – they are a bridge between the general public and prescribers. Their role is well recognized. </a:t>
            </a:r>
          </a:p>
        </p:txBody>
      </p:sp>
      <p:sp>
        <p:nvSpPr>
          <p:cNvPr id="885" name="Shape 885"/>
          <p:cNvSpPr txBox="1">
            <a:spLocks noGrp="1"/>
          </p:cNvSpPr>
          <p:nvPr>
            <p:ph type="sldNum" idx="12"/>
          </p:nvPr>
        </p:nvSpPr>
        <p:spPr>
          <a:xfrm>
            <a:off x="3994903" y="8887922"/>
            <a:ext cx="3056699" cy="467400"/>
          </a:xfrm>
          <a:prstGeom prst="rect">
            <a:avLst/>
          </a:prstGeom>
          <a:noFill/>
          <a:ln>
            <a:noFill/>
          </a:ln>
        </p:spPr>
        <p:txBody>
          <a:bodyPr lIns="92925" tIns="46450" rIns="92925" bIns="4645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Times New Roman"/>
                <a:ea typeface="Times New Roman"/>
                <a:cs typeface="Times New Roman"/>
                <a:sym typeface="Times New Roman"/>
              </a:rPr>
              <a:t>14</a:t>
            </a:fld>
            <a:endParaRPr lang="en-US" sz="120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0"/>
        <p:cNvGrpSpPr/>
        <p:nvPr/>
      </p:nvGrpSpPr>
      <p:grpSpPr>
        <a:xfrm>
          <a:off x="0" y="0"/>
          <a:ext cx="0" cy="0"/>
          <a:chOff x="0" y="0"/>
          <a:chExt cx="0" cy="0"/>
        </a:xfrm>
      </p:grpSpPr>
      <p:sp>
        <p:nvSpPr>
          <p:cNvPr id="891" name="Shape 891"/>
          <p:cNvSpPr>
            <a:spLocks noGrp="1" noRot="1" noChangeAspect="1"/>
          </p:cNvSpPr>
          <p:nvPr>
            <p:ph type="sldImg" idx="2"/>
          </p:nvPr>
        </p:nvSpPr>
        <p:spPr>
          <a:xfrm>
            <a:off x="1182000" y="702398"/>
            <a:ext cx="4689300" cy="35088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892" name="Shape 892"/>
          <p:cNvSpPr txBox="1">
            <a:spLocks noGrp="1"/>
          </p:cNvSpPr>
          <p:nvPr>
            <p:ph type="body" idx="1"/>
          </p:nvPr>
        </p:nvSpPr>
        <p:spPr>
          <a:xfrm>
            <a:off x="705648" y="4444766"/>
            <a:ext cx="5641800" cy="4209600"/>
          </a:xfrm>
          <a:prstGeom prst="rect">
            <a:avLst/>
          </a:prstGeom>
          <a:noFill/>
          <a:ln>
            <a:noFill/>
          </a:ln>
        </p:spPr>
        <p:txBody>
          <a:bodyPr lIns="92925" tIns="46450" rIns="92925" bIns="4645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893" name="Shape 893"/>
          <p:cNvSpPr txBox="1">
            <a:spLocks noGrp="1"/>
          </p:cNvSpPr>
          <p:nvPr>
            <p:ph type="sldNum" idx="12"/>
          </p:nvPr>
        </p:nvSpPr>
        <p:spPr>
          <a:xfrm>
            <a:off x="3994903" y="8887922"/>
            <a:ext cx="3056699" cy="467400"/>
          </a:xfrm>
          <a:prstGeom prst="rect">
            <a:avLst/>
          </a:prstGeom>
          <a:noFill/>
          <a:ln>
            <a:noFill/>
          </a:ln>
        </p:spPr>
        <p:txBody>
          <a:bodyPr lIns="92925" tIns="46450" rIns="92925" bIns="4645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Times New Roman"/>
                <a:ea typeface="Times New Roman"/>
                <a:cs typeface="Times New Roman"/>
                <a:sym typeface="Times New Roman"/>
              </a:rPr>
              <a:t>15</a:t>
            </a:fld>
            <a:endParaRPr lang="en-US" sz="120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0"/>
        <p:cNvGrpSpPr/>
        <p:nvPr/>
      </p:nvGrpSpPr>
      <p:grpSpPr>
        <a:xfrm>
          <a:off x="0" y="0"/>
          <a:ext cx="0" cy="0"/>
          <a:chOff x="0" y="0"/>
          <a:chExt cx="0" cy="0"/>
        </a:xfrm>
      </p:grpSpPr>
      <p:sp>
        <p:nvSpPr>
          <p:cNvPr id="901" name="Shape 901"/>
          <p:cNvSpPr>
            <a:spLocks noGrp="1" noRot="1" noChangeAspect="1"/>
          </p:cNvSpPr>
          <p:nvPr>
            <p:ph type="sldImg" idx="2"/>
          </p:nvPr>
        </p:nvSpPr>
        <p:spPr>
          <a:xfrm>
            <a:off x="1182000" y="702398"/>
            <a:ext cx="4689300" cy="35088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902" name="Shape 902"/>
          <p:cNvSpPr txBox="1">
            <a:spLocks noGrp="1"/>
          </p:cNvSpPr>
          <p:nvPr>
            <p:ph type="body" idx="1"/>
          </p:nvPr>
        </p:nvSpPr>
        <p:spPr>
          <a:xfrm>
            <a:off x="705648" y="4444766"/>
            <a:ext cx="5641800" cy="4209600"/>
          </a:xfrm>
          <a:prstGeom prst="rect">
            <a:avLst/>
          </a:prstGeom>
          <a:noFill/>
          <a:ln>
            <a:noFill/>
          </a:ln>
        </p:spPr>
        <p:txBody>
          <a:bodyPr lIns="92925" tIns="46450" rIns="92925" bIns="46450" anchor="t" anchorCtr="0">
            <a:noAutofit/>
          </a:bodyPr>
          <a:lstStyle/>
          <a:p>
            <a:pPr marL="0" marR="0" lvl="2" indent="0" algn="l" rtl="0">
              <a:lnSpc>
                <a:spcPct val="100000"/>
              </a:lnSpc>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National Antimicrobial Resistance Monitoring System</a:t>
            </a:r>
          </a:p>
          <a:p>
            <a:pPr marL="0" marR="0" lvl="2" indent="0" algn="l" rtl="0">
              <a:lnSpc>
                <a:spcPct val="100000"/>
              </a:lnSpc>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Active survey: : </a:t>
            </a:r>
            <a:r>
              <a:rPr lang="en-US" sz="1000" b="0" i="0" u="none" strike="noStrike" cap="none">
                <a:solidFill>
                  <a:schemeClr val="dk1"/>
                </a:solidFill>
                <a:latin typeface="Calibri"/>
                <a:ea typeface="Calibri"/>
                <a:cs typeface="Calibri"/>
                <a:sym typeface="Calibri"/>
              </a:rPr>
              <a:t>Clinical and retail food bacterial isolates are tested by federal partners for resistance to drugs under NARMS program </a:t>
            </a:r>
          </a:p>
          <a:p>
            <a:pPr marL="0" marR="0" lvl="2" indent="0" algn="l" rtl="0">
              <a:lnSpc>
                <a:spcPct val="100000"/>
              </a:lnSpc>
              <a:spcBef>
                <a:spcPts val="0"/>
              </a:spcBef>
              <a:spcAft>
                <a:spcPts val="0"/>
              </a:spcAft>
              <a:buClr>
                <a:schemeClr val="dk1"/>
              </a:buClr>
              <a:buSzPct val="25000"/>
              <a:buFont typeface="Calibri"/>
              <a:buNone/>
            </a:pPr>
            <a:endParaRPr sz="10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903" name="Shape 903"/>
          <p:cNvSpPr txBox="1">
            <a:spLocks noGrp="1"/>
          </p:cNvSpPr>
          <p:nvPr>
            <p:ph type="sldNum" idx="12"/>
          </p:nvPr>
        </p:nvSpPr>
        <p:spPr>
          <a:xfrm>
            <a:off x="3994903" y="8887922"/>
            <a:ext cx="3056699" cy="467400"/>
          </a:xfrm>
          <a:prstGeom prst="rect">
            <a:avLst/>
          </a:prstGeom>
          <a:noFill/>
          <a:ln>
            <a:noFill/>
          </a:ln>
        </p:spPr>
        <p:txBody>
          <a:bodyPr lIns="92925" tIns="46450" rIns="92925" bIns="4645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16</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7"/>
        <p:cNvGrpSpPr/>
        <p:nvPr/>
      </p:nvGrpSpPr>
      <p:grpSpPr>
        <a:xfrm>
          <a:off x="0" y="0"/>
          <a:ext cx="0" cy="0"/>
          <a:chOff x="0" y="0"/>
          <a:chExt cx="0" cy="0"/>
        </a:xfrm>
      </p:grpSpPr>
      <p:sp>
        <p:nvSpPr>
          <p:cNvPr id="908" name="Shape 908"/>
          <p:cNvSpPr>
            <a:spLocks noGrp="1" noRot="1" noChangeAspect="1"/>
          </p:cNvSpPr>
          <p:nvPr>
            <p:ph type="sldImg" idx="2"/>
          </p:nvPr>
        </p:nvSpPr>
        <p:spPr>
          <a:xfrm>
            <a:off x="1182000" y="702398"/>
            <a:ext cx="4689300" cy="35088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909" name="Shape 909"/>
          <p:cNvSpPr txBox="1">
            <a:spLocks noGrp="1"/>
          </p:cNvSpPr>
          <p:nvPr>
            <p:ph type="body" idx="1"/>
          </p:nvPr>
        </p:nvSpPr>
        <p:spPr>
          <a:xfrm>
            <a:off x="705648" y="4444766"/>
            <a:ext cx="5641800" cy="4209600"/>
          </a:xfrm>
          <a:prstGeom prst="rect">
            <a:avLst/>
          </a:prstGeom>
          <a:noFill/>
          <a:ln>
            <a:noFill/>
          </a:ln>
        </p:spPr>
        <p:txBody>
          <a:bodyPr lIns="92925" tIns="46450" rIns="92925" bIns="4645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910" name="Shape 910"/>
          <p:cNvSpPr txBox="1">
            <a:spLocks noGrp="1"/>
          </p:cNvSpPr>
          <p:nvPr>
            <p:ph type="sldNum" idx="12"/>
          </p:nvPr>
        </p:nvSpPr>
        <p:spPr>
          <a:xfrm>
            <a:off x="3994903" y="8887922"/>
            <a:ext cx="3056699" cy="467400"/>
          </a:xfrm>
          <a:prstGeom prst="rect">
            <a:avLst/>
          </a:prstGeom>
          <a:noFill/>
          <a:ln>
            <a:noFill/>
          </a:ln>
        </p:spPr>
        <p:txBody>
          <a:bodyPr lIns="92925" tIns="46450" rIns="92925" bIns="4645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17</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5"/>
        <p:cNvGrpSpPr/>
        <p:nvPr/>
      </p:nvGrpSpPr>
      <p:grpSpPr>
        <a:xfrm>
          <a:off x="0" y="0"/>
          <a:ext cx="0" cy="0"/>
          <a:chOff x="0" y="0"/>
          <a:chExt cx="0" cy="0"/>
        </a:xfrm>
      </p:grpSpPr>
      <p:sp>
        <p:nvSpPr>
          <p:cNvPr id="916" name="Shape 916"/>
          <p:cNvSpPr txBox="1">
            <a:spLocks noGrp="1"/>
          </p:cNvSpPr>
          <p:nvPr>
            <p:ph type="body" idx="1"/>
          </p:nvPr>
        </p:nvSpPr>
        <p:spPr>
          <a:xfrm>
            <a:off x="705648" y="4444766"/>
            <a:ext cx="5641800" cy="4209600"/>
          </a:xfrm>
          <a:prstGeom prst="rect">
            <a:avLst/>
          </a:prstGeom>
        </p:spPr>
        <p:txBody>
          <a:bodyPr lIns="91425" tIns="91425" rIns="91425" bIns="91425" anchor="t" anchorCtr="0">
            <a:noAutofit/>
          </a:bodyPr>
          <a:lstStyle/>
          <a:p>
            <a:pPr lvl="0">
              <a:spcBef>
                <a:spcPts val="0"/>
              </a:spcBef>
              <a:buNone/>
            </a:pPr>
            <a:endParaRPr/>
          </a:p>
        </p:txBody>
      </p:sp>
      <p:sp>
        <p:nvSpPr>
          <p:cNvPr id="917" name="Shape 917"/>
          <p:cNvSpPr>
            <a:spLocks noGrp="1" noRot="1" noChangeAspect="1"/>
          </p:cNvSpPr>
          <p:nvPr>
            <p:ph type="sldImg" idx="2"/>
          </p:nvPr>
        </p:nvSpPr>
        <p:spPr>
          <a:xfrm>
            <a:off x="1182000" y="702398"/>
            <a:ext cx="4689300" cy="35088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3"/>
        <p:cNvGrpSpPr/>
        <p:nvPr/>
      </p:nvGrpSpPr>
      <p:grpSpPr>
        <a:xfrm>
          <a:off x="0" y="0"/>
          <a:ext cx="0" cy="0"/>
          <a:chOff x="0" y="0"/>
          <a:chExt cx="0" cy="0"/>
        </a:xfrm>
      </p:grpSpPr>
      <p:sp>
        <p:nvSpPr>
          <p:cNvPr id="924" name="Shape 924"/>
          <p:cNvSpPr txBox="1">
            <a:spLocks noGrp="1"/>
          </p:cNvSpPr>
          <p:nvPr>
            <p:ph type="body" idx="1"/>
          </p:nvPr>
        </p:nvSpPr>
        <p:spPr>
          <a:xfrm>
            <a:off x="705648" y="4444766"/>
            <a:ext cx="5641800" cy="4209600"/>
          </a:xfrm>
          <a:prstGeom prst="rect">
            <a:avLst/>
          </a:prstGeom>
        </p:spPr>
        <p:txBody>
          <a:bodyPr lIns="91425" tIns="91425" rIns="91425" bIns="91425" anchor="t" anchorCtr="0">
            <a:noAutofit/>
          </a:bodyPr>
          <a:lstStyle/>
          <a:p>
            <a:pPr lvl="0">
              <a:spcBef>
                <a:spcPts val="0"/>
              </a:spcBef>
              <a:buNone/>
            </a:pPr>
            <a:endParaRPr/>
          </a:p>
        </p:txBody>
      </p:sp>
      <p:sp>
        <p:nvSpPr>
          <p:cNvPr id="925" name="Shape 925"/>
          <p:cNvSpPr>
            <a:spLocks noGrp="1" noRot="1" noChangeAspect="1"/>
          </p:cNvSpPr>
          <p:nvPr>
            <p:ph type="sldImg" idx="2"/>
          </p:nvPr>
        </p:nvSpPr>
        <p:spPr>
          <a:xfrm>
            <a:off x="1182000" y="702398"/>
            <a:ext cx="4689300" cy="35088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3"/>
        <p:cNvGrpSpPr/>
        <p:nvPr/>
      </p:nvGrpSpPr>
      <p:grpSpPr>
        <a:xfrm>
          <a:off x="0" y="0"/>
          <a:ext cx="0" cy="0"/>
          <a:chOff x="0" y="0"/>
          <a:chExt cx="0" cy="0"/>
        </a:xfrm>
      </p:grpSpPr>
      <p:sp>
        <p:nvSpPr>
          <p:cNvPr id="754" name="Shape 754"/>
          <p:cNvSpPr>
            <a:spLocks noGrp="1" noRot="1" noChangeAspect="1"/>
          </p:cNvSpPr>
          <p:nvPr>
            <p:ph type="sldImg" idx="2"/>
          </p:nvPr>
        </p:nvSpPr>
        <p:spPr>
          <a:xfrm>
            <a:off x="1182000" y="702398"/>
            <a:ext cx="4689300" cy="35088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755" name="Shape 755"/>
          <p:cNvSpPr txBox="1">
            <a:spLocks noGrp="1"/>
          </p:cNvSpPr>
          <p:nvPr>
            <p:ph type="body" idx="1"/>
          </p:nvPr>
        </p:nvSpPr>
        <p:spPr>
          <a:xfrm>
            <a:off x="705648" y="4444766"/>
            <a:ext cx="5641800" cy="4209600"/>
          </a:xfrm>
          <a:prstGeom prst="rect">
            <a:avLst/>
          </a:prstGeom>
          <a:noFill/>
          <a:ln>
            <a:noFill/>
          </a:ln>
        </p:spPr>
        <p:txBody>
          <a:bodyPr lIns="92925" tIns="46450" rIns="92925" bIns="46450"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Antimicrobial resistance is change in microbes (e.g. bacteria, parasites and fungi) which enable them to withstand treatment by antimicrobial drugs, meaning that the drugs no longer work, or work less effectively.</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 </a:t>
            </a:r>
          </a:p>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756" name="Shape 756"/>
          <p:cNvSpPr txBox="1">
            <a:spLocks noGrp="1"/>
          </p:cNvSpPr>
          <p:nvPr>
            <p:ph type="sldNum" idx="12"/>
          </p:nvPr>
        </p:nvSpPr>
        <p:spPr>
          <a:xfrm>
            <a:off x="3994903" y="8887922"/>
            <a:ext cx="3056699" cy="467400"/>
          </a:xfrm>
          <a:prstGeom prst="rect">
            <a:avLst/>
          </a:prstGeom>
          <a:noFill/>
          <a:ln>
            <a:noFill/>
          </a:ln>
        </p:spPr>
        <p:txBody>
          <a:bodyPr lIns="92925" tIns="46450" rIns="92925" bIns="4645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2</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8"/>
        <p:cNvGrpSpPr/>
        <p:nvPr/>
      </p:nvGrpSpPr>
      <p:grpSpPr>
        <a:xfrm>
          <a:off x="0" y="0"/>
          <a:ext cx="0" cy="0"/>
          <a:chOff x="0" y="0"/>
          <a:chExt cx="0" cy="0"/>
        </a:xfrm>
      </p:grpSpPr>
      <p:sp>
        <p:nvSpPr>
          <p:cNvPr id="929" name="Shape 929"/>
          <p:cNvSpPr txBox="1">
            <a:spLocks noGrp="1"/>
          </p:cNvSpPr>
          <p:nvPr>
            <p:ph type="body" idx="1"/>
          </p:nvPr>
        </p:nvSpPr>
        <p:spPr>
          <a:xfrm>
            <a:off x="705648" y="4444766"/>
            <a:ext cx="5641800" cy="4209600"/>
          </a:xfrm>
          <a:prstGeom prst="rect">
            <a:avLst/>
          </a:prstGeom>
        </p:spPr>
        <p:txBody>
          <a:bodyPr lIns="91425" tIns="91425" rIns="91425" bIns="91425" anchor="t" anchorCtr="0">
            <a:noAutofit/>
          </a:bodyPr>
          <a:lstStyle/>
          <a:p>
            <a:pPr lvl="0" rtl="0">
              <a:spcBef>
                <a:spcPts val="0"/>
              </a:spcBef>
              <a:buNone/>
            </a:pPr>
            <a:endParaRPr/>
          </a:p>
        </p:txBody>
      </p:sp>
      <p:sp>
        <p:nvSpPr>
          <p:cNvPr id="930" name="Shape 930"/>
          <p:cNvSpPr>
            <a:spLocks noGrp="1" noRot="1" noChangeAspect="1"/>
          </p:cNvSpPr>
          <p:nvPr>
            <p:ph type="sldImg" idx="2"/>
          </p:nvPr>
        </p:nvSpPr>
        <p:spPr>
          <a:xfrm>
            <a:off x="1182000" y="702398"/>
            <a:ext cx="4689300" cy="35088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0"/>
        <p:cNvGrpSpPr/>
        <p:nvPr/>
      </p:nvGrpSpPr>
      <p:grpSpPr>
        <a:xfrm>
          <a:off x="0" y="0"/>
          <a:ext cx="0" cy="0"/>
          <a:chOff x="0" y="0"/>
          <a:chExt cx="0" cy="0"/>
        </a:xfrm>
      </p:grpSpPr>
      <p:sp>
        <p:nvSpPr>
          <p:cNvPr id="941" name="Shape 941"/>
          <p:cNvSpPr txBox="1">
            <a:spLocks noGrp="1"/>
          </p:cNvSpPr>
          <p:nvPr>
            <p:ph type="body" idx="1"/>
          </p:nvPr>
        </p:nvSpPr>
        <p:spPr>
          <a:xfrm>
            <a:off x="705648" y="4444766"/>
            <a:ext cx="5641800" cy="4209600"/>
          </a:xfrm>
          <a:prstGeom prst="rect">
            <a:avLst/>
          </a:prstGeom>
        </p:spPr>
        <p:txBody>
          <a:bodyPr lIns="91425" tIns="91425" rIns="91425" bIns="91425" anchor="t" anchorCtr="0">
            <a:noAutofit/>
          </a:bodyPr>
          <a:lstStyle/>
          <a:p>
            <a:pPr lvl="0">
              <a:spcBef>
                <a:spcPts val="0"/>
              </a:spcBef>
              <a:buNone/>
            </a:pPr>
            <a:endParaRPr/>
          </a:p>
        </p:txBody>
      </p:sp>
      <p:sp>
        <p:nvSpPr>
          <p:cNvPr id="942" name="Shape 942"/>
          <p:cNvSpPr>
            <a:spLocks noGrp="1" noRot="1" noChangeAspect="1"/>
          </p:cNvSpPr>
          <p:nvPr>
            <p:ph type="sldImg" idx="2"/>
          </p:nvPr>
        </p:nvSpPr>
        <p:spPr>
          <a:xfrm>
            <a:off x="1182000" y="702398"/>
            <a:ext cx="4689300" cy="35088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1"/>
        <p:cNvGrpSpPr/>
        <p:nvPr/>
      </p:nvGrpSpPr>
      <p:grpSpPr>
        <a:xfrm>
          <a:off x="0" y="0"/>
          <a:ext cx="0" cy="0"/>
          <a:chOff x="0" y="0"/>
          <a:chExt cx="0" cy="0"/>
        </a:xfrm>
      </p:grpSpPr>
      <p:sp>
        <p:nvSpPr>
          <p:cNvPr id="952" name="Shape 952"/>
          <p:cNvSpPr txBox="1">
            <a:spLocks noGrp="1"/>
          </p:cNvSpPr>
          <p:nvPr>
            <p:ph type="body" idx="1"/>
          </p:nvPr>
        </p:nvSpPr>
        <p:spPr>
          <a:xfrm>
            <a:off x="705648" y="4444766"/>
            <a:ext cx="5641800" cy="4209600"/>
          </a:xfrm>
          <a:prstGeom prst="rect">
            <a:avLst/>
          </a:prstGeom>
        </p:spPr>
        <p:txBody>
          <a:bodyPr lIns="91425" tIns="91425" rIns="91425" bIns="91425" anchor="t" anchorCtr="0">
            <a:noAutofit/>
          </a:bodyPr>
          <a:lstStyle/>
          <a:p>
            <a:pPr lvl="0">
              <a:spcBef>
                <a:spcPts val="0"/>
              </a:spcBef>
              <a:buNone/>
            </a:pPr>
            <a:endParaRPr/>
          </a:p>
        </p:txBody>
      </p:sp>
      <p:sp>
        <p:nvSpPr>
          <p:cNvPr id="953" name="Shape 953"/>
          <p:cNvSpPr>
            <a:spLocks noGrp="1" noRot="1" noChangeAspect="1"/>
          </p:cNvSpPr>
          <p:nvPr>
            <p:ph type="sldImg" idx="2"/>
          </p:nvPr>
        </p:nvSpPr>
        <p:spPr>
          <a:xfrm>
            <a:off x="1182000" y="702398"/>
            <a:ext cx="4689300" cy="35088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2"/>
        <p:cNvGrpSpPr/>
        <p:nvPr/>
      </p:nvGrpSpPr>
      <p:grpSpPr>
        <a:xfrm>
          <a:off x="0" y="0"/>
          <a:ext cx="0" cy="0"/>
          <a:chOff x="0" y="0"/>
          <a:chExt cx="0" cy="0"/>
        </a:xfrm>
      </p:grpSpPr>
      <p:sp>
        <p:nvSpPr>
          <p:cNvPr id="963" name="Shape 963"/>
          <p:cNvSpPr txBox="1">
            <a:spLocks noGrp="1"/>
          </p:cNvSpPr>
          <p:nvPr>
            <p:ph type="body" idx="1"/>
          </p:nvPr>
        </p:nvSpPr>
        <p:spPr>
          <a:xfrm>
            <a:off x="705648" y="4444766"/>
            <a:ext cx="5641800" cy="4209600"/>
          </a:xfrm>
          <a:prstGeom prst="rect">
            <a:avLst/>
          </a:prstGeom>
        </p:spPr>
        <p:txBody>
          <a:bodyPr lIns="91425" tIns="91425" rIns="91425" bIns="91425" anchor="t" anchorCtr="0">
            <a:noAutofit/>
          </a:bodyPr>
          <a:lstStyle/>
          <a:p>
            <a:pPr lvl="0">
              <a:spcBef>
                <a:spcPts val="0"/>
              </a:spcBef>
              <a:buNone/>
            </a:pPr>
            <a:endParaRPr/>
          </a:p>
        </p:txBody>
      </p:sp>
      <p:sp>
        <p:nvSpPr>
          <p:cNvPr id="964" name="Shape 964"/>
          <p:cNvSpPr>
            <a:spLocks noGrp="1" noRot="1" noChangeAspect="1"/>
          </p:cNvSpPr>
          <p:nvPr>
            <p:ph type="sldImg" idx="2"/>
          </p:nvPr>
        </p:nvSpPr>
        <p:spPr>
          <a:xfrm>
            <a:off x="1182000" y="702398"/>
            <a:ext cx="4689300" cy="35088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3"/>
        <p:cNvGrpSpPr/>
        <p:nvPr/>
      </p:nvGrpSpPr>
      <p:grpSpPr>
        <a:xfrm>
          <a:off x="0" y="0"/>
          <a:ext cx="0" cy="0"/>
          <a:chOff x="0" y="0"/>
          <a:chExt cx="0" cy="0"/>
        </a:xfrm>
      </p:grpSpPr>
      <p:sp>
        <p:nvSpPr>
          <p:cNvPr id="974" name="Shape 974"/>
          <p:cNvSpPr txBox="1">
            <a:spLocks noGrp="1"/>
          </p:cNvSpPr>
          <p:nvPr>
            <p:ph type="body" idx="1"/>
          </p:nvPr>
        </p:nvSpPr>
        <p:spPr>
          <a:xfrm>
            <a:off x="705648" y="4444766"/>
            <a:ext cx="5641800" cy="4209600"/>
          </a:xfrm>
          <a:prstGeom prst="rect">
            <a:avLst/>
          </a:prstGeom>
        </p:spPr>
        <p:txBody>
          <a:bodyPr lIns="91425" tIns="91425" rIns="91425" bIns="91425" anchor="t" anchorCtr="0">
            <a:noAutofit/>
          </a:bodyPr>
          <a:lstStyle/>
          <a:p>
            <a:pPr lvl="0">
              <a:spcBef>
                <a:spcPts val="0"/>
              </a:spcBef>
              <a:buNone/>
            </a:pPr>
            <a:endParaRPr/>
          </a:p>
        </p:txBody>
      </p:sp>
      <p:sp>
        <p:nvSpPr>
          <p:cNvPr id="975" name="Shape 975"/>
          <p:cNvSpPr>
            <a:spLocks noGrp="1" noRot="1" noChangeAspect="1"/>
          </p:cNvSpPr>
          <p:nvPr>
            <p:ph type="sldImg" idx="2"/>
          </p:nvPr>
        </p:nvSpPr>
        <p:spPr>
          <a:xfrm>
            <a:off x="1182000" y="702398"/>
            <a:ext cx="4689300" cy="35088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4"/>
        <p:cNvGrpSpPr/>
        <p:nvPr/>
      </p:nvGrpSpPr>
      <p:grpSpPr>
        <a:xfrm>
          <a:off x="0" y="0"/>
          <a:ext cx="0" cy="0"/>
          <a:chOff x="0" y="0"/>
          <a:chExt cx="0" cy="0"/>
        </a:xfrm>
      </p:grpSpPr>
      <p:sp>
        <p:nvSpPr>
          <p:cNvPr id="985" name="Shape 985"/>
          <p:cNvSpPr txBox="1">
            <a:spLocks noGrp="1"/>
          </p:cNvSpPr>
          <p:nvPr>
            <p:ph type="body" idx="1"/>
          </p:nvPr>
        </p:nvSpPr>
        <p:spPr>
          <a:xfrm>
            <a:off x="705648" y="4444766"/>
            <a:ext cx="5641800" cy="4209600"/>
          </a:xfrm>
          <a:prstGeom prst="rect">
            <a:avLst/>
          </a:prstGeom>
        </p:spPr>
        <p:txBody>
          <a:bodyPr lIns="91425" tIns="91425" rIns="91425" bIns="91425" anchor="t" anchorCtr="0">
            <a:noAutofit/>
          </a:bodyPr>
          <a:lstStyle/>
          <a:p>
            <a:pPr lvl="0">
              <a:spcBef>
                <a:spcPts val="0"/>
              </a:spcBef>
              <a:buNone/>
            </a:pPr>
            <a:endParaRPr/>
          </a:p>
        </p:txBody>
      </p:sp>
      <p:sp>
        <p:nvSpPr>
          <p:cNvPr id="986" name="Shape 986"/>
          <p:cNvSpPr>
            <a:spLocks noGrp="1" noRot="1" noChangeAspect="1"/>
          </p:cNvSpPr>
          <p:nvPr>
            <p:ph type="sldImg" idx="2"/>
          </p:nvPr>
        </p:nvSpPr>
        <p:spPr>
          <a:xfrm>
            <a:off x="1182000" y="702398"/>
            <a:ext cx="4689300" cy="35088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0"/>
        <p:cNvGrpSpPr/>
        <p:nvPr/>
      </p:nvGrpSpPr>
      <p:grpSpPr>
        <a:xfrm>
          <a:off x="0" y="0"/>
          <a:ext cx="0" cy="0"/>
          <a:chOff x="0" y="0"/>
          <a:chExt cx="0" cy="0"/>
        </a:xfrm>
      </p:grpSpPr>
      <p:sp>
        <p:nvSpPr>
          <p:cNvPr id="991" name="Shape 991"/>
          <p:cNvSpPr txBox="1">
            <a:spLocks noGrp="1"/>
          </p:cNvSpPr>
          <p:nvPr>
            <p:ph type="body" idx="1"/>
          </p:nvPr>
        </p:nvSpPr>
        <p:spPr>
          <a:xfrm>
            <a:off x="705648" y="4444766"/>
            <a:ext cx="5641800" cy="4209600"/>
          </a:xfrm>
          <a:prstGeom prst="rect">
            <a:avLst/>
          </a:prstGeom>
        </p:spPr>
        <p:txBody>
          <a:bodyPr lIns="91425" tIns="91425" rIns="91425" bIns="91425" anchor="t" anchorCtr="0">
            <a:noAutofit/>
          </a:bodyPr>
          <a:lstStyle/>
          <a:p>
            <a:pPr lvl="0">
              <a:spcBef>
                <a:spcPts val="0"/>
              </a:spcBef>
              <a:buNone/>
            </a:pPr>
            <a:endParaRPr/>
          </a:p>
        </p:txBody>
      </p:sp>
      <p:sp>
        <p:nvSpPr>
          <p:cNvPr id="992" name="Shape 992"/>
          <p:cNvSpPr>
            <a:spLocks noGrp="1" noRot="1" noChangeAspect="1"/>
          </p:cNvSpPr>
          <p:nvPr>
            <p:ph type="sldImg" idx="2"/>
          </p:nvPr>
        </p:nvSpPr>
        <p:spPr>
          <a:xfrm>
            <a:off x="1182000" y="702398"/>
            <a:ext cx="4689300" cy="35088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6"/>
        <p:cNvGrpSpPr/>
        <p:nvPr/>
      </p:nvGrpSpPr>
      <p:grpSpPr>
        <a:xfrm>
          <a:off x="0" y="0"/>
          <a:ext cx="0" cy="0"/>
          <a:chOff x="0" y="0"/>
          <a:chExt cx="0" cy="0"/>
        </a:xfrm>
      </p:grpSpPr>
      <p:sp>
        <p:nvSpPr>
          <p:cNvPr id="997" name="Shape 997"/>
          <p:cNvSpPr txBox="1">
            <a:spLocks noGrp="1"/>
          </p:cNvSpPr>
          <p:nvPr>
            <p:ph type="body" idx="1"/>
          </p:nvPr>
        </p:nvSpPr>
        <p:spPr>
          <a:xfrm>
            <a:off x="705648" y="4444766"/>
            <a:ext cx="5641800" cy="4209600"/>
          </a:xfrm>
          <a:prstGeom prst="rect">
            <a:avLst/>
          </a:prstGeom>
        </p:spPr>
        <p:txBody>
          <a:bodyPr lIns="91425" tIns="91425" rIns="91425" bIns="91425" anchor="t" anchorCtr="0">
            <a:noAutofit/>
          </a:bodyPr>
          <a:lstStyle/>
          <a:p>
            <a:pPr lvl="0" rtl="0">
              <a:spcBef>
                <a:spcPts val="0"/>
              </a:spcBef>
              <a:buNone/>
            </a:pPr>
            <a:endParaRPr/>
          </a:p>
        </p:txBody>
      </p:sp>
      <p:sp>
        <p:nvSpPr>
          <p:cNvPr id="998" name="Shape 998"/>
          <p:cNvSpPr>
            <a:spLocks noGrp="1" noRot="1" noChangeAspect="1"/>
          </p:cNvSpPr>
          <p:nvPr>
            <p:ph type="sldImg" idx="2"/>
          </p:nvPr>
        </p:nvSpPr>
        <p:spPr>
          <a:xfrm>
            <a:off x="1182000" y="702398"/>
            <a:ext cx="4689300" cy="35088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2"/>
        <p:cNvGrpSpPr/>
        <p:nvPr/>
      </p:nvGrpSpPr>
      <p:grpSpPr>
        <a:xfrm>
          <a:off x="0" y="0"/>
          <a:ext cx="0" cy="0"/>
          <a:chOff x="0" y="0"/>
          <a:chExt cx="0" cy="0"/>
        </a:xfrm>
      </p:grpSpPr>
      <p:sp>
        <p:nvSpPr>
          <p:cNvPr id="1003" name="Shape 1003"/>
          <p:cNvSpPr>
            <a:spLocks noGrp="1" noRot="1" noChangeAspect="1"/>
          </p:cNvSpPr>
          <p:nvPr>
            <p:ph type="sldImg" idx="2"/>
          </p:nvPr>
        </p:nvSpPr>
        <p:spPr>
          <a:xfrm>
            <a:off x="1182000" y="702398"/>
            <a:ext cx="4689300" cy="35088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004" name="Shape 1004"/>
          <p:cNvSpPr txBox="1">
            <a:spLocks noGrp="1"/>
          </p:cNvSpPr>
          <p:nvPr>
            <p:ph type="body" idx="1"/>
          </p:nvPr>
        </p:nvSpPr>
        <p:spPr>
          <a:xfrm>
            <a:off x="705648" y="4444766"/>
            <a:ext cx="5641800" cy="4209600"/>
          </a:xfrm>
          <a:prstGeom prst="rect">
            <a:avLst/>
          </a:prstGeom>
          <a:noFill/>
          <a:ln>
            <a:noFill/>
          </a:ln>
        </p:spPr>
        <p:txBody>
          <a:bodyPr lIns="92925" tIns="46450" rIns="92925" bIns="4645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2. The mechanism that cause bacteria to become resistance to antibiotics can spread fast across the globe. The recent discovery of new gene known as </a:t>
            </a:r>
            <a:r>
              <a:rPr lang="en-US" sz="1200" b="0" i="1" u="none" strike="noStrike" cap="none">
                <a:solidFill>
                  <a:schemeClr val="dk1"/>
                </a:solidFill>
                <a:latin typeface="Calibri"/>
                <a:ea typeface="Calibri"/>
                <a:cs typeface="Calibri"/>
                <a:sym typeface="Calibri"/>
              </a:rPr>
              <a:t>mcr </a:t>
            </a:r>
            <a:r>
              <a:rPr lang="en-US" sz="1200" b="0" i="0" u="none" strike="noStrike" cap="none">
                <a:solidFill>
                  <a:schemeClr val="dk1"/>
                </a:solidFill>
                <a:latin typeface="Calibri"/>
                <a:ea typeface="Calibri"/>
                <a:cs typeface="Calibri"/>
                <a:sym typeface="Calibri"/>
              </a:rPr>
              <a:t>-1—which can make bacteria resistant to colistin, a last-resort drug for some multidrug-resistant infections is a case in point. The gene was first discovered in China in November last year.  Within three months, investigators in Europe found that the gene had spread to other parts of the world and </a:t>
            </a:r>
            <a:r>
              <a:rPr lang="en-US" sz="1200" b="0" i="1" u="none" strike="noStrike" cap="none">
                <a:solidFill>
                  <a:schemeClr val="dk1"/>
                </a:solidFill>
                <a:latin typeface="Calibri"/>
                <a:ea typeface="Calibri"/>
                <a:cs typeface="Calibri"/>
                <a:sym typeface="Calibri"/>
              </a:rPr>
              <a:t>mcr </a:t>
            </a:r>
            <a:r>
              <a:rPr lang="en-US" sz="1200" b="0" i="0" u="none" strike="noStrike" cap="none">
                <a:solidFill>
                  <a:schemeClr val="dk1"/>
                </a:solidFill>
                <a:latin typeface="Calibri"/>
                <a:ea typeface="Calibri"/>
                <a:cs typeface="Calibri"/>
                <a:sym typeface="Calibri"/>
              </a:rPr>
              <a:t>-1 was associated with E. Coli  infection in a patient in a military facility in Pennslvania </a:t>
            </a:r>
          </a:p>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1005" name="Shape 1005"/>
          <p:cNvSpPr txBox="1">
            <a:spLocks noGrp="1"/>
          </p:cNvSpPr>
          <p:nvPr>
            <p:ph type="sldNum" idx="12"/>
          </p:nvPr>
        </p:nvSpPr>
        <p:spPr>
          <a:xfrm>
            <a:off x="3994903" y="8887922"/>
            <a:ext cx="3056699" cy="467400"/>
          </a:xfrm>
          <a:prstGeom prst="rect">
            <a:avLst/>
          </a:prstGeom>
          <a:noFill/>
          <a:ln>
            <a:noFill/>
          </a:ln>
        </p:spPr>
        <p:txBody>
          <a:bodyPr lIns="92925" tIns="46450" rIns="92925" bIns="4645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28</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4"/>
        <p:cNvGrpSpPr/>
        <p:nvPr/>
      </p:nvGrpSpPr>
      <p:grpSpPr>
        <a:xfrm>
          <a:off x="0" y="0"/>
          <a:ext cx="0" cy="0"/>
          <a:chOff x="0" y="0"/>
          <a:chExt cx="0" cy="0"/>
        </a:xfrm>
      </p:grpSpPr>
      <p:sp>
        <p:nvSpPr>
          <p:cNvPr id="765" name="Shape 765"/>
          <p:cNvSpPr>
            <a:spLocks noGrp="1" noRot="1" noChangeAspect="1"/>
          </p:cNvSpPr>
          <p:nvPr>
            <p:ph type="sldImg" idx="2"/>
          </p:nvPr>
        </p:nvSpPr>
        <p:spPr>
          <a:xfrm>
            <a:off x="1182000" y="702398"/>
            <a:ext cx="4689300" cy="35088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766" name="Shape 766"/>
          <p:cNvSpPr txBox="1">
            <a:spLocks noGrp="1"/>
          </p:cNvSpPr>
          <p:nvPr>
            <p:ph type="body" idx="1"/>
          </p:nvPr>
        </p:nvSpPr>
        <p:spPr>
          <a:xfrm>
            <a:off x="705648" y="4444766"/>
            <a:ext cx="5641800" cy="4209600"/>
          </a:xfrm>
          <a:prstGeom prst="rect">
            <a:avLst/>
          </a:prstGeom>
          <a:noFill/>
          <a:ln>
            <a:noFill/>
          </a:ln>
        </p:spPr>
        <p:txBody>
          <a:bodyPr lIns="92925" tIns="46450" rIns="92925" bIns="4645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2. The mechanism that cause bacteria to become resistance to antibiotics can spread fast across the globe. The recent discovery of new gene known as </a:t>
            </a:r>
            <a:r>
              <a:rPr lang="en-US" sz="1200" b="0" i="1" u="none" strike="noStrike" cap="none">
                <a:solidFill>
                  <a:schemeClr val="dk1"/>
                </a:solidFill>
                <a:latin typeface="Calibri"/>
                <a:ea typeface="Calibri"/>
                <a:cs typeface="Calibri"/>
                <a:sym typeface="Calibri"/>
              </a:rPr>
              <a:t>mcr </a:t>
            </a:r>
            <a:r>
              <a:rPr lang="en-US" sz="1200" b="0" i="0" u="none" strike="noStrike" cap="none">
                <a:solidFill>
                  <a:schemeClr val="dk1"/>
                </a:solidFill>
                <a:latin typeface="Calibri"/>
                <a:ea typeface="Calibri"/>
                <a:cs typeface="Calibri"/>
                <a:sym typeface="Calibri"/>
              </a:rPr>
              <a:t>-1—which can make bacteria resistant to colistin, a last-resort drug for some multidrug-resistant infections is a case in point. The gene was first discovered in China in November last year.  Within three months, investigators in Europe found that the gene had spread to other parts of the world and </a:t>
            </a:r>
            <a:r>
              <a:rPr lang="en-US" sz="1200" b="0" i="1" u="none" strike="noStrike" cap="none">
                <a:solidFill>
                  <a:schemeClr val="dk1"/>
                </a:solidFill>
                <a:latin typeface="Calibri"/>
                <a:ea typeface="Calibri"/>
                <a:cs typeface="Calibri"/>
                <a:sym typeface="Calibri"/>
              </a:rPr>
              <a:t>mcr </a:t>
            </a:r>
            <a:r>
              <a:rPr lang="en-US" sz="1200" b="0" i="0" u="none" strike="noStrike" cap="none">
                <a:solidFill>
                  <a:schemeClr val="dk1"/>
                </a:solidFill>
                <a:latin typeface="Calibri"/>
                <a:ea typeface="Calibri"/>
                <a:cs typeface="Calibri"/>
                <a:sym typeface="Calibri"/>
              </a:rPr>
              <a:t>-1 was associated with E. Coli  infection in a patient in a military facility in Pennslvania </a:t>
            </a:r>
          </a:p>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767" name="Shape 767"/>
          <p:cNvSpPr txBox="1">
            <a:spLocks noGrp="1"/>
          </p:cNvSpPr>
          <p:nvPr>
            <p:ph type="sldNum" idx="12"/>
          </p:nvPr>
        </p:nvSpPr>
        <p:spPr>
          <a:xfrm>
            <a:off x="3994903" y="8887922"/>
            <a:ext cx="3056699" cy="467400"/>
          </a:xfrm>
          <a:prstGeom prst="rect">
            <a:avLst/>
          </a:prstGeom>
          <a:noFill/>
          <a:ln>
            <a:noFill/>
          </a:ln>
        </p:spPr>
        <p:txBody>
          <a:bodyPr lIns="92925" tIns="46450" rIns="92925" bIns="4645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3</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4"/>
        <p:cNvGrpSpPr/>
        <p:nvPr/>
      </p:nvGrpSpPr>
      <p:grpSpPr>
        <a:xfrm>
          <a:off x="0" y="0"/>
          <a:ext cx="0" cy="0"/>
          <a:chOff x="0" y="0"/>
          <a:chExt cx="0" cy="0"/>
        </a:xfrm>
      </p:grpSpPr>
      <p:sp>
        <p:nvSpPr>
          <p:cNvPr id="775" name="Shape 775"/>
          <p:cNvSpPr>
            <a:spLocks noGrp="1" noRot="1" noChangeAspect="1"/>
          </p:cNvSpPr>
          <p:nvPr>
            <p:ph type="sldImg" idx="2"/>
          </p:nvPr>
        </p:nvSpPr>
        <p:spPr>
          <a:xfrm>
            <a:off x="1182000" y="702398"/>
            <a:ext cx="4689300" cy="35088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776" name="Shape 776"/>
          <p:cNvSpPr txBox="1">
            <a:spLocks noGrp="1"/>
          </p:cNvSpPr>
          <p:nvPr>
            <p:ph type="body" idx="1"/>
          </p:nvPr>
        </p:nvSpPr>
        <p:spPr>
          <a:xfrm>
            <a:off x="705648" y="4444766"/>
            <a:ext cx="5641800" cy="4209600"/>
          </a:xfrm>
          <a:prstGeom prst="rect">
            <a:avLst/>
          </a:prstGeom>
          <a:noFill/>
          <a:ln>
            <a:noFill/>
          </a:ln>
        </p:spPr>
        <p:txBody>
          <a:bodyPr lIns="92925" tIns="46450" rIns="92925" bIns="46450"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Antibiotics are heavily used in human medicine and in animals. Many antibiotics prescribed to people and to animals are unnecessary. And the overuse and misuse of antibiotics helps to create drug-resistant bacteria.</a:t>
            </a:r>
          </a:p>
        </p:txBody>
      </p:sp>
      <p:sp>
        <p:nvSpPr>
          <p:cNvPr id="777" name="Shape 777"/>
          <p:cNvSpPr txBox="1">
            <a:spLocks noGrp="1"/>
          </p:cNvSpPr>
          <p:nvPr>
            <p:ph type="sldNum" idx="12"/>
          </p:nvPr>
        </p:nvSpPr>
        <p:spPr>
          <a:xfrm>
            <a:off x="3994903" y="8887922"/>
            <a:ext cx="3056699" cy="467400"/>
          </a:xfrm>
          <a:prstGeom prst="rect">
            <a:avLst/>
          </a:prstGeom>
          <a:noFill/>
          <a:ln>
            <a:noFill/>
          </a:ln>
        </p:spPr>
        <p:txBody>
          <a:bodyPr lIns="92925" tIns="46450" rIns="92925" bIns="4645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4</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3"/>
        <p:cNvGrpSpPr/>
        <p:nvPr/>
      </p:nvGrpSpPr>
      <p:grpSpPr>
        <a:xfrm>
          <a:off x="0" y="0"/>
          <a:ext cx="0" cy="0"/>
          <a:chOff x="0" y="0"/>
          <a:chExt cx="0" cy="0"/>
        </a:xfrm>
      </p:grpSpPr>
      <p:sp>
        <p:nvSpPr>
          <p:cNvPr id="784" name="Shape 784"/>
          <p:cNvSpPr>
            <a:spLocks noGrp="1" noRot="1" noChangeAspect="1"/>
          </p:cNvSpPr>
          <p:nvPr>
            <p:ph type="sldImg" idx="2"/>
          </p:nvPr>
        </p:nvSpPr>
        <p:spPr>
          <a:xfrm>
            <a:off x="1182000" y="702398"/>
            <a:ext cx="4689300" cy="35088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785" name="Shape 785"/>
          <p:cNvSpPr txBox="1">
            <a:spLocks noGrp="1"/>
          </p:cNvSpPr>
          <p:nvPr>
            <p:ph type="body" idx="1"/>
          </p:nvPr>
        </p:nvSpPr>
        <p:spPr>
          <a:xfrm>
            <a:off x="705648" y="4444766"/>
            <a:ext cx="5641800" cy="4209600"/>
          </a:xfrm>
          <a:prstGeom prst="rect">
            <a:avLst/>
          </a:prstGeom>
          <a:noFill/>
          <a:ln>
            <a:noFill/>
          </a:ln>
        </p:spPr>
        <p:txBody>
          <a:bodyPr lIns="92925" tIns="46450" rIns="92925" bIns="46450"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Half of hospitals do not have antimicrobial stewardship programs. </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Of those reporting that they do have antimicrobial stewardship programs, the quality and depth of programs varies. </a:t>
            </a:r>
          </a:p>
        </p:txBody>
      </p:sp>
      <p:sp>
        <p:nvSpPr>
          <p:cNvPr id="786" name="Shape 786"/>
          <p:cNvSpPr txBox="1">
            <a:spLocks noGrp="1"/>
          </p:cNvSpPr>
          <p:nvPr>
            <p:ph type="sldNum" idx="12"/>
          </p:nvPr>
        </p:nvSpPr>
        <p:spPr>
          <a:xfrm>
            <a:off x="3994903" y="8887922"/>
            <a:ext cx="3056699" cy="467400"/>
          </a:xfrm>
          <a:prstGeom prst="rect">
            <a:avLst/>
          </a:prstGeom>
          <a:noFill/>
          <a:ln>
            <a:noFill/>
          </a:ln>
        </p:spPr>
        <p:txBody>
          <a:bodyPr lIns="92925" tIns="46450" rIns="92925" bIns="4645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5</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0"/>
        <p:cNvGrpSpPr/>
        <p:nvPr/>
      </p:nvGrpSpPr>
      <p:grpSpPr>
        <a:xfrm>
          <a:off x="0" y="0"/>
          <a:ext cx="0" cy="0"/>
          <a:chOff x="0" y="0"/>
          <a:chExt cx="0" cy="0"/>
        </a:xfrm>
      </p:grpSpPr>
      <p:sp>
        <p:nvSpPr>
          <p:cNvPr id="791" name="Shape 791"/>
          <p:cNvSpPr>
            <a:spLocks noGrp="1" noRot="1" noChangeAspect="1"/>
          </p:cNvSpPr>
          <p:nvPr>
            <p:ph type="sldImg" idx="2"/>
          </p:nvPr>
        </p:nvSpPr>
        <p:spPr>
          <a:xfrm>
            <a:off x="1182000" y="702398"/>
            <a:ext cx="4689300" cy="35088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792" name="Shape 792"/>
          <p:cNvSpPr txBox="1">
            <a:spLocks noGrp="1"/>
          </p:cNvSpPr>
          <p:nvPr>
            <p:ph type="body" idx="1"/>
          </p:nvPr>
        </p:nvSpPr>
        <p:spPr>
          <a:xfrm>
            <a:off x="705648" y="4444766"/>
            <a:ext cx="5641800" cy="4209600"/>
          </a:xfrm>
          <a:prstGeom prst="rect">
            <a:avLst/>
          </a:prstGeom>
          <a:noFill/>
          <a:ln>
            <a:noFill/>
          </a:ln>
        </p:spPr>
        <p:txBody>
          <a:bodyPr lIns="92925" tIns="46450" rIns="92925" bIns="46450"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At the Sixty-eight World Health Assembly in May 2015, the World Health Assembly endorsed a global action plan to tackle antimicrobial resistance, including antibiotic resistance, the most urgent drug resistance trend.</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Key objectives include:</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Improved awareness and understanding of antimicrobial resistance;</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Strengthened knowledge through surveillance and research;</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The </a:t>
            </a:r>
            <a:r>
              <a:rPr lang="en-US" sz="1200" b="1" i="0" u="none" strike="noStrike" cap="none">
                <a:solidFill>
                  <a:schemeClr val="dk1"/>
                </a:solidFill>
                <a:latin typeface="Calibri"/>
                <a:ea typeface="Calibri"/>
                <a:cs typeface="Calibri"/>
                <a:sym typeface="Calibri"/>
              </a:rPr>
              <a:t>National action plan for combating antibiotic-resistant bacteria  also calls for improved monitoring to guide antimcrobial stewardship efforts. Response to AMR require a concerted efforts that involves all stakeholders including students and faculty in biomedical sciences, healthcare providers, researchers and public health workers  </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793" name="Shape 793"/>
          <p:cNvSpPr txBox="1">
            <a:spLocks noGrp="1"/>
          </p:cNvSpPr>
          <p:nvPr>
            <p:ph type="sldNum" idx="12"/>
          </p:nvPr>
        </p:nvSpPr>
        <p:spPr>
          <a:xfrm>
            <a:off x="3994903" y="8887922"/>
            <a:ext cx="3056699" cy="467400"/>
          </a:xfrm>
          <a:prstGeom prst="rect">
            <a:avLst/>
          </a:prstGeom>
          <a:noFill/>
          <a:ln>
            <a:noFill/>
          </a:ln>
        </p:spPr>
        <p:txBody>
          <a:bodyPr lIns="92925" tIns="46450" rIns="92925" bIns="4645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6</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9"/>
        <p:cNvGrpSpPr/>
        <p:nvPr/>
      </p:nvGrpSpPr>
      <p:grpSpPr>
        <a:xfrm>
          <a:off x="0" y="0"/>
          <a:ext cx="0" cy="0"/>
          <a:chOff x="0" y="0"/>
          <a:chExt cx="0" cy="0"/>
        </a:xfrm>
      </p:grpSpPr>
      <p:sp>
        <p:nvSpPr>
          <p:cNvPr id="800" name="Shape 800"/>
          <p:cNvSpPr>
            <a:spLocks noGrp="1" noRot="1" noChangeAspect="1"/>
          </p:cNvSpPr>
          <p:nvPr>
            <p:ph type="sldImg" idx="2"/>
          </p:nvPr>
        </p:nvSpPr>
        <p:spPr>
          <a:xfrm>
            <a:off x="1182000" y="702398"/>
            <a:ext cx="4689300" cy="35088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801" name="Shape 801"/>
          <p:cNvSpPr txBox="1">
            <a:spLocks noGrp="1"/>
          </p:cNvSpPr>
          <p:nvPr>
            <p:ph type="body" idx="1"/>
          </p:nvPr>
        </p:nvSpPr>
        <p:spPr>
          <a:xfrm>
            <a:off x="705648" y="4444766"/>
            <a:ext cx="5641800" cy="4209600"/>
          </a:xfrm>
          <a:prstGeom prst="rect">
            <a:avLst/>
          </a:prstGeom>
          <a:noFill/>
          <a:ln>
            <a:noFill/>
          </a:ln>
        </p:spPr>
        <p:txBody>
          <a:bodyPr lIns="92925" tIns="46450" rIns="92925" bIns="46450"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Here we are highlighting examples of what the state is doing, but this is not an all inclusive list</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NARMS – National Antibiotic Resistance Monitoring System </a:t>
            </a:r>
          </a:p>
        </p:txBody>
      </p:sp>
      <p:sp>
        <p:nvSpPr>
          <p:cNvPr id="802" name="Shape 802"/>
          <p:cNvSpPr txBox="1">
            <a:spLocks noGrp="1"/>
          </p:cNvSpPr>
          <p:nvPr>
            <p:ph type="sldNum" idx="12"/>
          </p:nvPr>
        </p:nvSpPr>
        <p:spPr>
          <a:xfrm>
            <a:off x="3994903" y="8887922"/>
            <a:ext cx="3056699" cy="467400"/>
          </a:xfrm>
          <a:prstGeom prst="rect">
            <a:avLst/>
          </a:prstGeom>
          <a:noFill/>
          <a:ln>
            <a:noFill/>
          </a:ln>
        </p:spPr>
        <p:txBody>
          <a:bodyPr lIns="92925" tIns="46450" rIns="92925" bIns="4645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7</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9"/>
        <p:cNvGrpSpPr/>
        <p:nvPr/>
      </p:nvGrpSpPr>
      <p:grpSpPr>
        <a:xfrm>
          <a:off x="0" y="0"/>
          <a:ext cx="0" cy="0"/>
          <a:chOff x="0" y="0"/>
          <a:chExt cx="0" cy="0"/>
        </a:xfrm>
      </p:grpSpPr>
      <p:sp>
        <p:nvSpPr>
          <p:cNvPr id="810" name="Shape 810"/>
          <p:cNvSpPr txBox="1">
            <a:spLocks noGrp="1"/>
          </p:cNvSpPr>
          <p:nvPr>
            <p:ph type="body" idx="1"/>
          </p:nvPr>
        </p:nvSpPr>
        <p:spPr>
          <a:xfrm>
            <a:off x="705648" y="4444766"/>
            <a:ext cx="5641800" cy="4209600"/>
          </a:xfrm>
          <a:prstGeom prst="rect">
            <a:avLst/>
          </a:prstGeom>
        </p:spPr>
        <p:txBody>
          <a:bodyPr lIns="91425" tIns="91425" rIns="91425" bIns="91425" anchor="t" anchorCtr="0">
            <a:noAutofit/>
          </a:bodyPr>
          <a:lstStyle/>
          <a:p>
            <a:pPr lvl="0">
              <a:spcBef>
                <a:spcPts val="0"/>
              </a:spcBef>
              <a:buNone/>
            </a:pPr>
            <a:endParaRPr/>
          </a:p>
        </p:txBody>
      </p:sp>
      <p:sp>
        <p:nvSpPr>
          <p:cNvPr id="811" name="Shape 811"/>
          <p:cNvSpPr>
            <a:spLocks noGrp="1" noRot="1" noChangeAspect="1"/>
          </p:cNvSpPr>
          <p:nvPr>
            <p:ph type="sldImg" idx="2"/>
          </p:nvPr>
        </p:nvSpPr>
        <p:spPr>
          <a:xfrm>
            <a:off x="1182000" y="702398"/>
            <a:ext cx="4689300" cy="35088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7"/>
        <p:cNvGrpSpPr/>
        <p:nvPr/>
      </p:nvGrpSpPr>
      <p:grpSpPr>
        <a:xfrm>
          <a:off x="0" y="0"/>
          <a:ext cx="0" cy="0"/>
          <a:chOff x="0" y="0"/>
          <a:chExt cx="0" cy="0"/>
        </a:xfrm>
      </p:grpSpPr>
      <p:sp>
        <p:nvSpPr>
          <p:cNvPr id="818" name="Shape 818"/>
          <p:cNvSpPr txBox="1">
            <a:spLocks noGrp="1"/>
          </p:cNvSpPr>
          <p:nvPr>
            <p:ph type="body" idx="1"/>
          </p:nvPr>
        </p:nvSpPr>
        <p:spPr>
          <a:xfrm>
            <a:off x="705648" y="4444766"/>
            <a:ext cx="5641800" cy="4209600"/>
          </a:xfrm>
          <a:prstGeom prst="rect">
            <a:avLst/>
          </a:prstGeom>
        </p:spPr>
        <p:txBody>
          <a:bodyPr lIns="91425" tIns="91425" rIns="91425" bIns="91425" anchor="t" anchorCtr="0">
            <a:noAutofit/>
          </a:bodyPr>
          <a:lstStyle/>
          <a:p>
            <a:pPr lvl="0">
              <a:spcBef>
                <a:spcPts val="0"/>
              </a:spcBef>
              <a:buNone/>
            </a:pPr>
            <a:endParaRPr/>
          </a:p>
        </p:txBody>
      </p:sp>
      <p:sp>
        <p:nvSpPr>
          <p:cNvPr id="819" name="Shape 819"/>
          <p:cNvSpPr>
            <a:spLocks noGrp="1" noRot="1" noChangeAspect="1"/>
          </p:cNvSpPr>
          <p:nvPr>
            <p:ph type="sldImg" idx="2"/>
          </p:nvPr>
        </p:nvSpPr>
        <p:spPr>
          <a:xfrm>
            <a:off x="1182000" y="702398"/>
            <a:ext cx="4689300" cy="35088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98"/>
        <p:cNvGrpSpPr/>
        <p:nvPr/>
      </p:nvGrpSpPr>
      <p:grpSpPr>
        <a:xfrm>
          <a:off x="0" y="0"/>
          <a:ext cx="0" cy="0"/>
          <a:chOff x="0" y="0"/>
          <a:chExt cx="0" cy="0"/>
        </a:xfrm>
      </p:grpSpPr>
      <p:sp>
        <p:nvSpPr>
          <p:cNvPr id="99" name="Shape 99"/>
          <p:cNvSpPr txBox="1">
            <a:spLocks noGrp="1"/>
          </p:cNvSpPr>
          <p:nvPr>
            <p:ph type="title"/>
          </p:nvPr>
        </p:nvSpPr>
        <p:spPr>
          <a:xfrm>
            <a:off x="722312" y="4406900"/>
            <a:ext cx="7772400" cy="1362000"/>
          </a:xfrm>
          <a:prstGeom prst="rect">
            <a:avLst/>
          </a:prstGeom>
          <a:noFill/>
          <a:ln>
            <a:noFill/>
          </a:ln>
        </p:spPr>
        <p:txBody>
          <a:bodyPr lIns="91425" tIns="91425" rIns="91425" bIns="91425" anchor="t" anchorCtr="0"/>
          <a:lstStyle>
            <a:lvl1pPr marL="0" marR="0" lvl="0" indent="0" algn="l" rtl="0">
              <a:spcBef>
                <a:spcPts val="0"/>
              </a:spcBef>
              <a:spcAft>
                <a:spcPts val="0"/>
              </a:spcAft>
              <a:buNone/>
              <a:defRPr sz="4000" b="1" i="0" u="none" strike="noStrike" cap="none">
                <a:solidFill>
                  <a:schemeClr val="lt1"/>
                </a:solidFill>
                <a:latin typeface="Verdana"/>
                <a:ea typeface="Verdana"/>
                <a:cs typeface="Verdana"/>
                <a:sym typeface="Verdana"/>
              </a:defRPr>
            </a:lvl1pPr>
            <a:lvl2pPr marL="0" marR="0" lvl="1" indent="0" algn="l" rtl="0">
              <a:spcBef>
                <a:spcPts val="0"/>
              </a:spcBef>
              <a:spcAft>
                <a:spcPts val="0"/>
              </a:spcAft>
              <a:buNone/>
              <a:defRPr sz="3800" b="0" i="0" u="none" strike="noStrike" cap="none">
                <a:solidFill>
                  <a:schemeClr val="lt1"/>
                </a:solidFill>
                <a:latin typeface="Verdana"/>
                <a:ea typeface="Verdana"/>
                <a:cs typeface="Verdana"/>
                <a:sym typeface="Verdana"/>
              </a:defRPr>
            </a:lvl2pPr>
            <a:lvl3pPr marL="0" marR="0" lvl="2" indent="0" algn="l" rtl="0">
              <a:spcBef>
                <a:spcPts val="0"/>
              </a:spcBef>
              <a:spcAft>
                <a:spcPts val="0"/>
              </a:spcAft>
              <a:buNone/>
              <a:defRPr sz="3800" b="0" i="0" u="none" strike="noStrike" cap="none">
                <a:solidFill>
                  <a:schemeClr val="lt1"/>
                </a:solidFill>
                <a:latin typeface="Verdana"/>
                <a:ea typeface="Verdana"/>
                <a:cs typeface="Verdana"/>
                <a:sym typeface="Verdana"/>
              </a:defRPr>
            </a:lvl3pPr>
            <a:lvl4pPr marL="0" marR="0" lvl="3" indent="0" algn="l" rtl="0">
              <a:spcBef>
                <a:spcPts val="0"/>
              </a:spcBef>
              <a:spcAft>
                <a:spcPts val="0"/>
              </a:spcAft>
              <a:buNone/>
              <a:defRPr sz="3800" b="0" i="0" u="none" strike="noStrike" cap="none">
                <a:solidFill>
                  <a:schemeClr val="lt1"/>
                </a:solidFill>
                <a:latin typeface="Verdana"/>
                <a:ea typeface="Verdana"/>
                <a:cs typeface="Verdana"/>
                <a:sym typeface="Verdana"/>
              </a:defRPr>
            </a:lvl4pPr>
            <a:lvl5pPr marL="0" marR="0" lvl="4" indent="0" algn="l" rtl="0">
              <a:spcBef>
                <a:spcPts val="0"/>
              </a:spcBef>
              <a:spcAft>
                <a:spcPts val="0"/>
              </a:spcAft>
              <a:buNone/>
              <a:defRPr sz="3800" b="0" i="0" u="none" strike="noStrike" cap="none">
                <a:solidFill>
                  <a:schemeClr val="lt1"/>
                </a:solidFill>
                <a:latin typeface="Verdana"/>
                <a:ea typeface="Verdana"/>
                <a:cs typeface="Verdana"/>
                <a:sym typeface="Verdana"/>
              </a:defRPr>
            </a:lvl5pPr>
            <a:lvl6pPr marL="457200" marR="0" lvl="5" indent="0" algn="l" rtl="0">
              <a:spcBef>
                <a:spcPts val="0"/>
              </a:spcBef>
              <a:spcAft>
                <a:spcPts val="0"/>
              </a:spcAft>
              <a:buNone/>
              <a:defRPr sz="3800" b="0" i="0" u="none" strike="noStrike" cap="none">
                <a:solidFill>
                  <a:schemeClr val="lt1"/>
                </a:solidFill>
                <a:latin typeface="Verdana"/>
                <a:ea typeface="Verdana"/>
                <a:cs typeface="Verdana"/>
                <a:sym typeface="Verdana"/>
              </a:defRPr>
            </a:lvl6pPr>
            <a:lvl7pPr marL="914400" marR="0" lvl="6" indent="0" algn="l" rtl="0">
              <a:spcBef>
                <a:spcPts val="0"/>
              </a:spcBef>
              <a:spcAft>
                <a:spcPts val="0"/>
              </a:spcAft>
              <a:buNone/>
              <a:defRPr sz="3800" b="0" i="0" u="none" strike="noStrike" cap="none">
                <a:solidFill>
                  <a:schemeClr val="lt1"/>
                </a:solidFill>
                <a:latin typeface="Verdana"/>
                <a:ea typeface="Verdana"/>
                <a:cs typeface="Verdana"/>
                <a:sym typeface="Verdana"/>
              </a:defRPr>
            </a:lvl7pPr>
            <a:lvl8pPr marL="1371600" marR="0" lvl="7" indent="0" algn="l" rtl="0">
              <a:spcBef>
                <a:spcPts val="0"/>
              </a:spcBef>
              <a:spcAft>
                <a:spcPts val="0"/>
              </a:spcAft>
              <a:buNone/>
              <a:defRPr sz="3800" b="0" i="0" u="none" strike="noStrike" cap="none">
                <a:solidFill>
                  <a:schemeClr val="lt1"/>
                </a:solidFill>
                <a:latin typeface="Verdana"/>
                <a:ea typeface="Verdana"/>
                <a:cs typeface="Verdana"/>
                <a:sym typeface="Verdana"/>
              </a:defRPr>
            </a:lvl8pPr>
            <a:lvl9pPr marL="1828800" marR="0" lvl="8" indent="0" algn="l" rtl="0">
              <a:spcBef>
                <a:spcPts val="0"/>
              </a:spcBef>
              <a:spcAft>
                <a:spcPts val="0"/>
              </a:spcAft>
              <a:buNone/>
              <a:defRPr sz="3800" b="0" i="0" u="none" strike="noStrike" cap="none">
                <a:solidFill>
                  <a:schemeClr val="lt1"/>
                </a:solidFill>
                <a:latin typeface="Verdana"/>
                <a:ea typeface="Verdana"/>
                <a:cs typeface="Verdana"/>
                <a:sym typeface="Verdana"/>
              </a:defRPr>
            </a:lvl9pPr>
          </a:lstStyle>
          <a:p>
            <a:endParaRPr/>
          </a:p>
        </p:txBody>
      </p:sp>
      <p:sp>
        <p:nvSpPr>
          <p:cNvPr id="100" name="Shape 100"/>
          <p:cNvSpPr txBox="1">
            <a:spLocks noGrp="1"/>
          </p:cNvSpPr>
          <p:nvPr>
            <p:ph type="body" idx="1"/>
          </p:nvPr>
        </p:nvSpPr>
        <p:spPr>
          <a:xfrm>
            <a:off x="722312" y="2906713"/>
            <a:ext cx="7772400" cy="1500300"/>
          </a:xfrm>
          <a:prstGeom prst="rect">
            <a:avLst/>
          </a:prstGeom>
          <a:noFill/>
          <a:ln>
            <a:noFill/>
          </a:ln>
        </p:spPr>
        <p:txBody>
          <a:bodyPr lIns="91425" tIns="91425" rIns="91425" bIns="91425" anchor="b" anchorCtr="0"/>
          <a:lstStyle>
            <a:lvl1pPr marL="0" marR="0" lvl="0" indent="0" algn="l" rtl="0">
              <a:spcBef>
                <a:spcPts val="400"/>
              </a:spcBef>
              <a:spcAft>
                <a:spcPts val="0"/>
              </a:spcAft>
              <a:buClr>
                <a:schemeClr val="dk1"/>
              </a:buClr>
              <a:buFont typeface="Verdana"/>
              <a:buNone/>
              <a:defRPr sz="2000" b="0" i="0" u="none" strike="noStrike" cap="none">
                <a:solidFill>
                  <a:schemeClr val="dk1"/>
                </a:solidFill>
                <a:latin typeface="Verdana"/>
                <a:ea typeface="Verdana"/>
                <a:cs typeface="Verdana"/>
                <a:sym typeface="Verdana"/>
              </a:defRPr>
            </a:lvl1pPr>
            <a:lvl2pPr marL="457200" marR="0" lvl="1" indent="0" algn="l" rtl="0">
              <a:spcBef>
                <a:spcPts val="360"/>
              </a:spcBef>
              <a:spcAft>
                <a:spcPts val="0"/>
              </a:spcAft>
              <a:buClr>
                <a:schemeClr val="dk1"/>
              </a:buClr>
              <a:buFont typeface="Verdana"/>
              <a:buNone/>
              <a:defRPr sz="1800" b="0" i="0" u="none" strike="noStrike" cap="none">
                <a:solidFill>
                  <a:schemeClr val="dk1"/>
                </a:solidFill>
                <a:latin typeface="Verdana"/>
                <a:ea typeface="Verdana"/>
                <a:cs typeface="Verdana"/>
                <a:sym typeface="Verdana"/>
              </a:defRPr>
            </a:lvl2pPr>
            <a:lvl3pPr marL="914400" marR="0" lvl="2" indent="0" algn="l" rtl="0">
              <a:spcBef>
                <a:spcPts val="320"/>
              </a:spcBef>
              <a:spcAft>
                <a:spcPts val="0"/>
              </a:spcAft>
              <a:buClr>
                <a:schemeClr val="dk1"/>
              </a:buClr>
              <a:buFont typeface="Verdana"/>
              <a:buNone/>
              <a:defRPr sz="1600" b="0" i="0" u="none" strike="noStrike" cap="none">
                <a:solidFill>
                  <a:schemeClr val="dk1"/>
                </a:solidFill>
                <a:latin typeface="Verdana"/>
                <a:ea typeface="Verdana"/>
                <a:cs typeface="Verdana"/>
                <a:sym typeface="Verdana"/>
              </a:defRPr>
            </a:lvl3pPr>
            <a:lvl4pPr marL="1371600" marR="0" lvl="3" indent="0" algn="l" rtl="0">
              <a:spcBef>
                <a:spcPts val="280"/>
              </a:spcBef>
              <a:spcAft>
                <a:spcPts val="0"/>
              </a:spcAft>
              <a:buClr>
                <a:schemeClr val="dk1"/>
              </a:buClr>
              <a:buFont typeface="Verdana"/>
              <a:buNone/>
              <a:defRPr sz="1400" b="0" i="0" u="none" strike="noStrike" cap="none">
                <a:solidFill>
                  <a:schemeClr val="dk1"/>
                </a:solidFill>
                <a:latin typeface="Verdana"/>
                <a:ea typeface="Verdana"/>
                <a:cs typeface="Verdana"/>
                <a:sym typeface="Verdana"/>
              </a:defRPr>
            </a:lvl4pPr>
            <a:lvl5pPr marL="1828800" marR="0" lvl="4" indent="0" algn="l" rtl="0">
              <a:spcBef>
                <a:spcPts val="280"/>
              </a:spcBef>
              <a:spcAft>
                <a:spcPts val="0"/>
              </a:spcAft>
              <a:buClr>
                <a:schemeClr val="dk1"/>
              </a:buClr>
              <a:buFont typeface="Verdana"/>
              <a:buNone/>
              <a:defRPr sz="1400" b="0" i="0" u="none" strike="noStrike" cap="none">
                <a:solidFill>
                  <a:schemeClr val="dk1"/>
                </a:solidFill>
                <a:latin typeface="Verdana"/>
                <a:ea typeface="Verdana"/>
                <a:cs typeface="Verdana"/>
                <a:sym typeface="Verdana"/>
              </a:defRPr>
            </a:lvl5pPr>
            <a:lvl6pPr marL="2286000" marR="0" lvl="5" indent="0" algn="l" rtl="0">
              <a:spcBef>
                <a:spcPts val="280"/>
              </a:spcBef>
              <a:spcAft>
                <a:spcPts val="0"/>
              </a:spcAft>
              <a:buClr>
                <a:schemeClr val="dk1"/>
              </a:buClr>
              <a:buFont typeface="Verdana"/>
              <a:buNone/>
              <a:defRPr sz="1400" b="0" i="0" u="none" strike="noStrike" cap="none">
                <a:solidFill>
                  <a:schemeClr val="dk1"/>
                </a:solidFill>
                <a:latin typeface="Verdana"/>
                <a:ea typeface="Verdana"/>
                <a:cs typeface="Verdana"/>
                <a:sym typeface="Verdana"/>
              </a:defRPr>
            </a:lvl6pPr>
            <a:lvl7pPr marL="2743200" marR="0" lvl="6" indent="0" algn="l" rtl="0">
              <a:spcBef>
                <a:spcPts val="280"/>
              </a:spcBef>
              <a:spcAft>
                <a:spcPts val="0"/>
              </a:spcAft>
              <a:buClr>
                <a:schemeClr val="dk1"/>
              </a:buClr>
              <a:buFont typeface="Verdana"/>
              <a:buNone/>
              <a:defRPr sz="1400" b="0" i="0" u="none" strike="noStrike" cap="none">
                <a:solidFill>
                  <a:schemeClr val="dk1"/>
                </a:solidFill>
                <a:latin typeface="Verdana"/>
                <a:ea typeface="Verdana"/>
                <a:cs typeface="Verdana"/>
                <a:sym typeface="Verdana"/>
              </a:defRPr>
            </a:lvl7pPr>
            <a:lvl8pPr marL="3200400" marR="0" lvl="7" indent="0" algn="l" rtl="0">
              <a:spcBef>
                <a:spcPts val="280"/>
              </a:spcBef>
              <a:spcAft>
                <a:spcPts val="0"/>
              </a:spcAft>
              <a:buClr>
                <a:schemeClr val="dk1"/>
              </a:buClr>
              <a:buFont typeface="Verdana"/>
              <a:buNone/>
              <a:defRPr sz="1400" b="0" i="0" u="none" strike="noStrike" cap="none">
                <a:solidFill>
                  <a:schemeClr val="dk1"/>
                </a:solidFill>
                <a:latin typeface="Verdana"/>
                <a:ea typeface="Verdana"/>
                <a:cs typeface="Verdana"/>
                <a:sym typeface="Verdana"/>
              </a:defRPr>
            </a:lvl8pPr>
            <a:lvl9pPr marL="3657600" marR="0" lvl="8" indent="0" algn="l" rtl="0">
              <a:spcBef>
                <a:spcPts val="280"/>
              </a:spcBef>
              <a:spcAft>
                <a:spcPts val="0"/>
              </a:spcAft>
              <a:buClr>
                <a:schemeClr val="dk1"/>
              </a:buClr>
              <a:buFont typeface="Verdana"/>
              <a:buNone/>
              <a:defRPr sz="1400" b="0" i="0" u="none" strike="noStrike" cap="none">
                <a:solidFill>
                  <a:schemeClr val="dk1"/>
                </a:solidFill>
                <a:latin typeface="Verdana"/>
                <a:ea typeface="Verdana"/>
                <a:cs typeface="Verdana"/>
                <a:sym typeface="Verdana"/>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128"/>
        <p:cNvGrpSpPr/>
        <p:nvPr/>
      </p:nvGrpSpPr>
      <p:grpSpPr>
        <a:xfrm>
          <a:off x="0" y="0"/>
          <a:ext cx="0" cy="0"/>
          <a:chOff x="0" y="0"/>
          <a:chExt cx="0" cy="0"/>
        </a:xfrm>
      </p:grpSpPr>
      <p:sp>
        <p:nvSpPr>
          <p:cNvPr id="129" name="Shape 129"/>
          <p:cNvSpPr txBox="1">
            <a:spLocks noGrp="1"/>
          </p:cNvSpPr>
          <p:nvPr>
            <p:ph type="title"/>
          </p:nvPr>
        </p:nvSpPr>
        <p:spPr>
          <a:xfrm>
            <a:off x="647700" y="190500"/>
            <a:ext cx="7962900" cy="609600"/>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3800" b="0" i="0" u="none" strike="noStrike" cap="none">
                <a:solidFill>
                  <a:schemeClr val="lt1"/>
                </a:solidFill>
                <a:latin typeface="Verdana"/>
                <a:ea typeface="Verdana"/>
                <a:cs typeface="Verdana"/>
                <a:sym typeface="Verdana"/>
              </a:defRPr>
            </a:lvl1pPr>
            <a:lvl2pPr marL="0" marR="0" lvl="1" indent="0" algn="l" rtl="0">
              <a:spcBef>
                <a:spcPts val="0"/>
              </a:spcBef>
              <a:spcAft>
                <a:spcPts val="0"/>
              </a:spcAft>
              <a:buNone/>
              <a:defRPr sz="3800" b="0" i="0" u="none" strike="noStrike" cap="none">
                <a:solidFill>
                  <a:schemeClr val="lt1"/>
                </a:solidFill>
                <a:latin typeface="Verdana"/>
                <a:ea typeface="Verdana"/>
                <a:cs typeface="Verdana"/>
                <a:sym typeface="Verdana"/>
              </a:defRPr>
            </a:lvl2pPr>
            <a:lvl3pPr marL="0" marR="0" lvl="2" indent="0" algn="l" rtl="0">
              <a:spcBef>
                <a:spcPts val="0"/>
              </a:spcBef>
              <a:spcAft>
                <a:spcPts val="0"/>
              </a:spcAft>
              <a:buNone/>
              <a:defRPr sz="3800" b="0" i="0" u="none" strike="noStrike" cap="none">
                <a:solidFill>
                  <a:schemeClr val="lt1"/>
                </a:solidFill>
                <a:latin typeface="Verdana"/>
                <a:ea typeface="Verdana"/>
                <a:cs typeface="Verdana"/>
                <a:sym typeface="Verdana"/>
              </a:defRPr>
            </a:lvl3pPr>
            <a:lvl4pPr marL="0" marR="0" lvl="3" indent="0" algn="l" rtl="0">
              <a:spcBef>
                <a:spcPts val="0"/>
              </a:spcBef>
              <a:spcAft>
                <a:spcPts val="0"/>
              </a:spcAft>
              <a:buNone/>
              <a:defRPr sz="3800" b="0" i="0" u="none" strike="noStrike" cap="none">
                <a:solidFill>
                  <a:schemeClr val="lt1"/>
                </a:solidFill>
                <a:latin typeface="Verdana"/>
                <a:ea typeface="Verdana"/>
                <a:cs typeface="Verdana"/>
                <a:sym typeface="Verdana"/>
              </a:defRPr>
            </a:lvl4pPr>
            <a:lvl5pPr marL="0" marR="0" lvl="4" indent="0" algn="l" rtl="0">
              <a:spcBef>
                <a:spcPts val="0"/>
              </a:spcBef>
              <a:spcAft>
                <a:spcPts val="0"/>
              </a:spcAft>
              <a:buNone/>
              <a:defRPr sz="3800" b="0" i="0" u="none" strike="noStrike" cap="none">
                <a:solidFill>
                  <a:schemeClr val="lt1"/>
                </a:solidFill>
                <a:latin typeface="Verdana"/>
                <a:ea typeface="Verdana"/>
                <a:cs typeface="Verdana"/>
                <a:sym typeface="Verdana"/>
              </a:defRPr>
            </a:lvl5pPr>
            <a:lvl6pPr marL="457200" marR="0" lvl="5" indent="0" algn="l" rtl="0">
              <a:spcBef>
                <a:spcPts val="0"/>
              </a:spcBef>
              <a:spcAft>
                <a:spcPts val="0"/>
              </a:spcAft>
              <a:buNone/>
              <a:defRPr sz="3800" b="0" i="0" u="none" strike="noStrike" cap="none">
                <a:solidFill>
                  <a:schemeClr val="lt1"/>
                </a:solidFill>
                <a:latin typeface="Verdana"/>
                <a:ea typeface="Verdana"/>
                <a:cs typeface="Verdana"/>
                <a:sym typeface="Verdana"/>
              </a:defRPr>
            </a:lvl6pPr>
            <a:lvl7pPr marL="914400" marR="0" lvl="6" indent="0" algn="l" rtl="0">
              <a:spcBef>
                <a:spcPts val="0"/>
              </a:spcBef>
              <a:spcAft>
                <a:spcPts val="0"/>
              </a:spcAft>
              <a:buNone/>
              <a:defRPr sz="3800" b="0" i="0" u="none" strike="noStrike" cap="none">
                <a:solidFill>
                  <a:schemeClr val="lt1"/>
                </a:solidFill>
                <a:latin typeface="Verdana"/>
                <a:ea typeface="Verdana"/>
                <a:cs typeface="Verdana"/>
                <a:sym typeface="Verdana"/>
              </a:defRPr>
            </a:lvl7pPr>
            <a:lvl8pPr marL="1371600" marR="0" lvl="7" indent="0" algn="l" rtl="0">
              <a:spcBef>
                <a:spcPts val="0"/>
              </a:spcBef>
              <a:spcAft>
                <a:spcPts val="0"/>
              </a:spcAft>
              <a:buNone/>
              <a:defRPr sz="3800" b="0" i="0" u="none" strike="noStrike" cap="none">
                <a:solidFill>
                  <a:schemeClr val="lt1"/>
                </a:solidFill>
                <a:latin typeface="Verdana"/>
                <a:ea typeface="Verdana"/>
                <a:cs typeface="Verdana"/>
                <a:sym typeface="Verdana"/>
              </a:defRPr>
            </a:lvl8pPr>
            <a:lvl9pPr marL="1828800" marR="0" lvl="8" indent="0" algn="l" rtl="0">
              <a:spcBef>
                <a:spcPts val="0"/>
              </a:spcBef>
              <a:spcAft>
                <a:spcPts val="0"/>
              </a:spcAft>
              <a:buNone/>
              <a:defRPr sz="3800" b="0" i="0" u="none" strike="noStrike" cap="none">
                <a:solidFill>
                  <a:schemeClr val="lt1"/>
                </a:solidFill>
                <a:latin typeface="Verdana"/>
                <a:ea typeface="Verdana"/>
                <a:cs typeface="Verdana"/>
                <a:sym typeface="Verdana"/>
              </a:defRPr>
            </a:lvl9pPr>
          </a:lstStyle>
          <a:p>
            <a:endParaRPr/>
          </a:p>
        </p:txBody>
      </p:sp>
      <p:sp>
        <p:nvSpPr>
          <p:cNvPr id="130" name="Shape 130"/>
          <p:cNvSpPr txBox="1">
            <a:spLocks noGrp="1"/>
          </p:cNvSpPr>
          <p:nvPr>
            <p:ph type="body" idx="1"/>
          </p:nvPr>
        </p:nvSpPr>
        <p:spPr>
          <a:xfrm rot="5400000">
            <a:off x="2438400" y="-380999"/>
            <a:ext cx="4267200" cy="8229600"/>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Verdana"/>
              <a:buChar char="•"/>
              <a:defRPr sz="3200" b="0" i="0" u="none" strike="noStrike" cap="none">
                <a:solidFill>
                  <a:schemeClr val="dk1"/>
                </a:solidFill>
                <a:latin typeface="Verdana"/>
                <a:ea typeface="Verdana"/>
                <a:cs typeface="Verdana"/>
                <a:sym typeface="Verdana"/>
              </a:defRPr>
            </a:lvl1pPr>
            <a:lvl2pPr marL="742950" marR="0" lvl="1" indent="-107950" algn="l" rtl="0">
              <a:spcBef>
                <a:spcPts val="560"/>
              </a:spcBef>
              <a:spcAft>
                <a:spcPts val="0"/>
              </a:spcAft>
              <a:buClr>
                <a:schemeClr val="dk1"/>
              </a:buClr>
              <a:buSzPct val="100000"/>
              <a:buFont typeface="Verdana"/>
              <a:buChar char="•"/>
              <a:defRPr sz="2800" b="0" i="0" u="none" strike="noStrike" cap="none">
                <a:solidFill>
                  <a:schemeClr val="dk1"/>
                </a:solidFill>
                <a:latin typeface="Verdana"/>
                <a:ea typeface="Verdana"/>
                <a:cs typeface="Verdana"/>
                <a:sym typeface="Verdana"/>
              </a:defRPr>
            </a:lvl2pPr>
            <a:lvl3pPr marL="1143000" marR="0" lvl="2" indent="-76200" algn="l" rtl="0">
              <a:spcBef>
                <a:spcPts val="480"/>
              </a:spcBef>
              <a:spcAft>
                <a:spcPts val="0"/>
              </a:spcAft>
              <a:buClr>
                <a:schemeClr val="dk1"/>
              </a:buClr>
              <a:buSzPct val="100000"/>
              <a:buFont typeface="Verdana"/>
              <a:buChar char="•"/>
              <a:defRPr sz="2400" b="0" i="0" u="none" strike="noStrike" cap="none">
                <a:solidFill>
                  <a:schemeClr val="dk1"/>
                </a:solidFill>
                <a:latin typeface="Verdana"/>
                <a:ea typeface="Verdana"/>
                <a:cs typeface="Verdana"/>
                <a:sym typeface="Verdana"/>
              </a:defRPr>
            </a:lvl3pPr>
            <a:lvl4pPr marL="1600200" marR="0" lvl="3" indent="-101600" algn="l" rtl="0">
              <a:spcBef>
                <a:spcPts val="400"/>
              </a:spcBef>
              <a:spcAft>
                <a:spcPts val="0"/>
              </a:spcAft>
              <a:buClr>
                <a:schemeClr val="dk1"/>
              </a:buClr>
              <a:buSzPct val="100000"/>
              <a:buFont typeface="Verdana"/>
              <a:buChar char="•"/>
              <a:defRPr sz="2000" b="0" i="0" u="none" strike="noStrike" cap="none">
                <a:solidFill>
                  <a:schemeClr val="dk1"/>
                </a:solidFill>
                <a:latin typeface="Verdana"/>
                <a:ea typeface="Verdana"/>
                <a:cs typeface="Verdana"/>
                <a:sym typeface="Verdana"/>
              </a:defRPr>
            </a:lvl4pPr>
            <a:lvl5pPr marL="2057400" marR="0" lvl="4" indent="-101600" algn="l" rtl="0">
              <a:spcBef>
                <a:spcPts val="400"/>
              </a:spcBef>
              <a:spcAft>
                <a:spcPts val="0"/>
              </a:spcAft>
              <a:buClr>
                <a:schemeClr val="dk1"/>
              </a:buClr>
              <a:buSzPct val="100000"/>
              <a:buFont typeface="Verdana"/>
              <a:buChar char="•"/>
              <a:defRPr sz="2000" b="0" i="0" u="none" strike="noStrike" cap="none">
                <a:solidFill>
                  <a:schemeClr val="dk1"/>
                </a:solidFill>
                <a:latin typeface="Verdana"/>
                <a:ea typeface="Verdana"/>
                <a:cs typeface="Verdana"/>
                <a:sym typeface="Verdana"/>
              </a:defRPr>
            </a:lvl5pPr>
            <a:lvl6pPr marL="2514600" marR="0" lvl="5" indent="-101600" algn="l" rtl="0">
              <a:spcBef>
                <a:spcPts val="400"/>
              </a:spcBef>
              <a:spcAft>
                <a:spcPts val="0"/>
              </a:spcAft>
              <a:buClr>
                <a:schemeClr val="dk1"/>
              </a:buClr>
              <a:buSzPct val="100000"/>
              <a:buFont typeface="Verdana"/>
              <a:buChar char="•"/>
              <a:defRPr sz="2000" b="0" i="0" u="none" strike="noStrike" cap="none">
                <a:solidFill>
                  <a:schemeClr val="dk1"/>
                </a:solidFill>
                <a:latin typeface="Verdana"/>
                <a:ea typeface="Verdana"/>
                <a:cs typeface="Verdana"/>
                <a:sym typeface="Verdana"/>
              </a:defRPr>
            </a:lvl6pPr>
            <a:lvl7pPr marL="2971800" marR="0" lvl="6" indent="-101600" algn="l" rtl="0">
              <a:spcBef>
                <a:spcPts val="400"/>
              </a:spcBef>
              <a:spcAft>
                <a:spcPts val="0"/>
              </a:spcAft>
              <a:buClr>
                <a:schemeClr val="dk1"/>
              </a:buClr>
              <a:buSzPct val="100000"/>
              <a:buFont typeface="Verdana"/>
              <a:buChar char="•"/>
              <a:defRPr sz="2000" b="0" i="0" u="none" strike="noStrike" cap="none">
                <a:solidFill>
                  <a:schemeClr val="dk1"/>
                </a:solidFill>
                <a:latin typeface="Verdana"/>
                <a:ea typeface="Verdana"/>
                <a:cs typeface="Verdana"/>
                <a:sym typeface="Verdana"/>
              </a:defRPr>
            </a:lvl7pPr>
            <a:lvl8pPr marL="3429000" marR="0" lvl="7" indent="-101600" algn="l" rtl="0">
              <a:spcBef>
                <a:spcPts val="400"/>
              </a:spcBef>
              <a:spcAft>
                <a:spcPts val="0"/>
              </a:spcAft>
              <a:buClr>
                <a:schemeClr val="dk1"/>
              </a:buClr>
              <a:buSzPct val="100000"/>
              <a:buFont typeface="Verdana"/>
              <a:buChar char="•"/>
              <a:defRPr sz="2000" b="0" i="0" u="none" strike="noStrike" cap="none">
                <a:solidFill>
                  <a:schemeClr val="dk1"/>
                </a:solidFill>
                <a:latin typeface="Verdana"/>
                <a:ea typeface="Verdana"/>
                <a:cs typeface="Verdana"/>
                <a:sym typeface="Verdana"/>
              </a:defRPr>
            </a:lvl8pPr>
            <a:lvl9pPr marL="3886200" marR="0" lvl="8" indent="-101600" algn="l" rtl="0">
              <a:spcBef>
                <a:spcPts val="400"/>
              </a:spcBef>
              <a:spcAft>
                <a:spcPts val="0"/>
              </a:spcAft>
              <a:buClr>
                <a:schemeClr val="dk1"/>
              </a:buClr>
              <a:buSzPct val="100000"/>
              <a:buFont typeface="Verdana"/>
              <a:buChar char="•"/>
              <a:defRPr sz="2000" b="0" i="0" u="none" strike="noStrike" cap="none">
                <a:solidFill>
                  <a:schemeClr val="dk1"/>
                </a:solidFill>
                <a:latin typeface="Verdana"/>
                <a:ea typeface="Verdana"/>
                <a:cs typeface="Verdana"/>
                <a:sym typeface="Verdana"/>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131"/>
        <p:cNvGrpSpPr/>
        <p:nvPr/>
      </p:nvGrpSpPr>
      <p:grpSpPr>
        <a:xfrm>
          <a:off x="0" y="0"/>
          <a:ext cx="0" cy="0"/>
          <a:chOff x="0" y="0"/>
          <a:chExt cx="0" cy="0"/>
        </a:xfrm>
      </p:grpSpPr>
      <p:sp>
        <p:nvSpPr>
          <p:cNvPr id="132" name="Shape 132"/>
          <p:cNvSpPr txBox="1">
            <a:spLocks noGrp="1"/>
          </p:cNvSpPr>
          <p:nvPr>
            <p:ph type="title"/>
          </p:nvPr>
        </p:nvSpPr>
        <p:spPr>
          <a:xfrm rot="5400000">
            <a:off x="5185500" y="2625000"/>
            <a:ext cx="4907100" cy="2095500"/>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3800" b="0" i="0" u="none" strike="noStrike" cap="none">
                <a:solidFill>
                  <a:schemeClr val="lt1"/>
                </a:solidFill>
                <a:latin typeface="Verdana"/>
                <a:ea typeface="Verdana"/>
                <a:cs typeface="Verdana"/>
                <a:sym typeface="Verdana"/>
              </a:defRPr>
            </a:lvl1pPr>
            <a:lvl2pPr marL="0" marR="0" lvl="1" indent="0" algn="l" rtl="0">
              <a:spcBef>
                <a:spcPts val="0"/>
              </a:spcBef>
              <a:spcAft>
                <a:spcPts val="0"/>
              </a:spcAft>
              <a:buNone/>
              <a:defRPr sz="3800" b="0" i="0" u="none" strike="noStrike" cap="none">
                <a:solidFill>
                  <a:schemeClr val="lt1"/>
                </a:solidFill>
                <a:latin typeface="Verdana"/>
                <a:ea typeface="Verdana"/>
                <a:cs typeface="Verdana"/>
                <a:sym typeface="Verdana"/>
              </a:defRPr>
            </a:lvl2pPr>
            <a:lvl3pPr marL="0" marR="0" lvl="2" indent="0" algn="l" rtl="0">
              <a:spcBef>
                <a:spcPts val="0"/>
              </a:spcBef>
              <a:spcAft>
                <a:spcPts val="0"/>
              </a:spcAft>
              <a:buNone/>
              <a:defRPr sz="3800" b="0" i="0" u="none" strike="noStrike" cap="none">
                <a:solidFill>
                  <a:schemeClr val="lt1"/>
                </a:solidFill>
                <a:latin typeface="Verdana"/>
                <a:ea typeface="Verdana"/>
                <a:cs typeface="Verdana"/>
                <a:sym typeface="Verdana"/>
              </a:defRPr>
            </a:lvl3pPr>
            <a:lvl4pPr marL="0" marR="0" lvl="3" indent="0" algn="l" rtl="0">
              <a:spcBef>
                <a:spcPts val="0"/>
              </a:spcBef>
              <a:spcAft>
                <a:spcPts val="0"/>
              </a:spcAft>
              <a:buNone/>
              <a:defRPr sz="3800" b="0" i="0" u="none" strike="noStrike" cap="none">
                <a:solidFill>
                  <a:schemeClr val="lt1"/>
                </a:solidFill>
                <a:latin typeface="Verdana"/>
                <a:ea typeface="Verdana"/>
                <a:cs typeface="Verdana"/>
                <a:sym typeface="Verdana"/>
              </a:defRPr>
            </a:lvl4pPr>
            <a:lvl5pPr marL="0" marR="0" lvl="4" indent="0" algn="l" rtl="0">
              <a:spcBef>
                <a:spcPts val="0"/>
              </a:spcBef>
              <a:spcAft>
                <a:spcPts val="0"/>
              </a:spcAft>
              <a:buNone/>
              <a:defRPr sz="3800" b="0" i="0" u="none" strike="noStrike" cap="none">
                <a:solidFill>
                  <a:schemeClr val="lt1"/>
                </a:solidFill>
                <a:latin typeface="Verdana"/>
                <a:ea typeface="Verdana"/>
                <a:cs typeface="Verdana"/>
                <a:sym typeface="Verdana"/>
              </a:defRPr>
            </a:lvl5pPr>
            <a:lvl6pPr marL="457200" marR="0" lvl="5" indent="0" algn="l" rtl="0">
              <a:spcBef>
                <a:spcPts val="0"/>
              </a:spcBef>
              <a:spcAft>
                <a:spcPts val="0"/>
              </a:spcAft>
              <a:buNone/>
              <a:defRPr sz="3800" b="0" i="0" u="none" strike="noStrike" cap="none">
                <a:solidFill>
                  <a:schemeClr val="lt1"/>
                </a:solidFill>
                <a:latin typeface="Verdana"/>
                <a:ea typeface="Verdana"/>
                <a:cs typeface="Verdana"/>
                <a:sym typeface="Verdana"/>
              </a:defRPr>
            </a:lvl6pPr>
            <a:lvl7pPr marL="914400" marR="0" lvl="6" indent="0" algn="l" rtl="0">
              <a:spcBef>
                <a:spcPts val="0"/>
              </a:spcBef>
              <a:spcAft>
                <a:spcPts val="0"/>
              </a:spcAft>
              <a:buNone/>
              <a:defRPr sz="3800" b="0" i="0" u="none" strike="noStrike" cap="none">
                <a:solidFill>
                  <a:schemeClr val="lt1"/>
                </a:solidFill>
                <a:latin typeface="Verdana"/>
                <a:ea typeface="Verdana"/>
                <a:cs typeface="Verdana"/>
                <a:sym typeface="Verdana"/>
              </a:defRPr>
            </a:lvl7pPr>
            <a:lvl8pPr marL="1371600" marR="0" lvl="7" indent="0" algn="l" rtl="0">
              <a:spcBef>
                <a:spcPts val="0"/>
              </a:spcBef>
              <a:spcAft>
                <a:spcPts val="0"/>
              </a:spcAft>
              <a:buNone/>
              <a:defRPr sz="3800" b="0" i="0" u="none" strike="noStrike" cap="none">
                <a:solidFill>
                  <a:schemeClr val="lt1"/>
                </a:solidFill>
                <a:latin typeface="Verdana"/>
                <a:ea typeface="Verdana"/>
                <a:cs typeface="Verdana"/>
                <a:sym typeface="Verdana"/>
              </a:defRPr>
            </a:lvl8pPr>
            <a:lvl9pPr marL="1828800" marR="0" lvl="8" indent="0" algn="l" rtl="0">
              <a:spcBef>
                <a:spcPts val="0"/>
              </a:spcBef>
              <a:spcAft>
                <a:spcPts val="0"/>
              </a:spcAft>
              <a:buNone/>
              <a:defRPr sz="3800" b="0" i="0" u="none" strike="noStrike" cap="none">
                <a:solidFill>
                  <a:schemeClr val="lt1"/>
                </a:solidFill>
                <a:latin typeface="Verdana"/>
                <a:ea typeface="Verdana"/>
                <a:cs typeface="Verdana"/>
                <a:sym typeface="Verdana"/>
              </a:defRPr>
            </a:lvl9pPr>
          </a:lstStyle>
          <a:p>
            <a:endParaRPr/>
          </a:p>
        </p:txBody>
      </p:sp>
      <p:sp>
        <p:nvSpPr>
          <p:cNvPr id="133" name="Shape 133"/>
          <p:cNvSpPr txBox="1">
            <a:spLocks noGrp="1"/>
          </p:cNvSpPr>
          <p:nvPr>
            <p:ph type="body" idx="1"/>
          </p:nvPr>
        </p:nvSpPr>
        <p:spPr>
          <a:xfrm rot="5400000">
            <a:off x="918300" y="605699"/>
            <a:ext cx="4907100" cy="6134100"/>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Verdana"/>
              <a:buChar char="•"/>
              <a:defRPr sz="3200" b="0" i="0" u="none" strike="noStrike" cap="none">
                <a:solidFill>
                  <a:schemeClr val="dk1"/>
                </a:solidFill>
                <a:latin typeface="Verdana"/>
                <a:ea typeface="Verdana"/>
                <a:cs typeface="Verdana"/>
                <a:sym typeface="Verdana"/>
              </a:defRPr>
            </a:lvl1pPr>
            <a:lvl2pPr marL="742950" marR="0" lvl="1" indent="-107950" algn="l" rtl="0">
              <a:spcBef>
                <a:spcPts val="560"/>
              </a:spcBef>
              <a:spcAft>
                <a:spcPts val="0"/>
              </a:spcAft>
              <a:buClr>
                <a:schemeClr val="dk1"/>
              </a:buClr>
              <a:buSzPct val="100000"/>
              <a:buFont typeface="Verdana"/>
              <a:buChar char="•"/>
              <a:defRPr sz="2800" b="0" i="0" u="none" strike="noStrike" cap="none">
                <a:solidFill>
                  <a:schemeClr val="dk1"/>
                </a:solidFill>
                <a:latin typeface="Verdana"/>
                <a:ea typeface="Verdana"/>
                <a:cs typeface="Verdana"/>
                <a:sym typeface="Verdana"/>
              </a:defRPr>
            </a:lvl2pPr>
            <a:lvl3pPr marL="1143000" marR="0" lvl="2" indent="-76200" algn="l" rtl="0">
              <a:spcBef>
                <a:spcPts val="480"/>
              </a:spcBef>
              <a:spcAft>
                <a:spcPts val="0"/>
              </a:spcAft>
              <a:buClr>
                <a:schemeClr val="dk1"/>
              </a:buClr>
              <a:buSzPct val="100000"/>
              <a:buFont typeface="Verdana"/>
              <a:buChar char="•"/>
              <a:defRPr sz="2400" b="0" i="0" u="none" strike="noStrike" cap="none">
                <a:solidFill>
                  <a:schemeClr val="dk1"/>
                </a:solidFill>
                <a:latin typeface="Verdana"/>
                <a:ea typeface="Verdana"/>
                <a:cs typeface="Verdana"/>
                <a:sym typeface="Verdana"/>
              </a:defRPr>
            </a:lvl3pPr>
            <a:lvl4pPr marL="1600200" marR="0" lvl="3" indent="-101600" algn="l" rtl="0">
              <a:spcBef>
                <a:spcPts val="400"/>
              </a:spcBef>
              <a:spcAft>
                <a:spcPts val="0"/>
              </a:spcAft>
              <a:buClr>
                <a:schemeClr val="dk1"/>
              </a:buClr>
              <a:buSzPct val="100000"/>
              <a:buFont typeface="Verdana"/>
              <a:buChar char="•"/>
              <a:defRPr sz="2000" b="0" i="0" u="none" strike="noStrike" cap="none">
                <a:solidFill>
                  <a:schemeClr val="dk1"/>
                </a:solidFill>
                <a:latin typeface="Verdana"/>
                <a:ea typeface="Verdana"/>
                <a:cs typeface="Verdana"/>
                <a:sym typeface="Verdana"/>
              </a:defRPr>
            </a:lvl4pPr>
            <a:lvl5pPr marL="2057400" marR="0" lvl="4" indent="-101600" algn="l" rtl="0">
              <a:spcBef>
                <a:spcPts val="400"/>
              </a:spcBef>
              <a:spcAft>
                <a:spcPts val="0"/>
              </a:spcAft>
              <a:buClr>
                <a:schemeClr val="dk1"/>
              </a:buClr>
              <a:buSzPct val="100000"/>
              <a:buFont typeface="Verdana"/>
              <a:buChar char="•"/>
              <a:defRPr sz="2000" b="0" i="0" u="none" strike="noStrike" cap="none">
                <a:solidFill>
                  <a:schemeClr val="dk1"/>
                </a:solidFill>
                <a:latin typeface="Verdana"/>
                <a:ea typeface="Verdana"/>
                <a:cs typeface="Verdana"/>
                <a:sym typeface="Verdana"/>
              </a:defRPr>
            </a:lvl5pPr>
            <a:lvl6pPr marL="2514600" marR="0" lvl="5" indent="-101600" algn="l" rtl="0">
              <a:spcBef>
                <a:spcPts val="400"/>
              </a:spcBef>
              <a:spcAft>
                <a:spcPts val="0"/>
              </a:spcAft>
              <a:buClr>
                <a:schemeClr val="dk1"/>
              </a:buClr>
              <a:buSzPct val="100000"/>
              <a:buFont typeface="Verdana"/>
              <a:buChar char="•"/>
              <a:defRPr sz="2000" b="0" i="0" u="none" strike="noStrike" cap="none">
                <a:solidFill>
                  <a:schemeClr val="dk1"/>
                </a:solidFill>
                <a:latin typeface="Verdana"/>
                <a:ea typeface="Verdana"/>
                <a:cs typeface="Verdana"/>
                <a:sym typeface="Verdana"/>
              </a:defRPr>
            </a:lvl6pPr>
            <a:lvl7pPr marL="2971800" marR="0" lvl="6" indent="-101600" algn="l" rtl="0">
              <a:spcBef>
                <a:spcPts val="400"/>
              </a:spcBef>
              <a:spcAft>
                <a:spcPts val="0"/>
              </a:spcAft>
              <a:buClr>
                <a:schemeClr val="dk1"/>
              </a:buClr>
              <a:buSzPct val="100000"/>
              <a:buFont typeface="Verdana"/>
              <a:buChar char="•"/>
              <a:defRPr sz="2000" b="0" i="0" u="none" strike="noStrike" cap="none">
                <a:solidFill>
                  <a:schemeClr val="dk1"/>
                </a:solidFill>
                <a:latin typeface="Verdana"/>
                <a:ea typeface="Verdana"/>
                <a:cs typeface="Verdana"/>
                <a:sym typeface="Verdana"/>
              </a:defRPr>
            </a:lvl7pPr>
            <a:lvl8pPr marL="3429000" marR="0" lvl="7" indent="-101600" algn="l" rtl="0">
              <a:spcBef>
                <a:spcPts val="400"/>
              </a:spcBef>
              <a:spcAft>
                <a:spcPts val="0"/>
              </a:spcAft>
              <a:buClr>
                <a:schemeClr val="dk1"/>
              </a:buClr>
              <a:buSzPct val="100000"/>
              <a:buFont typeface="Verdana"/>
              <a:buChar char="•"/>
              <a:defRPr sz="2000" b="0" i="0" u="none" strike="noStrike" cap="none">
                <a:solidFill>
                  <a:schemeClr val="dk1"/>
                </a:solidFill>
                <a:latin typeface="Verdana"/>
                <a:ea typeface="Verdana"/>
                <a:cs typeface="Verdana"/>
                <a:sym typeface="Verdana"/>
              </a:defRPr>
            </a:lvl8pPr>
            <a:lvl9pPr marL="3886200" marR="0" lvl="8" indent="-101600" algn="l" rtl="0">
              <a:spcBef>
                <a:spcPts val="400"/>
              </a:spcBef>
              <a:spcAft>
                <a:spcPts val="0"/>
              </a:spcAft>
              <a:buClr>
                <a:schemeClr val="dk1"/>
              </a:buClr>
              <a:buSzPct val="100000"/>
              <a:buFont typeface="Verdana"/>
              <a:buChar char="•"/>
              <a:defRPr sz="2000" b="0" i="0" u="none" strike="noStrike" cap="none">
                <a:solidFill>
                  <a:schemeClr val="dk1"/>
                </a:solidFill>
                <a:latin typeface="Verdana"/>
                <a:ea typeface="Verdana"/>
                <a:cs typeface="Verdana"/>
                <a:sym typeface="Verdana"/>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01"/>
        <p:cNvGrpSpPr/>
        <p:nvPr/>
      </p:nvGrpSpPr>
      <p:grpSpPr>
        <a:xfrm>
          <a:off x="0" y="0"/>
          <a:ext cx="0" cy="0"/>
          <a:chOff x="0" y="0"/>
          <a:chExt cx="0" cy="0"/>
        </a:xfrm>
      </p:grpSpPr>
      <p:sp>
        <p:nvSpPr>
          <p:cNvPr id="102" name="Shape 102"/>
          <p:cNvSpPr txBox="1">
            <a:spLocks noGrp="1"/>
          </p:cNvSpPr>
          <p:nvPr>
            <p:ph type="title"/>
          </p:nvPr>
        </p:nvSpPr>
        <p:spPr>
          <a:xfrm>
            <a:off x="584200" y="177800"/>
            <a:ext cx="7924800" cy="609600"/>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3800" b="0" i="0" u="none" strike="noStrike" cap="none">
                <a:solidFill>
                  <a:schemeClr val="lt1"/>
                </a:solidFill>
                <a:latin typeface="Verdana"/>
                <a:ea typeface="Verdana"/>
                <a:cs typeface="Verdana"/>
                <a:sym typeface="Verdana"/>
              </a:defRPr>
            </a:lvl1pPr>
            <a:lvl2pPr marL="0" marR="0" lvl="1" indent="0" algn="l" rtl="0">
              <a:spcBef>
                <a:spcPts val="0"/>
              </a:spcBef>
              <a:spcAft>
                <a:spcPts val="0"/>
              </a:spcAft>
              <a:buNone/>
              <a:defRPr sz="3800" b="0" i="0" u="none" strike="noStrike" cap="none">
                <a:solidFill>
                  <a:schemeClr val="lt1"/>
                </a:solidFill>
                <a:latin typeface="Verdana"/>
                <a:ea typeface="Verdana"/>
                <a:cs typeface="Verdana"/>
                <a:sym typeface="Verdana"/>
              </a:defRPr>
            </a:lvl2pPr>
            <a:lvl3pPr marL="0" marR="0" lvl="2" indent="0" algn="l" rtl="0">
              <a:spcBef>
                <a:spcPts val="0"/>
              </a:spcBef>
              <a:spcAft>
                <a:spcPts val="0"/>
              </a:spcAft>
              <a:buNone/>
              <a:defRPr sz="3800" b="0" i="0" u="none" strike="noStrike" cap="none">
                <a:solidFill>
                  <a:schemeClr val="lt1"/>
                </a:solidFill>
                <a:latin typeface="Verdana"/>
                <a:ea typeface="Verdana"/>
                <a:cs typeface="Verdana"/>
                <a:sym typeface="Verdana"/>
              </a:defRPr>
            </a:lvl3pPr>
            <a:lvl4pPr marL="0" marR="0" lvl="3" indent="0" algn="l" rtl="0">
              <a:spcBef>
                <a:spcPts val="0"/>
              </a:spcBef>
              <a:spcAft>
                <a:spcPts val="0"/>
              </a:spcAft>
              <a:buNone/>
              <a:defRPr sz="3800" b="0" i="0" u="none" strike="noStrike" cap="none">
                <a:solidFill>
                  <a:schemeClr val="lt1"/>
                </a:solidFill>
                <a:latin typeface="Verdana"/>
                <a:ea typeface="Verdana"/>
                <a:cs typeface="Verdana"/>
                <a:sym typeface="Verdana"/>
              </a:defRPr>
            </a:lvl4pPr>
            <a:lvl5pPr marL="0" marR="0" lvl="4" indent="0" algn="l" rtl="0">
              <a:spcBef>
                <a:spcPts val="0"/>
              </a:spcBef>
              <a:spcAft>
                <a:spcPts val="0"/>
              </a:spcAft>
              <a:buNone/>
              <a:defRPr sz="3800" b="0" i="0" u="none" strike="noStrike" cap="none">
                <a:solidFill>
                  <a:schemeClr val="lt1"/>
                </a:solidFill>
                <a:latin typeface="Verdana"/>
                <a:ea typeface="Verdana"/>
                <a:cs typeface="Verdana"/>
                <a:sym typeface="Verdana"/>
              </a:defRPr>
            </a:lvl5pPr>
            <a:lvl6pPr marL="457200" marR="0" lvl="5" indent="0" algn="l" rtl="0">
              <a:spcBef>
                <a:spcPts val="0"/>
              </a:spcBef>
              <a:spcAft>
                <a:spcPts val="0"/>
              </a:spcAft>
              <a:buNone/>
              <a:defRPr sz="3800" b="0" i="0" u="none" strike="noStrike" cap="none">
                <a:solidFill>
                  <a:schemeClr val="lt1"/>
                </a:solidFill>
                <a:latin typeface="Verdana"/>
                <a:ea typeface="Verdana"/>
                <a:cs typeface="Verdana"/>
                <a:sym typeface="Verdana"/>
              </a:defRPr>
            </a:lvl6pPr>
            <a:lvl7pPr marL="914400" marR="0" lvl="6" indent="0" algn="l" rtl="0">
              <a:spcBef>
                <a:spcPts val="0"/>
              </a:spcBef>
              <a:spcAft>
                <a:spcPts val="0"/>
              </a:spcAft>
              <a:buNone/>
              <a:defRPr sz="3800" b="0" i="0" u="none" strike="noStrike" cap="none">
                <a:solidFill>
                  <a:schemeClr val="lt1"/>
                </a:solidFill>
                <a:latin typeface="Verdana"/>
                <a:ea typeface="Verdana"/>
                <a:cs typeface="Verdana"/>
                <a:sym typeface="Verdana"/>
              </a:defRPr>
            </a:lvl7pPr>
            <a:lvl8pPr marL="1371600" marR="0" lvl="7" indent="0" algn="l" rtl="0">
              <a:spcBef>
                <a:spcPts val="0"/>
              </a:spcBef>
              <a:spcAft>
                <a:spcPts val="0"/>
              </a:spcAft>
              <a:buNone/>
              <a:defRPr sz="3800" b="0" i="0" u="none" strike="noStrike" cap="none">
                <a:solidFill>
                  <a:schemeClr val="lt1"/>
                </a:solidFill>
                <a:latin typeface="Verdana"/>
                <a:ea typeface="Verdana"/>
                <a:cs typeface="Verdana"/>
                <a:sym typeface="Verdana"/>
              </a:defRPr>
            </a:lvl8pPr>
            <a:lvl9pPr marL="1828800" marR="0" lvl="8" indent="0" algn="l" rtl="0">
              <a:spcBef>
                <a:spcPts val="0"/>
              </a:spcBef>
              <a:spcAft>
                <a:spcPts val="0"/>
              </a:spcAft>
              <a:buNone/>
              <a:defRPr sz="3800" b="0" i="0" u="none" strike="noStrike" cap="none">
                <a:solidFill>
                  <a:schemeClr val="lt1"/>
                </a:solidFill>
                <a:latin typeface="Verdana"/>
                <a:ea typeface="Verdana"/>
                <a:cs typeface="Verdana"/>
                <a:sym typeface="Verdana"/>
              </a:defRPr>
            </a:lvl9pPr>
          </a:lstStyle>
          <a:p>
            <a:endParaRPr/>
          </a:p>
        </p:txBody>
      </p:sp>
      <p:sp>
        <p:nvSpPr>
          <p:cNvPr id="103" name="Shape 103"/>
          <p:cNvSpPr txBox="1">
            <a:spLocks noGrp="1"/>
          </p:cNvSpPr>
          <p:nvPr>
            <p:ph type="body" idx="1"/>
          </p:nvPr>
        </p:nvSpPr>
        <p:spPr>
          <a:xfrm>
            <a:off x="457200" y="1600200"/>
            <a:ext cx="8229600" cy="4267200"/>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Verdana"/>
              <a:buChar char="•"/>
              <a:defRPr sz="3200" b="0" i="0" u="none" strike="noStrike" cap="none">
                <a:solidFill>
                  <a:schemeClr val="dk1"/>
                </a:solidFill>
                <a:latin typeface="Verdana"/>
                <a:ea typeface="Verdana"/>
                <a:cs typeface="Verdana"/>
                <a:sym typeface="Verdana"/>
              </a:defRPr>
            </a:lvl1pPr>
            <a:lvl2pPr marL="742950" marR="0" lvl="1" indent="-107950" algn="l" rtl="0">
              <a:spcBef>
                <a:spcPts val="560"/>
              </a:spcBef>
              <a:spcAft>
                <a:spcPts val="0"/>
              </a:spcAft>
              <a:buClr>
                <a:schemeClr val="dk1"/>
              </a:buClr>
              <a:buSzPct val="100000"/>
              <a:buFont typeface="Verdana"/>
              <a:buChar char="•"/>
              <a:defRPr sz="2800" b="0" i="0" u="none" strike="noStrike" cap="none">
                <a:solidFill>
                  <a:schemeClr val="dk1"/>
                </a:solidFill>
                <a:latin typeface="Verdana"/>
                <a:ea typeface="Verdana"/>
                <a:cs typeface="Verdana"/>
                <a:sym typeface="Verdana"/>
              </a:defRPr>
            </a:lvl2pPr>
            <a:lvl3pPr marL="1143000" marR="0" lvl="2" indent="-76200" algn="l" rtl="0">
              <a:spcBef>
                <a:spcPts val="480"/>
              </a:spcBef>
              <a:spcAft>
                <a:spcPts val="0"/>
              </a:spcAft>
              <a:buClr>
                <a:schemeClr val="dk1"/>
              </a:buClr>
              <a:buSzPct val="100000"/>
              <a:buFont typeface="Verdana"/>
              <a:buChar char="•"/>
              <a:defRPr sz="2400" b="0" i="0" u="none" strike="noStrike" cap="none">
                <a:solidFill>
                  <a:schemeClr val="dk1"/>
                </a:solidFill>
                <a:latin typeface="Verdana"/>
                <a:ea typeface="Verdana"/>
                <a:cs typeface="Verdana"/>
                <a:sym typeface="Verdana"/>
              </a:defRPr>
            </a:lvl3pPr>
            <a:lvl4pPr marL="1600200" marR="0" lvl="3" indent="-101600" algn="l" rtl="0">
              <a:spcBef>
                <a:spcPts val="400"/>
              </a:spcBef>
              <a:spcAft>
                <a:spcPts val="0"/>
              </a:spcAft>
              <a:buClr>
                <a:schemeClr val="dk1"/>
              </a:buClr>
              <a:buSzPct val="100000"/>
              <a:buFont typeface="Verdana"/>
              <a:buChar char="•"/>
              <a:defRPr sz="2000" b="0" i="0" u="none" strike="noStrike" cap="none">
                <a:solidFill>
                  <a:schemeClr val="dk1"/>
                </a:solidFill>
                <a:latin typeface="Verdana"/>
                <a:ea typeface="Verdana"/>
                <a:cs typeface="Verdana"/>
                <a:sym typeface="Verdana"/>
              </a:defRPr>
            </a:lvl4pPr>
            <a:lvl5pPr marL="2057400" marR="0" lvl="4" indent="-101600" algn="l" rtl="0">
              <a:spcBef>
                <a:spcPts val="400"/>
              </a:spcBef>
              <a:spcAft>
                <a:spcPts val="0"/>
              </a:spcAft>
              <a:buClr>
                <a:schemeClr val="dk1"/>
              </a:buClr>
              <a:buSzPct val="100000"/>
              <a:buFont typeface="Verdana"/>
              <a:buChar char="•"/>
              <a:defRPr sz="2000" b="0" i="0" u="none" strike="noStrike" cap="none">
                <a:solidFill>
                  <a:schemeClr val="dk1"/>
                </a:solidFill>
                <a:latin typeface="Verdana"/>
                <a:ea typeface="Verdana"/>
                <a:cs typeface="Verdana"/>
                <a:sym typeface="Verdana"/>
              </a:defRPr>
            </a:lvl5pPr>
            <a:lvl6pPr marL="2514600" marR="0" lvl="5" indent="-101600" algn="l" rtl="0">
              <a:spcBef>
                <a:spcPts val="400"/>
              </a:spcBef>
              <a:spcAft>
                <a:spcPts val="0"/>
              </a:spcAft>
              <a:buClr>
                <a:schemeClr val="dk1"/>
              </a:buClr>
              <a:buSzPct val="100000"/>
              <a:buFont typeface="Verdana"/>
              <a:buChar char="•"/>
              <a:defRPr sz="2000" b="0" i="0" u="none" strike="noStrike" cap="none">
                <a:solidFill>
                  <a:schemeClr val="dk1"/>
                </a:solidFill>
                <a:latin typeface="Verdana"/>
                <a:ea typeface="Verdana"/>
                <a:cs typeface="Verdana"/>
                <a:sym typeface="Verdana"/>
              </a:defRPr>
            </a:lvl6pPr>
            <a:lvl7pPr marL="2971800" marR="0" lvl="6" indent="-101600" algn="l" rtl="0">
              <a:spcBef>
                <a:spcPts val="400"/>
              </a:spcBef>
              <a:spcAft>
                <a:spcPts val="0"/>
              </a:spcAft>
              <a:buClr>
                <a:schemeClr val="dk1"/>
              </a:buClr>
              <a:buSzPct val="100000"/>
              <a:buFont typeface="Verdana"/>
              <a:buChar char="•"/>
              <a:defRPr sz="2000" b="0" i="0" u="none" strike="noStrike" cap="none">
                <a:solidFill>
                  <a:schemeClr val="dk1"/>
                </a:solidFill>
                <a:latin typeface="Verdana"/>
                <a:ea typeface="Verdana"/>
                <a:cs typeface="Verdana"/>
                <a:sym typeface="Verdana"/>
              </a:defRPr>
            </a:lvl7pPr>
            <a:lvl8pPr marL="3429000" marR="0" lvl="7" indent="-101600" algn="l" rtl="0">
              <a:spcBef>
                <a:spcPts val="400"/>
              </a:spcBef>
              <a:spcAft>
                <a:spcPts val="0"/>
              </a:spcAft>
              <a:buClr>
                <a:schemeClr val="dk1"/>
              </a:buClr>
              <a:buSzPct val="100000"/>
              <a:buFont typeface="Verdana"/>
              <a:buChar char="•"/>
              <a:defRPr sz="2000" b="0" i="0" u="none" strike="noStrike" cap="none">
                <a:solidFill>
                  <a:schemeClr val="dk1"/>
                </a:solidFill>
                <a:latin typeface="Verdana"/>
                <a:ea typeface="Verdana"/>
                <a:cs typeface="Verdana"/>
                <a:sym typeface="Verdana"/>
              </a:defRPr>
            </a:lvl8pPr>
            <a:lvl9pPr marL="3886200" marR="0" lvl="8" indent="-101600" algn="l" rtl="0">
              <a:spcBef>
                <a:spcPts val="400"/>
              </a:spcBef>
              <a:spcAft>
                <a:spcPts val="0"/>
              </a:spcAft>
              <a:buClr>
                <a:schemeClr val="dk1"/>
              </a:buClr>
              <a:buSzPct val="100000"/>
              <a:buFont typeface="Verdana"/>
              <a:buChar char="•"/>
              <a:defRPr sz="2000" b="0" i="0" u="none" strike="noStrike" cap="none">
                <a:solidFill>
                  <a:schemeClr val="dk1"/>
                </a:solidFill>
                <a:latin typeface="Verdana"/>
                <a:ea typeface="Verdana"/>
                <a:cs typeface="Verdana"/>
                <a:sym typeface="Verdana"/>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104"/>
        <p:cNvGrpSpPr/>
        <p:nvPr/>
      </p:nvGrpSpPr>
      <p:grpSpPr>
        <a:xfrm>
          <a:off x="0" y="0"/>
          <a:ext cx="0" cy="0"/>
          <a:chOff x="0" y="0"/>
          <a:chExt cx="0" cy="0"/>
        </a:xfrm>
      </p:grpSpPr>
      <p:sp>
        <p:nvSpPr>
          <p:cNvPr id="105" name="Shape 105"/>
          <p:cNvSpPr txBox="1">
            <a:spLocks noGrp="1"/>
          </p:cNvSpPr>
          <p:nvPr>
            <p:ph type="title"/>
          </p:nvPr>
        </p:nvSpPr>
        <p:spPr>
          <a:xfrm>
            <a:off x="571500" y="190500"/>
            <a:ext cx="7924800" cy="609600"/>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3800" b="0" i="0" u="none" strike="noStrike" cap="none">
                <a:solidFill>
                  <a:schemeClr val="lt1"/>
                </a:solidFill>
                <a:latin typeface="Verdana"/>
                <a:ea typeface="Verdana"/>
                <a:cs typeface="Verdana"/>
                <a:sym typeface="Verdana"/>
              </a:defRPr>
            </a:lvl1pPr>
            <a:lvl2pPr marL="0" marR="0" lvl="1" indent="0" algn="l" rtl="0">
              <a:spcBef>
                <a:spcPts val="0"/>
              </a:spcBef>
              <a:spcAft>
                <a:spcPts val="0"/>
              </a:spcAft>
              <a:buNone/>
              <a:defRPr sz="3800" b="0" i="0" u="none" strike="noStrike" cap="none">
                <a:solidFill>
                  <a:schemeClr val="lt1"/>
                </a:solidFill>
                <a:latin typeface="Verdana"/>
                <a:ea typeface="Verdana"/>
                <a:cs typeface="Verdana"/>
                <a:sym typeface="Verdana"/>
              </a:defRPr>
            </a:lvl2pPr>
            <a:lvl3pPr marL="0" marR="0" lvl="2" indent="0" algn="l" rtl="0">
              <a:spcBef>
                <a:spcPts val="0"/>
              </a:spcBef>
              <a:spcAft>
                <a:spcPts val="0"/>
              </a:spcAft>
              <a:buNone/>
              <a:defRPr sz="3800" b="0" i="0" u="none" strike="noStrike" cap="none">
                <a:solidFill>
                  <a:schemeClr val="lt1"/>
                </a:solidFill>
                <a:latin typeface="Verdana"/>
                <a:ea typeface="Verdana"/>
                <a:cs typeface="Verdana"/>
                <a:sym typeface="Verdana"/>
              </a:defRPr>
            </a:lvl3pPr>
            <a:lvl4pPr marL="0" marR="0" lvl="3" indent="0" algn="l" rtl="0">
              <a:spcBef>
                <a:spcPts val="0"/>
              </a:spcBef>
              <a:spcAft>
                <a:spcPts val="0"/>
              </a:spcAft>
              <a:buNone/>
              <a:defRPr sz="3800" b="0" i="0" u="none" strike="noStrike" cap="none">
                <a:solidFill>
                  <a:schemeClr val="lt1"/>
                </a:solidFill>
                <a:latin typeface="Verdana"/>
                <a:ea typeface="Verdana"/>
                <a:cs typeface="Verdana"/>
                <a:sym typeface="Verdana"/>
              </a:defRPr>
            </a:lvl4pPr>
            <a:lvl5pPr marL="0" marR="0" lvl="4" indent="0" algn="l" rtl="0">
              <a:spcBef>
                <a:spcPts val="0"/>
              </a:spcBef>
              <a:spcAft>
                <a:spcPts val="0"/>
              </a:spcAft>
              <a:buNone/>
              <a:defRPr sz="3800" b="0" i="0" u="none" strike="noStrike" cap="none">
                <a:solidFill>
                  <a:schemeClr val="lt1"/>
                </a:solidFill>
                <a:latin typeface="Verdana"/>
                <a:ea typeface="Verdana"/>
                <a:cs typeface="Verdana"/>
                <a:sym typeface="Verdana"/>
              </a:defRPr>
            </a:lvl5pPr>
            <a:lvl6pPr marL="457200" marR="0" lvl="5" indent="0" algn="l" rtl="0">
              <a:spcBef>
                <a:spcPts val="0"/>
              </a:spcBef>
              <a:spcAft>
                <a:spcPts val="0"/>
              </a:spcAft>
              <a:buNone/>
              <a:defRPr sz="3800" b="0" i="0" u="none" strike="noStrike" cap="none">
                <a:solidFill>
                  <a:schemeClr val="lt1"/>
                </a:solidFill>
                <a:latin typeface="Verdana"/>
                <a:ea typeface="Verdana"/>
                <a:cs typeface="Verdana"/>
                <a:sym typeface="Verdana"/>
              </a:defRPr>
            </a:lvl6pPr>
            <a:lvl7pPr marL="914400" marR="0" lvl="6" indent="0" algn="l" rtl="0">
              <a:spcBef>
                <a:spcPts val="0"/>
              </a:spcBef>
              <a:spcAft>
                <a:spcPts val="0"/>
              </a:spcAft>
              <a:buNone/>
              <a:defRPr sz="3800" b="0" i="0" u="none" strike="noStrike" cap="none">
                <a:solidFill>
                  <a:schemeClr val="lt1"/>
                </a:solidFill>
                <a:latin typeface="Verdana"/>
                <a:ea typeface="Verdana"/>
                <a:cs typeface="Verdana"/>
                <a:sym typeface="Verdana"/>
              </a:defRPr>
            </a:lvl7pPr>
            <a:lvl8pPr marL="1371600" marR="0" lvl="7" indent="0" algn="l" rtl="0">
              <a:spcBef>
                <a:spcPts val="0"/>
              </a:spcBef>
              <a:spcAft>
                <a:spcPts val="0"/>
              </a:spcAft>
              <a:buNone/>
              <a:defRPr sz="3800" b="0" i="0" u="none" strike="noStrike" cap="none">
                <a:solidFill>
                  <a:schemeClr val="lt1"/>
                </a:solidFill>
                <a:latin typeface="Verdana"/>
                <a:ea typeface="Verdana"/>
                <a:cs typeface="Verdana"/>
                <a:sym typeface="Verdana"/>
              </a:defRPr>
            </a:lvl8pPr>
            <a:lvl9pPr marL="1828800" marR="0" lvl="8" indent="0" algn="l" rtl="0">
              <a:spcBef>
                <a:spcPts val="0"/>
              </a:spcBef>
              <a:spcAft>
                <a:spcPts val="0"/>
              </a:spcAft>
              <a:buNone/>
              <a:defRPr sz="3800" b="0" i="0" u="none" strike="noStrike" cap="none">
                <a:solidFill>
                  <a:schemeClr val="lt1"/>
                </a:solidFill>
                <a:latin typeface="Verdana"/>
                <a:ea typeface="Verdana"/>
                <a:cs typeface="Verdana"/>
                <a:sym typeface="Verdana"/>
              </a:defRPr>
            </a:lvl9pPr>
          </a:lstStyle>
          <a:p>
            <a:endParaRPr/>
          </a:p>
        </p:txBody>
      </p:sp>
      <p:sp>
        <p:nvSpPr>
          <p:cNvPr id="106" name="Shape 106"/>
          <p:cNvSpPr txBox="1">
            <a:spLocks noGrp="1"/>
          </p:cNvSpPr>
          <p:nvPr>
            <p:ph type="body" idx="1"/>
          </p:nvPr>
        </p:nvSpPr>
        <p:spPr>
          <a:xfrm>
            <a:off x="457200" y="1600200"/>
            <a:ext cx="4038600" cy="4419600"/>
          </a:xfrm>
          <a:prstGeom prst="rect">
            <a:avLst/>
          </a:prstGeom>
          <a:noFill/>
          <a:ln>
            <a:noFill/>
          </a:ln>
        </p:spPr>
        <p:txBody>
          <a:bodyPr lIns="91425" tIns="91425" rIns="91425" bIns="91425" anchor="t" anchorCtr="0"/>
          <a:lstStyle>
            <a:lvl1pPr marL="342900" marR="0" lvl="0" indent="-165100" algn="l" rtl="0">
              <a:spcBef>
                <a:spcPts val="560"/>
              </a:spcBef>
              <a:spcAft>
                <a:spcPts val="0"/>
              </a:spcAft>
              <a:buClr>
                <a:schemeClr val="dk1"/>
              </a:buClr>
              <a:buSzPct val="100000"/>
              <a:buFont typeface="Verdana"/>
              <a:buChar char="•"/>
              <a:defRPr sz="2800" b="0" i="0" u="none" strike="noStrike" cap="none">
                <a:solidFill>
                  <a:schemeClr val="dk1"/>
                </a:solidFill>
                <a:latin typeface="Verdana"/>
                <a:ea typeface="Verdana"/>
                <a:cs typeface="Verdana"/>
                <a:sym typeface="Verdana"/>
              </a:defRPr>
            </a:lvl1pPr>
            <a:lvl2pPr marL="742950" marR="0" lvl="1" indent="-133350" algn="l" rtl="0">
              <a:spcBef>
                <a:spcPts val="480"/>
              </a:spcBef>
              <a:spcAft>
                <a:spcPts val="0"/>
              </a:spcAft>
              <a:buClr>
                <a:schemeClr val="dk1"/>
              </a:buClr>
              <a:buSzPct val="100000"/>
              <a:buFont typeface="Verdana"/>
              <a:buChar char="•"/>
              <a:defRPr sz="2400" b="0" i="0" u="none" strike="noStrike" cap="none">
                <a:solidFill>
                  <a:schemeClr val="dk1"/>
                </a:solidFill>
                <a:latin typeface="Verdana"/>
                <a:ea typeface="Verdana"/>
                <a:cs typeface="Verdana"/>
                <a:sym typeface="Verdana"/>
              </a:defRPr>
            </a:lvl2pPr>
            <a:lvl3pPr marL="1143000" marR="0" lvl="2" indent="-101600" algn="l" rtl="0">
              <a:spcBef>
                <a:spcPts val="400"/>
              </a:spcBef>
              <a:spcAft>
                <a:spcPts val="0"/>
              </a:spcAft>
              <a:buClr>
                <a:schemeClr val="dk1"/>
              </a:buClr>
              <a:buSzPct val="100000"/>
              <a:buFont typeface="Verdana"/>
              <a:buChar char="•"/>
              <a:defRPr sz="2000" b="0" i="0" u="none" strike="noStrike" cap="none">
                <a:solidFill>
                  <a:schemeClr val="dk1"/>
                </a:solidFill>
                <a:latin typeface="Verdana"/>
                <a:ea typeface="Verdana"/>
                <a:cs typeface="Verdana"/>
                <a:sym typeface="Verdana"/>
              </a:defRPr>
            </a:lvl3pPr>
            <a:lvl4pPr marL="1600200" marR="0" lvl="3" indent="-114300" algn="l" rtl="0">
              <a:spcBef>
                <a:spcPts val="360"/>
              </a:spcBef>
              <a:spcAft>
                <a:spcPts val="0"/>
              </a:spcAft>
              <a:buClr>
                <a:schemeClr val="dk1"/>
              </a:buClr>
              <a:buSzPct val="100000"/>
              <a:buFont typeface="Verdana"/>
              <a:buChar char="•"/>
              <a:defRPr sz="1800" b="0" i="0" u="none" strike="noStrike" cap="none">
                <a:solidFill>
                  <a:schemeClr val="dk1"/>
                </a:solidFill>
                <a:latin typeface="Verdana"/>
                <a:ea typeface="Verdana"/>
                <a:cs typeface="Verdana"/>
                <a:sym typeface="Verdana"/>
              </a:defRPr>
            </a:lvl4pPr>
            <a:lvl5pPr marL="2057400" marR="0" lvl="4" indent="-114300" algn="l" rtl="0">
              <a:spcBef>
                <a:spcPts val="360"/>
              </a:spcBef>
              <a:spcAft>
                <a:spcPts val="0"/>
              </a:spcAft>
              <a:buClr>
                <a:schemeClr val="dk1"/>
              </a:buClr>
              <a:buSzPct val="100000"/>
              <a:buFont typeface="Verdana"/>
              <a:buChar char="•"/>
              <a:defRPr sz="1800" b="0" i="0" u="none" strike="noStrike" cap="none">
                <a:solidFill>
                  <a:schemeClr val="dk1"/>
                </a:solidFill>
                <a:latin typeface="Verdana"/>
                <a:ea typeface="Verdana"/>
                <a:cs typeface="Verdana"/>
                <a:sym typeface="Verdana"/>
              </a:defRPr>
            </a:lvl5pPr>
            <a:lvl6pPr marL="2514600" marR="0" lvl="5" indent="-114300" algn="l" rtl="0">
              <a:spcBef>
                <a:spcPts val="360"/>
              </a:spcBef>
              <a:spcAft>
                <a:spcPts val="0"/>
              </a:spcAft>
              <a:buClr>
                <a:schemeClr val="dk1"/>
              </a:buClr>
              <a:buSzPct val="100000"/>
              <a:buFont typeface="Verdana"/>
              <a:buChar char="•"/>
              <a:defRPr sz="1800" b="0" i="0" u="none" strike="noStrike" cap="none">
                <a:solidFill>
                  <a:schemeClr val="dk1"/>
                </a:solidFill>
                <a:latin typeface="Verdana"/>
                <a:ea typeface="Verdana"/>
                <a:cs typeface="Verdana"/>
                <a:sym typeface="Verdana"/>
              </a:defRPr>
            </a:lvl6pPr>
            <a:lvl7pPr marL="2971800" marR="0" lvl="6" indent="-114300" algn="l" rtl="0">
              <a:spcBef>
                <a:spcPts val="360"/>
              </a:spcBef>
              <a:spcAft>
                <a:spcPts val="0"/>
              </a:spcAft>
              <a:buClr>
                <a:schemeClr val="dk1"/>
              </a:buClr>
              <a:buSzPct val="100000"/>
              <a:buFont typeface="Verdana"/>
              <a:buChar char="•"/>
              <a:defRPr sz="1800" b="0" i="0" u="none" strike="noStrike" cap="none">
                <a:solidFill>
                  <a:schemeClr val="dk1"/>
                </a:solidFill>
                <a:latin typeface="Verdana"/>
                <a:ea typeface="Verdana"/>
                <a:cs typeface="Verdana"/>
                <a:sym typeface="Verdana"/>
              </a:defRPr>
            </a:lvl7pPr>
            <a:lvl8pPr marL="3429000" marR="0" lvl="7" indent="-114300" algn="l" rtl="0">
              <a:spcBef>
                <a:spcPts val="360"/>
              </a:spcBef>
              <a:spcAft>
                <a:spcPts val="0"/>
              </a:spcAft>
              <a:buClr>
                <a:schemeClr val="dk1"/>
              </a:buClr>
              <a:buSzPct val="100000"/>
              <a:buFont typeface="Verdana"/>
              <a:buChar char="•"/>
              <a:defRPr sz="1800" b="0" i="0" u="none" strike="noStrike" cap="none">
                <a:solidFill>
                  <a:schemeClr val="dk1"/>
                </a:solidFill>
                <a:latin typeface="Verdana"/>
                <a:ea typeface="Verdana"/>
                <a:cs typeface="Verdana"/>
                <a:sym typeface="Verdana"/>
              </a:defRPr>
            </a:lvl8pPr>
            <a:lvl9pPr marL="3886200" marR="0" lvl="8" indent="-114300" algn="l" rtl="0">
              <a:spcBef>
                <a:spcPts val="360"/>
              </a:spcBef>
              <a:spcAft>
                <a:spcPts val="0"/>
              </a:spcAft>
              <a:buClr>
                <a:schemeClr val="dk1"/>
              </a:buClr>
              <a:buSzPct val="100000"/>
              <a:buFont typeface="Verdana"/>
              <a:buChar char="•"/>
              <a:defRPr sz="1800" b="0" i="0" u="none" strike="noStrike" cap="none">
                <a:solidFill>
                  <a:schemeClr val="dk1"/>
                </a:solidFill>
                <a:latin typeface="Verdana"/>
                <a:ea typeface="Verdana"/>
                <a:cs typeface="Verdana"/>
                <a:sym typeface="Verdana"/>
              </a:defRPr>
            </a:lvl9pPr>
          </a:lstStyle>
          <a:p>
            <a:endParaRPr/>
          </a:p>
        </p:txBody>
      </p:sp>
      <p:sp>
        <p:nvSpPr>
          <p:cNvPr id="107" name="Shape 107"/>
          <p:cNvSpPr txBox="1">
            <a:spLocks noGrp="1"/>
          </p:cNvSpPr>
          <p:nvPr>
            <p:ph type="body" idx="2"/>
          </p:nvPr>
        </p:nvSpPr>
        <p:spPr>
          <a:xfrm>
            <a:off x="4648200" y="1600200"/>
            <a:ext cx="4038600" cy="4419600"/>
          </a:xfrm>
          <a:prstGeom prst="rect">
            <a:avLst/>
          </a:prstGeom>
          <a:noFill/>
          <a:ln>
            <a:noFill/>
          </a:ln>
        </p:spPr>
        <p:txBody>
          <a:bodyPr lIns="91425" tIns="91425" rIns="91425" bIns="91425" anchor="t" anchorCtr="0"/>
          <a:lstStyle>
            <a:lvl1pPr marL="342900" marR="0" lvl="0" indent="-165100" algn="l" rtl="0">
              <a:spcBef>
                <a:spcPts val="560"/>
              </a:spcBef>
              <a:spcAft>
                <a:spcPts val="0"/>
              </a:spcAft>
              <a:buClr>
                <a:schemeClr val="dk1"/>
              </a:buClr>
              <a:buSzPct val="100000"/>
              <a:buFont typeface="Verdana"/>
              <a:buChar char="•"/>
              <a:defRPr sz="2800" b="0" i="0" u="none" strike="noStrike" cap="none">
                <a:solidFill>
                  <a:schemeClr val="dk1"/>
                </a:solidFill>
                <a:latin typeface="Verdana"/>
                <a:ea typeface="Verdana"/>
                <a:cs typeface="Verdana"/>
                <a:sym typeface="Verdana"/>
              </a:defRPr>
            </a:lvl1pPr>
            <a:lvl2pPr marL="742950" marR="0" lvl="1" indent="-133350" algn="l" rtl="0">
              <a:spcBef>
                <a:spcPts val="480"/>
              </a:spcBef>
              <a:spcAft>
                <a:spcPts val="0"/>
              </a:spcAft>
              <a:buClr>
                <a:schemeClr val="dk1"/>
              </a:buClr>
              <a:buSzPct val="100000"/>
              <a:buFont typeface="Verdana"/>
              <a:buChar char="•"/>
              <a:defRPr sz="2400" b="0" i="0" u="none" strike="noStrike" cap="none">
                <a:solidFill>
                  <a:schemeClr val="dk1"/>
                </a:solidFill>
                <a:latin typeface="Verdana"/>
                <a:ea typeface="Verdana"/>
                <a:cs typeface="Verdana"/>
                <a:sym typeface="Verdana"/>
              </a:defRPr>
            </a:lvl2pPr>
            <a:lvl3pPr marL="1143000" marR="0" lvl="2" indent="-101600" algn="l" rtl="0">
              <a:spcBef>
                <a:spcPts val="400"/>
              </a:spcBef>
              <a:spcAft>
                <a:spcPts val="0"/>
              </a:spcAft>
              <a:buClr>
                <a:schemeClr val="dk1"/>
              </a:buClr>
              <a:buSzPct val="100000"/>
              <a:buFont typeface="Verdana"/>
              <a:buChar char="•"/>
              <a:defRPr sz="2000" b="0" i="0" u="none" strike="noStrike" cap="none">
                <a:solidFill>
                  <a:schemeClr val="dk1"/>
                </a:solidFill>
                <a:latin typeface="Verdana"/>
                <a:ea typeface="Verdana"/>
                <a:cs typeface="Verdana"/>
                <a:sym typeface="Verdana"/>
              </a:defRPr>
            </a:lvl3pPr>
            <a:lvl4pPr marL="1600200" marR="0" lvl="3" indent="-114300" algn="l" rtl="0">
              <a:spcBef>
                <a:spcPts val="360"/>
              </a:spcBef>
              <a:spcAft>
                <a:spcPts val="0"/>
              </a:spcAft>
              <a:buClr>
                <a:schemeClr val="dk1"/>
              </a:buClr>
              <a:buSzPct val="100000"/>
              <a:buFont typeface="Verdana"/>
              <a:buChar char="•"/>
              <a:defRPr sz="1800" b="0" i="0" u="none" strike="noStrike" cap="none">
                <a:solidFill>
                  <a:schemeClr val="dk1"/>
                </a:solidFill>
                <a:latin typeface="Verdana"/>
                <a:ea typeface="Verdana"/>
                <a:cs typeface="Verdana"/>
                <a:sym typeface="Verdana"/>
              </a:defRPr>
            </a:lvl4pPr>
            <a:lvl5pPr marL="2057400" marR="0" lvl="4" indent="-114300" algn="l" rtl="0">
              <a:spcBef>
                <a:spcPts val="360"/>
              </a:spcBef>
              <a:spcAft>
                <a:spcPts val="0"/>
              </a:spcAft>
              <a:buClr>
                <a:schemeClr val="dk1"/>
              </a:buClr>
              <a:buSzPct val="100000"/>
              <a:buFont typeface="Verdana"/>
              <a:buChar char="•"/>
              <a:defRPr sz="1800" b="0" i="0" u="none" strike="noStrike" cap="none">
                <a:solidFill>
                  <a:schemeClr val="dk1"/>
                </a:solidFill>
                <a:latin typeface="Verdana"/>
                <a:ea typeface="Verdana"/>
                <a:cs typeface="Verdana"/>
                <a:sym typeface="Verdana"/>
              </a:defRPr>
            </a:lvl5pPr>
            <a:lvl6pPr marL="2514600" marR="0" lvl="5" indent="-114300" algn="l" rtl="0">
              <a:spcBef>
                <a:spcPts val="360"/>
              </a:spcBef>
              <a:spcAft>
                <a:spcPts val="0"/>
              </a:spcAft>
              <a:buClr>
                <a:schemeClr val="dk1"/>
              </a:buClr>
              <a:buSzPct val="100000"/>
              <a:buFont typeface="Verdana"/>
              <a:buChar char="•"/>
              <a:defRPr sz="1800" b="0" i="0" u="none" strike="noStrike" cap="none">
                <a:solidFill>
                  <a:schemeClr val="dk1"/>
                </a:solidFill>
                <a:latin typeface="Verdana"/>
                <a:ea typeface="Verdana"/>
                <a:cs typeface="Verdana"/>
                <a:sym typeface="Verdana"/>
              </a:defRPr>
            </a:lvl6pPr>
            <a:lvl7pPr marL="2971800" marR="0" lvl="6" indent="-114300" algn="l" rtl="0">
              <a:spcBef>
                <a:spcPts val="360"/>
              </a:spcBef>
              <a:spcAft>
                <a:spcPts val="0"/>
              </a:spcAft>
              <a:buClr>
                <a:schemeClr val="dk1"/>
              </a:buClr>
              <a:buSzPct val="100000"/>
              <a:buFont typeface="Verdana"/>
              <a:buChar char="•"/>
              <a:defRPr sz="1800" b="0" i="0" u="none" strike="noStrike" cap="none">
                <a:solidFill>
                  <a:schemeClr val="dk1"/>
                </a:solidFill>
                <a:latin typeface="Verdana"/>
                <a:ea typeface="Verdana"/>
                <a:cs typeface="Verdana"/>
                <a:sym typeface="Verdana"/>
              </a:defRPr>
            </a:lvl7pPr>
            <a:lvl8pPr marL="3429000" marR="0" lvl="7" indent="-114300" algn="l" rtl="0">
              <a:spcBef>
                <a:spcPts val="360"/>
              </a:spcBef>
              <a:spcAft>
                <a:spcPts val="0"/>
              </a:spcAft>
              <a:buClr>
                <a:schemeClr val="dk1"/>
              </a:buClr>
              <a:buSzPct val="100000"/>
              <a:buFont typeface="Verdana"/>
              <a:buChar char="•"/>
              <a:defRPr sz="1800" b="0" i="0" u="none" strike="noStrike" cap="none">
                <a:solidFill>
                  <a:schemeClr val="dk1"/>
                </a:solidFill>
                <a:latin typeface="Verdana"/>
                <a:ea typeface="Verdana"/>
                <a:cs typeface="Verdana"/>
                <a:sym typeface="Verdana"/>
              </a:defRPr>
            </a:lvl8pPr>
            <a:lvl9pPr marL="3886200" marR="0" lvl="8" indent="-114300" algn="l" rtl="0">
              <a:spcBef>
                <a:spcPts val="360"/>
              </a:spcBef>
              <a:spcAft>
                <a:spcPts val="0"/>
              </a:spcAft>
              <a:buClr>
                <a:schemeClr val="dk1"/>
              </a:buClr>
              <a:buSzPct val="100000"/>
              <a:buFont typeface="Verdana"/>
              <a:buChar char="•"/>
              <a:defRPr sz="1800" b="0" i="0" u="none" strike="noStrike" cap="none">
                <a:solidFill>
                  <a:schemeClr val="dk1"/>
                </a:solidFill>
                <a:latin typeface="Verdana"/>
                <a:ea typeface="Verdana"/>
                <a:cs typeface="Verdana"/>
                <a:sym typeface="Verdana"/>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108"/>
        <p:cNvGrpSpPr/>
        <p:nvPr/>
      </p:nvGrpSpPr>
      <p:grpSpPr>
        <a:xfrm>
          <a:off x="0" y="0"/>
          <a:ext cx="0" cy="0"/>
          <a:chOff x="0" y="0"/>
          <a:chExt cx="0" cy="0"/>
        </a:xfrm>
      </p:grpSpPr>
      <p:sp>
        <p:nvSpPr>
          <p:cNvPr id="109" name="Shape 109"/>
          <p:cNvSpPr txBox="1">
            <a:spLocks noGrp="1"/>
          </p:cNvSpPr>
          <p:nvPr>
            <p:ph type="title"/>
          </p:nvPr>
        </p:nvSpPr>
        <p:spPr>
          <a:xfrm>
            <a:off x="609600" y="211137"/>
            <a:ext cx="7924800" cy="563700"/>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3800" b="0" i="0" u="none" strike="noStrike" cap="none">
                <a:solidFill>
                  <a:schemeClr val="lt1"/>
                </a:solidFill>
                <a:latin typeface="Verdana"/>
                <a:ea typeface="Verdana"/>
                <a:cs typeface="Verdana"/>
                <a:sym typeface="Verdana"/>
              </a:defRPr>
            </a:lvl1pPr>
            <a:lvl2pPr marL="0" marR="0" lvl="1" indent="0" algn="l" rtl="0">
              <a:spcBef>
                <a:spcPts val="0"/>
              </a:spcBef>
              <a:spcAft>
                <a:spcPts val="0"/>
              </a:spcAft>
              <a:buNone/>
              <a:defRPr sz="3800" b="0" i="0" u="none" strike="noStrike" cap="none">
                <a:solidFill>
                  <a:schemeClr val="lt1"/>
                </a:solidFill>
                <a:latin typeface="Verdana"/>
                <a:ea typeface="Verdana"/>
                <a:cs typeface="Verdana"/>
                <a:sym typeface="Verdana"/>
              </a:defRPr>
            </a:lvl2pPr>
            <a:lvl3pPr marL="0" marR="0" lvl="2" indent="0" algn="l" rtl="0">
              <a:spcBef>
                <a:spcPts val="0"/>
              </a:spcBef>
              <a:spcAft>
                <a:spcPts val="0"/>
              </a:spcAft>
              <a:buNone/>
              <a:defRPr sz="3800" b="0" i="0" u="none" strike="noStrike" cap="none">
                <a:solidFill>
                  <a:schemeClr val="lt1"/>
                </a:solidFill>
                <a:latin typeface="Verdana"/>
                <a:ea typeface="Verdana"/>
                <a:cs typeface="Verdana"/>
                <a:sym typeface="Verdana"/>
              </a:defRPr>
            </a:lvl3pPr>
            <a:lvl4pPr marL="0" marR="0" lvl="3" indent="0" algn="l" rtl="0">
              <a:spcBef>
                <a:spcPts val="0"/>
              </a:spcBef>
              <a:spcAft>
                <a:spcPts val="0"/>
              </a:spcAft>
              <a:buNone/>
              <a:defRPr sz="3800" b="0" i="0" u="none" strike="noStrike" cap="none">
                <a:solidFill>
                  <a:schemeClr val="lt1"/>
                </a:solidFill>
                <a:latin typeface="Verdana"/>
                <a:ea typeface="Verdana"/>
                <a:cs typeface="Verdana"/>
                <a:sym typeface="Verdana"/>
              </a:defRPr>
            </a:lvl4pPr>
            <a:lvl5pPr marL="0" marR="0" lvl="4" indent="0" algn="l" rtl="0">
              <a:spcBef>
                <a:spcPts val="0"/>
              </a:spcBef>
              <a:spcAft>
                <a:spcPts val="0"/>
              </a:spcAft>
              <a:buNone/>
              <a:defRPr sz="3800" b="0" i="0" u="none" strike="noStrike" cap="none">
                <a:solidFill>
                  <a:schemeClr val="lt1"/>
                </a:solidFill>
                <a:latin typeface="Verdana"/>
                <a:ea typeface="Verdana"/>
                <a:cs typeface="Verdana"/>
                <a:sym typeface="Verdana"/>
              </a:defRPr>
            </a:lvl5pPr>
            <a:lvl6pPr marL="457200" marR="0" lvl="5" indent="0" algn="l" rtl="0">
              <a:spcBef>
                <a:spcPts val="0"/>
              </a:spcBef>
              <a:spcAft>
                <a:spcPts val="0"/>
              </a:spcAft>
              <a:buNone/>
              <a:defRPr sz="3800" b="0" i="0" u="none" strike="noStrike" cap="none">
                <a:solidFill>
                  <a:schemeClr val="lt1"/>
                </a:solidFill>
                <a:latin typeface="Verdana"/>
                <a:ea typeface="Verdana"/>
                <a:cs typeface="Verdana"/>
                <a:sym typeface="Verdana"/>
              </a:defRPr>
            </a:lvl6pPr>
            <a:lvl7pPr marL="914400" marR="0" lvl="6" indent="0" algn="l" rtl="0">
              <a:spcBef>
                <a:spcPts val="0"/>
              </a:spcBef>
              <a:spcAft>
                <a:spcPts val="0"/>
              </a:spcAft>
              <a:buNone/>
              <a:defRPr sz="3800" b="0" i="0" u="none" strike="noStrike" cap="none">
                <a:solidFill>
                  <a:schemeClr val="lt1"/>
                </a:solidFill>
                <a:latin typeface="Verdana"/>
                <a:ea typeface="Verdana"/>
                <a:cs typeface="Verdana"/>
                <a:sym typeface="Verdana"/>
              </a:defRPr>
            </a:lvl7pPr>
            <a:lvl8pPr marL="1371600" marR="0" lvl="7" indent="0" algn="l" rtl="0">
              <a:spcBef>
                <a:spcPts val="0"/>
              </a:spcBef>
              <a:spcAft>
                <a:spcPts val="0"/>
              </a:spcAft>
              <a:buNone/>
              <a:defRPr sz="3800" b="0" i="0" u="none" strike="noStrike" cap="none">
                <a:solidFill>
                  <a:schemeClr val="lt1"/>
                </a:solidFill>
                <a:latin typeface="Verdana"/>
                <a:ea typeface="Verdana"/>
                <a:cs typeface="Verdana"/>
                <a:sym typeface="Verdana"/>
              </a:defRPr>
            </a:lvl8pPr>
            <a:lvl9pPr marL="1828800" marR="0" lvl="8" indent="0" algn="l" rtl="0">
              <a:spcBef>
                <a:spcPts val="0"/>
              </a:spcBef>
              <a:spcAft>
                <a:spcPts val="0"/>
              </a:spcAft>
              <a:buNone/>
              <a:defRPr sz="3800" b="0" i="0" u="none" strike="noStrike" cap="none">
                <a:solidFill>
                  <a:schemeClr val="lt1"/>
                </a:solidFill>
                <a:latin typeface="Verdana"/>
                <a:ea typeface="Verdana"/>
                <a:cs typeface="Verdana"/>
                <a:sym typeface="Verdana"/>
              </a:defRPr>
            </a:lvl9pPr>
          </a:lstStyle>
          <a:p>
            <a:endParaRPr/>
          </a:p>
        </p:txBody>
      </p:sp>
      <p:sp>
        <p:nvSpPr>
          <p:cNvPr id="110" name="Shape 110"/>
          <p:cNvSpPr txBox="1">
            <a:spLocks noGrp="1"/>
          </p:cNvSpPr>
          <p:nvPr>
            <p:ph type="body" idx="1"/>
          </p:nvPr>
        </p:nvSpPr>
        <p:spPr>
          <a:xfrm>
            <a:off x="457200" y="1535112"/>
            <a:ext cx="4040100" cy="639899"/>
          </a:xfrm>
          <a:prstGeom prst="rect">
            <a:avLst/>
          </a:prstGeom>
          <a:noFill/>
          <a:ln>
            <a:noFill/>
          </a:ln>
        </p:spPr>
        <p:txBody>
          <a:bodyPr lIns="91425" tIns="91425" rIns="91425" bIns="91425" anchor="b" anchorCtr="0"/>
          <a:lstStyle>
            <a:lvl1pPr marL="0" marR="0" lvl="0" indent="0" algn="l" rtl="0">
              <a:spcBef>
                <a:spcPts val="480"/>
              </a:spcBef>
              <a:spcAft>
                <a:spcPts val="0"/>
              </a:spcAft>
              <a:buClr>
                <a:schemeClr val="dk1"/>
              </a:buClr>
              <a:buFont typeface="Verdana"/>
              <a:buNone/>
              <a:defRPr sz="2400" b="1" i="0" u="none" strike="noStrike" cap="none">
                <a:solidFill>
                  <a:schemeClr val="dk1"/>
                </a:solidFill>
                <a:latin typeface="Verdana"/>
                <a:ea typeface="Verdana"/>
                <a:cs typeface="Verdana"/>
                <a:sym typeface="Verdana"/>
              </a:defRPr>
            </a:lvl1pPr>
            <a:lvl2pPr marL="457200" marR="0" lvl="1" indent="0" algn="l" rtl="0">
              <a:spcBef>
                <a:spcPts val="400"/>
              </a:spcBef>
              <a:spcAft>
                <a:spcPts val="0"/>
              </a:spcAft>
              <a:buClr>
                <a:schemeClr val="dk1"/>
              </a:buClr>
              <a:buFont typeface="Verdana"/>
              <a:buNone/>
              <a:defRPr sz="2000" b="1" i="0" u="none" strike="noStrike" cap="none">
                <a:solidFill>
                  <a:schemeClr val="dk1"/>
                </a:solidFill>
                <a:latin typeface="Verdana"/>
                <a:ea typeface="Verdana"/>
                <a:cs typeface="Verdana"/>
                <a:sym typeface="Verdana"/>
              </a:defRPr>
            </a:lvl2pPr>
            <a:lvl3pPr marL="914400" marR="0" lvl="2" indent="0" algn="l" rtl="0">
              <a:spcBef>
                <a:spcPts val="360"/>
              </a:spcBef>
              <a:spcAft>
                <a:spcPts val="0"/>
              </a:spcAft>
              <a:buClr>
                <a:schemeClr val="dk1"/>
              </a:buClr>
              <a:buFont typeface="Verdana"/>
              <a:buNone/>
              <a:defRPr sz="1800" b="1" i="0" u="none" strike="noStrike" cap="none">
                <a:solidFill>
                  <a:schemeClr val="dk1"/>
                </a:solidFill>
                <a:latin typeface="Verdana"/>
                <a:ea typeface="Verdana"/>
                <a:cs typeface="Verdana"/>
                <a:sym typeface="Verdana"/>
              </a:defRPr>
            </a:lvl3pPr>
            <a:lvl4pPr marL="1371600" marR="0" lvl="3" indent="0" algn="l" rtl="0">
              <a:spcBef>
                <a:spcPts val="320"/>
              </a:spcBef>
              <a:spcAft>
                <a:spcPts val="0"/>
              </a:spcAft>
              <a:buClr>
                <a:schemeClr val="dk1"/>
              </a:buClr>
              <a:buFont typeface="Verdana"/>
              <a:buNone/>
              <a:defRPr sz="1600" b="1" i="0" u="none" strike="noStrike" cap="none">
                <a:solidFill>
                  <a:schemeClr val="dk1"/>
                </a:solidFill>
                <a:latin typeface="Verdana"/>
                <a:ea typeface="Verdana"/>
                <a:cs typeface="Verdana"/>
                <a:sym typeface="Verdana"/>
              </a:defRPr>
            </a:lvl4pPr>
            <a:lvl5pPr marL="1828800" marR="0" lvl="4" indent="0" algn="l" rtl="0">
              <a:spcBef>
                <a:spcPts val="320"/>
              </a:spcBef>
              <a:spcAft>
                <a:spcPts val="0"/>
              </a:spcAft>
              <a:buClr>
                <a:schemeClr val="dk1"/>
              </a:buClr>
              <a:buFont typeface="Verdana"/>
              <a:buNone/>
              <a:defRPr sz="1600" b="1" i="0" u="none" strike="noStrike" cap="none">
                <a:solidFill>
                  <a:schemeClr val="dk1"/>
                </a:solidFill>
                <a:latin typeface="Verdana"/>
                <a:ea typeface="Verdana"/>
                <a:cs typeface="Verdana"/>
                <a:sym typeface="Verdana"/>
              </a:defRPr>
            </a:lvl5pPr>
            <a:lvl6pPr marL="2286000" marR="0" lvl="5" indent="0" algn="l" rtl="0">
              <a:spcBef>
                <a:spcPts val="320"/>
              </a:spcBef>
              <a:spcAft>
                <a:spcPts val="0"/>
              </a:spcAft>
              <a:buClr>
                <a:schemeClr val="dk1"/>
              </a:buClr>
              <a:buFont typeface="Verdana"/>
              <a:buNone/>
              <a:defRPr sz="1600" b="1" i="0" u="none" strike="noStrike" cap="none">
                <a:solidFill>
                  <a:schemeClr val="dk1"/>
                </a:solidFill>
                <a:latin typeface="Verdana"/>
                <a:ea typeface="Verdana"/>
                <a:cs typeface="Verdana"/>
                <a:sym typeface="Verdana"/>
              </a:defRPr>
            </a:lvl6pPr>
            <a:lvl7pPr marL="2743200" marR="0" lvl="6" indent="0" algn="l" rtl="0">
              <a:spcBef>
                <a:spcPts val="320"/>
              </a:spcBef>
              <a:spcAft>
                <a:spcPts val="0"/>
              </a:spcAft>
              <a:buClr>
                <a:schemeClr val="dk1"/>
              </a:buClr>
              <a:buFont typeface="Verdana"/>
              <a:buNone/>
              <a:defRPr sz="1600" b="1" i="0" u="none" strike="noStrike" cap="none">
                <a:solidFill>
                  <a:schemeClr val="dk1"/>
                </a:solidFill>
                <a:latin typeface="Verdana"/>
                <a:ea typeface="Verdana"/>
                <a:cs typeface="Verdana"/>
                <a:sym typeface="Verdana"/>
              </a:defRPr>
            </a:lvl7pPr>
            <a:lvl8pPr marL="3200400" marR="0" lvl="7" indent="0" algn="l" rtl="0">
              <a:spcBef>
                <a:spcPts val="320"/>
              </a:spcBef>
              <a:spcAft>
                <a:spcPts val="0"/>
              </a:spcAft>
              <a:buClr>
                <a:schemeClr val="dk1"/>
              </a:buClr>
              <a:buFont typeface="Verdana"/>
              <a:buNone/>
              <a:defRPr sz="1600" b="1" i="0" u="none" strike="noStrike" cap="none">
                <a:solidFill>
                  <a:schemeClr val="dk1"/>
                </a:solidFill>
                <a:latin typeface="Verdana"/>
                <a:ea typeface="Verdana"/>
                <a:cs typeface="Verdana"/>
                <a:sym typeface="Verdana"/>
              </a:defRPr>
            </a:lvl8pPr>
            <a:lvl9pPr marL="3657600" marR="0" lvl="8" indent="0" algn="l" rtl="0">
              <a:spcBef>
                <a:spcPts val="320"/>
              </a:spcBef>
              <a:spcAft>
                <a:spcPts val="0"/>
              </a:spcAft>
              <a:buClr>
                <a:schemeClr val="dk1"/>
              </a:buClr>
              <a:buFont typeface="Verdana"/>
              <a:buNone/>
              <a:defRPr sz="1600" b="1" i="0" u="none" strike="noStrike" cap="none">
                <a:solidFill>
                  <a:schemeClr val="dk1"/>
                </a:solidFill>
                <a:latin typeface="Verdana"/>
                <a:ea typeface="Verdana"/>
                <a:cs typeface="Verdana"/>
                <a:sym typeface="Verdana"/>
              </a:defRPr>
            </a:lvl9pPr>
          </a:lstStyle>
          <a:p>
            <a:endParaRPr/>
          </a:p>
        </p:txBody>
      </p:sp>
      <p:sp>
        <p:nvSpPr>
          <p:cNvPr id="111" name="Shape 111"/>
          <p:cNvSpPr txBox="1">
            <a:spLocks noGrp="1"/>
          </p:cNvSpPr>
          <p:nvPr>
            <p:ph type="body" idx="2"/>
          </p:nvPr>
        </p:nvSpPr>
        <p:spPr>
          <a:xfrm>
            <a:off x="457200" y="2174875"/>
            <a:ext cx="4040100" cy="3844800"/>
          </a:xfrm>
          <a:prstGeom prst="rect">
            <a:avLst/>
          </a:prstGeom>
          <a:noFill/>
          <a:ln>
            <a:noFill/>
          </a:ln>
        </p:spPr>
        <p:txBody>
          <a:bodyPr lIns="91425" tIns="91425" rIns="91425" bIns="91425" anchor="t" anchorCtr="0"/>
          <a:lstStyle>
            <a:lvl1pPr marL="342900" marR="0" lvl="0" indent="-190500" algn="l" rtl="0">
              <a:spcBef>
                <a:spcPts val="480"/>
              </a:spcBef>
              <a:spcAft>
                <a:spcPts val="0"/>
              </a:spcAft>
              <a:buClr>
                <a:schemeClr val="dk1"/>
              </a:buClr>
              <a:buSzPct val="100000"/>
              <a:buFont typeface="Verdana"/>
              <a:buChar char="•"/>
              <a:defRPr sz="2400" b="0" i="0" u="none" strike="noStrike" cap="none">
                <a:solidFill>
                  <a:schemeClr val="dk1"/>
                </a:solidFill>
                <a:latin typeface="Verdana"/>
                <a:ea typeface="Verdana"/>
                <a:cs typeface="Verdana"/>
                <a:sym typeface="Verdana"/>
              </a:defRPr>
            </a:lvl1pPr>
            <a:lvl2pPr marL="742950" marR="0" lvl="1" indent="-158750" algn="l" rtl="0">
              <a:spcBef>
                <a:spcPts val="400"/>
              </a:spcBef>
              <a:spcAft>
                <a:spcPts val="0"/>
              </a:spcAft>
              <a:buClr>
                <a:schemeClr val="dk1"/>
              </a:buClr>
              <a:buSzPct val="100000"/>
              <a:buFont typeface="Verdana"/>
              <a:buChar char="•"/>
              <a:defRPr sz="2000" b="0" i="0" u="none" strike="noStrike" cap="none">
                <a:solidFill>
                  <a:schemeClr val="dk1"/>
                </a:solidFill>
                <a:latin typeface="Verdana"/>
                <a:ea typeface="Verdana"/>
                <a:cs typeface="Verdana"/>
                <a:sym typeface="Verdana"/>
              </a:defRPr>
            </a:lvl2pPr>
            <a:lvl3pPr marL="1143000" marR="0" lvl="2" indent="-114300" algn="l" rtl="0">
              <a:spcBef>
                <a:spcPts val="360"/>
              </a:spcBef>
              <a:spcAft>
                <a:spcPts val="0"/>
              </a:spcAft>
              <a:buClr>
                <a:schemeClr val="dk1"/>
              </a:buClr>
              <a:buSzPct val="100000"/>
              <a:buFont typeface="Verdana"/>
              <a:buChar char="•"/>
              <a:defRPr sz="1800" b="0" i="0" u="none" strike="noStrike" cap="none">
                <a:solidFill>
                  <a:schemeClr val="dk1"/>
                </a:solidFill>
                <a:latin typeface="Verdana"/>
                <a:ea typeface="Verdana"/>
                <a:cs typeface="Verdana"/>
                <a:sym typeface="Verdana"/>
              </a:defRPr>
            </a:lvl3pPr>
            <a:lvl4pPr marL="1600200" marR="0" lvl="3" indent="-127000" algn="l" rtl="0">
              <a:spcBef>
                <a:spcPts val="320"/>
              </a:spcBef>
              <a:spcAft>
                <a:spcPts val="0"/>
              </a:spcAft>
              <a:buClr>
                <a:schemeClr val="dk1"/>
              </a:buClr>
              <a:buSzPct val="100000"/>
              <a:buFont typeface="Verdana"/>
              <a:buChar char="•"/>
              <a:defRPr sz="1600" b="0" i="0" u="none" strike="noStrike" cap="none">
                <a:solidFill>
                  <a:schemeClr val="dk1"/>
                </a:solidFill>
                <a:latin typeface="Verdana"/>
                <a:ea typeface="Verdana"/>
                <a:cs typeface="Verdana"/>
                <a:sym typeface="Verdana"/>
              </a:defRPr>
            </a:lvl4pPr>
            <a:lvl5pPr marL="2057400" marR="0" lvl="4" indent="-127000" algn="l" rtl="0">
              <a:spcBef>
                <a:spcPts val="320"/>
              </a:spcBef>
              <a:spcAft>
                <a:spcPts val="0"/>
              </a:spcAft>
              <a:buClr>
                <a:schemeClr val="dk1"/>
              </a:buClr>
              <a:buSzPct val="100000"/>
              <a:buFont typeface="Verdana"/>
              <a:buChar char="•"/>
              <a:defRPr sz="1600" b="0" i="0" u="none" strike="noStrike" cap="none">
                <a:solidFill>
                  <a:schemeClr val="dk1"/>
                </a:solidFill>
                <a:latin typeface="Verdana"/>
                <a:ea typeface="Verdana"/>
                <a:cs typeface="Verdana"/>
                <a:sym typeface="Verdana"/>
              </a:defRPr>
            </a:lvl5pPr>
            <a:lvl6pPr marL="2514600" marR="0" lvl="5" indent="-127000" algn="l" rtl="0">
              <a:spcBef>
                <a:spcPts val="320"/>
              </a:spcBef>
              <a:spcAft>
                <a:spcPts val="0"/>
              </a:spcAft>
              <a:buClr>
                <a:schemeClr val="dk1"/>
              </a:buClr>
              <a:buSzPct val="100000"/>
              <a:buFont typeface="Verdana"/>
              <a:buChar char="•"/>
              <a:defRPr sz="1600" b="0" i="0" u="none" strike="noStrike" cap="none">
                <a:solidFill>
                  <a:schemeClr val="dk1"/>
                </a:solidFill>
                <a:latin typeface="Verdana"/>
                <a:ea typeface="Verdana"/>
                <a:cs typeface="Verdana"/>
                <a:sym typeface="Verdana"/>
              </a:defRPr>
            </a:lvl6pPr>
            <a:lvl7pPr marL="2971800" marR="0" lvl="6" indent="-127000" algn="l" rtl="0">
              <a:spcBef>
                <a:spcPts val="320"/>
              </a:spcBef>
              <a:spcAft>
                <a:spcPts val="0"/>
              </a:spcAft>
              <a:buClr>
                <a:schemeClr val="dk1"/>
              </a:buClr>
              <a:buSzPct val="100000"/>
              <a:buFont typeface="Verdana"/>
              <a:buChar char="•"/>
              <a:defRPr sz="1600" b="0" i="0" u="none" strike="noStrike" cap="none">
                <a:solidFill>
                  <a:schemeClr val="dk1"/>
                </a:solidFill>
                <a:latin typeface="Verdana"/>
                <a:ea typeface="Verdana"/>
                <a:cs typeface="Verdana"/>
                <a:sym typeface="Verdana"/>
              </a:defRPr>
            </a:lvl7pPr>
            <a:lvl8pPr marL="3429000" marR="0" lvl="7" indent="-127000" algn="l" rtl="0">
              <a:spcBef>
                <a:spcPts val="320"/>
              </a:spcBef>
              <a:spcAft>
                <a:spcPts val="0"/>
              </a:spcAft>
              <a:buClr>
                <a:schemeClr val="dk1"/>
              </a:buClr>
              <a:buSzPct val="100000"/>
              <a:buFont typeface="Verdana"/>
              <a:buChar char="•"/>
              <a:defRPr sz="1600" b="0" i="0" u="none" strike="noStrike" cap="none">
                <a:solidFill>
                  <a:schemeClr val="dk1"/>
                </a:solidFill>
                <a:latin typeface="Verdana"/>
                <a:ea typeface="Verdana"/>
                <a:cs typeface="Verdana"/>
                <a:sym typeface="Verdana"/>
              </a:defRPr>
            </a:lvl8pPr>
            <a:lvl9pPr marL="3886200" marR="0" lvl="8" indent="-127000" algn="l" rtl="0">
              <a:spcBef>
                <a:spcPts val="320"/>
              </a:spcBef>
              <a:spcAft>
                <a:spcPts val="0"/>
              </a:spcAft>
              <a:buClr>
                <a:schemeClr val="dk1"/>
              </a:buClr>
              <a:buSzPct val="100000"/>
              <a:buFont typeface="Verdana"/>
              <a:buChar char="•"/>
              <a:defRPr sz="1600" b="0" i="0" u="none" strike="noStrike" cap="none">
                <a:solidFill>
                  <a:schemeClr val="dk1"/>
                </a:solidFill>
                <a:latin typeface="Verdana"/>
                <a:ea typeface="Verdana"/>
                <a:cs typeface="Verdana"/>
                <a:sym typeface="Verdana"/>
              </a:defRPr>
            </a:lvl9pPr>
          </a:lstStyle>
          <a:p>
            <a:endParaRPr/>
          </a:p>
        </p:txBody>
      </p:sp>
      <p:sp>
        <p:nvSpPr>
          <p:cNvPr id="112" name="Shape 112"/>
          <p:cNvSpPr txBox="1">
            <a:spLocks noGrp="1"/>
          </p:cNvSpPr>
          <p:nvPr>
            <p:ph type="body" idx="3"/>
          </p:nvPr>
        </p:nvSpPr>
        <p:spPr>
          <a:xfrm>
            <a:off x="4645025" y="1535112"/>
            <a:ext cx="4041900" cy="639899"/>
          </a:xfrm>
          <a:prstGeom prst="rect">
            <a:avLst/>
          </a:prstGeom>
          <a:noFill/>
          <a:ln>
            <a:noFill/>
          </a:ln>
        </p:spPr>
        <p:txBody>
          <a:bodyPr lIns="91425" tIns="91425" rIns="91425" bIns="91425" anchor="b" anchorCtr="0"/>
          <a:lstStyle>
            <a:lvl1pPr marL="0" marR="0" lvl="0" indent="0" algn="l" rtl="0">
              <a:spcBef>
                <a:spcPts val="480"/>
              </a:spcBef>
              <a:spcAft>
                <a:spcPts val="0"/>
              </a:spcAft>
              <a:buClr>
                <a:schemeClr val="dk1"/>
              </a:buClr>
              <a:buFont typeface="Verdana"/>
              <a:buNone/>
              <a:defRPr sz="2400" b="1" i="0" u="none" strike="noStrike" cap="none">
                <a:solidFill>
                  <a:schemeClr val="dk1"/>
                </a:solidFill>
                <a:latin typeface="Verdana"/>
                <a:ea typeface="Verdana"/>
                <a:cs typeface="Verdana"/>
                <a:sym typeface="Verdana"/>
              </a:defRPr>
            </a:lvl1pPr>
            <a:lvl2pPr marL="457200" marR="0" lvl="1" indent="0" algn="l" rtl="0">
              <a:spcBef>
                <a:spcPts val="400"/>
              </a:spcBef>
              <a:spcAft>
                <a:spcPts val="0"/>
              </a:spcAft>
              <a:buClr>
                <a:schemeClr val="dk1"/>
              </a:buClr>
              <a:buFont typeface="Verdana"/>
              <a:buNone/>
              <a:defRPr sz="2000" b="1" i="0" u="none" strike="noStrike" cap="none">
                <a:solidFill>
                  <a:schemeClr val="dk1"/>
                </a:solidFill>
                <a:latin typeface="Verdana"/>
                <a:ea typeface="Verdana"/>
                <a:cs typeface="Verdana"/>
                <a:sym typeface="Verdana"/>
              </a:defRPr>
            </a:lvl2pPr>
            <a:lvl3pPr marL="914400" marR="0" lvl="2" indent="0" algn="l" rtl="0">
              <a:spcBef>
                <a:spcPts val="360"/>
              </a:spcBef>
              <a:spcAft>
                <a:spcPts val="0"/>
              </a:spcAft>
              <a:buClr>
                <a:schemeClr val="dk1"/>
              </a:buClr>
              <a:buFont typeface="Verdana"/>
              <a:buNone/>
              <a:defRPr sz="1800" b="1" i="0" u="none" strike="noStrike" cap="none">
                <a:solidFill>
                  <a:schemeClr val="dk1"/>
                </a:solidFill>
                <a:latin typeface="Verdana"/>
                <a:ea typeface="Verdana"/>
                <a:cs typeface="Verdana"/>
                <a:sym typeface="Verdana"/>
              </a:defRPr>
            </a:lvl3pPr>
            <a:lvl4pPr marL="1371600" marR="0" lvl="3" indent="0" algn="l" rtl="0">
              <a:spcBef>
                <a:spcPts val="320"/>
              </a:spcBef>
              <a:spcAft>
                <a:spcPts val="0"/>
              </a:spcAft>
              <a:buClr>
                <a:schemeClr val="dk1"/>
              </a:buClr>
              <a:buFont typeface="Verdana"/>
              <a:buNone/>
              <a:defRPr sz="1600" b="1" i="0" u="none" strike="noStrike" cap="none">
                <a:solidFill>
                  <a:schemeClr val="dk1"/>
                </a:solidFill>
                <a:latin typeface="Verdana"/>
                <a:ea typeface="Verdana"/>
                <a:cs typeface="Verdana"/>
                <a:sym typeface="Verdana"/>
              </a:defRPr>
            </a:lvl4pPr>
            <a:lvl5pPr marL="1828800" marR="0" lvl="4" indent="0" algn="l" rtl="0">
              <a:spcBef>
                <a:spcPts val="320"/>
              </a:spcBef>
              <a:spcAft>
                <a:spcPts val="0"/>
              </a:spcAft>
              <a:buClr>
                <a:schemeClr val="dk1"/>
              </a:buClr>
              <a:buFont typeface="Verdana"/>
              <a:buNone/>
              <a:defRPr sz="1600" b="1" i="0" u="none" strike="noStrike" cap="none">
                <a:solidFill>
                  <a:schemeClr val="dk1"/>
                </a:solidFill>
                <a:latin typeface="Verdana"/>
                <a:ea typeface="Verdana"/>
                <a:cs typeface="Verdana"/>
                <a:sym typeface="Verdana"/>
              </a:defRPr>
            </a:lvl5pPr>
            <a:lvl6pPr marL="2286000" marR="0" lvl="5" indent="0" algn="l" rtl="0">
              <a:spcBef>
                <a:spcPts val="320"/>
              </a:spcBef>
              <a:spcAft>
                <a:spcPts val="0"/>
              </a:spcAft>
              <a:buClr>
                <a:schemeClr val="dk1"/>
              </a:buClr>
              <a:buFont typeface="Verdana"/>
              <a:buNone/>
              <a:defRPr sz="1600" b="1" i="0" u="none" strike="noStrike" cap="none">
                <a:solidFill>
                  <a:schemeClr val="dk1"/>
                </a:solidFill>
                <a:latin typeface="Verdana"/>
                <a:ea typeface="Verdana"/>
                <a:cs typeface="Verdana"/>
                <a:sym typeface="Verdana"/>
              </a:defRPr>
            </a:lvl6pPr>
            <a:lvl7pPr marL="2743200" marR="0" lvl="6" indent="0" algn="l" rtl="0">
              <a:spcBef>
                <a:spcPts val="320"/>
              </a:spcBef>
              <a:spcAft>
                <a:spcPts val="0"/>
              </a:spcAft>
              <a:buClr>
                <a:schemeClr val="dk1"/>
              </a:buClr>
              <a:buFont typeface="Verdana"/>
              <a:buNone/>
              <a:defRPr sz="1600" b="1" i="0" u="none" strike="noStrike" cap="none">
                <a:solidFill>
                  <a:schemeClr val="dk1"/>
                </a:solidFill>
                <a:latin typeface="Verdana"/>
                <a:ea typeface="Verdana"/>
                <a:cs typeface="Verdana"/>
                <a:sym typeface="Verdana"/>
              </a:defRPr>
            </a:lvl7pPr>
            <a:lvl8pPr marL="3200400" marR="0" lvl="7" indent="0" algn="l" rtl="0">
              <a:spcBef>
                <a:spcPts val="320"/>
              </a:spcBef>
              <a:spcAft>
                <a:spcPts val="0"/>
              </a:spcAft>
              <a:buClr>
                <a:schemeClr val="dk1"/>
              </a:buClr>
              <a:buFont typeface="Verdana"/>
              <a:buNone/>
              <a:defRPr sz="1600" b="1" i="0" u="none" strike="noStrike" cap="none">
                <a:solidFill>
                  <a:schemeClr val="dk1"/>
                </a:solidFill>
                <a:latin typeface="Verdana"/>
                <a:ea typeface="Verdana"/>
                <a:cs typeface="Verdana"/>
                <a:sym typeface="Verdana"/>
              </a:defRPr>
            </a:lvl8pPr>
            <a:lvl9pPr marL="3657600" marR="0" lvl="8" indent="0" algn="l" rtl="0">
              <a:spcBef>
                <a:spcPts val="320"/>
              </a:spcBef>
              <a:spcAft>
                <a:spcPts val="0"/>
              </a:spcAft>
              <a:buClr>
                <a:schemeClr val="dk1"/>
              </a:buClr>
              <a:buFont typeface="Verdana"/>
              <a:buNone/>
              <a:defRPr sz="1600" b="1" i="0" u="none" strike="noStrike" cap="none">
                <a:solidFill>
                  <a:schemeClr val="dk1"/>
                </a:solidFill>
                <a:latin typeface="Verdana"/>
                <a:ea typeface="Verdana"/>
                <a:cs typeface="Verdana"/>
                <a:sym typeface="Verdana"/>
              </a:defRPr>
            </a:lvl9pPr>
          </a:lstStyle>
          <a:p>
            <a:endParaRPr/>
          </a:p>
        </p:txBody>
      </p:sp>
      <p:sp>
        <p:nvSpPr>
          <p:cNvPr id="113" name="Shape 113"/>
          <p:cNvSpPr txBox="1">
            <a:spLocks noGrp="1"/>
          </p:cNvSpPr>
          <p:nvPr>
            <p:ph type="body" idx="4"/>
          </p:nvPr>
        </p:nvSpPr>
        <p:spPr>
          <a:xfrm>
            <a:off x="4645025" y="2174875"/>
            <a:ext cx="4041900" cy="3844800"/>
          </a:xfrm>
          <a:prstGeom prst="rect">
            <a:avLst/>
          </a:prstGeom>
          <a:noFill/>
          <a:ln>
            <a:noFill/>
          </a:ln>
        </p:spPr>
        <p:txBody>
          <a:bodyPr lIns="91425" tIns="91425" rIns="91425" bIns="91425" anchor="t" anchorCtr="0"/>
          <a:lstStyle>
            <a:lvl1pPr marL="342900" marR="0" lvl="0" indent="-190500" algn="l" rtl="0">
              <a:spcBef>
                <a:spcPts val="480"/>
              </a:spcBef>
              <a:spcAft>
                <a:spcPts val="0"/>
              </a:spcAft>
              <a:buClr>
                <a:schemeClr val="dk1"/>
              </a:buClr>
              <a:buSzPct val="100000"/>
              <a:buFont typeface="Verdana"/>
              <a:buChar char="•"/>
              <a:defRPr sz="2400" b="0" i="0" u="none" strike="noStrike" cap="none">
                <a:solidFill>
                  <a:schemeClr val="dk1"/>
                </a:solidFill>
                <a:latin typeface="Verdana"/>
                <a:ea typeface="Verdana"/>
                <a:cs typeface="Verdana"/>
                <a:sym typeface="Verdana"/>
              </a:defRPr>
            </a:lvl1pPr>
            <a:lvl2pPr marL="742950" marR="0" lvl="1" indent="-158750" algn="l" rtl="0">
              <a:spcBef>
                <a:spcPts val="400"/>
              </a:spcBef>
              <a:spcAft>
                <a:spcPts val="0"/>
              </a:spcAft>
              <a:buClr>
                <a:schemeClr val="dk1"/>
              </a:buClr>
              <a:buSzPct val="100000"/>
              <a:buFont typeface="Verdana"/>
              <a:buChar char="•"/>
              <a:defRPr sz="2000" b="0" i="0" u="none" strike="noStrike" cap="none">
                <a:solidFill>
                  <a:schemeClr val="dk1"/>
                </a:solidFill>
                <a:latin typeface="Verdana"/>
                <a:ea typeface="Verdana"/>
                <a:cs typeface="Verdana"/>
                <a:sym typeface="Verdana"/>
              </a:defRPr>
            </a:lvl2pPr>
            <a:lvl3pPr marL="1143000" marR="0" lvl="2" indent="-114300" algn="l" rtl="0">
              <a:spcBef>
                <a:spcPts val="360"/>
              </a:spcBef>
              <a:spcAft>
                <a:spcPts val="0"/>
              </a:spcAft>
              <a:buClr>
                <a:schemeClr val="dk1"/>
              </a:buClr>
              <a:buSzPct val="100000"/>
              <a:buFont typeface="Verdana"/>
              <a:buChar char="•"/>
              <a:defRPr sz="1800" b="0" i="0" u="none" strike="noStrike" cap="none">
                <a:solidFill>
                  <a:schemeClr val="dk1"/>
                </a:solidFill>
                <a:latin typeface="Verdana"/>
                <a:ea typeface="Verdana"/>
                <a:cs typeface="Verdana"/>
                <a:sym typeface="Verdana"/>
              </a:defRPr>
            </a:lvl3pPr>
            <a:lvl4pPr marL="1600200" marR="0" lvl="3" indent="-127000" algn="l" rtl="0">
              <a:spcBef>
                <a:spcPts val="320"/>
              </a:spcBef>
              <a:spcAft>
                <a:spcPts val="0"/>
              </a:spcAft>
              <a:buClr>
                <a:schemeClr val="dk1"/>
              </a:buClr>
              <a:buSzPct val="100000"/>
              <a:buFont typeface="Verdana"/>
              <a:buChar char="•"/>
              <a:defRPr sz="1600" b="0" i="0" u="none" strike="noStrike" cap="none">
                <a:solidFill>
                  <a:schemeClr val="dk1"/>
                </a:solidFill>
                <a:latin typeface="Verdana"/>
                <a:ea typeface="Verdana"/>
                <a:cs typeface="Verdana"/>
                <a:sym typeface="Verdana"/>
              </a:defRPr>
            </a:lvl4pPr>
            <a:lvl5pPr marL="2057400" marR="0" lvl="4" indent="-127000" algn="l" rtl="0">
              <a:spcBef>
                <a:spcPts val="320"/>
              </a:spcBef>
              <a:spcAft>
                <a:spcPts val="0"/>
              </a:spcAft>
              <a:buClr>
                <a:schemeClr val="dk1"/>
              </a:buClr>
              <a:buSzPct val="100000"/>
              <a:buFont typeface="Verdana"/>
              <a:buChar char="•"/>
              <a:defRPr sz="1600" b="0" i="0" u="none" strike="noStrike" cap="none">
                <a:solidFill>
                  <a:schemeClr val="dk1"/>
                </a:solidFill>
                <a:latin typeface="Verdana"/>
                <a:ea typeface="Verdana"/>
                <a:cs typeface="Verdana"/>
                <a:sym typeface="Verdana"/>
              </a:defRPr>
            </a:lvl5pPr>
            <a:lvl6pPr marL="2514600" marR="0" lvl="5" indent="-127000" algn="l" rtl="0">
              <a:spcBef>
                <a:spcPts val="320"/>
              </a:spcBef>
              <a:spcAft>
                <a:spcPts val="0"/>
              </a:spcAft>
              <a:buClr>
                <a:schemeClr val="dk1"/>
              </a:buClr>
              <a:buSzPct val="100000"/>
              <a:buFont typeface="Verdana"/>
              <a:buChar char="•"/>
              <a:defRPr sz="1600" b="0" i="0" u="none" strike="noStrike" cap="none">
                <a:solidFill>
                  <a:schemeClr val="dk1"/>
                </a:solidFill>
                <a:latin typeface="Verdana"/>
                <a:ea typeface="Verdana"/>
                <a:cs typeface="Verdana"/>
                <a:sym typeface="Verdana"/>
              </a:defRPr>
            </a:lvl6pPr>
            <a:lvl7pPr marL="2971800" marR="0" lvl="6" indent="-127000" algn="l" rtl="0">
              <a:spcBef>
                <a:spcPts val="320"/>
              </a:spcBef>
              <a:spcAft>
                <a:spcPts val="0"/>
              </a:spcAft>
              <a:buClr>
                <a:schemeClr val="dk1"/>
              </a:buClr>
              <a:buSzPct val="100000"/>
              <a:buFont typeface="Verdana"/>
              <a:buChar char="•"/>
              <a:defRPr sz="1600" b="0" i="0" u="none" strike="noStrike" cap="none">
                <a:solidFill>
                  <a:schemeClr val="dk1"/>
                </a:solidFill>
                <a:latin typeface="Verdana"/>
                <a:ea typeface="Verdana"/>
                <a:cs typeface="Verdana"/>
                <a:sym typeface="Verdana"/>
              </a:defRPr>
            </a:lvl7pPr>
            <a:lvl8pPr marL="3429000" marR="0" lvl="7" indent="-127000" algn="l" rtl="0">
              <a:spcBef>
                <a:spcPts val="320"/>
              </a:spcBef>
              <a:spcAft>
                <a:spcPts val="0"/>
              </a:spcAft>
              <a:buClr>
                <a:schemeClr val="dk1"/>
              </a:buClr>
              <a:buSzPct val="100000"/>
              <a:buFont typeface="Verdana"/>
              <a:buChar char="•"/>
              <a:defRPr sz="1600" b="0" i="0" u="none" strike="noStrike" cap="none">
                <a:solidFill>
                  <a:schemeClr val="dk1"/>
                </a:solidFill>
                <a:latin typeface="Verdana"/>
                <a:ea typeface="Verdana"/>
                <a:cs typeface="Verdana"/>
                <a:sym typeface="Verdana"/>
              </a:defRPr>
            </a:lvl8pPr>
            <a:lvl9pPr marL="3886200" marR="0" lvl="8" indent="-127000" algn="l" rtl="0">
              <a:spcBef>
                <a:spcPts val="320"/>
              </a:spcBef>
              <a:spcAft>
                <a:spcPts val="0"/>
              </a:spcAft>
              <a:buClr>
                <a:schemeClr val="dk1"/>
              </a:buClr>
              <a:buSzPct val="100000"/>
              <a:buFont typeface="Verdana"/>
              <a:buChar char="•"/>
              <a:defRPr sz="1600" b="0" i="0" u="none" strike="noStrike" cap="none">
                <a:solidFill>
                  <a:schemeClr val="dk1"/>
                </a:solidFill>
                <a:latin typeface="Verdana"/>
                <a:ea typeface="Verdana"/>
                <a:cs typeface="Verdana"/>
                <a:sym typeface="Verdana"/>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14"/>
        <p:cNvGrpSpPr/>
        <p:nvPr/>
      </p:nvGrpSpPr>
      <p:grpSpPr>
        <a:xfrm>
          <a:off x="0" y="0"/>
          <a:ext cx="0" cy="0"/>
          <a:chOff x="0" y="0"/>
          <a:chExt cx="0" cy="0"/>
        </a:xfrm>
      </p:grpSpPr>
      <p:sp>
        <p:nvSpPr>
          <p:cNvPr id="115" name="Shape 115"/>
          <p:cNvSpPr txBox="1">
            <a:spLocks noGrp="1"/>
          </p:cNvSpPr>
          <p:nvPr>
            <p:ph type="ctrTitle"/>
          </p:nvPr>
        </p:nvSpPr>
        <p:spPr>
          <a:xfrm>
            <a:off x="685800" y="2130425"/>
            <a:ext cx="7772400" cy="1470000"/>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3800" b="0" i="0" u="none" strike="noStrike" cap="none">
                <a:solidFill>
                  <a:schemeClr val="dk1"/>
                </a:solidFill>
                <a:latin typeface="Verdana"/>
                <a:ea typeface="Verdana"/>
                <a:cs typeface="Verdana"/>
                <a:sym typeface="Verdana"/>
              </a:defRPr>
            </a:lvl1pPr>
            <a:lvl2pPr marL="0" marR="0" lvl="1" indent="0" algn="l" rtl="0">
              <a:spcBef>
                <a:spcPts val="0"/>
              </a:spcBef>
              <a:spcAft>
                <a:spcPts val="0"/>
              </a:spcAft>
              <a:buNone/>
              <a:defRPr sz="3800" b="0" i="0" u="none" strike="noStrike" cap="none">
                <a:solidFill>
                  <a:schemeClr val="lt1"/>
                </a:solidFill>
                <a:latin typeface="Verdana"/>
                <a:ea typeface="Verdana"/>
                <a:cs typeface="Verdana"/>
                <a:sym typeface="Verdana"/>
              </a:defRPr>
            </a:lvl2pPr>
            <a:lvl3pPr marL="0" marR="0" lvl="2" indent="0" algn="l" rtl="0">
              <a:spcBef>
                <a:spcPts val="0"/>
              </a:spcBef>
              <a:spcAft>
                <a:spcPts val="0"/>
              </a:spcAft>
              <a:buNone/>
              <a:defRPr sz="3800" b="0" i="0" u="none" strike="noStrike" cap="none">
                <a:solidFill>
                  <a:schemeClr val="lt1"/>
                </a:solidFill>
                <a:latin typeface="Verdana"/>
                <a:ea typeface="Verdana"/>
                <a:cs typeface="Verdana"/>
                <a:sym typeface="Verdana"/>
              </a:defRPr>
            </a:lvl3pPr>
            <a:lvl4pPr marL="0" marR="0" lvl="3" indent="0" algn="l" rtl="0">
              <a:spcBef>
                <a:spcPts val="0"/>
              </a:spcBef>
              <a:spcAft>
                <a:spcPts val="0"/>
              </a:spcAft>
              <a:buNone/>
              <a:defRPr sz="3800" b="0" i="0" u="none" strike="noStrike" cap="none">
                <a:solidFill>
                  <a:schemeClr val="lt1"/>
                </a:solidFill>
                <a:latin typeface="Verdana"/>
                <a:ea typeface="Verdana"/>
                <a:cs typeface="Verdana"/>
                <a:sym typeface="Verdana"/>
              </a:defRPr>
            </a:lvl4pPr>
            <a:lvl5pPr marL="0" marR="0" lvl="4" indent="0" algn="l" rtl="0">
              <a:spcBef>
                <a:spcPts val="0"/>
              </a:spcBef>
              <a:spcAft>
                <a:spcPts val="0"/>
              </a:spcAft>
              <a:buNone/>
              <a:defRPr sz="3800" b="0" i="0" u="none" strike="noStrike" cap="none">
                <a:solidFill>
                  <a:schemeClr val="lt1"/>
                </a:solidFill>
                <a:latin typeface="Verdana"/>
                <a:ea typeface="Verdana"/>
                <a:cs typeface="Verdana"/>
                <a:sym typeface="Verdana"/>
              </a:defRPr>
            </a:lvl5pPr>
            <a:lvl6pPr marL="457200" marR="0" lvl="5" indent="0" algn="l" rtl="0">
              <a:spcBef>
                <a:spcPts val="0"/>
              </a:spcBef>
              <a:spcAft>
                <a:spcPts val="0"/>
              </a:spcAft>
              <a:buNone/>
              <a:defRPr sz="3800" b="0" i="0" u="none" strike="noStrike" cap="none">
                <a:solidFill>
                  <a:schemeClr val="lt1"/>
                </a:solidFill>
                <a:latin typeface="Verdana"/>
                <a:ea typeface="Verdana"/>
                <a:cs typeface="Verdana"/>
                <a:sym typeface="Verdana"/>
              </a:defRPr>
            </a:lvl6pPr>
            <a:lvl7pPr marL="914400" marR="0" lvl="6" indent="0" algn="l" rtl="0">
              <a:spcBef>
                <a:spcPts val="0"/>
              </a:spcBef>
              <a:spcAft>
                <a:spcPts val="0"/>
              </a:spcAft>
              <a:buNone/>
              <a:defRPr sz="3800" b="0" i="0" u="none" strike="noStrike" cap="none">
                <a:solidFill>
                  <a:schemeClr val="lt1"/>
                </a:solidFill>
                <a:latin typeface="Verdana"/>
                <a:ea typeface="Verdana"/>
                <a:cs typeface="Verdana"/>
                <a:sym typeface="Verdana"/>
              </a:defRPr>
            </a:lvl7pPr>
            <a:lvl8pPr marL="1371600" marR="0" lvl="7" indent="0" algn="l" rtl="0">
              <a:spcBef>
                <a:spcPts val="0"/>
              </a:spcBef>
              <a:spcAft>
                <a:spcPts val="0"/>
              </a:spcAft>
              <a:buNone/>
              <a:defRPr sz="3800" b="0" i="0" u="none" strike="noStrike" cap="none">
                <a:solidFill>
                  <a:schemeClr val="lt1"/>
                </a:solidFill>
                <a:latin typeface="Verdana"/>
                <a:ea typeface="Verdana"/>
                <a:cs typeface="Verdana"/>
                <a:sym typeface="Verdana"/>
              </a:defRPr>
            </a:lvl8pPr>
            <a:lvl9pPr marL="1828800" marR="0" lvl="8" indent="0" algn="l" rtl="0">
              <a:spcBef>
                <a:spcPts val="0"/>
              </a:spcBef>
              <a:spcAft>
                <a:spcPts val="0"/>
              </a:spcAft>
              <a:buNone/>
              <a:defRPr sz="3800" b="0" i="0" u="none" strike="noStrike" cap="none">
                <a:solidFill>
                  <a:schemeClr val="lt1"/>
                </a:solidFill>
                <a:latin typeface="Verdana"/>
                <a:ea typeface="Verdana"/>
                <a:cs typeface="Verdana"/>
                <a:sym typeface="Verdana"/>
              </a:defRPr>
            </a:lvl9pPr>
          </a:lstStyle>
          <a:p>
            <a:endParaRPr/>
          </a:p>
        </p:txBody>
      </p:sp>
      <p:sp>
        <p:nvSpPr>
          <p:cNvPr id="116" name="Shape 116"/>
          <p:cNvSpPr txBox="1">
            <a:spLocks noGrp="1"/>
          </p:cNvSpPr>
          <p:nvPr>
            <p:ph type="subTitle" idx="1"/>
          </p:nvPr>
        </p:nvSpPr>
        <p:spPr>
          <a:xfrm>
            <a:off x="1371600" y="3886200"/>
            <a:ext cx="6400800" cy="1752600"/>
          </a:xfrm>
          <a:prstGeom prst="rect">
            <a:avLst/>
          </a:prstGeom>
          <a:noFill/>
          <a:ln>
            <a:noFill/>
          </a:ln>
        </p:spPr>
        <p:txBody>
          <a:bodyPr lIns="91425" tIns="91425" rIns="91425" bIns="91425" anchor="t" anchorCtr="0"/>
          <a:lstStyle>
            <a:lvl1pPr marL="0" marR="0" lvl="0" indent="0" algn="ctr" rtl="0">
              <a:spcBef>
                <a:spcPts val="640"/>
              </a:spcBef>
              <a:spcAft>
                <a:spcPts val="0"/>
              </a:spcAft>
              <a:buClr>
                <a:schemeClr val="dk1"/>
              </a:buClr>
              <a:buFont typeface="Verdana"/>
              <a:buNone/>
              <a:defRPr sz="3200" b="0" i="0" u="none" strike="noStrike" cap="none">
                <a:solidFill>
                  <a:schemeClr val="dk1"/>
                </a:solidFill>
                <a:latin typeface="Verdana"/>
                <a:ea typeface="Verdana"/>
                <a:cs typeface="Verdana"/>
                <a:sym typeface="Verdana"/>
              </a:defRPr>
            </a:lvl1pPr>
            <a:lvl2pPr marL="457200" marR="0" lvl="1" indent="0" algn="ctr" rtl="0">
              <a:spcBef>
                <a:spcPts val="560"/>
              </a:spcBef>
              <a:spcAft>
                <a:spcPts val="0"/>
              </a:spcAft>
              <a:buClr>
                <a:schemeClr val="dk1"/>
              </a:buClr>
              <a:buFont typeface="Verdana"/>
              <a:buNone/>
              <a:defRPr sz="2800" b="0" i="0" u="none" strike="noStrike" cap="none">
                <a:solidFill>
                  <a:schemeClr val="dk1"/>
                </a:solidFill>
                <a:latin typeface="Verdana"/>
                <a:ea typeface="Verdana"/>
                <a:cs typeface="Verdana"/>
                <a:sym typeface="Verdana"/>
              </a:defRPr>
            </a:lvl2pPr>
            <a:lvl3pPr marL="914400" marR="0" lvl="2" indent="0" algn="ctr" rtl="0">
              <a:spcBef>
                <a:spcPts val="480"/>
              </a:spcBef>
              <a:spcAft>
                <a:spcPts val="0"/>
              </a:spcAft>
              <a:buClr>
                <a:schemeClr val="dk1"/>
              </a:buClr>
              <a:buFont typeface="Verdana"/>
              <a:buNone/>
              <a:defRPr sz="2400" b="0" i="0" u="none" strike="noStrike" cap="none">
                <a:solidFill>
                  <a:schemeClr val="dk1"/>
                </a:solidFill>
                <a:latin typeface="Verdana"/>
                <a:ea typeface="Verdana"/>
                <a:cs typeface="Verdana"/>
                <a:sym typeface="Verdana"/>
              </a:defRPr>
            </a:lvl3pPr>
            <a:lvl4pPr marL="1371600" marR="0" lvl="3" indent="0" algn="ctr" rtl="0">
              <a:spcBef>
                <a:spcPts val="400"/>
              </a:spcBef>
              <a:spcAft>
                <a:spcPts val="0"/>
              </a:spcAft>
              <a:buClr>
                <a:schemeClr val="dk1"/>
              </a:buClr>
              <a:buFont typeface="Verdana"/>
              <a:buNone/>
              <a:defRPr sz="2000" b="0" i="0" u="none" strike="noStrike" cap="none">
                <a:solidFill>
                  <a:schemeClr val="dk1"/>
                </a:solidFill>
                <a:latin typeface="Verdana"/>
                <a:ea typeface="Verdana"/>
                <a:cs typeface="Verdana"/>
                <a:sym typeface="Verdana"/>
              </a:defRPr>
            </a:lvl4pPr>
            <a:lvl5pPr marL="1828800" marR="0" lvl="4" indent="0" algn="ctr" rtl="0">
              <a:spcBef>
                <a:spcPts val="400"/>
              </a:spcBef>
              <a:spcAft>
                <a:spcPts val="0"/>
              </a:spcAft>
              <a:buClr>
                <a:schemeClr val="dk1"/>
              </a:buClr>
              <a:buFont typeface="Verdana"/>
              <a:buNone/>
              <a:defRPr sz="2000" b="0" i="0" u="none" strike="noStrike" cap="none">
                <a:solidFill>
                  <a:schemeClr val="dk1"/>
                </a:solidFill>
                <a:latin typeface="Verdana"/>
                <a:ea typeface="Verdana"/>
                <a:cs typeface="Verdana"/>
                <a:sym typeface="Verdana"/>
              </a:defRPr>
            </a:lvl5pPr>
            <a:lvl6pPr marL="2286000" marR="0" lvl="5" indent="0" algn="ctr" rtl="0">
              <a:spcBef>
                <a:spcPts val="400"/>
              </a:spcBef>
              <a:spcAft>
                <a:spcPts val="0"/>
              </a:spcAft>
              <a:buClr>
                <a:schemeClr val="dk1"/>
              </a:buClr>
              <a:buFont typeface="Verdana"/>
              <a:buNone/>
              <a:defRPr sz="2000" b="0" i="0" u="none" strike="noStrike" cap="none">
                <a:solidFill>
                  <a:schemeClr val="dk1"/>
                </a:solidFill>
                <a:latin typeface="Verdana"/>
                <a:ea typeface="Verdana"/>
                <a:cs typeface="Verdana"/>
                <a:sym typeface="Verdana"/>
              </a:defRPr>
            </a:lvl6pPr>
            <a:lvl7pPr marL="2743200" marR="0" lvl="6" indent="0" algn="ctr" rtl="0">
              <a:spcBef>
                <a:spcPts val="400"/>
              </a:spcBef>
              <a:spcAft>
                <a:spcPts val="0"/>
              </a:spcAft>
              <a:buClr>
                <a:schemeClr val="dk1"/>
              </a:buClr>
              <a:buFont typeface="Verdana"/>
              <a:buNone/>
              <a:defRPr sz="2000" b="0" i="0" u="none" strike="noStrike" cap="none">
                <a:solidFill>
                  <a:schemeClr val="dk1"/>
                </a:solidFill>
                <a:latin typeface="Verdana"/>
                <a:ea typeface="Verdana"/>
                <a:cs typeface="Verdana"/>
                <a:sym typeface="Verdana"/>
              </a:defRPr>
            </a:lvl7pPr>
            <a:lvl8pPr marL="3200400" marR="0" lvl="7" indent="0" algn="ctr" rtl="0">
              <a:spcBef>
                <a:spcPts val="400"/>
              </a:spcBef>
              <a:spcAft>
                <a:spcPts val="0"/>
              </a:spcAft>
              <a:buClr>
                <a:schemeClr val="dk1"/>
              </a:buClr>
              <a:buFont typeface="Verdana"/>
              <a:buNone/>
              <a:defRPr sz="2000" b="0" i="0" u="none" strike="noStrike" cap="none">
                <a:solidFill>
                  <a:schemeClr val="dk1"/>
                </a:solidFill>
                <a:latin typeface="Verdana"/>
                <a:ea typeface="Verdana"/>
                <a:cs typeface="Verdana"/>
                <a:sym typeface="Verdana"/>
              </a:defRPr>
            </a:lvl8pPr>
            <a:lvl9pPr marL="3657600" marR="0" lvl="8" indent="0" algn="ctr" rtl="0">
              <a:spcBef>
                <a:spcPts val="400"/>
              </a:spcBef>
              <a:spcAft>
                <a:spcPts val="0"/>
              </a:spcAft>
              <a:buClr>
                <a:schemeClr val="dk1"/>
              </a:buClr>
              <a:buFont typeface="Verdana"/>
              <a:buNone/>
              <a:defRPr sz="2000" b="0" i="0" u="none" strike="noStrike" cap="none">
                <a:solidFill>
                  <a:schemeClr val="dk1"/>
                </a:solidFill>
                <a:latin typeface="Verdana"/>
                <a:ea typeface="Verdana"/>
                <a:cs typeface="Verdana"/>
                <a:sym typeface="Verdana"/>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117"/>
        <p:cNvGrpSpPr/>
        <p:nvPr/>
      </p:nvGrpSpPr>
      <p:grpSpPr>
        <a:xfrm>
          <a:off x="0" y="0"/>
          <a:ext cx="0" cy="0"/>
          <a:chOff x="0" y="0"/>
          <a:chExt cx="0" cy="0"/>
        </a:xfrm>
      </p:grpSpPr>
      <p:sp>
        <p:nvSpPr>
          <p:cNvPr id="118" name="Shape 118"/>
          <p:cNvSpPr txBox="1">
            <a:spLocks noGrp="1"/>
          </p:cNvSpPr>
          <p:nvPr>
            <p:ph type="title"/>
          </p:nvPr>
        </p:nvSpPr>
        <p:spPr>
          <a:xfrm>
            <a:off x="584200" y="190500"/>
            <a:ext cx="7924800" cy="609600"/>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3800" b="0" i="0" u="none" strike="noStrike" cap="none">
                <a:solidFill>
                  <a:schemeClr val="lt1"/>
                </a:solidFill>
                <a:latin typeface="Verdana"/>
                <a:ea typeface="Verdana"/>
                <a:cs typeface="Verdana"/>
                <a:sym typeface="Verdana"/>
              </a:defRPr>
            </a:lvl1pPr>
            <a:lvl2pPr marL="0" marR="0" lvl="1" indent="0" algn="l" rtl="0">
              <a:spcBef>
                <a:spcPts val="0"/>
              </a:spcBef>
              <a:spcAft>
                <a:spcPts val="0"/>
              </a:spcAft>
              <a:buNone/>
              <a:defRPr sz="3800" b="0" i="0" u="none" strike="noStrike" cap="none">
                <a:solidFill>
                  <a:schemeClr val="lt1"/>
                </a:solidFill>
                <a:latin typeface="Verdana"/>
                <a:ea typeface="Verdana"/>
                <a:cs typeface="Verdana"/>
                <a:sym typeface="Verdana"/>
              </a:defRPr>
            </a:lvl2pPr>
            <a:lvl3pPr marL="0" marR="0" lvl="2" indent="0" algn="l" rtl="0">
              <a:spcBef>
                <a:spcPts val="0"/>
              </a:spcBef>
              <a:spcAft>
                <a:spcPts val="0"/>
              </a:spcAft>
              <a:buNone/>
              <a:defRPr sz="3800" b="0" i="0" u="none" strike="noStrike" cap="none">
                <a:solidFill>
                  <a:schemeClr val="lt1"/>
                </a:solidFill>
                <a:latin typeface="Verdana"/>
                <a:ea typeface="Verdana"/>
                <a:cs typeface="Verdana"/>
                <a:sym typeface="Verdana"/>
              </a:defRPr>
            </a:lvl3pPr>
            <a:lvl4pPr marL="0" marR="0" lvl="3" indent="0" algn="l" rtl="0">
              <a:spcBef>
                <a:spcPts val="0"/>
              </a:spcBef>
              <a:spcAft>
                <a:spcPts val="0"/>
              </a:spcAft>
              <a:buNone/>
              <a:defRPr sz="3800" b="0" i="0" u="none" strike="noStrike" cap="none">
                <a:solidFill>
                  <a:schemeClr val="lt1"/>
                </a:solidFill>
                <a:latin typeface="Verdana"/>
                <a:ea typeface="Verdana"/>
                <a:cs typeface="Verdana"/>
                <a:sym typeface="Verdana"/>
              </a:defRPr>
            </a:lvl4pPr>
            <a:lvl5pPr marL="0" marR="0" lvl="4" indent="0" algn="l" rtl="0">
              <a:spcBef>
                <a:spcPts val="0"/>
              </a:spcBef>
              <a:spcAft>
                <a:spcPts val="0"/>
              </a:spcAft>
              <a:buNone/>
              <a:defRPr sz="3800" b="0" i="0" u="none" strike="noStrike" cap="none">
                <a:solidFill>
                  <a:schemeClr val="lt1"/>
                </a:solidFill>
                <a:latin typeface="Verdana"/>
                <a:ea typeface="Verdana"/>
                <a:cs typeface="Verdana"/>
                <a:sym typeface="Verdana"/>
              </a:defRPr>
            </a:lvl5pPr>
            <a:lvl6pPr marL="457200" marR="0" lvl="5" indent="0" algn="l" rtl="0">
              <a:spcBef>
                <a:spcPts val="0"/>
              </a:spcBef>
              <a:spcAft>
                <a:spcPts val="0"/>
              </a:spcAft>
              <a:buNone/>
              <a:defRPr sz="3800" b="0" i="0" u="none" strike="noStrike" cap="none">
                <a:solidFill>
                  <a:schemeClr val="lt1"/>
                </a:solidFill>
                <a:latin typeface="Verdana"/>
                <a:ea typeface="Verdana"/>
                <a:cs typeface="Verdana"/>
                <a:sym typeface="Verdana"/>
              </a:defRPr>
            </a:lvl6pPr>
            <a:lvl7pPr marL="914400" marR="0" lvl="6" indent="0" algn="l" rtl="0">
              <a:spcBef>
                <a:spcPts val="0"/>
              </a:spcBef>
              <a:spcAft>
                <a:spcPts val="0"/>
              </a:spcAft>
              <a:buNone/>
              <a:defRPr sz="3800" b="0" i="0" u="none" strike="noStrike" cap="none">
                <a:solidFill>
                  <a:schemeClr val="lt1"/>
                </a:solidFill>
                <a:latin typeface="Verdana"/>
                <a:ea typeface="Verdana"/>
                <a:cs typeface="Verdana"/>
                <a:sym typeface="Verdana"/>
              </a:defRPr>
            </a:lvl7pPr>
            <a:lvl8pPr marL="1371600" marR="0" lvl="7" indent="0" algn="l" rtl="0">
              <a:spcBef>
                <a:spcPts val="0"/>
              </a:spcBef>
              <a:spcAft>
                <a:spcPts val="0"/>
              </a:spcAft>
              <a:buNone/>
              <a:defRPr sz="3800" b="0" i="0" u="none" strike="noStrike" cap="none">
                <a:solidFill>
                  <a:schemeClr val="lt1"/>
                </a:solidFill>
                <a:latin typeface="Verdana"/>
                <a:ea typeface="Verdana"/>
                <a:cs typeface="Verdana"/>
                <a:sym typeface="Verdana"/>
              </a:defRPr>
            </a:lvl8pPr>
            <a:lvl9pPr marL="1828800" marR="0" lvl="8" indent="0" algn="l" rtl="0">
              <a:spcBef>
                <a:spcPts val="0"/>
              </a:spcBef>
              <a:spcAft>
                <a:spcPts val="0"/>
              </a:spcAft>
              <a:buNone/>
              <a:defRPr sz="3800" b="0" i="0" u="none" strike="noStrike" cap="none">
                <a:solidFill>
                  <a:schemeClr val="lt1"/>
                </a:solidFill>
                <a:latin typeface="Verdana"/>
                <a:ea typeface="Verdana"/>
                <a:cs typeface="Verdana"/>
                <a:sym typeface="Verdana"/>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19"/>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120"/>
        <p:cNvGrpSpPr/>
        <p:nvPr/>
      </p:nvGrpSpPr>
      <p:grpSpPr>
        <a:xfrm>
          <a:off x="0" y="0"/>
          <a:ext cx="0" cy="0"/>
          <a:chOff x="0" y="0"/>
          <a:chExt cx="0" cy="0"/>
        </a:xfrm>
      </p:grpSpPr>
      <p:sp>
        <p:nvSpPr>
          <p:cNvPr id="121" name="Shape 121"/>
          <p:cNvSpPr txBox="1">
            <a:spLocks noGrp="1"/>
          </p:cNvSpPr>
          <p:nvPr>
            <p:ph type="title"/>
          </p:nvPr>
        </p:nvSpPr>
        <p:spPr>
          <a:xfrm>
            <a:off x="457200" y="1219200"/>
            <a:ext cx="3008400" cy="1161900"/>
          </a:xfrm>
          <a:prstGeom prst="rect">
            <a:avLst/>
          </a:prstGeom>
          <a:noFill/>
          <a:ln>
            <a:noFill/>
          </a:ln>
        </p:spPr>
        <p:txBody>
          <a:bodyPr lIns="91425" tIns="91425" rIns="91425" bIns="91425" anchor="b" anchorCtr="0"/>
          <a:lstStyle>
            <a:lvl1pPr marL="0" marR="0" lvl="0" indent="0" algn="l" rtl="0">
              <a:spcBef>
                <a:spcPts val="0"/>
              </a:spcBef>
              <a:spcAft>
                <a:spcPts val="0"/>
              </a:spcAft>
              <a:buNone/>
              <a:defRPr sz="2000" b="1" i="0" u="none" strike="noStrike" cap="none">
                <a:solidFill>
                  <a:schemeClr val="lt1"/>
                </a:solidFill>
                <a:latin typeface="Verdana"/>
                <a:ea typeface="Verdana"/>
                <a:cs typeface="Verdana"/>
                <a:sym typeface="Verdana"/>
              </a:defRPr>
            </a:lvl1pPr>
            <a:lvl2pPr marL="0" marR="0" lvl="1" indent="0" algn="l" rtl="0">
              <a:spcBef>
                <a:spcPts val="0"/>
              </a:spcBef>
              <a:spcAft>
                <a:spcPts val="0"/>
              </a:spcAft>
              <a:buNone/>
              <a:defRPr sz="3800" b="0" i="0" u="none" strike="noStrike" cap="none">
                <a:solidFill>
                  <a:schemeClr val="lt1"/>
                </a:solidFill>
                <a:latin typeface="Verdana"/>
                <a:ea typeface="Verdana"/>
                <a:cs typeface="Verdana"/>
                <a:sym typeface="Verdana"/>
              </a:defRPr>
            </a:lvl2pPr>
            <a:lvl3pPr marL="0" marR="0" lvl="2" indent="0" algn="l" rtl="0">
              <a:spcBef>
                <a:spcPts val="0"/>
              </a:spcBef>
              <a:spcAft>
                <a:spcPts val="0"/>
              </a:spcAft>
              <a:buNone/>
              <a:defRPr sz="3800" b="0" i="0" u="none" strike="noStrike" cap="none">
                <a:solidFill>
                  <a:schemeClr val="lt1"/>
                </a:solidFill>
                <a:latin typeface="Verdana"/>
                <a:ea typeface="Verdana"/>
                <a:cs typeface="Verdana"/>
                <a:sym typeface="Verdana"/>
              </a:defRPr>
            </a:lvl3pPr>
            <a:lvl4pPr marL="0" marR="0" lvl="3" indent="0" algn="l" rtl="0">
              <a:spcBef>
                <a:spcPts val="0"/>
              </a:spcBef>
              <a:spcAft>
                <a:spcPts val="0"/>
              </a:spcAft>
              <a:buNone/>
              <a:defRPr sz="3800" b="0" i="0" u="none" strike="noStrike" cap="none">
                <a:solidFill>
                  <a:schemeClr val="lt1"/>
                </a:solidFill>
                <a:latin typeface="Verdana"/>
                <a:ea typeface="Verdana"/>
                <a:cs typeface="Verdana"/>
                <a:sym typeface="Verdana"/>
              </a:defRPr>
            </a:lvl4pPr>
            <a:lvl5pPr marL="0" marR="0" lvl="4" indent="0" algn="l" rtl="0">
              <a:spcBef>
                <a:spcPts val="0"/>
              </a:spcBef>
              <a:spcAft>
                <a:spcPts val="0"/>
              </a:spcAft>
              <a:buNone/>
              <a:defRPr sz="3800" b="0" i="0" u="none" strike="noStrike" cap="none">
                <a:solidFill>
                  <a:schemeClr val="lt1"/>
                </a:solidFill>
                <a:latin typeface="Verdana"/>
                <a:ea typeface="Verdana"/>
                <a:cs typeface="Verdana"/>
                <a:sym typeface="Verdana"/>
              </a:defRPr>
            </a:lvl5pPr>
            <a:lvl6pPr marL="457200" marR="0" lvl="5" indent="0" algn="l" rtl="0">
              <a:spcBef>
                <a:spcPts val="0"/>
              </a:spcBef>
              <a:spcAft>
                <a:spcPts val="0"/>
              </a:spcAft>
              <a:buNone/>
              <a:defRPr sz="3800" b="0" i="0" u="none" strike="noStrike" cap="none">
                <a:solidFill>
                  <a:schemeClr val="lt1"/>
                </a:solidFill>
                <a:latin typeface="Verdana"/>
                <a:ea typeface="Verdana"/>
                <a:cs typeface="Verdana"/>
                <a:sym typeface="Verdana"/>
              </a:defRPr>
            </a:lvl6pPr>
            <a:lvl7pPr marL="914400" marR="0" lvl="6" indent="0" algn="l" rtl="0">
              <a:spcBef>
                <a:spcPts val="0"/>
              </a:spcBef>
              <a:spcAft>
                <a:spcPts val="0"/>
              </a:spcAft>
              <a:buNone/>
              <a:defRPr sz="3800" b="0" i="0" u="none" strike="noStrike" cap="none">
                <a:solidFill>
                  <a:schemeClr val="lt1"/>
                </a:solidFill>
                <a:latin typeface="Verdana"/>
                <a:ea typeface="Verdana"/>
                <a:cs typeface="Verdana"/>
                <a:sym typeface="Verdana"/>
              </a:defRPr>
            </a:lvl7pPr>
            <a:lvl8pPr marL="1371600" marR="0" lvl="7" indent="0" algn="l" rtl="0">
              <a:spcBef>
                <a:spcPts val="0"/>
              </a:spcBef>
              <a:spcAft>
                <a:spcPts val="0"/>
              </a:spcAft>
              <a:buNone/>
              <a:defRPr sz="3800" b="0" i="0" u="none" strike="noStrike" cap="none">
                <a:solidFill>
                  <a:schemeClr val="lt1"/>
                </a:solidFill>
                <a:latin typeface="Verdana"/>
                <a:ea typeface="Verdana"/>
                <a:cs typeface="Verdana"/>
                <a:sym typeface="Verdana"/>
              </a:defRPr>
            </a:lvl8pPr>
            <a:lvl9pPr marL="1828800" marR="0" lvl="8" indent="0" algn="l" rtl="0">
              <a:spcBef>
                <a:spcPts val="0"/>
              </a:spcBef>
              <a:spcAft>
                <a:spcPts val="0"/>
              </a:spcAft>
              <a:buNone/>
              <a:defRPr sz="3800" b="0" i="0" u="none" strike="noStrike" cap="none">
                <a:solidFill>
                  <a:schemeClr val="lt1"/>
                </a:solidFill>
                <a:latin typeface="Verdana"/>
                <a:ea typeface="Verdana"/>
                <a:cs typeface="Verdana"/>
                <a:sym typeface="Verdana"/>
              </a:defRPr>
            </a:lvl9pPr>
          </a:lstStyle>
          <a:p>
            <a:endParaRPr/>
          </a:p>
        </p:txBody>
      </p:sp>
      <p:sp>
        <p:nvSpPr>
          <p:cNvPr id="122" name="Shape 122"/>
          <p:cNvSpPr txBox="1">
            <a:spLocks noGrp="1"/>
          </p:cNvSpPr>
          <p:nvPr>
            <p:ph type="body" idx="1"/>
          </p:nvPr>
        </p:nvSpPr>
        <p:spPr>
          <a:xfrm>
            <a:off x="3575050" y="1219200"/>
            <a:ext cx="5111700" cy="4800600"/>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Verdana"/>
              <a:buChar char="•"/>
              <a:defRPr sz="3200" b="0" i="0" u="none" strike="noStrike" cap="none">
                <a:solidFill>
                  <a:schemeClr val="dk1"/>
                </a:solidFill>
                <a:latin typeface="Verdana"/>
                <a:ea typeface="Verdana"/>
                <a:cs typeface="Verdana"/>
                <a:sym typeface="Verdana"/>
              </a:defRPr>
            </a:lvl1pPr>
            <a:lvl2pPr marL="742950" marR="0" lvl="1" indent="-107950" algn="l" rtl="0">
              <a:spcBef>
                <a:spcPts val="560"/>
              </a:spcBef>
              <a:spcAft>
                <a:spcPts val="0"/>
              </a:spcAft>
              <a:buClr>
                <a:schemeClr val="dk1"/>
              </a:buClr>
              <a:buSzPct val="100000"/>
              <a:buFont typeface="Verdana"/>
              <a:buChar char="•"/>
              <a:defRPr sz="2800" b="0" i="0" u="none" strike="noStrike" cap="none">
                <a:solidFill>
                  <a:schemeClr val="dk1"/>
                </a:solidFill>
                <a:latin typeface="Verdana"/>
                <a:ea typeface="Verdana"/>
                <a:cs typeface="Verdana"/>
                <a:sym typeface="Verdana"/>
              </a:defRPr>
            </a:lvl2pPr>
            <a:lvl3pPr marL="1143000" marR="0" lvl="2" indent="-76200" algn="l" rtl="0">
              <a:spcBef>
                <a:spcPts val="480"/>
              </a:spcBef>
              <a:spcAft>
                <a:spcPts val="0"/>
              </a:spcAft>
              <a:buClr>
                <a:schemeClr val="dk1"/>
              </a:buClr>
              <a:buSzPct val="100000"/>
              <a:buFont typeface="Verdana"/>
              <a:buChar char="•"/>
              <a:defRPr sz="2400" b="0" i="0" u="none" strike="noStrike" cap="none">
                <a:solidFill>
                  <a:schemeClr val="dk1"/>
                </a:solidFill>
                <a:latin typeface="Verdana"/>
                <a:ea typeface="Verdana"/>
                <a:cs typeface="Verdana"/>
                <a:sym typeface="Verdana"/>
              </a:defRPr>
            </a:lvl3pPr>
            <a:lvl4pPr marL="1600200" marR="0" lvl="3" indent="-101600" algn="l" rtl="0">
              <a:spcBef>
                <a:spcPts val="400"/>
              </a:spcBef>
              <a:spcAft>
                <a:spcPts val="0"/>
              </a:spcAft>
              <a:buClr>
                <a:schemeClr val="dk1"/>
              </a:buClr>
              <a:buSzPct val="100000"/>
              <a:buFont typeface="Verdana"/>
              <a:buChar char="•"/>
              <a:defRPr sz="2000" b="0" i="0" u="none" strike="noStrike" cap="none">
                <a:solidFill>
                  <a:schemeClr val="dk1"/>
                </a:solidFill>
                <a:latin typeface="Verdana"/>
                <a:ea typeface="Verdana"/>
                <a:cs typeface="Verdana"/>
                <a:sym typeface="Verdana"/>
              </a:defRPr>
            </a:lvl4pPr>
            <a:lvl5pPr marL="2057400" marR="0" lvl="4" indent="-101600" algn="l" rtl="0">
              <a:spcBef>
                <a:spcPts val="400"/>
              </a:spcBef>
              <a:spcAft>
                <a:spcPts val="0"/>
              </a:spcAft>
              <a:buClr>
                <a:schemeClr val="dk1"/>
              </a:buClr>
              <a:buSzPct val="100000"/>
              <a:buFont typeface="Verdana"/>
              <a:buChar char="•"/>
              <a:defRPr sz="2000" b="0" i="0" u="none" strike="noStrike" cap="none">
                <a:solidFill>
                  <a:schemeClr val="dk1"/>
                </a:solidFill>
                <a:latin typeface="Verdana"/>
                <a:ea typeface="Verdana"/>
                <a:cs typeface="Verdana"/>
                <a:sym typeface="Verdana"/>
              </a:defRPr>
            </a:lvl5pPr>
            <a:lvl6pPr marL="2514600" marR="0" lvl="5" indent="-101600" algn="l" rtl="0">
              <a:spcBef>
                <a:spcPts val="400"/>
              </a:spcBef>
              <a:spcAft>
                <a:spcPts val="0"/>
              </a:spcAft>
              <a:buClr>
                <a:schemeClr val="dk1"/>
              </a:buClr>
              <a:buSzPct val="100000"/>
              <a:buFont typeface="Verdana"/>
              <a:buChar char="•"/>
              <a:defRPr sz="2000" b="0" i="0" u="none" strike="noStrike" cap="none">
                <a:solidFill>
                  <a:schemeClr val="dk1"/>
                </a:solidFill>
                <a:latin typeface="Verdana"/>
                <a:ea typeface="Verdana"/>
                <a:cs typeface="Verdana"/>
                <a:sym typeface="Verdana"/>
              </a:defRPr>
            </a:lvl6pPr>
            <a:lvl7pPr marL="2971800" marR="0" lvl="6" indent="-101600" algn="l" rtl="0">
              <a:spcBef>
                <a:spcPts val="400"/>
              </a:spcBef>
              <a:spcAft>
                <a:spcPts val="0"/>
              </a:spcAft>
              <a:buClr>
                <a:schemeClr val="dk1"/>
              </a:buClr>
              <a:buSzPct val="100000"/>
              <a:buFont typeface="Verdana"/>
              <a:buChar char="•"/>
              <a:defRPr sz="2000" b="0" i="0" u="none" strike="noStrike" cap="none">
                <a:solidFill>
                  <a:schemeClr val="dk1"/>
                </a:solidFill>
                <a:latin typeface="Verdana"/>
                <a:ea typeface="Verdana"/>
                <a:cs typeface="Verdana"/>
                <a:sym typeface="Verdana"/>
              </a:defRPr>
            </a:lvl7pPr>
            <a:lvl8pPr marL="3429000" marR="0" lvl="7" indent="-101600" algn="l" rtl="0">
              <a:spcBef>
                <a:spcPts val="400"/>
              </a:spcBef>
              <a:spcAft>
                <a:spcPts val="0"/>
              </a:spcAft>
              <a:buClr>
                <a:schemeClr val="dk1"/>
              </a:buClr>
              <a:buSzPct val="100000"/>
              <a:buFont typeface="Verdana"/>
              <a:buChar char="•"/>
              <a:defRPr sz="2000" b="0" i="0" u="none" strike="noStrike" cap="none">
                <a:solidFill>
                  <a:schemeClr val="dk1"/>
                </a:solidFill>
                <a:latin typeface="Verdana"/>
                <a:ea typeface="Verdana"/>
                <a:cs typeface="Verdana"/>
                <a:sym typeface="Verdana"/>
              </a:defRPr>
            </a:lvl8pPr>
            <a:lvl9pPr marL="3886200" marR="0" lvl="8" indent="-101600" algn="l" rtl="0">
              <a:spcBef>
                <a:spcPts val="400"/>
              </a:spcBef>
              <a:spcAft>
                <a:spcPts val="0"/>
              </a:spcAft>
              <a:buClr>
                <a:schemeClr val="dk1"/>
              </a:buClr>
              <a:buSzPct val="100000"/>
              <a:buFont typeface="Verdana"/>
              <a:buChar char="•"/>
              <a:defRPr sz="2000" b="0" i="0" u="none" strike="noStrike" cap="none">
                <a:solidFill>
                  <a:schemeClr val="dk1"/>
                </a:solidFill>
                <a:latin typeface="Verdana"/>
                <a:ea typeface="Verdana"/>
                <a:cs typeface="Verdana"/>
                <a:sym typeface="Verdana"/>
              </a:defRPr>
            </a:lvl9pPr>
          </a:lstStyle>
          <a:p>
            <a:endParaRPr/>
          </a:p>
        </p:txBody>
      </p:sp>
      <p:sp>
        <p:nvSpPr>
          <p:cNvPr id="123" name="Shape 123"/>
          <p:cNvSpPr txBox="1">
            <a:spLocks noGrp="1"/>
          </p:cNvSpPr>
          <p:nvPr>
            <p:ph type="body" idx="2"/>
          </p:nvPr>
        </p:nvSpPr>
        <p:spPr>
          <a:xfrm>
            <a:off x="457200" y="2362200"/>
            <a:ext cx="3008400" cy="3657600"/>
          </a:xfrm>
          <a:prstGeom prst="rect">
            <a:avLst/>
          </a:prstGeom>
          <a:noFill/>
          <a:ln>
            <a:noFill/>
          </a:ln>
        </p:spPr>
        <p:txBody>
          <a:bodyPr lIns="91425" tIns="91425" rIns="91425" bIns="91425" anchor="t" anchorCtr="0"/>
          <a:lstStyle>
            <a:lvl1pPr marL="0" marR="0" lvl="0" indent="0" algn="l" rtl="0">
              <a:spcBef>
                <a:spcPts val="280"/>
              </a:spcBef>
              <a:spcAft>
                <a:spcPts val="0"/>
              </a:spcAft>
              <a:buClr>
                <a:schemeClr val="dk1"/>
              </a:buClr>
              <a:buFont typeface="Verdana"/>
              <a:buNone/>
              <a:defRPr sz="1400" b="0" i="0" u="none" strike="noStrike" cap="none">
                <a:solidFill>
                  <a:schemeClr val="dk1"/>
                </a:solidFill>
                <a:latin typeface="Verdana"/>
                <a:ea typeface="Verdana"/>
                <a:cs typeface="Verdana"/>
                <a:sym typeface="Verdana"/>
              </a:defRPr>
            </a:lvl1pPr>
            <a:lvl2pPr marL="457200" marR="0" lvl="1" indent="0" algn="l" rtl="0">
              <a:spcBef>
                <a:spcPts val="240"/>
              </a:spcBef>
              <a:spcAft>
                <a:spcPts val="0"/>
              </a:spcAft>
              <a:buClr>
                <a:schemeClr val="dk1"/>
              </a:buClr>
              <a:buFont typeface="Verdana"/>
              <a:buNone/>
              <a:defRPr sz="1200" b="0" i="0" u="none" strike="noStrike" cap="none">
                <a:solidFill>
                  <a:schemeClr val="dk1"/>
                </a:solidFill>
                <a:latin typeface="Verdana"/>
                <a:ea typeface="Verdana"/>
                <a:cs typeface="Verdana"/>
                <a:sym typeface="Verdana"/>
              </a:defRPr>
            </a:lvl2pPr>
            <a:lvl3pPr marL="914400" marR="0" lvl="2" indent="0" algn="l" rtl="0">
              <a:spcBef>
                <a:spcPts val="200"/>
              </a:spcBef>
              <a:spcAft>
                <a:spcPts val="0"/>
              </a:spcAft>
              <a:buClr>
                <a:schemeClr val="dk1"/>
              </a:buClr>
              <a:buFont typeface="Verdana"/>
              <a:buNone/>
              <a:defRPr sz="1000" b="0" i="0" u="none" strike="noStrike" cap="none">
                <a:solidFill>
                  <a:schemeClr val="dk1"/>
                </a:solidFill>
                <a:latin typeface="Verdana"/>
                <a:ea typeface="Verdana"/>
                <a:cs typeface="Verdana"/>
                <a:sym typeface="Verdana"/>
              </a:defRPr>
            </a:lvl3pPr>
            <a:lvl4pPr marL="1371600" marR="0" lvl="3" indent="0" algn="l" rtl="0">
              <a:spcBef>
                <a:spcPts val="180"/>
              </a:spcBef>
              <a:spcAft>
                <a:spcPts val="0"/>
              </a:spcAft>
              <a:buClr>
                <a:schemeClr val="dk1"/>
              </a:buClr>
              <a:buFont typeface="Verdana"/>
              <a:buNone/>
              <a:defRPr sz="900" b="0" i="0" u="none" strike="noStrike" cap="none">
                <a:solidFill>
                  <a:schemeClr val="dk1"/>
                </a:solidFill>
                <a:latin typeface="Verdana"/>
                <a:ea typeface="Verdana"/>
                <a:cs typeface="Verdana"/>
                <a:sym typeface="Verdana"/>
              </a:defRPr>
            </a:lvl4pPr>
            <a:lvl5pPr marL="1828800" marR="0" lvl="4" indent="0" algn="l" rtl="0">
              <a:spcBef>
                <a:spcPts val="180"/>
              </a:spcBef>
              <a:spcAft>
                <a:spcPts val="0"/>
              </a:spcAft>
              <a:buClr>
                <a:schemeClr val="dk1"/>
              </a:buClr>
              <a:buFont typeface="Verdana"/>
              <a:buNone/>
              <a:defRPr sz="900" b="0" i="0" u="none" strike="noStrike" cap="none">
                <a:solidFill>
                  <a:schemeClr val="dk1"/>
                </a:solidFill>
                <a:latin typeface="Verdana"/>
                <a:ea typeface="Verdana"/>
                <a:cs typeface="Verdana"/>
                <a:sym typeface="Verdana"/>
              </a:defRPr>
            </a:lvl5pPr>
            <a:lvl6pPr marL="2286000" marR="0" lvl="5" indent="0" algn="l" rtl="0">
              <a:spcBef>
                <a:spcPts val="180"/>
              </a:spcBef>
              <a:spcAft>
                <a:spcPts val="0"/>
              </a:spcAft>
              <a:buClr>
                <a:schemeClr val="dk1"/>
              </a:buClr>
              <a:buFont typeface="Verdana"/>
              <a:buNone/>
              <a:defRPr sz="900" b="0" i="0" u="none" strike="noStrike" cap="none">
                <a:solidFill>
                  <a:schemeClr val="dk1"/>
                </a:solidFill>
                <a:latin typeface="Verdana"/>
                <a:ea typeface="Verdana"/>
                <a:cs typeface="Verdana"/>
                <a:sym typeface="Verdana"/>
              </a:defRPr>
            </a:lvl6pPr>
            <a:lvl7pPr marL="2743200" marR="0" lvl="6" indent="0" algn="l" rtl="0">
              <a:spcBef>
                <a:spcPts val="180"/>
              </a:spcBef>
              <a:spcAft>
                <a:spcPts val="0"/>
              </a:spcAft>
              <a:buClr>
                <a:schemeClr val="dk1"/>
              </a:buClr>
              <a:buFont typeface="Verdana"/>
              <a:buNone/>
              <a:defRPr sz="900" b="0" i="0" u="none" strike="noStrike" cap="none">
                <a:solidFill>
                  <a:schemeClr val="dk1"/>
                </a:solidFill>
                <a:latin typeface="Verdana"/>
                <a:ea typeface="Verdana"/>
                <a:cs typeface="Verdana"/>
                <a:sym typeface="Verdana"/>
              </a:defRPr>
            </a:lvl7pPr>
            <a:lvl8pPr marL="3200400" marR="0" lvl="7" indent="0" algn="l" rtl="0">
              <a:spcBef>
                <a:spcPts val="180"/>
              </a:spcBef>
              <a:spcAft>
                <a:spcPts val="0"/>
              </a:spcAft>
              <a:buClr>
                <a:schemeClr val="dk1"/>
              </a:buClr>
              <a:buFont typeface="Verdana"/>
              <a:buNone/>
              <a:defRPr sz="900" b="0" i="0" u="none" strike="noStrike" cap="none">
                <a:solidFill>
                  <a:schemeClr val="dk1"/>
                </a:solidFill>
                <a:latin typeface="Verdana"/>
                <a:ea typeface="Verdana"/>
                <a:cs typeface="Verdana"/>
                <a:sym typeface="Verdana"/>
              </a:defRPr>
            </a:lvl8pPr>
            <a:lvl9pPr marL="3657600" marR="0" lvl="8" indent="0" algn="l" rtl="0">
              <a:spcBef>
                <a:spcPts val="180"/>
              </a:spcBef>
              <a:spcAft>
                <a:spcPts val="0"/>
              </a:spcAft>
              <a:buClr>
                <a:schemeClr val="dk1"/>
              </a:buClr>
              <a:buFont typeface="Verdana"/>
              <a:buNone/>
              <a:defRPr sz="900" b="0" i="0" u="none" strike="noStrike" cap="none">
                <a:solidFill>
                  <a:schemeClr val="dk1"/>
                </a:solidFill>
                <a:latin typeface="Verdana"/>
                <a:ea typeface="Verdana"/>
                <a:cs typeface="Verdana"/>
                <a:sym typeface="Verdana"/>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124"/>
        <p:cNvGrpSpPr/>
        <p:nvPr/>
      </p:nvGrpSpPr>
      <p:grpSpPr>
        <a:xfrm>
          <a:off x="0" y="0"/>
          <a:ext cx="0" cy="0"/>
          <a:chOff x="0" y="0"/>
          <a:chExt cx="0" cy="0"/>
        </a:xfrm>
      </p:grpSpPr>
      <p:sp>
        <p:nvSpPr>
          <p:cNvPr id="125" name="Shape 125"/>
          <p:cNvSpPr txBox="1">
            <a:spLocks noGrp="1"/>
          </p:cNvSpPr>
          <p:nvPr>
            <p:ph type="title"/>
          </p:nvPr>
        </p:nvSpPr>
        <p:spPr>
          <a:xfrm>
            <a:off x="1828800" y="4648200"/>
            <a:ext cx="5486400" cy="566700"/>
          </a:xfrm>
          <a:prstGeom prst="rect">
            <a:avLst/>
          </a:prstGeom>
          <a:noFill/>
          <a:ln>
            <a:noFill/>
          </a:ln>
        </p:spPr>
        <p:txBody>
          <a:bodyPr lIns="91425" tIns="91425" rIns="91425" bIns="91425" anchor="b" anchorCtr="0"/>
          <a:lstStyle>
            <a:lvl1pPr marL="0" marR="0" lvl="0" indent="0" algn="l" rtl="0">
              <a:spcBef>
                <a:spcPts val="0"/>
              </a:spcBef>
              <a:spcAft>
                <a:spcPts val="0"/>
              </a:spcAft>
              <a:buNone/>
              <a:defRPr sz="2000" b="1" i="0" u="none" strike="noStrike" cap="none">
                <a:solidFill>
                  <a:schemeClr val="lt1"/>
                </a:solidFill>
                <a:latin typeface="Verdana"/>
                <a:ea typeface="Verdana"/>
                <a:cs typeface="Verdana"/>
                <a:sym typeface="Verdana"/>
              </a:defRPr>
            </a:lvl1pPr>
            <a:lvl2pPr marL="0" marR="0" lvl="1" indent="0" algn="l" rtl="0">
              <a:spcBef>
                <a:spcPts val="0"/>
              </a:spcBef>
              <a:spcAft>
                <a:spcPts val="0"/>
              </a:spcAft>
              <a:buNone/>
              <a:defRPr sz="3800" b="0" i="0" u="none" strike="noStrike" cap="none">
                <a:solidFill>
                  <a:schemeClr val="lt1"/>
                </a:solidFill>
                <a:latin typeface="Verdana"/>
                <a:ea typeface="Verdana"/>
                <a:cs typeface="Verdana"/>
                <a:sym typeface="Verdana"/>
              </a:defRPr>
            </a:lvl2pPr>
            <a:lvl3pPr marL="0" marR="0" lvl="2" indent="0" algn="l" rtl="0">
              <a:spcBef>
                <a:spcPts val="0"/>
              </a:spcBef>
              <a:spcAft>
                <a:spcPts val="0"/>
              </a:spcAft>
              <a:buNone/>
              <a:defRPr sz="3800" b="0" i="0" u="none" strike="noStrike" cap="none">
                <a:solidFill>
                  <a:schemeClr val="lt1"/>
                </a:solidFill>
                <a:latin typeface="Verdana"/>
                <a:ea typeface="Verdana"/>
                <a:cs typeface="Verdana"/>
                <a:sym typeface="Verdana"/>
              </a:defRPr>
            </a:lvl3pPr>
            <a:lvl4pPr marL="0" marR="0" lvl="3" indent="0" algn="l" rtl="0">
              <a:spcBef>
                <a:spcPts val="0"/>
              </a:spcBef>
              <a:spcAft>
                <a:spcPts val="0"/>
              </a:spcAft>
              <a:buNone/>
              <a:defRPr sz="3800" b="0" i="0" u="none" strike="noStrike" cap="none">
                <a:solidFill>
                  <a:schemeClr val="lt1"/>
                </a:solidFill>
                <a:latin typeface="Verdana"/>
                <a:ea typeface="Verdana"/>
                <a:cs typeface="Verdana"/>
                <a:sym typeface="Verdana"/>
              </a:defRPr>
            </a:lvl4pPr>
            <a:lvl5pPr marL="0" marR="0" lvl="4" indent="0" algn="l" rtl="0">
              <a:spcBef>
                <a:spcPts val="0"/>
              </a:spcBef>
              <a:spcAft>
                <a:spcPts val="0"/>
              </a:spcAft>
              <a:buNone/>
              <a:defRPr sz="3800" b="0" i="0" u="none" strike="noStrike" cap="none">
                <a:solidFill>
                  <a:schemeClr val="lt1"/>
                </a:solidFill>
                <a:latin typeface="Verdana"/>
                <a:ea typeface="Verdana"/>
                <a:cs typeface="Verdana"/>
                <a:sym typeface="Verdana"/>
              </a:defRPr>
            </a:lvl5pPr>
            <a:lvl6pPr marL="457200" marR="0" lvl="5" indent="0" algn="l" rtl="0">
              <a:spcBef>
                <a:spcPts val="0"/>
              </a:spcBef>
              <a:spcAft>
                <a:spcPts val="0"/>
              </a:spcAft>
              <a:buNone/>
              <a:defRPr sz="3800" b="0" i="0" u="none" strike="noStrike" cap="none">
                <a:solidFill>
                  <a:schemeClr val="lt1"/>
                </a:solidFill>
                <a:latin typeface="Verdana"/>
                <a:ea typeface="Verdana"/>
                <a:cs typeface="Verdana"/>
                <a:sym typeface="Verdana"/>
              </a:defRPr>
            </a:lvl6pPr>
            <a:lvl7pPr marL="914400" marR="0" lvl="6" indent="0" algn="l" rtl="0">
              <a:spcBef>
                <a:spcPts val="0"/>
              </a:spcBef>
              <a:spcAft>
                <a:spcPts val="0"/>
              </a:spcAft>
              <a:buNone/>
              <a:defRPr sz="3800" b="0" i="0" u="none" strike="noStrike" cap="none">
                <a:solidFill>
                  <a:schemeClr val="lt1"/>
                </a:solidFill>
                <a:latin typeface="Verdana"/>
                <a:ea typeface="Verdana"/>
                <a:cs typeface="Verdana"/>
                <a:sym typeface="Verdana"/>
              </a:defRPr>
            </a:lvl7pPr>
            <a:lvl8pPr marL="1371600" marR="0" lvl="7" indent="0" algn="l" rtl="0">
              <a:spcBef>
                <a:spcPts val="0"/>
              </a:spcBef>
              <a:spcAft>
                <a:spcPts val="0"/>
              </a:spcAft>
              <a:buNone/>
              <a:defRPr sz="3800" b="0" i="0" u="none" strike="noStrike" cap="none">
                <a:solidFill>
                  <a:schemeClr val="lt1"/>
                </a:solidFill>
                <a:latin typeface="Verdana"/>
                <a:ea typeface="Verdana"/>
                <a:cs typeface="Verdana"/>
                <a:sym typeface="Verdana"/>
              </a:defRPr>
            </a:lvl8pPr>
            <a:lvl9pPr marL="1828800" marR="0" lvl="8" indent="0" algn="l" rtl="0">
              <a:spcBef>
                <a:spcPts val="0"/>
              </a:spcBef>
              <a:spcAft>
                <a:spcPts val="0"/>
              </a:spcAft>
              <a:buNone/>
              <a:defRPr sz="3800" b="0" i="0" u="none" strike="noStrike" cap="none">
                <a:solidFill>
                  <a:schemeClr val="lt1"/>
                </a:solidFill>
                <a:latin typeface="Verdana"/>
                <a:ea typeface="Verdana"/>
                <a:cs typeface="Verdana"/>
                <a:sym typeface="Verdana"/>
              </a:defRPr>
            </a:lvl9pPr>
          </a:lstStyle>
          <a:p>
            <a:endParaRPr/>
          </a:p>
        </p:txBody>
      </p:sp>
      <p:sp>
        <p:nvSpPr>
          <p:cNvPr id="126" name="Shape 126"/>
          <p:cNvSpPr>
            <a:spLocks noGrp="1"/>
          </p:cNvSpPr>
          <p:nvPr>
            <p:ph type="pic" idx="2"/>
          </p:nvPr>
        </p:nvSpPr>
        <p:spPr>
          <a:xfrm>
            <a:off x="381000" y="1142999"/>
            <a:ext cx="8305800" cy="3429000"/>
          </a:xfrm>
          <a:prstGeom prst="rect">
            <a:avLst/>
          </a:prstGeom>
          <a:noFill/>
          <a:ln>
            <a:noFill/>
          </a:ln>
        </p:spPr>
        <p:txBody>
          <a:bodyPr lIns="91425" tIns="91425" rIns="91425" bIns="91425" anchor="t" anchorCtr="0"/>
          <a:lstStyle>
            <a:lvl1pPr marL="0" marR="0" lvl="0" indent="0" algn="l" rtl="0">
              <a:spcBef>
                <a:spcPts val="640"/>
              </a:spcBef>
              <a:spcAft>
                <a:spcPts val="0"/>
              </a:spcAft>
              <a:buClr>
                <a:schemeClr val="dk1"/>
              </a:buClr>
              <a:buFont typeface="Verdana"/>
              <a:buNone/>
              <a:defRPr sz="3200" b="0" i="0" u="none" strike="noStrike" cap="none">
                <a:solidFill>
                  <a:schemeClr val="dk1"/>
                </a:solidFill>
                <a:latin typeface="Verdana"/>
                <a:ea typeface="Verdana"/>
                <a:cs typeface="Verdana"/>
                <a:sym typeface="Verdana"/>
              </a:defRPr>
            </a:lvl1pPr>
            <a:lvl2pPr marL="457200" marR="0" lvl="1" indent="0" algn="l" rtl="0">
              <a:spcBef>
                <a:spcPts val="560"/>
              </a:spcBef>
              <a:spcAft>
                <a:spcPts val="0"/>
              </a:spcAft>
              <a:buClr>
                <a:schemeClr val="dk1"/>
              </a:buClr>
              <a:buFont typeface="Verdana"/>
              <a:buNone/>
              <a:defRPr sz="2800" b="0" i="0" u="none" strike="noStrike" cap="none">
                <a:solidFill>
                  <a:schemeClr val="dk1"/>
                </a:solidFill>
                <a:latin typeface="Verdana"/>
                <a:ea typeface="Verdana"/>
                <a:cs typeface="Verdana"/>
                <a:sym typeface="Verdana"/>
              </a:defRPr>
            </a:lvl2pPr>
            <a:lvl3pPr marL="914400" marR="0" lvl="2" indent="0" algn="l" rtl="0">
              <a:spcBef>
                <a:spcPts val="480"/>
              </a:spcBef>
              <a:spcAft>
                <a:spcPts val="0"/>
              </a:spcAft>
              <a:buClr>
                <a:schemeClr val="dk1"/>
              </a:buClr>
              <a:buFont typeface="Verdana"/>
              <a:buNone/>
              <a:defRPr sz="2400" b="0" i="0" u="none" strike="noStrike" cap="none">
                <a:solidFill>
                  <a:schemeClr val="dk1"/>
                </a:solidFill>
                <a:latin typeface="Verdana"/>
                <a:ea typeface="Verdana"/>
                <a:cs typeface="Verdana"/>
                <a:sym typeface="Verdana"/>
              </a:defRPr>
            </a:lvl3pPr>
            <a:lvl4pPr marL="1371600" marR="0" lvl="3" indent="0" algn="l" rtl="0">
              <a:spcBef>
                <a:spcPts val="400"/>
              </a:spcBef>
              <a:spcAft>
                <a:spcPts val="0"/>
              </a:spcAft>
              <a:buClr>
                <a:schemeClr val="dk1"/>
              </a:buClr>
              <a:buFont typeface="Verdana"/>
              <a:buNone/>
              <a:defRPr sz="2000" b="0" i="0" u="none" strike="noStrike" cap="none">
                <a:solidFill>
                  <a:schemeClr val="dk1"/>
                </a:solidFill>
                <a:latin typeface="Verdana"/>
                <a:ea typeface="Verdana"/>
                <a:cs typeface="Verdana"/>
                <a:sym typeface="Verdana"/>
              </a:defRPr>
            </a:lvl4pPr>
            <a:lvl5pPr marL="1828800" marR="0" lvl="4" indent="0" algn="l" rtl="0">
              <a:spcBef>
                <a:spcPts val="400"/>
              </a:spcBef>
              <a:spcAft>
                <a:spcPts val="0"/>
              </a:spcAft>
              <a:buClr>
                <a:schemeClr val="dk1"/>
              </a:buClr>
              <a:buFont typeface="Verdana"/>
              <a:buNone/>
              <a:defRPr sz="2000" b="0" i="0" u="none" strike="noStrike" cap="none">
                <a:solidFill>
                  <a:schemeClr val="dk1"/>
                </a:solidFill>
                <a:latin typeface="Verdana"/>
                <a:ea typeface="Verdana"/>
                <a:cs typeface="Verdana"/>
                <a:sym typeface="Verdana"/>
              </a:defRPr>
            </a:lvl5pPr>
            <a:lvl6pPr marL="2286000" marR="0" lvl="5" indent="0" algn="l" rtl="0">
              <a:spcBef>
                <a:spcPts val="400"/>
              </a:spcBef>
              <a:spcAft>
                <a:spcPts val="0"/>
              </a:spcAft>
              <a:buClr>
                <a:schemeClr val="dk1"/>
              </a:buClr>
              <a:buFont typeface="Verdana"/>
              <a:buNone/>
              <a:defRPr sz="2000" b="0" i="0" u="none" strike="noStrike" cap="none">
                <a:solidFill>
                  <a:schemeClr val="dk1"/>
                </a:solidFill>
                <a:latin typeface="Verdana"/>
                <a:ea typeface="Verdana"/>
                <a:cs typeface="Verdana"/>
                <a:sym typeface="Verdana"/>
              </a:defRPr>
            </a:lvl6pPr>
            <a:lvl7pPr marL="2743200" marR="0" lvl="6" indent="0" algn="l" rtl="0">
              <a:spcBef>
                <a:spcPts val="400"/>
              </a:spcBef>
              <a:spcAft>
                <a:spcPts val="0"/>
              </a:spcAft>
              <a:buClr>
                <a:schemeClr val="dk1"/>
              </a:buClr>
              <a:buFont typeface="Verdana"/>
              <a:buNone/>
              <a:defRPr sz="2000" b="0" i="0" u="none" strike="noStrike" cap="none">
                <a:solidFill>
                  <a:schemeClr val="dk1"/>
                </a:solidFill>
                <a:latin typeface="Verdana"/>
                <a:ea typeface="Verdana"/>
                <a:cs typeface="Verdana"/>
                <a:sym typeface="Verdana"/>
              </a:defRPr>
            </a:lvl7pPr>
            <a:lvl8pPr marL="3200400" marR="0" lvl="7" indent="0" algn="l" rtl="0">
              <a:spcBef>
                <a:spcPts val="400"/>
              </a:spcBef>
              <a:spcAft>
                <a:spcPts val="0"/>
              </a:spcAft>
              <a:buClr>
                <a:schemeClr val="dk1"/>
              </a:buClr>
              <a:buFont typeface="Verdana"/>
              <a:buNone/>
              <a:defRPr sz="2000" b="0" i="0" u="none" strike="noStrike" cap="none">
                <a:solidFill>
                  <a:schemeClr val="dk1"/>
                </a:solidFill>
                <a:latin typeface="Verdana"/>
                <a:ea typeface="Verdana"/>
                <a:cs typeface="Verdana"/>
                <a:sym typeface="Verdana"/>
              </a:defRPr>
            </a:lvl8pPr>
            <a:lvl9pPr marL="3657600" marR="0" lvl="8" indent="0" algn="l" rtl="0">
              <a:spcBef>
                <a:spcPts val="400"/>
              </a:spcBef>
              <a:spcAft>
                <a:spcPts val="0"/>
              </a:spcAft>
              <a:buClr>
                <a:schemeClr val="dk1"/>
              </a:buClr>
              <a:buFont typeface="Verdana"/>
              <a:buNone/>
              <a:defRPr sz="2000" b="0" i="0" u="none" strike="noStrike" cap="none">
                <a:solidFill>
                  <a:schemeClr val="dk1"/>
                </a:solidFill>
                <a:latin typeface="Verdana"/>
                <a:ea typeface="Verdana"/>
                <a:cs typeface="Verdana"/>
                <a:sym typeface="Verdana"/>
              </a:defRPr>
            </a:lvl9pPr>
          </a:lstStyle>
          <a:p>
            <a:endParaRPr/>
          </a:p>
        </p:txBody>
      </p:sp>
      <p:sp>
        <p:nvSpPr>
          <p:cNvPr id="127" name="Shape 127"/>
          <p:cNvSpPr txBox="1">
            <a:spLocks noGrp="1"/>
          </p:cNvSpPr>
          <p:nvPr>
            <p:ph type="body" idx="1"/>
          </p:nvPr>
        </p:nvSpPr>
        <p:spPr>
          <a:xfrm>
            <a:off x="1828800" y="5257800"/>
            <a:ext cx="5486400" cy="804900"/>
          </a:xfrm>
          <a:prstGeom prst="rect">
            <a:avLst/>
          </a:prstGeom>
          <a:noFill/>
          <a:ln>
            <a:noFill/>
          </a:ln>
        </p:spPr>
        <p:txBody>
          <a:bodyPr lIns="91425" tIns="91425" rIns="91425" bIns="91425" anchor="t" anchorCtr="0"/>
          <a:lstStyle>
            <a:lvl1pPr marL="0" marR="0" lvl="0" indent="0" algn="l" rtl="0">
              <a:spcBef>
                <a:spcPts val="280"/>
              </a:spcBef>
              <a:spcAft>
                <a:spcPts val="0"/>
              </a:spcAft>
              <a:buClr>
                <a:schemeClr val="dk1"/>
              </a:buClr>
              <a:buFont typeface="Verdana"/>
              <a:buNone/>
              <a:defRPr sz="1400" b="0" i="0" u="none" strike="noStrike" cap="none">
                <a:solidFill>
                  <a:schemeClr val="dk1"/>
                </a:solidFill>
                <a:latin typeface="Verdana"/>
                <a:ea typeface="Verdana"/>
                <a:cs typeface="Verdana"/>
                <a:sym typeface="Verdana"/>
              </a:defRPr>
            </a:lvl1pPr>
            <a:lvl2pPr marL="457200" marR="0" lvl="1" indent="0" algn="l" rtl="0">
              <a:spcBef>
                <a:spcPts val="240"/>
              </a:spcBef>
              <a:spcAft>
                <a:spcPts val="0"/>
              </a:spcAft>
              <a:buClr>
                <a:schemeClr val="dk1"/>
              </a:buClr>
              <a:buFont typeface="Verdana"/>
              <a:buNone/>
              <a:defRPr sz="1200" b="0" i="0" u="none" strike="noStrike" cap="none">
                <a:solidFill>
                  <a:schemeClr val="dk1"/>
                </a:solidFill>
                <a:latin typeface="Verdana"/>
                <a:ea typeface="Verdana"/>
                <a:cs typeface="Verdana"/>
                <a:sym typeface="Verdana"/>
              </a:defRPr>
            </a:lvl2pPr>
            <a:lvl3pPr marL="914400" marR="0" lvl="2" indent="0" algn="l" rtl="0">
              <a:spcBef>
                <a:spcPts val="200"/>
              </a:spcBef>
              <a:spcAft>
                <a:spcPts val="0"/>
              </a:spcAft>
              <a:buClr>
                <a:schemeClr val="dk1"/>
              </a:buClr>
              <a:buFont typeface="Verdana"/>
              <a:buNone/>
              <a:defRPr sz="1000" b="0" i="0" u="none" strike="noStrike" cap="none">
                <a:solidFill>
                  <a:schemeClr val="dk1"/>
                </a:solidFill>
                <a:latin typeface="Verdana"/>
                <a:ea typeface="Verdana"/>
                <a:cs typeface="Verdana"/>
                <a:sym typeface="Verdana"/>
              </a:defRPr>
            </a:lvl3pPr>
            <a:lvl4pPr marL="1371600" marR="0" lvl="3" indent="0" algn="l" rtl="0">
              <a:spcBef>
                <a:spcPts val="180"/>
              </a:spcBef>
              <a:spcAft>
                <a:spcPts val="0"/>
              </a:spcAft>
              <a:buClr>
                <a:schemeClr val="dk1"/>
              </a:buClr>
              <a:buFont typeface="Verdana"/>
              <a:buNone/>
              <a:defRPr sz="900" b="0" i="0" u="none" strike="noStrike" cap="none">
                <a:solidFill>
                  <a:schemeClr val="dk1"/>
                </a:solidFill>
                <a:latin typeface="Verdana"/>
                <a:ea typeface="Verdana"/>
                <a:cs typeface="Verdana"/>
                <a:sym typeface="Verdana"/>
              </a:defRPr>
            </a:lvl4pPr>
            <a:lvl5pPr marL="1828800" marR="0" lvl="4" indent="0" algn="l" rtl="0">
              <a:spcBef>
                <a:spcPts val="180"/>
              </a:spcBef>
              <a:spcAft>
                <a:spcPts val="0"/>
              </a:spcAft>
              <a:buClr>
                <a:schemeClr val="dk1"/>
              </a:buClr>
              <a:buFont typeface="Verdana"/>
              <a:buNone/>
              <a:defRPr sz="900" b="0" i="0" u="none" strike="noStrike" cap="none">
                <a:solidFill>
                  <a:schemeClr val="dk1"/>
                </a:solidFill>
                <a:latin typeface="Verdana"/>
                <a:ea typeface="Verdana"/>
                <a:cs typeface="Verdana"/>
                <a:sym typeface="Verdana"/>
              </a:defRPr>
            </a:lvl5pPr>
            <a:lvl6pPr marL="2286000" marR="0" lvl="5" indent="0" algn="l" rtl="0">
              <a:spcBef>
                <a:spcPts val="180"/>
              </a:spcBef>
              <a:spcAft>
                <a:spcPts val="0"/>
              </a:spcAft>
              <a:buClr>
                <a:schemeClr val="dk1"/>
              </a:buClr>
              <a:buFont typeface="Verdana"/>
              <a:buNone/>
              <a:defRPr sz="900" b="0" i="0" u="none" strike="noStrike" cap="none">
                <a:solidFill>
                  <a:schemeClr val="dk1"/>
                </a:solidFill>
                <a:latin typeface="Verdana"/>
                <a:ea typeface="Verdana"/>
                <a:cs typeface="Verdana"/>
                <a:sym typeface="Verdana"/>
              </a:defRPr>
            </a:lvl6pPr>
            <a:lvl7pPr marL="2743200" marR="0" lvl="6" indent="0" algn="l" rtl="0">
              <a:spcBef>
                <a:spcPts val="180"/>
              </a:spcBef>
              <a:spcAft>
                <a:spcPts val="0"/>
              </a:spcAft>
              <a:buClr>
                <a:schemeClr val="dk1"/>
              </a:buClr>
              <a:buFont typeface="Verdana"/>
              <a:buNone/>
              <a:defRPr sz="900" b="0" i="0" u="none" strike="noStrike" cap="none">
                <a:solidFill>
                  <a:schemeClr val="dk1"/>
                </a:solidFill>
                <a:latin typeface="Verdana"/>
                <a:ea typeface="Verdana"/>
                <a:cs typeface="Verdana"/>
                <a:sym typeface="Verdana"/>
              </a:defRPr>
            </a:lvl7pPr>
            <a:lvl8pPr marL="3200400" marR="0" lvl="7" indent="0" algn="l" rtl="0">
              <a:spcBef>
                <a:spcPts val="180"/>
              </a:spcBef>
              <a:spcAft>
                <a:spcPts val="0"/>
              </a:spcAft>
              <a:buClr>
                <a:schemeClr val="dk1"/>
              </a:buClr>
              <a:buFont typeface="Verdana"/>
              <a:buNone/>
              <a:defRPr sz="900" b="0" i="0" u="none" strike="noStrike" cap="none">
                <a:solidFill>
                  <a:schemeClr val="dk1"/>
                </a:solidFill>
                <a:latin typeface="Verdana"/>
                <a:ea typeface="Verdana"/>
                <a:cs typeface="Verdana"/>
                <a:sym typeface="Verdana"/>
              </a:defRPr>
            </a:lvl8pPr>
            <a:lvl9pPr marL="3657600" marR="0" lvl="8" indent="0" algn="l" rtl="0">
              <a:spcBef>
                <a:spcPts val="180"/>
              </a:spcBef>
              <a:spcAft>
                <a:spcPts val="0"/>
              </a:spcAft>
              <a:buClr>
                <a:schemeClr val="dk1"/>
              </a:buClr>
              <a:buFont typeface="Verdana"/>
              <a:buNone/>
              <a:defRPr sz="900" b="0" i="0" u="none" strike="noStrike" cap="none">
                <a:solidFill>
                  <a:schemeClr val="dk1"/>
                </a:solidFill>
                <a:latin typeface="Verdana"/>
                <a:ea typeface="Verdana"/>
                <a:cs typeface="Verdana"/>
                <a:sym typeface="Verdana"/>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2"/>
        <p:cNvGrpSpPr/>
        <p:nvPr/>
      </p:nvGrpSpPr>
      <p:grpSpPr>
        <a:xfrm>
          <a:off x="0" y="0"/>
          <a:ext cx="0" cy="0"/>
          <a:chOff x="0" y="0"/>
          <a:chExt cx="0" cy="0"/>
        </a:xfrm>
      </p:grpSpPr>
      <p:sp>
        <p:nvSpPr>
          <p:cNvPr id="93" name="Shape 93"/>
          <p:cNvSpPr txBox="1">
            <a:spLocks noGrp="1"/>
          </p:cNvSpPr>
          <p:nvPr>
            <p:ph type="title"/>
          </p:nvPr>
        </p:nvSpPr>
        <p:spPr>
          <a:xfrm>
            <a:off x="304800" y="152400"/>
            <a:ext cx="8229600" cy="609600"/>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3800" b="0" i="0" u="none" strike="noStrike" cap="none">
                <a:solidFill>
                  <a:schemeClr val="lt1"/>
                </a:solidFill>
                <a:latin typeface="Verdana"/>
                <a:ea typeface="Verdana"/>
                <a:cs typeface="Verdana"/>
                <a:sym typeface="Verdana"/>
              </a:defRPr>
            </a:lvl1pPr>
            <a:lvl2pPr marL="0" marR="0" lvl="1" indent="0" algn="l" rtl="0">
              <a:spcBef>
                <a:spcPts val="0"/>
              </a:spcBef>
              <a:spcAft>
                <a:spcPts val="0"/>
              </a:spcAft>
              <a:buNone/>
              <a:defRPr sz="3800" b="0" i="0" u="none" strike="noStrike" cap="none">
                <a:solidFill>
                  <a:schemeClr val="lt1"/>
                </a:solidFill>
                <a:latin typeface="Verdana"/>
                <a:ea typeface="Verdana"/>
                <a:cs typeface="Verdana"/>
                <a:sym typeface="Verdana"/>
              </a:defRPr>
            </a:lvl2pPr>
            <a:lvl3pPr marL="0" marR="0" lvl="2" indent="0" algn="l" rtl="0">
              <a:spcBef>
                <a:spcPts val="0"/>
              </a:spcBef>
              <a:spcAft>
                <a:spcPts val="0"/>
              </a:spcAft>
              <a:buNone/>
              <a:defRPr sz="3800" b="0" i="0" u="none" strike="noStrike" cap="none">
                <a:solidFill>
                  <a:schemeClr val="lt1"/>
                </a:solidFill>
                <a:latin typeface="Verdana"/>
                <a:ea typeface="Verdana"/>
                <a:cs typeface="Verdana"/>
                <a:sym typeface="Verdana"/>
              </a:defRPr>
            </a:lvl3pPr>
            <a:lvl4pPr marL="0" marR="0" lvl="3" indent="0" algn="l" rtl="0">
              <a:spcBef>
                <a:spcPts val="0"/>
              </a:spcBef>
              <a:spcAft>
                <a:spcPts val="0"/>
              </a:spcAft>
              <a:buNone/>
              <a:defRPr sz="3800" b="0" i="0" u="none" strike="noStrike" cap="none">
                <a:solidFill>
                  <a:schemeClr val="lt1"/>
                </a:solidFill>
                <a:latin typeface="Verdana"/>
                <a:ea typeface="Verdana"/>
                <a:cs typeface="Verdana"/>
                <a:sym typeface="Verdana"/>
              </a:defRPr>
            </a:lvl4pPr>
            <a:lvl5pPr marL="0" marR="0" lvl="4" indent="0" algn="l" rtl="0">
              <a:spcBef>
                <a:spcPts val="0"/>
              </a:spcBef>
              <a:spcAft>
                <a:spcPts val="0"/>
              </a:spcAft>
              <a:buNone/>
              <a:defRPr sz="3800" b="0" i="0" u="none" strike="noStrike" cap="none">
                <a:solidFill>
                  <a:schemeClr val="lt1"/>
                </a:solidFill>
                <a:latin typeface="Verdana"/>
                <a:ea typeface="Verdana"/>
                <a:cs typeface="Verdana"/>
                <a:sym typeface="Verdana"/>
              </a:defRPr>
            </a:lvl5pPr>
            <a:lvl6pPr marL="457200" marR="0" lvl="5" indent="0" algn="l" rtl="0">
              <a:spcBef>
                <a:spcPts val="0"/>
              </a:spcBef>
              <a:spcAft>
                <a:spcPts val="0"/>
              </a:spcAft>
              <a:buNone/>
              <a:defRPr sz="3800" b="0" i="0" u="none" strike="noStrike" cap="none">
                <a:solidFill>
                  <a:schemeClr val="lt1"/>
                </a:solidFill>
                <a:latin typeface="Verdana"/>
                <a:ea typeface="Verdana"/>
                <a:cs typeface="Verdana"/>
                <a:sym typeface="Verdana"/>
              </a:defRPr>
            </a:lvl6pPr>
            <a:lvl7pPr marL="914400" marR="0" lvl="6" indent="0" algn="l" rtl="0">
              <a:spcBef>
                <a:spcPts val="0"/>
              </a:spcBef>
              <a:spcAft>
                <a:spcPts val="0"/>
              </a:spcAft>
              <a:buNone/>
              <a:defRPr sz="3800" b="0" i="0" u="none" strike="noStrike" cap="none">
                <a:solidFill>
                  <a:schemeClr val="lt1"/>
                </a:solidFill>
                <a:latin typeface="Verdana"/>
                <a:ea typeface="Verdana"/>
                <a:cs typeface="Verdana"/>
                <a:sym typeface="Verdana"/>
              </a:defRPr>
            </a:lvl7pPr>
            <a:lvl8pPr marL="1371600" marR="0" lvl="7" indent="0" algn="l" rtl="0">
              <a:spcBef>
                <a:spcPts val="0"/>
              </a:spcBef>
              <a:spcAft>
                <a:spcPts val="0"/>
              </a:spcAft>
              <a:buNone/>
              <a:defRPr sz="3800" b="0" i="0" u="none" strike="noStrike" cap="none">
                <a:solidFill>
                  <a:schemeClr val="lt1"/>
                </a:solidFill>
                <a:latin typeface="Verdana"/>
                <a:ea typeface="Verdana"/>
                <a:cs typeface="Verdana"/>
                <a:sym typeface="Verdana"/>
              </a:defRPr>
            </a:lvl8pPr>
            <a:lvl9pPr marL="1828800" marR="0" lvl="8" indent="0" algn="l" rtl="0">
              <a:spcBef>
                <a:spcPts val="0"/>
              </a:spcBef>
              <a:spcAft>
                <a:spcPts val="0"/>
              </a:spcAft>
              <a:buNone/>
              <a:defRPr sz="3800" b="0" i="0" u="none" strike="noStrike" cap="none">
                <a:solidFill>
                  <a:schemeClr val="lt1"/>
                </a:solidFill>
                <a:latin typeface="Verdana"/>
                <a:ea typeface="Verdana"/>
                <a:cs typeface="Verdana"/>
                <a:sym typeface="Verdana"/>
              </a:defRPr>
            </a:lvl9pPr>
          </a:lstStyle>
          <a:p>
            <a:endParaRPr/>
          </a:p>
        </p:txBody>
      </p:sp>
      <p:sp>
        <p:nvSpPr>
          <p:cNvPr id="94" name="Shape 94"/>
          <p:cNvSpPr txBox="1">
            <a:spLocks noGrp="1"/>
          </p:cNvSpPr>
          <p:nvPr>
            <p:ph type="body" idx="1"/>
          </p:nvPr>
        </p:nvSpPr>
        <p:spPr>
          <a:xfrm>
            <a:off x="457200" y="1600200"/>
            <a:ext cx="8229600" cy="4267200"/>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Verdana"/>
              <a:buChar char="•"/>
              <a:defRPr sz="3200" b="0" i="0" u="none" strike="noStrike" cap="none">
                <a:solidFill>
                  <a:schemeClr val="dk1"/>
                </a:solidFill>
                <a:latin typeface="Verdana"/>
                <a:ea typeface="Verdana"/>
                <a:cs typeface="Verdana"/>
                <a:sym typeface="Verdana"/>
              </a:defRPr>
            </a:lvl1pPr>
            <a:lvl2pPr marL="742950" marR="0" lvl="1" indent="-107950" algn="l" rtl="0">
              <a:spcBef>
                <a:spcPts val="560"/>
              </a:spcBef>
              <a:spcAft>
                <a:spcPts val="0"/>
              </a:spcAft>
              <a:buClr>
                <a:schemeClr val="dk1"/>
              </a:buClr>
              <a:buSzPct val="100000"/>
              <a:buFont typeface="Verdana"/>
              <a:buChar char="•"/>
              <a:defRPr sz="2800" b="0" i="0" u="none" strike="noStrike" cap="none">
                <a:solidFill>
                  <a:schemeClr val="dk1"/>
                </a:solidFill>
                <a:latin typeface="Verdana"/>
                <a:ea typeface="Verdana"/>
                <a:cs typeface="Verdana"/>
                <a:sym typeface="Verdana"/>
              </a:defRPr>
            </a:lvl2pPr>
            <a:lvl3pPr marL="1143000" marR="0" lvl="2" indent="-76200" algn="l" rtl="0">
              <a:spcBef>
                <a:spcPts val="480"/>
              </a:spcBef>
              <a:spcAft>
                <a:spcPts val="0"/>
              </a:spcAft>
              <a:buClr>
                <a:schemeClr val="dk1"/>
              </a:buClr>
              <a:buSzPct val="100000"/>
              <a:buFont typeface="Verdana"/>
              <a:buChar char="•"/>
              <a:defRPr sz="2400" b="0" i="0" u="none" strike="noStrike" cap="none">
                <a:solidFill>
                  <a:schemeClr val="dk1"/>
                </a:solidFill>
                <a:latin typeface="Verdana"/>
                <a:ea typeface="Verdana"/>
                <a:cs typeface="Verdana"/>
                <a:sym typeface="Verdana"/>
              </a:defRPr>
            </a:lvl3pPr>
            <a:lvl4pPr marL="1600200" marR="0" lvl="3" indent="-101600" algn="l" rtl="0">
              <a:spcBef>
                <a:spcPts val="400"/>
              </a:spcBef>
              <a:spcAft>
                <a:spcPts val="0"/>
              </a:spcAft>
              <a:buClr>
                <a:schemeClr val="dk1"/>
              </a:buClr>
              <a:buSzPct val="100000"/>
              <a:buFont typeface="Verdana"/>
              <a:buChar char="•"/>
              <a:defRPr sz="2000" b="0" i="0" u="none" strike="noStrike" cap="none">
                <a:solidFill>
                  <a:schemeClr val="dk1"/>
                </a:solidFill>
                <a:latin typeface="Verdana"/>
                <a:ea typeface="Verdana"/>
                <a:cs typeface="Verdana"/>
                <a:sym typeface="Verdana"/>
              </a:defRPr>
            </a:lvl4pPr>
            <a:lvl5pPr marL="2057400" marR="0" lvl="4" indent="-101600" algn="l" rtl="0">
              <a:spcBef>
                <a:spcPts val="400"/>
              </a:spcBef>
              <a:spcAft>
                <a:spcPts val="0"/>
              </a:spcAft>
              <a:buClr>
                <a:schemeClr val="dk1"/>
              </a:buClr>
              <a:buSzPct val="100000"/>
              <a:buFont typeface="Verdana"/>
              <a:buChar char="•"/>
              <a:defRPr sz="2000" b="0" i="0" u="none" strike="noStrike" cap="none">
                <a:solidFill>
                  <a:schemeClr val="dk1"/>
                </a:solidFill>
                <a:latin typeface="Verdana"/>
                <a:ea typeface="Verdana"/>
                <a:cs typeface="Verdana"/>
                <a:sym typeface="Verdana"/>
              </a:defRPr>
            </a:lvl5pPr>
            <a:lvl6pPr marL="2514600" marR="0" lvl="5" indent="-101600" algn="l" rtl="0">
              <a:spcBef>
                <a:spcPts val="400"/>
              </a:spcBef>
              <a:spcAft>
                <a:spcPts val="0"/>
              </a:spcAft>
              <a:buClr>
                <a:schemeClr val="dk1"/>
              </a:buClr>
              <a:buSzPct val="100000"/>
              <a:buFont typeface="Verdana"/>
              <a:buChar char="•"/>
              <a:defRPr sz="2000" b="0" i="0" u="none" strike="noStrike" cap="none">
                <a:solidFill>
                  <a:schemeClr val="dk1"/>
                </a:solidFill>
                <a:latin typeface="Verdana"/>
                <a:ea typeface="Verdana"/>
                <a:cs typeface="Verdana"/>
                <a:sym typeface="Verdana"/>
              </a:defRPr>
            </a:lvl6pPr>
            <a:lvl7pPr marL="2971800" marR="0" lvl="6" indent="-101600" algn="l" rtl="0">
              <a:spcBef>
                <a:spcPts val="400"/>
              </a:spcBef>
              <a:spcAft>
                <a:spcPts val="0"/>
              </a:spcAft>
              <a:buClr>
                <a:schemeClr val="dk1"/>
              </a:buClr>
              <a:buSzPct val="100000"/>
              <a:buFont typeface="Verdana"/>
              <a:buChar char="•"/>
              <a:defRPr sz="2000" b="0" i="0" u="none" strike="noStrike" cap="none">
                <a:solidFill>
                  <a:schemeClr val="dk1"/>
                </a:solidFill>
                <a:latin typeface="Verdana"/>
                <a:ea typeface="Verdana"/>
                <a:cs typeface="Verdana"/>
                <a:sym typeface="Verdana"/>
              </a:defRPr>
            </a:lvl7pPr>
            <a:lvl8pPr marL="3429000" marR="0" lvl="7" indent="-101600" algn="l" rtl="0">
              <a:spcBef>
                <a:spcPts val="400"/>
              </a:spcBef>
              <a:spcAft>
                <a:spcPts val="0"/>
              </a:spcAft>
              <a:buClr>
                <a:schemeClr val="dk1"/>
              </a:buClr>
              <a:buSzPct val="100000"/>
              <a:buFont typeface="Verdana"/>
              <a:buChar char="•"/>
              <a:defRPr sz="2000" b="0" i="0" u="none" strike="noStrike" cap="none">
                <a:solidFill>
                  <a:schemeClr val="dk1"/>
                </a:solidFill>
                <a:latin typeface="Verdana"/>
                <a:ea typeface="Verdana"/>
                <a:cs typeface="Verdana"/>
                <a:sym typeface="Verdana"/>
              </a:defRPr>
            </a:lvl8pPr>
            <a:lvl9pPr marL="3886200" marR="0" lvl="8" indent="-101600" algn="l" rtl="0">
              <a:spcBef>
                <a:spcPts val="400"/>
              </a:spcBef>
              <a:spcAft>
                <a:spcPts val="0"/>
              </a:spcAft>
              <a:buClr>
                <a:schemeClr val="dk1"/>
              </a:buClr>
              <a:buSzPct val="100000"/>
              <a:buFont typeface="Verdana"/>
              <a:buChar char="•"/>
              <a:defRPr sz="2000" b="0" i="0" u="none" strike="noStrike" cap="none">
                <a:solidFill>
                  <a:schemeClr val="dk1"/>
                </a:solidFill>
                <a:latin typeface="Verdana"/>
                <a:ea typeface="Verdana"/>
                <a:cs typeface="Verdana"/>
                <a:sym typeface="Verdana"/>
              </a:defRPr>
            </a:lvl9pPr>
          </a:lstStyle>
          <a:p>
            <a:endParaRPr/>
          </a:p>
        </p:txBody>
      </p:sp>
      <p:sp>
        <p:nvSpPr>
          <p:cNvPr id="95" name="Shape 95"/>
          <p:cNvSpPr/>
          <p:nvPr/>
        </p:nvSpPr>
        <p:spPr>
          <a:xfrm>
            <a:off x="3733800" y="6096000"/>
            <a:ext cx="5257800" cy="609600"/>
          </a:xfrm>
          <a:prstGeom prst="rect">
            <a:avLst/>
          </a:prstGeom>
          <a:solidFill>
            <a:schemeClr val="lt1"/>
          </a:solidFill>
          <a:ln>
            <a:noFill/>
          </a:ln>
        </p:spPr>
        <p:txBody>
          <a:bodyPr lIns="91425" tIns="45700" rIns="91425" bIns="45700" anchor="ctr" anchorCtr="0">
            <a:noAutofit/>
          </a:bodyPr>
          <a:lstStyle/>
          <a:p>
            <a:pPr marL="0" marR="0" lvl="0" indent="0" algn="l" rtl="0">
              <a:spcBef>
                <a:spcPts val="0"/>
              </a:spcBef>
              <a:buNone/>
            </a:pPr>
            <a:endParaRPr sz="1800">
              <a:solidFill>
                <a:schemeClr val="dk1"/>
              </a:solidFill>
              <a:latin typeface="Verdana"/>
              <a:ea typeface="Verdana"/>
              <a:cs typeface="Verdana"/>
              <a:sym typeface="Verdana"/>
            </a:endParaRPr>
          </a:p>
        </p:txBody>
      </p:sp>
      <p:pic>
        <p:nvPicPr>
          <p:cNvPr id="96" name="Shape 96" descr="blue banner"/>
          <p:cNvPicPr preferRelativeResize="0"/>
          <p:nvPr/>
        </p:nvPicPr>
        <p:blipFill rotWithShape="1">
          <a:blip r:embed="rId13">
            <a:alphaModFix/>
          </a:blip>
          <a:srcRect/>
          <a:stretch/>
        </p:blipFill>
        <p:spPr>
          <a:xfrm>
            <a:off x="304800" y="152400"/>
            <a:ext cx="8382000" cy="914400"/>
          </a:xfrm>
          <a:prstGeom prst="rect">
            <a:avLst/>
          </a:prstGeom>
          <a:noFill/>
          <a:ln>
            <a:noFill/>
          </a:ln>
        </p:spPr>
      </p:pic>
      <p:pic>
        <p:nvPicPr>
          <p:cNvPr id="97" name="Shape 97" descr="DOH-rgb"/>
          <p:cNvPicPr preferRelativeResize="0"/>
          <p:nvPr/>
        </p:nvPicPr>
        <p:blipFill rotWithShape="1">
          <a:blip r:embed="rId14">
            <a:alphaModFix/>
          </a:blip>
          <a:srcRect/>
          <a:stretch/>
        </p:blipFill>
        <p:spPr>
          <a:xfrm>
            <a:off x="6400800" y="6096000"/>
            <a:ext cx="2262300" cy="5493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6.jp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jpg"/><Relationship Id="rId5" Type="http://schemas.openxmlformats.org/officeDocument/2006/relationships/image" Target="../media/image19.jp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2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2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22.gif"/></Relationships>
</file>

<file path=ppt/slides/_rels/slide15.xml.rels><?xml version="1.0" encoding="UTF-8" standalone="yes"?>
<Relationships xmlns="http://schemas.openxmlformats.org/package/2006/relationships"><Relationship Id="rId3" Type="http://schemas.openxmlformats.org/officeDocument/2006/relationships/image" Target="../media/image23.jpg"/><Relationship Id="rId4" Type="http://schemas.openxmlformats.org/officeDocument/2006/relationships/image" Target="../media/image24.jpg"/><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2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4.jp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8.png"/><Relationship Id="rId5" Type="http://schemas.openxmlformats.org/officeDocument/2006/relationships/image" Target="../media/image29.png"/><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31.png"/><Relationship Id="rId5" Type="http://schemas.openxmlformats.org/officeDocument/2006/relationships/image" Target="../media/image32.png"/><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4" Type="http://schemas.openxmlformats.org/officeDocument/2006/relationships/image" Target="../media/image37.png"/><Relationship Id="rId5" Type="http://schemas.openxmlformats.org/officeDocument/2006/relationships/image" Target="../media/image38.png"/><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image" Target="../media/image39.png"/><Relationship Id="rId4" Type="http://schemas.openxmlformats.org/officeDocument/2006/relationships/image" Target="../media/image40.png"/><Relationship Id="rId5" Type="http://schemas.openxmlformats.org/officeDocument/2006/relationships/image" Target="../media/image41.png"/><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42.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4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4" Type="http://schemas.openxmlformats.org/officeDocument/2006/relationships/image" Target="../media/image9.jpg"/><Relationship Id="rId5"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jp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3.jp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jp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51"/>
        <p:cNvGrpSpPr/>
        <p:nvPr/>
      </p:nvGrpSpPr>
      <p:grpSpPr>
        <a:xfrm>
          <a:off x="0" y="0"/>
          <a:ext cx="0" cy="0"/>
          <a:chOff x="0" y="0"/>
          <a:chExt cx="0" cy="0"/>
        </a:xfrm>
      </p:grpSpPr>
      <p:sp>
        <p:nvSpPr>
          <p:cNvPr id="752" name="Shape 752"/>
          <p:cNvSpPr txBox="1">
            <a:spLocks noGrp="1"/>
          </p:cNvSpPr>
          <p:nvPr>
            <p:ph type="body" idx="1"/>
          </p:nvPr>
        </p:nvSpPr>
        <p:spPr>
          <a:xfrm>
            <a:off x="685800" y="3581400"/>
            <a:ext cx="7772400" cy="1500300"/>
          </a:xfrm>
          <a:prstGeom prst="rect">
            <a:avLst/>
          </a:prstGeom>
          <a:noFill/>
          <a:ln>
            <a:noFill/>
          </a:ln>
        </p:spPr>
        <p:txBody>
          <a:bodyPr lIns="91425" tIns="45700" rIns="91425" bIns="45700" anchor="b" anchorCtr="0">
            <a:noAutofit/>
          </a:bodyPr>
          <a:lstStyle/>
          <a:p>
            <a:pPr marL="0" marR="0" lvl="0" indent="0" algn="ctr" rtl="0">
              <a:spcBef>
                <a:spcPts val="0"/>
              </a:spcBef>
              <a:spcAft>
                <a:spcPts val="0"/>
              </a:spcAft>
              <a:buClr>
                <a:schemeClr val="dk1"/>
              </a:buClr>
              <a:buSzPct val="25000"/>
              <a:buFont typeface="Verdana"/>
              <a:buNone/>
            </a:pPr>
            <a:r>
              <a:rPr lang="en-US" sz="3200" b="0" i="0" u="none" strike="noStrike" cap="none">
                <a:solidFill>
                  <a:schemeClr val="dk1"/>
                </a:solidFill>
                <a:latin typeface="Verdana"/>
                <a:ea typeface="Verdana"/>
                <a:cs typeface="Verdana"/>
                <a:sym typeface="Verdana"/>
              </a:rPr>
              <a:t>Pennsylvania’s Response to the Threat of Resistance</a:t>
            </a:r>
          </a:p>
          <a:p>
            <a:pPr marL="0" marR="0" lvl="0" indent="0" algn="l" rtl="0">
              <a:spcBef>
                <a:spcPts val="400"/>
              </a:spcBef>
              <a:spcAft>
                <a:spcPts val="0"/>
              </a:spcAft>
              <a:buClr>
                <a:schemeClr val="dk1"/>
              </a:buClr>
              <a:buSzPct val="25000"/>
              <a:buFont typeface="Verdana"/>
              <a:buNone/>
            </a:pPr>
            <a:endParaRPr sz="2000" b="0" i="0" u="none" strike="noStrike" cap="none">
              <a:solidFill>
                <a:schemeClr val="dk1"/>
              </a:solidFill>
              <a:latin typeface="Verdana"/>
              <a:ea typeface="Verdana"/>
              <a:cs typeface="Verdana"/>
              <a:sym typeface="Verdana"/>
            </a:endParaRPr>
          </a:p>
          <a:p>
            <a:pPr marL="0" marR="0" lvl="0" indent="0" algn="ctr" rtl="0">
              <a:spcBef>
                <a:spcPts val="400"/>
              </a:spcBef>
              <a:spcAft>
                <a:spcPts val="0"/>
              </a:spcAft>
              <a:buClr>
                <a:schemeClr val="dk1"/>
              </a:buClr>
              <a:buSzPct val="25000"/>
              <a:buFont typeface="Verdana"/>
              <a:buNone/>
            </a:pPr>
            <a:endParaRPr sz="2000" b="0" i="0" u="none" strike="noStrike" cap="none">
              <a:solidFill>
                <a:schemeClr val="dk1"/>
              </a:solidFill>
              <a:latin typeface="Verdana"/>
              <a:ea typeface="Verdana"/>
              <a:cs typeface="Verdana"/>
              <a:sym typeface="Verdana"/>
            </a:endParaRPr>
          </a:p>
          <a:p>
            <a:pPr marL="0" marR="0" lvl="0" indent="0" algn="ctr" rtl="0">
              <a:spcBef>
                <a:spcPts val="400"/>
              </a:spcBef>
              <a:spcAft>
                <a:spcPts val="0"/>
              </a:spcAft>
              <a:buClr>
                <a:schemeClr val="dk1"/>
              </a:buClr>
              <a:buSzPct val="25000"/>
              <a:buFont typeface="Verdana"/>
              <a:buNone/>
            </a:pPr>
            <a:r>
              <a:rPr lang="en-US" sz="2000" b="0" i="0" u="none" strike="noStrike" cap="none">
                <a:solidFill>
                  <a:schemeClr val="dk1"/>
                </a:solidFill>
                <a:latin typeface="Verdana"/>
                <a:ea typeface="Verdana"/>
                <a:cs typeface="Verdana"/>
                <a:sym typeface="Verdana"/>
              </a:rPr>
              <a:t>Dr. Rachel Levine</a:t>
            </a:r>
          </a:p>
          <a:p>
            <a:pPr marL="0" marR="0" lvl="0" indent="0" algn="ctr" rtl="0">
              <a:spcBef>
                <a:spcPts val="400"/>
              </a:spcBef>
              <a:spcAft>
                <a:spcPts val="0"/>
              </a:spcAft>
              <a:buClr>
                <a:schemeClr val="dk1"/>
              </a:buClr>
              <a:buSzPct val="25000"/>
              <a:buFont typeface="Verdana"/>
              <a:buNone/>
            </a:pPr>
            <a:r>
              <a:rPr lang="en-US" sz="2000" b="0" i="0" u="none" strike="noStrike" cap="none">
                <a:solidFill>
                  <a:schemeClr val="dk1"/>
                </a:solidFill>
                <a:latin typeface="Verdana"/>
                <a:ea typeface="Verdana"/>
                <a:cs typeface="Verdana"/>
                <a:sym typeface="Verdana"/>
              </a:rPr>
              <a:t>Pennsylvania Physician General </a:t>
            </a:r>
          </a:p>
          <a:p>
            <a:pPr marL="0" marR="0" lvl="0" indent="0" algn="l" rtl="0">
              <a:spcBef>
                <a:spcPts val="400"/>
              </a:spcBef>
              <a:spcAft>
                <a:spcPts val="0"/>
              </a:spcAft>
              <a:buClr>
                <a:schemeClr val="dk1"/>
              </a:buClr>
              <a:buSzPct val="25000"/>
              <a:buFont typeface="Verdana"/>
              <a:buNone/>
            </a:pPr>
            <a:endParaRPr sz="2000" b="0" i="0" u="none" strike="noStrike" cap="none">
              <a:solidFill>
                <a:schemeClr val="dk1"/>
              </a:solidFill>
              <a:latin typeface="Verdana"/>
              <a:ea typeface="Verdana"/>
              <a:cs typeface="Verdana"/>
              <a:sym typeface="Verdan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48"/>
        <p:cNvGrpSpPr/>
        <p:nvPr/>
      </p:nvGrpSpPr>
      <p:grpSpPr>
        <a:xfrm>
          <a:off x="0" y="0"/>
          <a:ext cx="0" cy="0"/>
          <a:chOff x="0" y="0"/>
          <a:chExt cx="0" cy="0"/>
        </a:xfrm>
      </p:grpSpPr>
      <p:sp>
        <p:nvSpPr>
          <p:cNvPr id="849" name="Shape 849"/>
          <p:cNvSpPr txBox="1">
            <a:spLocks noGrp="1"/>
          </p:cNvSpPr>
          <p:nvPr>
            <p:ph type="title"/>
          </p:nvPr>
        </p:nvSpPr>
        <p:spPr>
          <a:xfrm>
            <a:off x="755650" y="76200"/>
            <a:ext cx="8388300" cy="1143000"/>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US" sz="3600" b="0" i="0" u="none" strike="noStrike" cap="none">
                <a:solidFill>
                  <a:schemeClr val="lt1"/>
                </a:solidFill>
                <a:latin typeface="Garamond"/>
                <a:ea typeface="Garamond"/>
                <a:cs typeface="Garamond"/>
                <a:sym typeface="Garamond"/>
              </a:rPr>
              <a:t>Pediatric Initiative  </a:t>
            </a:r>
          </a:p>
        </p:txBody>
      </p:sp>
      <p:sp>
        <p:nvSpPr>
          <p:cNvPr id="850" name="Shape 850"/>
          <p:cNvSpPr txBox="1">
            <a:spLocks noGrp="1"/>
          </p:cNvSpPr>
          <p:nvPr>
            <p:ph type="body" idx="1"/>
          </p:nvPr>
        </p:nvSpPr>
        <p:spPr>
          <a:xfrm>
            <a:off x="304800" y="1143000"/>
            <a:ext cx="4876800" cy="50292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Noto Sans Symbols"/>
              <a:buNone/>
            </a:pPr>
            <a:r>
              <a:rPr lang="en-US" sz="2400" b="1" i="0" u="none" strike="noStrike" cap="none">
                <a:solidFill>
                  <a:schemeClr val="dk1"/>
                </a:solidFill>
                <a:latin typeface="Verdana"/>
                <a:ea typeface="Verdana"/>
                <a:cs typeface="Verdana"/>
                <a:sym typeface="Verdana"/>
              </a:rPr>
              <a:t>Pediatric settings </a:t>
            </a:r>
          </a:p>
          <a:p>
            <a:pPr marL="342900" marR="0" lvl="0" indent="-342900" algn="l" rtl="0">
              <a:spcBef>
                <a:spcPts val="400"/>
              </a:spcBef>
              <a:spcAft>
                <a:spcPts val="0"/>
              </a:spcAft>
              <a:buClr>
                <a:schemeClr val="dk1"/>
              </a:buClr>
              <a:buSzPct val="100000"/>
              <a:buFont typeface="Verdana"/>
              <a:buChar char="•"/>
            </a:pPr>
            <a:r>
              <a:rPr lang="en-US" sz="2000" b="0" i="0" u="none" strike="noStrike" cap="none">
                <a:solidFill>
                  <a:schemeClr val="dk1"/>
                </a:solidFill>
                <a:latin typeface="Verdana"/>
                <a:ea typeface="Verdana"/>
                <a:cs typeface="Verdana"/>
                <a:sym typeface="Verdana"/>
              </a:rPr>
              <a:t>Pediatric clinics Abx stewardship  </a:t>
            </a:r>
          </a:p>
          <a:p>
            <a:pPr marL="742950" marR="0" lvl="1" indent="-285750" algn="l" rtl="0">
              <a:spcBef>
                <a:spcPts val="400"/>
              </a:spcBef>
              <a:spcAft>
                <a:spcPts val="0"/>
              </a:spcAft>
              <a:buClr>
                <a:schemeClr val="dk1"/>
              </a:buClr>
              <a:buSzPct val="100000"/>
              <a:buFont typeface="Noto Sans Symbols"/>
              <a:buChar char="▪"/>
            </a:pPr>
            <a:r>
              <a:rPr lang="en-US" sz="2000" b="0" i="0" u="none" strike="noStrike" cap="none">
                <a:solidFill>
                  <a:schemeClr val="dk1"/>
                </a:solidFill>
                <a:latin typeface="Verdana"/>
                <a:ea typeface="Verdana"/>
                <a:cs typeface="Verdana"/>
                <a:sym typeface="Verdana"/>
              </a:rPr>
              <a:t>Promote Get Smart guidelines </a:t>
            </a:r>
          </a:p>
          <a:p>
            <a:pPr marL="742950" marR="0" lvl="1" indent="-285750" algn="l" rtl="0">
              <a:spcBef>
                <a:spcPts val="400"/>
              </a:spcBef>
              <a:spcAft>
                <a:spcPts val="0"/>
              </a:spcAft>
              <a:buClr>
                <a:schemeClr val="dk1"/>
              </a:buClr>
              <a:buSzPct val="100000"/>
              <a:buFont typeface="Noto Sans Symbols"/>
              <a:buChar char="▪"/>
            </a:pPr>
            <a:r>
              <a:rPr lang="en-US" sz="2000" b="0" i="0" u="none" strike="noStrike" cap="none">
                <a:solidFill>
                  <a:schemeClr val="dk1"/>
                </a:solidFill>
                <a:latin typeface="Verdana"/>
                <a:ea typeface="Verdana"/>
                <a:cs typeface="Verdana"/>
                <a:sym typeface="Verdana"/>
              </a:rPr>
              <a:t>Reduce parental expectations for Abxs </a:t>
            </a:r>
          </a:p>
          <a:p>
            <a:pPr marL="342900" marR="0" lvl="0" indent="-342900" algn="l" rtl="0">
              <a:spcBef>
                <a:spcPts val="400"/>
              </a:spcBef>
              <a:spcAft>
                <a:spcPts val="0"/>
              </a:spcAft>
              <a:buClr>
                <a:schemeClr val="dk1"/>
              </a:buClr>
              <a:buSzPct val="100000"/>
              <a:buFont typeface="Verdana"/>
              <a:buChar char="•"/>
            </a:pPr>
            <a:r>
              <a:rPr lang="en-US" sz="2000" b="0" i="0" u="none" strike="noStrike" cap="none">
                <a:solidFill>
                  <a:schemeClr val="dk1"/>
                </a:solidFill>
                <a:latin typeface="Verdana"/>
                <a:ea typeface="Verdana"/>
                <a:cs typeface="Verdana"/>
                <a:sym typeface="Verdana"/>
              </a:rPr>
              <a:t>Collaborations </a:t>
            </a:r>
          </a:p>
          <a:p>
            <a:pPr marL="742950" marR="0" lvl="1" indent="-285750" algn="l" rtl="0">
              <a:spcBef>
                <a:spcPts val="400"/>
              </a:spcBef>
              <a:spcAft>
                <a:spcPts val="0"/>
              </a:spcAft>
              <a:buClr>
                <a:schemeClr val="dk1"/>
              </a:buClr>
              <a:buSzPct val="100000"/>
              <a:buFont typeface="Noto Sans Symbols"/>
              <a:buChar char="▪"/>
            </a:pPr>
            <a:r>
              <a:rPr lang="en-US" sz="2000" b="0" i="0" u="none" strike="noStrike" cap="none">
                <a:solidFill>
                  <a:schemeClr val="dk1"/>
                </a:solidFill>
                <a:latin typeface="Verdana"/>
                <a:ea typeface="Verdana"/>
                <a:cs typeface="Verdana"/>
                <a:sym typeface="Verdana"/>
              </a:rPr>
              <a:t>Penn State Hershey Pediatrics </a:t>
            </a:r>
          </a:p>
          <a:p>
            <a:pPr marL="742950" marR="0" lvl="1" indent="-285750" algn="l" rtl="0">
              <a:spcBef>
                <a:spcPts val="400"/>
              </a:spcBef>
              <a:spcAft>
                <a:spcPts val="0"/>
              </a:spcAft>
              <a:buClr>
                <a:schemeClr val="dk1"/>
              </a:buClr>
              <a:buSzPct val="100000"/>
              <a:buFont typeface="Noto Sans Symbols"/>
              <a:buChar char="▪"/>
            </a:pPr>
            <a:r>
              <a:rPr lang="en-US" sz="2000" b="0" i="0" u="none" strike="noStrike" cap="none">
                <a:solidFill>
                  <a:schemeClr val="dk1"/>
                </a:solidFill>
                <a:latin typeface="Verdana"/>
                <a:ea typeface="Verdana"/>
                <a:cs typeface="Verdana"/>
                <a:sym typeface="Verdana"/>
              </a:rPr>
              <a:t>Children’s Hospital of Pittsburgh</a:t>
            </a:r>
          </a:p>
          <a:p>
            <a:pPr marL="342900" marR="0" lvl="0" indent="-342900" algn="l" rtl="0">
              <a:spcBef>
                <a:spcPts val="400"/>
              </a:spcBef>
              <a:spcAft>
                <a:spcPts val="0"/>
              </a:spcAft>
              <a:buClr>
                <a:schemeClr val="dk1"/>
              </a:buClr>
              <a:buSzPct val="100000"/>
              <a:buFont typeface="Verdana"/>
              <a:buChar char="•"/>
            </a:pPr>
            <a:r>
              <a:rPr lang="en-US" sz="2000" b="0" i="0" u="none" strike="noStrike" cap="none">
                <a:solidFill>
                  <a:schemeClr val="dk1"/>
                </a:solidFill>
                <a:latin typeface="Verdana"/>
                <a:ea typeface="Verdana"/>
                <a:cs typeface="Verdana"/>
                <a:sym typeface="Verdana"/>
              </a:rPr>
              <a:t>Focus</a:t>
            </a:r>
          </a:p>
          <a:p>
            <a:pPr marL="742950" marR="0" lvl="1" indent="-285750" algn="l" rtl="0">
              <a:spcBef>
                <a:spcPts val="400"/>
              </a:spcBef>
              <a:spcAft>
                <a:spcPts val="0"/>
              </a:spcAft>
              <a:buClr>
                <a:schemeClr val="dk1"/>
              </a:buClr>
              <a:buSzPct val="100000"/>
              <a:buFont typeface="Noto Sans Symbols"/>
              <a:buChar char="▪"/>
            </a:pPr>
            <a:r>
              <a:rPr lang="en-US" sz="2000" b="0" i="0" u="none" strike="noStrike" cap="none">
                <a:solidFill>
                  <a:schemeClr val="dk1"/>
                </a:solidFill>
                <a:latin typeface="Verdana"/>
                <a:ea typeface="Verdana"/>
                <a:cs typeface="Verdana"/>
                <a:sym typeface="Verdana"/>
              </a:rPr>
              <a:t>Childcare facilities</a:t>
            </a:r>
          </a:p>
          <a:p>
            <a:pPr marL="1143000" marR="0" lvl="2" indent="-228600" algn="l" rtl="0">
              <a:spcBef>
                <a:spcPts val="400"/>
              </a:spcBef>
              <a:spcAft>
                <a:spcPts val="0"/>
              </a:spcAft>
              <a:buClr>
                <a:schemeClr val="dk1"/>
              </a:buClr>
              <a:buSzPct val="100000"/>
              <a:buFont typeface="Noto Sans Symbols"/>
              <a:buChar char="▪"/>
            </a:pPr>
            <a:r>
              <a:rPr lang="en-US" sz="2000" b="0" i="0" u="none" strike="noStrike" cap="none">
                <a:solidFill>
                  <a:schemeClr val="dk1"/>
                </a:solidFill>
                <a:latin typeface="Verdana"/>
                <a:ea typeface="Verdana"/>
                <a:cs typeface="Verdana"/>
                <a:sym typeface="Verdana"/>
              </a:rPr>
              <a:t>~7907 facilities</a:t>
            </a:r>
          </a:p>
          <a:p>
            <a:pPr marL="1143000" marR="0" lvl="2" indent="-228600" algn="l" rtl="0">
              <a:spcBef>
                <a:spcPts val="400"/>
              </a:spcBef>
              <a:spcAft>
                <a:spcPts val="0"/>
              </a:spcAft>
              <a:buClr>
                <a:schemeClr val="dk1"/>
              </a:buClr>
              <a:buSzPct val="100000"/>
              <a:buFont typeface="Noto Sans Symbols"/>
              <a:buChar char="▪"/>
            </a:pPr>
            <a:r>
              <a:rPr lang="en-US" sz="2000" b="0" i="0" u="none" strike="noStrike" cap="none">
                <a:solidFill>
                  <a:schemeClr val="dk1"/>
                </a:solidFill>
                <a:latin typeface="Verdana"/>
                <a:ea typeface="Verdana"/>
                <a:cs typeface="Verdana"/>
                <a:sym typeface="Verdana"/>
              </a:rPr>
              <a:t>~242,324 children in childcare facilities</a:t>
            </a:r>
            <a:r>
              <a:rPr lang="en-US" sz="2000" b="0" i="0" u="none" strike="noStrike" cap="none" baseline="30000">
                <a:solidFill>
                  <a:schemeClr val="dk1"/>
                </a:solidFill>
                <a:latin typeface="Verdana"/>
                <a:ea typeface="Verdana"/>
                <a:cs typeface="Verdana"/>
                <a:sym typeface="Verdana"/>
              </a:rPr>
              <a:t>3</a:t>
            </a:r>
          </a:p>
          <a:p>
            <a:pPr marL="457200" marR="0" lvl="1" indent="0" algn="l" rtl="0">
              <a:spcBef>
                <a:spcPts val="400"/>
              </a:spcBef>
              <a:spcAft>
                <a:spcPts val="0"/>
              </a:spcAft>
              <a:buClr>
                <a:schemeClr val="dk1"/>
              </a:buClr>
              <a:buSzPct val="25000"/>
              <a:buFont typeface="Verdana"/>
              <a:buNone/>
            </a:pPr>
            <a:endParaRPr sz="2000" b="0" i="0" u="none" strike="noStrike" cap="none">
              <a:solidFill>
                <a:schemeClr val="dk1"/>
              </a:solidFill>
              <a:latin typeface="Verdana"/>
              <a:ea typeface="Verdana"/>
              <a:cs typeface="Verdana"/>
              <a:sym typeface="Verdana"/>
            </a:endParaRPr>
          </a:p>
        </p:txBody>
      </p:sp>
      <p:sp>
        <p:nvSpPr>
          <p:cNvPr id="851" name="Shape 851"/>
          <p:cNvSpPr txBox="1"/>
          <p:nvPr/>
        </p:nvSpPr>
        <p:spPr>
          <a:xfrm>
            <a:off x="304800" y="6292200"/>
            <a:ext cx="4267200" cy="615600"/>
          </a:xfrm>
          <a:prstGeom prst="rect">
            <a:avLst/>
          </a:prstGeom>
          <a:noFill/>
          <a:ln>
            <a:noFill/>
          </a:ln>
        </p:spPr>
        <p:txBody>
          <a:bodyPr lIns="91425" tIns="45700" rIns="91425" bIns="45700" anchor="t" anchorCtr="0">
            <a:noAutofit/>
          </a:bodyPr>
          <a:lstStyle/>
          <a:p>
            <a:pPr marL="0" marR="0" lvl="2" indent="0" algn="l" rtl="0">
              <a:spcBef>
                <a:spcPts val="0"/>
              </a:spcBef>
              <a:buSzPct val="25000"/>
              <a:buNone/>
            </a:pPr>
            <a:r>
              <a:rPr lang="en-US" sz="1200" b="0" i="0" u="none" strike="noStrike" cap="none">
                <a:solidFill>
                  <a:schemeClr val="accent4"/>
                </a:solidFill>
                <a:latin typeface="Verdana"/>
                <a:ea typeface="Verdana"/>
                <a:cs typeface="Verdana"/>
                <a:sym typeface="Verdana"/>
              </a:rPr>
              <a:t>3. Pennsylvania  Department of Human Services </a:t>
            </a:r>
          </a:p>
          <a:p>
            <a:pPr marL="0" marR="0" lvl="0" indent="0" algn="l" rtl="0">
              <a:spcBef>
                <a:spcPts val="0"/>
              </a:spcBef>
              <a:buNone/>
            </a:pPr>
            <a:endParaRPr sz="1800" b="0">
              <a:solidFill>
                <a:schemeClr val="dk1"/>
              </a:solidFill>
              <a:latin typeface="Verdana"/>
              <a:ea typeface="Verdana"/>
              <a:cs typeface="Verdana"/>
              <a:sym typeface="Verdana"/>
            </a:endParaRPr>
          </a:p>
        </p:txBody>
      </p:sp>
      <p:pic>
        <p:nvPicPr>
          <p:cNvPr id="852" name="Shape 852"/>
          <p:cNvPicPr preferRelativeResize="0"/>
          <p:nvPr/>
        </p:nvPicPr>
        <p:blipFill rotWithShape="1">
          <a:blip r:embed="rId3">
            <a:alphaModFix/>
          </a:blip>
          <a:srcRect/>
          <a:stretch/>
        </p:blipFill>
        <p:spPr>
          <a:xfrm>
            <a:off x="5339105" y="2978174"/>
            <a:ext cx="3124200" cy="2090400"/>
          </a:xfrm>
          <a:prstGeom prst="rect">
            <a:avLst/>
          </a:prstGeom>
          <a:noFill/>
          <a:ln>
            <a:noFill/>
          </a:ln>
        </p:spPr>
      </p:pic>
      <p:sp>
        <p:nvSpPr>
          <p:cNvPr id="853" name="Shape 853"/>
          <p:cNvSpPr txBox="1"/>
          <p:nvPr/>
        </p:nvSpPr>
        <p:spPr>
          <a:xfrm>
            <a:off x="5339100" y="5068550"/>
            <a:ext cx="3124200" cy="27690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1200" b="0">
                <a:solidFill>
                  <a:schemeClr val="dk1"/>
                </a:solidFill>
                <a:latin typeface="Verdana"/>
                <a:ea typeface="Verdana"/>
                <a:cs typeface="Verdana"/>
                <a:sym typeface="Verdana"/>
              </a:rPr>
              <a:t>Source: www.examiner.com</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57"/>
        <p:cNvGrpSpPr/>
        <p:nvPr/>
      </p:nvGrpSpPr>
      <p:grpSpPr>
        <a:xfrm>
          <a:off x="0" y="0"/>
          <a:ext cx="0" cy="0"/>
          <a:chOff x="0" y="0"/>
          <a:chExt cx="0" cy="0"/>
        </a:xfrm>
      </p:grpSpPr>
      <p:sp>
        <p:nvSpPr>
          <p:cNvPr id="858" name="Shape 858"/>
          <p:cNvSpPr txBox="1">
            <a:spLocks noGrp="1"/>
          </p:cNvSpPr>
          <p:nvPr>
            <p:ph type="title"/>
          </p:nvPr>
        </p:nvSpPr>
        <p:spPr>
          <a:xfrm>
            <a:off x="584200" y="177800"/>
            <a:ext cx="7924800" cy="609600"/>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US" sz="2800" b="0" i="0" u="none" strike="noStrike" cap="none">
                <a:solidFill>
                  <a:schemeClr val="lt1"/>
                </a:solidFill>
                <a:latin typeface="Verdana"/>
                <a:ea typeface="Verdana"/>
                <a:cs typeface="Verdana"/>
                <a:sym typeface="Verdana"/>
              </a:rPr>
              <a:t>Get Smart Pediatric Initiative </a:t>
            </a:r>
            <a:r>
              <a:rPr lang="en-US" sz="2400" b="0" i="0" u="none" strike="noStrike" cap="none">
                <a:solidFill>
                  <a:schemeClr val="lt1"/>
                </a:solidFill>
                <a:latin typeface="Verdana"/>
                <a:ea typeface="Verdana"/>
                <a:cs typeface="Verdana"/>
                <a:sym typeface="Verdana"/>
              </a:rPr>
              <a:t>(continued)</a:t>
            </a:r>
          </a:p>
        </p:txBody>
      </p:sp>
      <p:sp>
        <p:nvSpPr>
          <p:cNvPr id="859" name="Shape 859"/>
          <p:cNvSpPr txBox="1">
            <a:spLocks noGrp="1"/>
          </p:cNvSpPr>
          <p:nvPr>
            <p:ph type="body" idx="1"/>
          </p:nvPr>
        </p:nvSpPr>
        <p:spPr>
          <a:xfrm>
            <a:off x="457200" y="1295400"/>
            <a:ext cx="8229600" cy="42672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None/>
            </a:pPr>
            <a:r>
              <a:rPr lang="en-US" sz="2400" b="1" i="0" u="none" strike="noStrike" cap="none">
                <a:solidFill>
                  <a:schemeClr val="dk1"/>
                </a:solidFill>
                <a:latin typeface="Verdana"/>
                <a:ea typeface="Verdana"/>
                <a:cs typeface="Verdana"/>
                <a:sym typeface="Verdana"/>
              </a:rPr>
              <a:t>Primary prevention </a:t>
            </a:r>
          </a:p>
          <a:p>
            <a:pPr marR="0" lvl="0" indent="25400" algn="l" rtl="0">
              <a:spcBef>
                <a:spcPts val="400"/>
              </a:spcBef>
              <a:spcAft>
                <a:spcPts val="0"/>
              </a:spcAft>
              <a:buClr>
                <a:schemeClr val="dk1"/>
              </a:buClr>
              <a:buSzPct val="100000"/>
              <a:buFont typeface="Verdana"/>
              <a:buChar char="•"/>
            </a:pPr>
            <a:r>
              <a:rPr lang="en-US" sz="2000" b="0" i="0" u="none" strike="noStrike" cap="none">
                <a:solidFill>
                  <a:schemeClr val="dk1"/>
                </a:solidFill>
                <a:latin typeface="Verdana"/>
                <a:ea typeface="Verdana"/>
                <a:cs typeface="Verdana"/>
                <a:sym typeface="Verdana"/>
              </a:rPr>
              <a:t>Hand hygiene demonstrations are held in child care centers and schools</a:t>
            </a:r>
          </a:p>
          <a:p>
            <a:pPr marL="742950" marR="0" lvl="1" indent="-285750" algn="l" rtl="0">
              <a:spcBef>
                <a:spcPts val="400"/>
              </a:spcBef>
              <a:spcAft>
                <a:spcPts val="0"/>
              </a:spcAft>
              <a:buClr>
                <a:schemeClr val="dk1"/>
              </a:buClr>
              <a:buSzPct val="100000"/>
              <a:buFont typeface="Verdana"/>
              <a:buNone/>
            </a:pPr>
            <a:endParaRPr sz="2000" b="0" i="0" u="none" strike="noStrike" cap="none">
              <a:solidFill>
                <a:schemeClr val="dk1"/>
              </a:solidFill>
              <a:latin typeface="Verdana"/>
              <a:ea typeface="Verdana"/>
              <a:cs typeface="Verdana"/>
              <a:sym typeface="Verdana"/>
            </a:endParaRPr>
          </a:p>
        </p:txBody>
      </p:sp>
      <p:pic>
        <p:nvPicPr>
          <p:cNvPr id="860" name="Shape 860"/>
          <p:cNvPicPr preferRelativeResize="0"/>
          <p:nvPr/>
        </p:nvPicPr>
        <p:blipFill rotWithShape="1">
          <a:blip r:embed="rId3">
            <a:alphaModFix/>
          </a:blip>
          <a:srcRect/>
          <a:stretch/>
        </p:blipFill>
        <p:spPr>
          <a:xfrm>
            <a:off x="4800600" y="3054594"/>
            <a:ext cx="1676400" cy="1551300"/>
          </a:xfrm>
          <a:prstGeom prst="rect">
            <a:avLst/>
          </a:prstGeom>
          <a:noFill/>
          <a:ln>
            <a:noFill/>
          </a:ln>
        </p:spPr>
      </p:pic>
      <p:pic>
        <p:nvPicPr>
          <p:cNvPr id="861" name="Shape 861"/>
          <p:cNvPicPr preferRelativeResize="0"/>
          <p:nvPr/>
        </p:nvPicPr>
        <p:blipFill rotWithShape="1">
          <a:blip r:embed="rId4">
            <a:alphaModFix/>
          </a:blip>
          <a:srcRect/>
          <a:stretch/>
        </p:blipFill>
        <p:spPr>
          <a:xfrm>
            <a:off x="6858000" y="2865583"/>
            <a:ext cx="1676400" cy="1929300"/>
          </a:xfrm>
          <a:prstGeom prst="rect">
            <a:avLst/>
          </a:prstGeom>
          <a:noFill/>
          <a:ln>
            <a:noFill/>
          </a:ln>
        </p:spPr>
      </p:pic>
      <p:pic>
        <p:nvPicPr>
          <p:cNvPr id="862" name="Shape 862" descr="https://pbs.twimg.com/media/CUBeLaMUwAEjwrb.jpg:large"/>
          <p:cNvPicPr preferRelativeResize="0"/>
          <p:nvPr/>
        </p:nvPicPr>
        <p:blipFill rotWithShape="1">
          <a:blip r:embed="rId5">
            <a:alphaModFix/>
          </a:blip>
          <a:srcRect t="10916" b="12313"/>
          <a:stretch/>
        </p:blipFill>
        <p:spPr>
          <a:xfrm>
            <a:off x="838200" y="2613323"/>
            <a:ext cx="3059400" cy="2575200"/>
          </a:xfrm>
          <a:prstGeom prst="rect">
            <a:avLst/>
          </a:prstGeom>
          <a:noFill/>
          <a:ln>
            <a:noFill/>
          </a:ln>
        </p:spPr>
      </p:pic>
      <p:sp>
        <p:nvSpPr>
          <p:cNvPr id="863" name="Shape 863"/>
          <p:cNvSpPr txBox="1"/>
          <p:nvPr/>
        </p:nvSpPr>
        <p:spPr>
          <a:xfrm>
            <a:off x="130650" y="5259046"/>
            <a:ext cx="4495800" cy="676800"/>
          </a:xfrm>
          <a:prstGeom prst="rect">
            <a:avLst/>
          </a:prstGeom>
          <a:noFill/>
          <a:ln>
            <a:noFill/>
          </a:ln>
        </p:spPr>
        <p:txBody>
          <a:bodyPr lIns="92075" tIns="46025" rIns="92075" bIns="46025" anchor="t" anchorCtr="0">
            <a:noAutofit/>
          </a:bodyPr>
          <a:lstStyle/>
          <a:p>
            <a:pPr marL="0" marR="0" lvl="0" indent="0" algn="ctr" rtl="0">
              <a:lnSpc>
                <a:spcPct val="80000"/>
              </a:lnSpc>
              <a:spcBef>
                <a:spcPts val="0"/>
              </a:spcBef>
              <a:spcAft>
                <a:spcPts val="0"/>
              </a:spcAft>
              <a:buClr>
                <a:schemeClr val="hlink"/>
              </a:buClr>
              <a:buSzPct val="25000"/>
              <a:buFont typeface="Noto Sans Symbols"/>
              <a:buNone/>
            </a:pPr>
            <a:r>
              <a:rPr lang="en-US" sz="1800" b="0">
                <a:solidFill>
                  <a:schemeClr val="dk1"/>
                </a:solidFill>
                <a:latin typeface="Verdana"/>
                <a:ea typeface="Verdana"/>
                <a:cs typeface="Verdana"/>
                <a:sym typeface="Verdana"/>
              </a:rPr>
              <a:t>Dr. Levine reading “Katie Caught a Cold” to children at a child care center in State College, Pa. November 17, 2015</a:t>
            </a:r>
          </a:p>
          <a:p>
            <a:pPr marL="342900" marR="0" lvl="0" indent="-342900" algn="l" rtl="0">
              <a:lnSpc>
                <a:spcPct val="80000"/>
              </a:lnSpc>
              <a:spcBef>
                <a:spcPts val="0"/>
              </a:spcBef>
              <a:spcAft>
                <a:spcPts val="0"/>
              </a:spcAft>
              <a:buClr>
                <a:schemeClr val="hlink"/>
              </a:buClr>
              <a:buFont typeface="Noto Sans Symbols"/>
              <a:buNone/>
            </a:pPr>
            <a:endParaRPr sz="2720" b="0">
              <a:solidFill>
                <a:schemeClr val="dk1"/>
              </a:solidFill>
              <a:latin typeface="Verdana"/>
              <a:ea typeface="Verdana"/>
              <a:cs typeface="Verdana"/>
              <a:sym typeface="Verdana"/>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68"/>
        <p:cNvGrpSpPr/>
        <p:nvPr/>
      </p:nvGrpSpPr>
      <p:grpSpPr>
        <a:xfrm>
          <a:off x="0" y="0"/>
          <a:ext cx="0" cy="0"/>
          <a:chOff x="0" y="0"/>
          <a:chExt cx="0" cy="0"/>
        </a:xfrm>
      </p:grpSpPr>
      <p:sp>
        <p:nvSpPr>
          <p:cNvPr id="869" name="Shape 869"/>
          <p:cNvSpPr txBox="1">
            <a:spLocks noGrp="1"/>
          </p:cNvSpPr>
          <p:nvPr>
            <p:ph type="title"/>
          </p:nvPr>
        </p:nvSpPr>
        <p:spPr>
          <a:xfrm>
            <a:off x="609600" y="-13252"/>
            <a:ext cx="7772400" cy="1143000"/>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US" sz="3600" b="0" i="0" u="none" strike="noStrike" cap="none">
                <a:solidFill>
                  <a:schemeClr val="lt1"/>
                </a:solidFill>
                <a:latin typeface="Verdana"/>
                <a:ea typeface="Verdana"/>
                <a:cs typeface="Verdana"/>
                <a:sym typeface="Verdana"/>
              </a:rPr>
              <a:t>Get Smart Pharmacy Initiative</a:t>
            </a:r>
          </a:p>
        </p:txBody>
      </p:sp>
      <p:sp>
        <p:nvSpPr>
          <p:cNvPr id="870" name="Shape 870"/>
          <p:cNvSpPr txBox="1">
            <a:spLocks noGrp="1"/>
          </p:cNvSpPr>
          <p:nvPr>
            <p:ph type="body" idx="1"/>
          </p:nvPr>
        </p:nvSpPr>
        <p:spPr>
          <a:xfrm>
            <a:off x="377095" y="1231166"/>
            <a:ext cx="5337900" cy="565199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Verdana"/>
              <a:buNone/>
            </a:pPr>
            <a:r>
              <a:rPr lang="en-US" sz="2400" b="1" i="0" u="none" strike="noStrike" cap="none">
                <a:solidFill>
                  <a:schemeClr val="dk1"/>
                </a:solidFill>
                <a:latin typeface="Verdana"/>
                <a:ea typeface="Verdana"/>
                <a:cs typeface="Verdana"/>
                <a:sym typeface="Verdana"/>
              </a:rPr>
              <a:t>Objectives </a:t>
            </a:r>
          </a:p>
          <a:p>
            <a:pPr marL="342900" marR="0" lvl="0" indent="-317500" algn="l" rtl="0">
              <a:spcBef>
                <a:spcPts val="480"/>
              </a:spcBef>
              <a:spcAft>
                <a:spcPts val="0"/>
              </a:spcAft>
              <a:buClr>
                <a:schemeClr val="dk1"/>
              </a:buClr>
              <a:buSzPct val="100000"/>
              <a:buFont typeface="Verdana"/>
              <a:buChar char="•"/>
            </a:pPr>
            <a:r>
              <a:rPr lang="en-US" sz="2000" b="0" i="0" u="none" strike="noStrike" cap="none">
                <a:solidFill>
                  <a:schemeClr val="dk1"/>
                </a:solidFill>
                <a:latin typeface="Verdana"/>
                <a:ea typeface="Verdana"/>
                <a:cs typeface="Verdana"/>
                <a:sym typeface="Verdana"/>
              </a:rPr>
              <a:t>Engage faculty and students in antimicrobial stewardship</a:t>
            </a:r>
          </a:p>
          <a:p>
            <a:pPr marL="742950" marR="0" lvl="1" indent="-260350" algn="l" rtl="0">
              <a:spcBef>
                <a:spcPts val="480"/>
              </a:spcBef>
              <a:spcAft>
                <a:spcPts val="0"/>
              </a:spcAft>
              <a:buClr>
                <a:schemeClr val="dk1"/>
              </a:buClr>
              <a:buSzPct val="100000"/>
              <a:buFont typeface="Noto Sans Symbols"/>
              <a:buChar char="▪"/>
            </a:pPr>
            <a:r>
              <a:rPr lang="en-US" sz="2000" b="0" i="0" u="none" strike="noStrike" cap="none">
                <a:solidFill>
                  <a:schemeClr val="dk1"/>
                </a:solidFill>
                <a:latin typeface="Verdana"/>
                <a:ea typeface="Verdana"/>
                <a:cs typeface="Verdana"/>
                <a:sym typeface="Verdana"/>
              </a:rPr>
              <a:t>Outreach in community pharmacies</a:t>
            </a:r>
          </a:p>
          <a:p>
            <a:pPr marL="342900" marR="0" lvl="0" indent="-317500" algn="l" rtl="0">
              <a:spcBef>
                <a:spcPts val="480"/>
              </a:spcBef>
              <a:spcAft>
                <a:spcPts val="0"/>
              </a:spcAft>
              <a:buClr>
                <a:schemeClr val="dk1"/>
              </a:buClr>
              <a:buSzPct val="100000"/>
              <a:buFont typeface="Verdana"/>
              <a:buChar char="•"/>
            </a:pPr>
            <a:r>
              <a:rPr lang="en-US" sz="2000" b="0" i="0" u="none" strike="noStrike" cap="none">
                <a:solidFill>
                  <a:schemeClr val="dk1"/>
                </a:solidFill>
                <a:latin typeface="Verdana"/>
                <a:ea typeface="Verdana"/>
                <a:cs typeface="Verdana"/>
                <a:sym typeface="Verdana"/>
              </a:rPr>
              <a:t>Research on antibiotic prescribing trends</a:t>
            </a:r>
          </a:p>
          <a:p>
            <a:pPr marL="342900" marR="0" lvl="0" indent="-317500" algn="l" rtl="0">
              <a:spcBef>
                <a:spcPts val="480"/>
              </a:spcBef>
              <a:spcAft>
                <a:spcPts val="0"/>
              </a:spcAft>
              <a:buClr>
                <a:schemeClr val="dk1"/>
              </a:buClr>
              <a:buSzPct val="100000"/>
              <a:buFont typeface="Verdana"/>
              <a:buChar char="•"/>
            </a:pPr>
            <a:r>
              <a:rPr lang="en-US" sz="2000" b="0" i="0" u="none" strike="noStrike" cap="none">
                <a:solidFill>
                  <a:schemeClr val="dk1"/>
                </a:solidFill>
                <a:latin typeface="Verdana"/>
                <a:ea typeface="Verdana"/>
                <a:cs typeface="Verdana"/>
                <a:sym typeface="Verdana"/>
              </a:rPr>
              <a:t>Collaborator: University of  Pittsburgh School of Pharmacy</a:t>
            </a:r>
          </a:p>
          <a:p>
            <a:pPr marL="0" marR="0" lvl="0" indent="0" algn="l" rtl="0">
              <a:spcBef>
                <a:spcPts val="480"/>
              </a:spcBef>
              <a:spcAft>
                <a:spcPts val="0"/>
              </a:spcAft>
              <a:buNone/>
            </a:pPr>
            <a:endParaRPr sz="2000" b="0" i="0" u="none" strike="noStrike" cap="none">
              <a:solidFill>
                <a:schemeClr val="dk1"/>
              </a:solidFill>
              <a:latin typeface="Verdana"/>
              <a:ea typeface="Verdana"/>
              <a:cs typeface="Verdana"/>
              <a:sym typeface="Verdana"/>
            </a:endParaRPr>
          </a:p>
        </p:txBody>
      </p:sp>
      <p:pic>
        <p:nvPicPr>
          <p:cNvPr id="871" name="Shape 871"/>
          <p:cNvPicPr preferRelativeResize="0"/>
          <p:nvPr/>
        </p:nvPicPr>
        <p:blipFill rotWithShape="1">
          <a:blip r:embed="rId3">
            <a:alphaModFix/>
          </a:blip>
          <a:srcRect/>
          <a:stretch/>
        </p:blipFill>
        <p:spPr>
          <a:xfrm>
            <a:off x="5715000" y="1231166"/>
            <a:ext cx="3124200" cy="4167600"/>
          </a:xfrm>
          <a:prstGeom prst="rect">
            <a:avLst/>
          </a:prstGeom>
          <a:noFill/>
          <a:ln w="9525" cap="flat" cmpd="sng">
            <a:solidFill>
              <a:schemeClr val="dk1"/>
            </a:solidFill>
            <a:prstDash val="solid"/>
            <a:miter/>
            <a:headEnd type="none" w="med" len="med"/>
            <a:tailEnd type="none" w="med" len="me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76"/>
        <p:cNvGrpSpPr/>
        <p:nvPr/>
      </p:nvGrpSpPr>
      <p:grpSpPr>
        <a:xfrm>
          <a:off x="0" y="0"/>
          <a:ext cx="0" cy="0"/>
          <a:chOff x="0" y="0"/>
          <a:chExt cx="0" cy="0"/>
        </a:xfrm>
      </p:grpSpPr>
      <p:sp>
        <p:nvSpPr>
          <p:cNvPr id="877" name="Shape 877"/>
          <p:cNvSpPr txBox="1">
            <a:spLocks noGrp="1"/>
          </p:cNvSpPr>
          <p:nvPr>
            <p:ph type="title"/>
          </p:nvPr>
        </p:nvSpPr>
        <p:spPr>
          <a:xfrm>
            <a:off x="990600" y="117475"/>
            <a:ext cx="8229600" cy="1143000"/>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US" sz="3200" b="0" i="0" u="none" strike="noStrike" cap="none">
                <a:solidFill>
                  <a:schemeClr val="lt1"/>
                </a:solidFill>
                <a:latin typeface="Verdana"/>
                <a:ea typeface="Verdana"/>
                <a:cs typeface="Verdana"/>
                <a:sym typeface="Verdana"/>
              </a:rPr>
              <a:t>Get Smart Pharmacy Initiative </a:t>
            </a:r>
            <a:r>
              <a:rPr lang="en-US" sz="3200" b="0" i="0" u="none" strike="noStrike" cap="none">
                <a:solidFill>
                  <a:schemeClr val="lt1"/>
                </a:solidFill>
                <a:latin typeface="Garamond"/>
                <a:ea typeface="Garamond"/>
                <a:cs typeface="Garamond"/>
                <a:sym typeface="Garamond"/>
              </a:rPr>
              <a:t>(cont’d) </a:t>
            </a:r>
          </a:p>
        </p:txBody>
      </p:sp>
      <p:sp>
        <p:nvSpPr>
          <p:cNvPr id="878" name="Shape 878"/>
          <p:cNvSpPr txBox="1">
            <a:spLocks noGrp="1"/>
          </p:cNvSpPr>
          <p:nvPr>
            <p:ph type="body" idx="1"/>
          </p:nvPr>
        </p:nvSpPr>
        <p:spPr>
          <a:xfrm>
            <a:off x="661295" y="1231642"/>
            <a:ext cx="4825200" cy="57912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Verdana"/>
              <a:buNone/>
            </a:pPr>
            <a:r>
              <a:rPr lang="en-US" sz="2400" b="1" i="0" u="none" strike="noStrike" cap="none">
                <a:solidFill>
                  <a:schemeClr val="dk1"/>
                </a:solidFill>
                <a:latin typeface="Verdana"/>
                <a:ea typeface="Verdana"/>
                <a:cs typeface="Verdana"/>
                <a:sym typeface="Verdana"/>
              </a:rPr>
              <a:t>Examples of activities  </a:t>
            </a:r>
          </a:p>
          <a:p>
            <a:pPr marL="342900" marR="0" lvl="0" indent="-342900" algn="l" rtl="0">
              <a:spcBef>
                <a:spcPts val="400"/>
              </a:spcBef>
              <a:spcAft>
                <a:spcPts val="0"/>
              </a:spcAft>
              <a:buClr>
                <a:schemeClr val="dk1"/>
              </a:buClr>
              <a:buSzPct val="100000"/>
              <a:buFont typeface="Verdana"/>
              <a:buChar char="•"/>
            </a:pPr>
            <a:r>
              <a:rPr lang="en-US" sz="2000" b="0" i="0" u="none" strike="noStrike" cap="none">
                <a:solidFill>
                  <a:schemeClr val="dk1"/>
                </a:solidFill>
                <a:latin typeface="Verdana"/>
                <a:ea typeface="Verdana"/>
                <a:cs typeface="Verdana"/>
                <a:sym typeface="Verdana"/>
              </a:rPr>
              <a:t>Annual Get Smart workshop    </a:t>
            </a:r>
          </a:p>
          <a:p>
            <a:pPr marL="742950" marR="0" lvl="1" indent="-285750" algn="l" rtl="0">
              <a:spcBef>
                <a:spcPts val="400"/>
              </a:spcBef>
              <a:spcAft>
                <a:spcPts val="0"/>
              </a:spcAft>
              <a:buClr>
                <a:schemeClr val="dk1"/>
              </a:buClr>
              <a:buSzPct val="100000"/>
              <a:buFont typeface="Noto Sans Symbols"/>
              <a:buChar char="▪"/>
            </a:pPr>
            <a:r>
              <a:rPr lang="en-US" sz="2000" b="0" i="0" u="none" strike="noStrike" cap="none">
                <a:solidFill>
                  <a:schemeClr val="dk1"/>
                </a:solidFill>
                <a:latin typeface="Verdana"/>
                <a:ea typeface="Verdana"/>
                <a:cs typeface="Verdana"/>
                <a:sym typeface="Verdana"/>
              </a:rPr>
              <a:t>Get Smart CDC and State perspective, since 2014  </a:t>
            </a:r>
          </a:p>
          <a:p>
            <a:pPr marL="742950" marR="0" lvl="1" indent="-285750" algn="l" rtl="0">
              <a:spcBef>
                <a:spcPts val="400"/>
              </a:spcBef>
              <a:spcAft>
                <a:spcPts val="0"/>
              </a:spcAft>
              <a:buClr>
                <a:schemeClr val="dk1"/>
              </a:buClr>
              <a:buSzPct val="100000"/>
              <a:buFont typeface="Noto Sans Symbols"/>
              <a:buChar char="▪"/>
            </a:pPr>
            <a:r>
              <a:rPr lang="en-US" sz="2000" b="0" i="0" u="none" strike="noStrike" cap="none">
                <a:solidFill>
                  <a:schemeClr val="dk1"/>
                </a:solidFill>
                <a:latin typeface="Verdana"/>
                <a:ea typeface="Verdana"/>
                <a:cs typeface="Verdana"/>
                <a:sym typeface="Verdana"/>
              </a:rPr>
              <a:t>Online course “Community Pharmacists Tip the Scales”</a:t>
            </a:r>
            <a:r>
              <a:rPr lang="en-US" sz="2000" b="0" i="0" u="none" strike="noStrike" cap="none" baseline="30000">
                <a:solidFill>
                  <a:schemeClr val="dk1"/>
                </a:solidFill>
                <a:latin typeface="Verdana"/>
                <a:ea typeface="Verdana"/>
                <a:cs typeface="Verdana"/>
                <a:sym typeface="Verdana"/>
              </a:rPr>
              <a:t>4</a:t>
            </a:r>
          </a:p>
          <a:p>
            <a:pPr marL="742950" marR="0" lvl="1" indent="-285750" algn="l" rtl="0">
              <a:spcBef>
                <a:spcPts val="400"/>
              </a:spcBef>
              <a:spcAft>
                <a:spcPts val="0"/>
              </a:spcAft>
              <a:buClr>
                <a:schemeClr val="dk1"/>
              </a:buClr>
              <a:buSzPct val="100000"/>
              <a:buFont typeface="Noto Sans Symbols"/>
              <a:buChar char="▪"/>
            </a:pPr>
            <a:r>
              <a:rPr lang="en-US" sz="2000" b="0" i="0" u="none" strike="noStrike" cap="none">
                <a:solidFill>
                  <a:schemeClr val="dk1"/>
                </a:solidFill>
                <a:latin typeface="Verdana"/>
                <a:ea typeface="Verdana"/>
                <a:cs typeface="Verdana"/>
                <a:sym typeface="Verdana"/>
              </a:rPr>
              <a:t> ~110 students outreach in ~75 com. pharmacies in Allegheny county each year</a:t>
            </a:r>
          </a:p>
          <a:p>
            <a:pPr marL="742950" marR="0" lvl="1" indent="-285750" algn="l" rtl="0">
              <a:spcBef>
                <a:spcPts val="400"/>
              </a:spcBef>
              <a:spcAft>
                <a:spcPts val="0"/>
              </a:spcAft>
              <a:buClr>
                <a:schemeClr val="dk1"/>
              </a:buClr>
              <a:buSzPct val="100000"/>
              <a:buFont typeface="Noto Sans Symbols"/>
              <a:buChar char="▪"/>
            </a:pPr>
            <a:r>
              <a:rPr lang="en-US" sz="2000" b="0" i="0" u="none" strike="noStrike" cap="none">
                <a:solidFill>
                  <a:schemeClr val="dk1"/>
                </a:solidFill>
                <a:latin typeface="Verdana"/>
                <a:ea typeface="Verdana"/>
                <a:cs typeface="Verdana"/>
                <a:sym typeface="Verdana"/>
              </a:rPr>
              <a:t>Over 2000 encounters since 2014</a:t>
            </a:r>
          </a:p>
          <a:p>
            <a:pPr marL="342900" marR="0" lvl="0" indent="-342900" algn="l" rtl="0">
              <a:spcBef>
                <a:spcPts val="400"/>
              </a:spcBef>
              <a:spcAft>
                <a:spcPts val="0"/>
              </a:spcAft>
              <a:buClr>
                <a:schemeClr val="dk1"/>
              </a:buClr>
              <a:buSzPct val="100000"/>
              <a:buFont typeface="Verdana"/>
              <a:buChar char="•"/>
            </a:pPr>
            <a:r>
              <a:rPr lang="en-US" sz="2000" b="0" i="0" u="none" strike="noStrike" cap="none">
                <a:solidFill>
                  <a:schemeClr val="dk1"/>
                </a:solidFill>
                <a:latin typeface="Verdana"/>
                <a:ea typeface="Verdana"/>
                <a:cs typeface="Verdana"/>
                <a:sym typeface="Verdana"/>
              </a:rPr>
              <a:t>Community outreach </a:t>
            </a:r>
          </a:p>
          <a:p>
            <a:pPr marL="742950" marR="0" lvl="1" indent="-285750" algn="l" rtl="0">
              <a:spcBef>
                <a:spcPts val="400"/>
              </a:spcBef>
              <a:spcAft>
                <a:spcPts val="0"/>
              </a:spcAft>
              <a:buClr>
                <a:schemeClr val="dk1"/>
              </a:buClr>
              <a:buSzPct val="100000"/>
              <a:buFont typeface="Noto Sans Symbols"/>
              <a:buChar char="▪"/>
            </a:pPr>
            <a:r>
              <a:rPr lang="en-US" sz="2000" b="0" i="0" u="none" strike="noStrike" cap="none">
                <a:solidFill>
                  <a:schemeClr val="dk1"/>
                </a:solidFill>
                <a:latin typeface="Verdana"/>
                <a:ea typeface="Verdana"/>
                <a:cs typeface="Verdana"/>
                <a:sym typeface="Verdana"/>
              </a:rPr>
              <a:t>Abx quiz, feedback and Get Smart brochures </a:t>
            </a:r>
          </a:p>
        </p:txBody>
      </p:sp>
      <p:pic>
        <p:nvPicPr>
          <p:cNvPr id="879" name="Shape 879"/>
          <p:cNvPicPr preferRelativeResize="0"/>
          <p:nvPr/>
        </p:nvPicPr>
        <p:blipFill rotWithShape="1">
          <a:blip r:embed="rId3">
            <a:alphaModFix/>
          </a:blip>
          <a:srcRect l="34964" t="42932" r="20904" b="16519"/>
          <a:stretch/>
        </p:blipFill>
        <p:spPr>
          <a:xfrm>
            <a:off x="5627744" y="2590800"/>
            <a:ext cx="2854199" cy="1914000"/>
          </a:xfrm>
          <a:prstGeom prst="rect">
            <a:avLst/>
          </a:prstGeom>
          <a:noFill/>
          <a:ln>
            <a:noFill/>
          </a:ln>
        </p:spPr>
      </p:pic>
      <p:sp>
        <p:nvSpPr>
          <p:cNvPr id="880" name="Shape 880"/>
          <p:cNvSpPr txBox="1"/>
          <p:nvPr/>
        </p:nvSpPr>
        <p:spPr>
          <a:xfrm>
            <a:off x="5627775" y="4504725"/>
            <a:ext cx="2854200" cy="1042200"/>
          </a:xfrm>
          <a:prstGeom prst="rect">
            <a:avLst/>
          </a:prstGeom>
          <a:noFill/>
          <a:ln>
            <a:noFill/>
          </a:ln>
        </p:spPr>
        <p:txBody>
          <a:bodyPr lIns="91425" tIns="45700" rIns="91425" bIns="45700" anchor="t" anchorCtr="0">
            <a:noAutofit/>
          </a:bodyPr>
          <a:lstStyle/>
          <a:p>
            <a:pPr marL="0" marR="0" lvl="0" indent="0" algn="ctr" rtl="0">
              <a:lnSpc>
                <a:spcPct val="115000"/>
              </a:lnSpc>
              <a:spcBef>
                <a:spcPts val="0"/>
              </a:spcBef>
              <a:spcAft>
                <a:spcPts val="0"/>
              </a:spcAft>
              <a:buSzPct val="25000"/>
              <a:buNone/>
            </a:pPr>
            <a:r>
              <a:rPr lang="en-US" sz="1200" b="0">
                <a:solidFill>
                  <a:schemeClr val="dk1"/>
                </a:solidFill>
                <a:latin typeface="Verdana"/>
                <a:ea typeface="Verdana"/>
                <a:cs typeface="Verdana"/>
                <a:sym typeface="Verdana"/>
              </a:rPr>
              <a:t>Josh Krise and Melanie Beers: Class of 2018 and Christine Murphy, DOH; Source: NM</a:t>
            </a:r>
          </a:p>
          <a:p>
            <a:pPr marL="0" marR="0" lvl="0" indent="0" algn="l" rtl="0">
              <a:spcBef>
                <a:spcPts val="1000"/>
              </a:spcBef>
              <a:buNone/>
            </a:pPr>
            <a:endParaRPr sz="1200" b="0">
              <a:solidFill>
                <a:schemeClr val="dk1"/>
              </a:solidFill>
              <a:latin typeface="Verdana"/>
              <a:ea typeface="Verdana"/>
              <a:cs typeface="Verdana"/>
              <a:sym typeface="Verdana"/>
            </a:endParaRPr>
          </a:p>
        </p:txBody>
      </p:sp>
      <p:sp>
        <p:nvSpPr>
          <p:cNvPr id="881" name="Shape 881"/>
          <p:cNvSpPr txBox="1"/>
          <p:nvPr/>
        </p:nvSpPr>
        <p:spPr>
          <a:xfrm>
            <a:off x="152399" y="6184773"/>
            <a:ext cx="4283100" cy="52319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a:solidFill>
                  <a:schemeClr val="dk1"/>
                </a:solidFill>
                <a:latin typeface="Verdana"/>
                <a:ea typeface="Verdana"/>
                <a:cs typeface="Verdana"/>
                <a:sym typeface="Verdana"/>
              </a:rPr>
              <a:t>4. CDC: Weighing in on Antibiotic Resistance </a:t>
            </a:r>
          </a:p>
          <a:p>
            <a:pPr marL="0" marR="0" lvl="0" indent="0" algn="l" rtl="0">
              <a:spcBef>
                <a:spcPts val="0"/>
              </a:spcBef>
              <a:buSzPct val="25000"/>
              <a:buNone/>
            </a:pPr>
            <a:r>
              <a:rPr lang="en-US" sz="1200" b="0">
                <a:solidFill>
                  <a:schemeClr val="dk1"/>
                </a:solidFill>
                <a:latin typeface="Verdana"/>
                <a:ea typeface="Verdana"/>
                <a:cs typeface="Verdana"/>
                <a:sym typeface="Verdana"/>
              </a:rPr>
              <a:t>(available at www.cdc.gov)</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86"/>
        <p:cNvGrpSpPr/>
        <p:nvPr/>
      </p:nvGrpSpPr>
      <p:grpSpPr>
        <a:xfrm>
          <a:off x="0" y="0"/>
          <a:ext cx="0" cy="0"/>
          <a:chOff x="0" y="0"/>
          <a:chExt cx="0" cy="0"/>
        </a:xfrm>
      </p:grpSpPr>
      <p:sp>
        <p:nvSpPr>
          <p:cNvPr id="887" name="Shape 887"/>
          <p:cNvSpPr txBox="1">
            <a:spLocks noGrp="1"/>
          </p:cNvSpPr>
          <p:nvPr>
            <p:ph type="title"/>
          </p:nvPr>
        </p:nvSpPr>
        <p:spPr>
          <a:xfrm>
            <a:off x="533400" y="76200"/>
            <a:ext cx="10515600" cy="1143000"/>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US" sz="3200" b="0" i="0" u="none" strike="noStrike" cap="none">
                <a:solidFill>
                  <a:schemeClr val="lt1"/>
                </a:solidFill>
                <a:latin typeface="Verdana"/>
                <a:ea typeface="Verdana"/>
                <a:cs typeface="Verdana"/>
                <a:sym typeface="Verdana"/>
              </a:rPr>
              <a:t>Get Smart Communication Initiative</a:t>
            </a:r>
          </a:p>
        </p:txBody>
      </p:sp>
      <p:sp>
        <p:nvSpPr>
          <p:cNvPr id="888" name="Shape 888"/>
          <p:cNvSpPr txBox="1">
            <a:spLocks noGrp="1"/>
          </p:cNvSpPr>
          <p:nvPr>
            <p:ph type="body" idx="1"/>
          </p:nvPr>
        </p:nvSpPr>
        <p:spPr>
          <a:xfrm>
            <a:off x="381000" y="1066800"/>
            <a:ext cx="7848600" cy="44196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Verdana"/>
              <a:buNone/>
            </a:pPr>
            <a:r>
              <a:rPr lang="en-US" sz="2400" b="1" i="0" u="none" strike="noStrike" cap="none">
                <a:solidFill>
                  <a:schemeClr val="dk1"/>
                </a:solidFill>
                <a:latin typeface="Verdana"/>
                <a:ea typeface="Verdana"/>
                <a:cs typeface="Verdana"/>
                <a:sym typeface="Verdana"/>
              </a:rPr>
              <a:t>Objectives </a:t>
            </a:r>
          </a:p>
          <a:p>
            <a:pPr marL="342900" marR="0" lvl="0" indent="-292100" algn="l" rtl="0">
              <a:spcBef>
                <a:spcPts val="560"/>
              </a:spcBef>
              <a:spcAft>
                <a:spcPts val="0"/>
              </a:spcAft>
              <a:buClr>
                <a:schemeClr val="dk1"/>
              </a:buClr>
              <a:buSzPct val="100000"/>
              <a:buFont typeface="Verdana"/>
              <a:buChar char="•"/>
            </a:pPr>
            <a:r>
              <a:rPr lang="en-US" sz="2000" b="0" i="0" u="none" strike="noStrike" cap="none">
                <a:solidFill>
                  <a:schemeClr val="dk1"/>
                </a:solidFill>
                <a:latin typeface="Verdana"/>
                <a:ea typeface="Verdana"/>
                <a:cs typeface="Verdana"/>
                <a:sym typeface="Verdana"/>
              </a:rPr>
              <a:t>Disseminate guidelines and training materials </a:t>
            </a:r>
          </a:p>
          <a:p>
            <a:pPr marL="742950" marR="0" lvl="1" indent="-260350" algn="l" rtl="0">
              <a:spcBef>
                <a:spcPts val="480"/>
              </a:spcBef>
              <a:spcAft>
                <a:spcPts val="0"/>
              </a:spcAft>
              <a:buClr>
                <a:schemeClr val="dk1"/>
              </a:buClr>
              <a:buSzPct val="100000"/>
              <a:buFont typeface="Noto Sans Symbols"/>
              <a:buChar char="▪"/>
            </a:pPr>
            <a:r>
              <a:rPr lang="en-US" sz="2000" b="0" i="0" u="none" strike="noStrike" cap="none">
                <a:solidFill>
                  <a:schemeClr val="dk1"/>
                </a:solidFill>
                <a:latin typeface="Verdana"/>
                <a:ea typeface="Verdana"/>
                <a:cs typeface="Verdana"/>
                <a:sym typeface="Verdana"/>
              </a:rPr>
              <a:t>Get Smart Web portal </a:t>
            </a:r>
          </a:p>
          <a:p>
            <a:pPr marL="742950" marR="0" lvl="1" indent="-260350" algn="l" rtl="0">
              <a:spcBef>
                <a:spcPts val="480"/>
              </a:spcBef>
              <a:spcAft>
                <a:spcPts val="0"/>
              </a:spcAft>
              <a:buClr>
                <a:schemeClr val="dk1"/>
              </a:buClr>
              <a:buSzPct val="100000"/>
              <a:buFont typeface="Noto Sans Symbols"/>
              <a:buChar char="▪"/>
            </a:pPr>
            <a:r>
              <a:rPr lang="en-US" sz="2000" b="0" i="0" u="none" strike="noStrike" cap="none">
                <a:solidFill>
                  <a:schemeClr val="dk1"/>
                </a:solidFill>
                <a:latin typeface="Verdana"/>
                <a:ea typeface="Verdana"/>
                <a:cs typeface="Verdana"/>
                <a:sym typeface="Verdana"/>
              </a:rPr>
              <a:t>Social media  Facebook, Twitter </a:t>
            </a:r>
          </a:p>
          <a:p>
            <a:pPr marL="742950" marR="0" lvl="1" indent="-260350" algn="l" rtl="0">
              <a:spcBef>
                <a:spcPts val="480"/>
              </a:spcBef>
              <a:spcAft>
                <a:spcPts val="0"/>
              </a:spcAft>
              <a:buClr>
                <a:schemeClr val="dk1"/>
              </a:buClr>
              <a:buSzPct val="100000"/>
              <a:buFont typeface="Noto Sans Symbols"/>
              <a:buChar char="▪"/>
            </a:pPr>
            <a:r>
              <a:rPr lang="en-US" sz="2000" b="0" i="0" u="none" strike="noStrike" cap="none">
                <a:solidFill>
                  <a:schemeClr val="dk1"/>
                </a:solidFill>
                <a:latin typeface="Verdana"/>
                <a:ea typeface="Verdana"/>
                <a:cs typeface="Verdana"/>
                <a:sym typeface="Verdana"/>
              </a:rPr>
              <a:t>Monthly newsletter  </a:t>
            </a:r>
          </a:p>
          <a:p>
            <a:pPr marR="0" lvl="0" algn="l" rtl="0">
              <a:spcBef>
                <a:spcPts val="560"/>
              </a:spcBef>
              <a:spcAft>
                <a:spcPts val="0"/>
              </a:spcAft>
              <a:buClr>
                <a:schemeClr val="dk1"/>
              </a:buClr>
              <a:buSzPct val="100000"/>
              <a:buFont typeface="Verdana"/>
              <a:buChar char="•"/>
            </a:pPr>
            <a:r>
              <a:rPr lang="en-US" sz="2000" b="0" i="0" u="none" strike="noStrike" cap="none">
                <a:solidFill>
                  <a:schemeClr val="dk1"/>
                </a:solidFill>
                <a:latin typeface="Verdana"/>
                <a:ea typeface="Verdana"/>
                <a:cs typeface="Verdana"/>
                <a:sym typeface="Verdana"/>
              </a:rPr>
              <a:t>Conduct behavioral research on drivers of abx use </a:t>
            </a:r>
          </a:p>
          <a:p>
            <a:pPr marR="0" lvl="0" algn="l" rtl="0">
              <a:spcBef>
                <a:spcPts val="560"/>
              </a:spcBef>
              <a:spcAft>
                <a:spcPts val="0"/>
              </a:spcAft>
              <a:buClr>
                <a:schemeClr val="dk1"/>
              </a:buClr>
              <a:buSzPct val="100000"/>
              <a:buFont typeface="Verdana"/>
              <a:buChar char="•"/>
            </a:pPr>
            <a:r>
              <a:rPr lang="en-US" sz="2000" b="0" i="0" u="none" strike="noStrike" cap="none">
                <a:solidFill>
                  <a:schemeClr val="dk1"/>
                </a:solidFill>
                <a:latin typeface="Verdana"/>
                <a:ea typeface="Verdana"/>
                <a:cs typeface="Verdana"/>
                <a:sym typeface="Verdana"/>
              </a:rPr>
              <a:t>Coordinate Get Smart Week and One Health forums </a:t>
            </a:r>
          </a:p>
          <a:p>
            <a:pPr marL="342900" marR="0" lvl="1" indent="-342900" algn="l" rtl="0">
              <a:spcBef>
                <a:spcPts val="480"/>
              </a:spcBef>
              <a:spcAft>
                <a:spcPts val="0"/>
              </a:spcAft>
              <a:buClr>
                <a:schemeClr val="hlink"/>
              </a:buClr>
              <a:buSzPct val="59999"/>
              <a:buFont typeface="Noto Sans Symbols"/>
              <a:buNone/>
            </a:pPr>
            <a:endParaRPr sz="2400" b="0" i="0" u="none" strike="noStrike" cap="none">
              <a:solidFill>
                <a:schemeClr val="dk1"/>
              </a:solidFill>
              <a:latin typeface="Verdana"/>
              <a:ea typeface="Verdana"/>
              <a:cs typeface="Verdana"/>
              <a:sym typeface="Verdana"/>
            </a:endParaRPr>
          </a:p>
          <a:p>
            <a:pPr marL="342900" marR="0" lvl="0" indent="-342900" algn="l" rtl="0">
              <a:spcBef>
                <a:spcPts val="560"/>
              </a:spcBef>
              <a:spcAft>
                <a:spcPts val="0"/>
              </a:spcAft>
              <a:buClr>
                <a:schemeClr val="dk1"/>
              </a:buClr>
              <a:buSzPct val="100000"/>
              <a:buFont typeface="Verdana"/>
              <a:buNone/>
            </a:pPr>
            <a:endParaRPr sz="2800" b="0" i="0" u="none" strike="noStrike" cap="none">
              <a:solidFill>
                <a:schemeClr val="dk1"/>
              </a:solidFill>
              <a:latin typeface="Verdana"/>
              <a:ea typeface="Verdana"/>
              <a:cs typeface="Verdana"/>
              <a:sym typeface="Verdana"/>
            </a:endParaRPr>
          </a:p>
        </p:txBody>
      </p:sp>
      <p:pic>
        <p:nvPicPr>
          <p:cNvPr id="889" name="Shape 889"/>
          <p:cNvPicPr preferRelativeResize="0"/>
          <p:nvPr/>
        </p:nvPicPr>
        <p:blipFill rotWithShape="1">
          <a:blip r:embed="rId3">
            <a:alphaModFix/>
          </a:blip>
          <a:srcRect/>
          <a:stretch/>
        </p:blipFill>
        <p:spPr>
          <a:xfrm>
            <a:off x="2755325" y="4064725"/>
            <a:ext cx="2987400" cy="22245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894"/>
        <p:cNvGrpSpPr/>
        <p:nvPr/>
      </p:nvGrpSpPr>
      <p:grpSpPr>
        <a:xfrm>
          <a:off x="0" y="0"/>
          <a:ext cx="0" cy="0"/>
          <a:chOff x="0" y="0"/>
          <a:chExt cx="0" cy="0"/>
        </a:xfrm>
      </p:grpSpPr>
      <p:sp>
        <p:nvSpPr>
          <p:cNvPr id="895" name="Shape 895"/>
          <p:cNvSpPr txBox="1">
            <a:spLocks noGrp="1"/>
          </p:cNvSpPr>
          <p:nvPr>
            <p:ph type="title"/>
          </p:nvPr>
        </p:nvSpPr>
        <p:spPr>
          <a:xfrm>
            <a:off x="485154" y="0"/>
            <a:ext cx="8153400" cy="1143000"/>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US" sz="3200" b="0" i="0" u="none" strike="noStrike" cap="none">
                <a:solidFill>
                  <a:schemeClr val="lt1"/>
                </a:solidFill>
                <a:latin typeface="Verdana"/>
                <a:ea typeface="Verdana"/>
                <a:cs typeface="Verdana"/>
                <a:sym typeface="Verdana"/>
              </a:rPr>
              <a:t>Get Smart Communication Initiative</a:t>
            </a:r>
          </a:p>
        </p:txBody>
      </p:sp>
      <p:sp>
        <p:nvSpPr>
          <p:cNvPr id="896" name="Shape 896"/>
          <p:cNvSpPr txBox="1">
            <a:spLocks noGrp="1"/>
          </p:cNvSpPr>
          <p:nvPr>
            <p:ph type="body" idx="1"/>
          </p:nvPr>
        </p:nvSpPr>
        <p:spPr>
          <a:xfrm>
            <a:off x="304799" y="1156900"/>
            <a:ext cx="6248400" cy="47169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Verdana"/>
              <a:buNone/>
            </a:pPr>
            <a:r>
              <a:rPr lang="en-US" sz="2400" b="1" i="0" u="none" strike="noStrike" cap="none">
                <a:solidFill>
                  <a:schemeClr val="dk1"/>
                </a:solidFill>
                <a:latin typeface="Verdana"/>
                <a:ea typeface="Verdana"/>
                <a:cs typeface="Verdana"/>
                <a:sym typeface="Verdana"/>
              </a:rPr>
              <a:t>Examples of activities and outcomes  </a:t>
            </a:r>
          </a:p>
          <a:p>
            <a:pPr marL="342900" marR="0" lvl="0" indent="-342900" algn="l" rtl="0">
              <a:spcBef>
                <a:spcPts val="400"/>
              </a:spcBef>
              <a:spcAft>
                <a:spcPts val="0"/>
              </a:spcAft>
              <a:buClr>
                <a:schemeClr val="dk1"/>
              </a:buClr>
              <a:buSzPct val="100000"/>
              <a:buFont typeface="Verdana"/>
              <a:buChar char="•"/>
            </a:pPr>
            <a:r>
              <a:rPr lang="en-US" sz="2000" b="0" i="0" u="none" strike="noStrike" cap="none">
                <a:solidFill>
                  <a:schemeClr val="dk1"/>
                </a:solidFill>
                <a:latin typeface="Verdana"/>
                <a:ea typeface="Verdana"/>
                <a:cs typeface="Verdana"/>
                <a:sym typeface="Verdana"/>
              </a:rPr>
              <a:t>Get Smart Week  </a:t>
            </a:r>
          </a:p>
          <a:p>
            <a:pPr marL="742950" marR="0" lvl="1" indent="-285750" algn="l" rtl="0">
              <a:spcBef>
                <a:spcPts val="400"/>
              </a:spcBef>
              <a:spcAft>
                <a:spcPts val="0"/>
              </a:spcAft>
              <a:buClr>
                <a:schemeClr val="dk1"/>
              </a:buClr>
              <a:buSzPct val="100000"/>
              <a:buFont typeface="Noto Sans Symbols"/>
              <a:buChar char="▪"/>
            </a:pPr>
            <a:r>
              <a:rPr lang="en-US" sz="2000" b="0" i="0" u="none" strike="noStrike" cap="none">
                <a:solidFill>
                  <a:schemeClr val="dk1"/>
                </a:solidFill>
                <a:latin typeface="Verdana"/>
                <a:ea typeface="Verdana"/>
                <a:cs typeface="Verdana"/>
                <a:sym typeface="Verdana"/>
              </a:rPr>
              <a:t>Governor’s Proclamation, 2015  </a:t>
            </a:r>
          </a:p>
          <a:p>
            <a:pPr marL="1143000" marR="0" lvl="2" indent="-228600" algn="l" rtl="0">
              <a:spcBef>
                <a:spcPts val="400"/>
              </a:spcBef>
              <a:spcAft>
                <a:spcPts val="0"/>
              </a:spcAft>
              <a:buClr>
                <a:schemeClr val="dk1"/>
              </a:buClr>
              <a:buSzPct val="100000"/>
              <a:buFont typeface="Noto Sans Symbols"/>
              <a:buChar char="▪"/>
            </a:pPr>
            <a:r>
              <a:rPr lang="en-US" b="0" i="0" u="none" strike="noStrike" cap="none">
                <a:solidFill>
                  <a:schemeClr val="dk1"/>
                </a:solidFill>
                <a:latin typeface="Verdana"/>
                <a:ea typeface="Verdana"/>
                <a:cs typeface="Verdana"/>
                <a:sym typeface="Verdana"/>
              </a:rPr>
              <a:t>First seminar at Penn State Nov </a:t>
            </a:r>
          </a:p>
          <a:p>
            <a:pPr marL="1143000" marR="0" lvl="2" indent="-228600" algn="l" rtl="0">
              <a:spcBef>
                <a:spcPts val="400"/>
              </a:spcBef>
              <a:spcAft>
                <a:spcPts val="0"/>
              </a:spcAft>
              <a:buClr>
                <a:schemeClr val="dk1"/>
              </a:buClr>
              <a:buSzPct val="100000"/>
              <a:buFont typeface="Noto Sans Symbols"/>
              <a:buChar char="▪"/>
            </a:pPr>
            <a:r>
              <a:rPr lang="en-US" b="0" i="0" u="none" strike="noStrike" cap="none">
                <a:solidFill>
                  <a:schemeClr val="dk1"/>
                </a:solidFill>
                <a:latin typeface="Verdana"/>
                <a:ea typeface="Verdana"/>
                <a:cs typeface="Verdana"/>
                <a:sym typeface="Verdana"/>
              </a:rPr>
              <a:t>∼300 participants, Student Health Services  </a:t>
            </a:r>
          </a:p>
          <a:p>
            <a:pPr marL="457200" marR="0" lvl="0" indent="-342900" algn="l" rtl="0">
              <a:spcBef>
                <a:spcPts val="400"/>
              </a:spcBef>
              <a:spcAft>
                <a:spcPts val="0"/>
              </a:spcAft>
              <a:buClr>
                <a:schemeClr val="dk1"/>
              </a:buClr>
              <a:buSzPct val="100000"/>
              <a:buFont typeface="Verdana"/>
              <a:buChar char="•"/>
            </a:pPr>
            <a:r>
              <a:rPr lang="en-US" sz="2000" b="0" i="0" u="none" strike="noStrike" cap="none">
                <a:solidFill>
                  <a:schemeClr val="dk1"/>
                </a:solidFill>
                <a:latin typeface="Verdana"/>
                <a:ea typeface="Verdana"/>
                <a:cs typeface="Verdana"/>
                <a:sym typeface="Verdana"/>
              </a:rPr>
              <a:t>Get Smart Award Ceremony </a:t>
            </a:r>
          </a:p>
          <a:p>
            <a:pPr marL="914400" marR="0" lvl="1" indent="-342900" algn="l" rtl="0">
              <a:spcBef>
                <a:spcPts val="400"/>
              </a:spcBef>
              <a:spcAft>
                <a:spcPts val="0"/>
              </a:spcAft>
              <a:buClr>
                <a:schemeClr val="dk1"/>
              </a:buClr>
              <a:buSzPct val="100000"/>
              <a:buFont typeface="Noto Sans Symbols"/>
              <a:buChar char="▪"/>
            </a:pPr>
            <a:r>
              <a:rPr lang="en-US" sz="2000" b="0" i="0" u="none" strike="noStrike" cap="none">
                <a:solidFill>
                  <a:schemeClr val="dk1"/>
                </a:solidFill>
                <a:latin typeface="Verdana"/>
                <a:ea typeface="Verdana"/>
                <a:cs typeface="Verdana"/>
                <a:sym typeface="Verdana"/>
              </a:rPr>
              <a:t>18 award recipients March 2016 </a:t>
            </a:r>
          </a:p>
          <a:p>
            <a:pPr marL="914400" marR="0" lvl="2" indent="-342900" algn="l" rtl="0">
              <a:spcBef>
                <a:spcPts val="400"/>
              </a:spcBef>
              <a:spcAft>
                <a:spcPts val="0"/>
              </a:spcAft>
              <a:buClr>
                <a:schemeClr val="dk1"/>
              </a:buClr>
              <a:buSzPct val="100000"/>
              <a:buFont typeface="Noto Sans Symbols"/>
              <a:buChar char="▪"/>
            </a:pPr>
            <a:r>
              <a:rPr lang="en-US" b="0" i="0" u="none" strike="noStrike" cap="none">
                <a:solidFill>
                  <a:schemeClr val="dk1"/>
                </a:solidFill>
                <a:latin typeface="Verdana"/>
                <a:ea typeface="Verdana"/>
                <a:cs typeface="Verdana"/>
                <a:sym typeface="Verdana"/>
              </a:rPr>
              <a:t>100 participants—parents, kids, legislators </a:t>
            </a:r>
          </a:p>
          <a:p>
            <a:pPr marL="571500" marR="0" lvl="1" indent="0" algn="l" rtl="0">
              <a:spcBef>
                <a:spcPts val="400"/>
              </a:spcBef>
              <a:spcAft>
                <a:spcPts val="0"/>
              </a:spcAft>
              <a:buClr>
                <a:schemeClr val="dk1"/>
              </a:buClr>
              <a:buSzPct val="25000"/>
              <a:buFont typeface="Verdana"/>
              <a:buNone/>
            </a:pPr>
            <a:r>
              <a:rPr lang="en-US" sz="2000" b="0" i="0" u="none" strike="noStrike" cap="none">
                <a:solidFill>
                  <a:schemeClr val="dk1"/>
                </a:solidFill>
                <a:latin typeface="Verdana"/>
                <a:ea typeface="Verdana"/>
                <a:cs typeface="Verdana"/>
                <a:sym typeface="Verdana"/>
              </a:rPr>
              <a:t>   </a:t>
            </a:r>
          </a:p>
          <a:p>
            <a:pPr marL="742950" marR="0" lvl="1" indent="-285750" algn="l" rtl="0">
              <a:spcBef>
                <a:spcPts val="400"/>
              </a:spcBef>
              <a:spcAft>
                <a:spcPts val="0"/>
              </a:spcAft>
              <a:buClr>
                <a:schemeClr val="dk1"/>
              </a:buClr>
              <a:buSzPct val="100000"/>
              <a:buFont typeface="Verdana"/>
              <a:buNone/>
            </a:pPr>
            <a:endParaRPr sz="2000" b="0" i="0" u="none" strike="noStrike" cap="none">
              <a:solidFill>
                <a:schemeClr val="dk1"/>
              </a:solidFill>
              <a:latin typeface="Verdana"/>
              <a:ea typeface="Verdana"/>
              <a:cs typeface="Verdana"/>
              <a:sym typeface="Verdana"/>
            </a:endParaRPr>
          </a:p>
        </p:txBody>
      </p:sp>
      <p:pic>
        <p:nvPicPr>
          <p:cNvPr id="897" name="Shape 897"/>
          <p:cNvPicPr preferRelativeResize="0"/>
          <p:nvPr/>
        </p:nvPicPr>
        <p:blipFill rotWithShape="1">
          <a:blip r:embed="rId3">
            <a:alphaModFix/>
          </a:blip>
          <a:srcRect/>
          <a:stretch/>
        </p:blipFill>
        <p:spPr>
          <a:xfrm>
            <a:off x="6284560" y="3651994"/>
            <a:ext cx="2634600" cy="1657500"/>
          </a:xfrm>
          <a:prstGeom prst="rect">
            <a:avLst/>
          </a:prstGeom>
          <a:noFill/>
          <a:ln>
            <a:noFill/>
          </a:ln>
        </p:spPr>
      </p:pic>
      <p:sp>
        <p:nvSpPr>
          <p:cNvPr id="898" name="Shape 898"/>
          <p:cNvSpPr txBox="1"/>
          <p:nvPr/>
        </p:nvSpPr>
        <p:spPr>
          <a:xfrm>
            <a:off x="6328950" y="5317200"/>
            <a:ext cx="2590200" cy="27690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1200" b="0">
                <a:solidFill>
                  <a:schemeClr val="dk1"/>
                </a:solidFill>
                <a:latin typeface="Verdana"/>
                <a:ea typeface="Verdana"/>
                <a:cs typeface="Verdana"/>
                <a:sym typeface="Verdana"/>
              </a:rPr>
              <a:t>Lydia Glick- Penn State Student</a:t>
            </a:r>
          </a:p>
        </p:txBody>
      </p:sp>
      <p:pic>
        <p:nvPicPr>
          <p:cNvPr id="899" name="Shape 899"/>
          <p:cNvPicPr preferRelativeResize="0"/>
          <p:nvPr/>
        </p:nvPicPr>
        <p:blipFill rotWithShape="1">
          <a:blip r:embed="rId4">
            <a:alphaModFix/>
          </a:blip>
          <a:srcRect/>
          <a:stretch/>
        </p:blipFill>
        <p:spPr>
          <a:xfrm>
            <a:off x="6739332" y="1219200"/>
            <a:ext cx="1725300" cy="24249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04"/>
        <p:cNvGrpSpPr/>
        <p:nvPr/>
      </p:nvGrpSpPr>
      <p:grpSpPr>
        <a:xfrm>
          <a:off x="0" y="0"/>
          <a:ext cx="0" cy="0"/>
          <a:chOff x="0" y="0"/>
          <a:chExt cx="0" cy="0"/>
        </a:xfrm>
      </p:grpSpPr>
      <p:sp>
        <p:nvSpPr>
          <p:cNvPr id="905" name="Shape 905"/>
          <p:cNvSpPr txBox="1">
            <a:spLocks noGrp="1"/>
          </p:cNvSpPr>
          <p:nvPr>
            <p:ph type="title"/>
          </p:nvPr>
        </p:nvSpPr>
        <p:spPr>
          <a:xfrm>
            <a:off x="571500" y="190500"/>
            <a:ext cx="7924800" cy="609600"/>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US" sz="2800" b="0" i="0" u="none" strike="noStrike" cap="none">
                <a:solidFill>
                  <a:schemeClr val="lt1"/>
                </a:solidFill>
                <a:latin typeface="Verdana"/>
                <a:ea typeface="Verdana"/>
                <a:cs typeface="Verdana"/>
                <a:sym typeface="Verdana"/>
              </a:rPr>
              <a:t>Tracking Antimicrobial Resistance </a:t>
            </a:r>
            <a:r>
              <a:rPr lang="en-US" sz="2000" b="0" i="0" u="none" strike="noStrike" cap="none">
                <a:solidFill>
                  <a:srgbClr val="FFFFFF"/>
                </a:solidFill>
                <a:latin typeface="Verdana"/>
                <a:ea typeface="Verdana"/>
                <a:cs typeface="Verdana"/>
                <a:sym typeface="Verdana"/>
              </a:rPr>
              <a:t>(continued)</a:t>
            </a:r>
          </a:p>
        </p:txBody>
      </p:sp>
      <p:sp>
        <p:nvSpPr>
          <p:cNvPr id="906" name="Shape 906"/>
          <p:cNvSpPr txBox="1">
            <a:spLocks noGrp="1"/>
          </p:cNvSpPr>
          <p:nvPr>
            <p:ph type="body" idx="1"/>
          </p:nvPr>
        </p:nvSpPr>
        <p:spPr>
          <a:xfrm>
            <a:off x="133425" y="1092000"/>
            <a:ext cx="8966700" cy="5689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None/>
            </a:pPr>
            <a:r>
              <a:rPr lang="en-US" sz="2200" b="1" i="0" u="none" strike="noStrike" cap="none">
                <a:solidFill>
                  <a:schemeClr val="dk1"/>
                </a:solidFill>
                <a:latin typeface="Verdana"/>
                <a:ea typeface="Verdana"/>
                <a:cs typeface="Verdana"/>
                <a:sym typeface="Verdana"/>
              </a:rPr>
              <a:t>Tracking antimicrobial resistant foodborne bacteria—e.g., Salmonella</a:t>
            </a:r>
          </a:p>
          <a:p>
            <a:pPr marR="0" lvl="0" indent="0" algn="l" rtl="0">
              <a:spcBef>
                <a:spcPts val="400"/>
              </a:spcBef>
              <a:spcAft>
                <a:spcPts val="0"/>
              </a:spcAft>
              <a:buClr>
                <a:schemeClr val="dk1"/>
              </a:buClr>
              <a:buSzPct val="100000"/>
              <a:buFont typeface="Verdana"/>
              <a:buChar char="•"/>
            </a:pPr>
            <a:r>
              <a:rPr lang="en-US" sz="2000" b="0" i="0" u="none" strike="noStrike" cap="none">
                <a:solidFill>
                  <a:schemeClr val="dk1"/>
                </a:solidFill>
                <a:latin typeface="Verdana"/>
                <a:ea typeface="Verdana"/>
                <a:cs typeface="Verdana"/>
                <a:sym typeface="Verdana"/>
              </a:rPr>
              <a:t>Clinical isolates analyzed in collaboration with CDC and Pa. Vet Lab </a:t>
            </a:r>
          </a:p>
          <a:p>
            <a:pPr marR="0" lvl="0" indent="0" algn="l" rtl="0">
              <a:spcBef>
                <a:spcPts val="400"/>
              </a:spcBef>
              <a:spcAft>
                <a:spcPts val="0"/>
              </a:spcAft>
              <a:buClr>
                <a:schemeClr val="dk1"/>
              </a:buClr>
              <a:buSzPct val="100000"/>
              <a:buFont typeface="Verdana"/>
              <a:buChar char="•"/>
            </a:pPr>
            <a:r>
              <a:rPr lang="en-US" sz="2000" b="0" i="0" u="none" strike="noStrike" cap="none">
                <a:solidFill>
                  <a:schemeClr val="dk1"/>
                </a:solidFill>
                <a:latin typeface="Verdana"/>
                <a:ea typeface="Verdana"/>
                <a:cs typeface="Verdana"/>
                <a:sym typeface="Verdana"/>
              </a:rPr>
              <a:t>Enteric bacteria in retail meat in collaboration with FDA</a:t>
            </a:r>
          </a:p>
          <a:p>
            <a:pPr marL="0" marR="0" lvl="0" indent="0" algn="l" rtl="0">
              <a:spcBef>
                <a:spcPts val="400"/>
              </a:spcBef>
              <a:spcAft>
                <a:spcPts val="0"/>
              </a:spcAft>
              <a:buNone/>
            </a:pPr>
            <a:endParaRPr sz="1500">
              <a:solidFill>
                <a:srgbClr val="000000"/>
              </a:solidFill>
            </a:endParaRPr>
          </a:p>
          <a:p>
            <a:pPr marL="0" marR="0" lvl="0" indent="0" algn="l" rtl="0">
              <a:spcBef>
                <a:spcPts val="400"/>
              </a:spcBef>
              <a:spcAft>
                <a:spcPts val="0"/>
              </a:spcAft>
              <a:buNone/>
            </a:pPr>
            <a:r>
              <a:rPr lang="en-US" sz="2200" b="1" i="0" u="none" strike="noStrike" cap="none">
                <a:solidFill>
                  <a:srgbClr val="000000"/>
                </a:solidFill>
                <a:latin typeface="Verdana"/>
                <a:ea typeface="Verdana"/>
                <a:cs typeface="Verdana"/>
                <a:sym typeface="Verdana"/>
              </a:rPr>
              <a:t>Next generation whole genome sequencing </a:t>
            </a:r>
            <a:r>
              <a:rPr lang="en-US" sz="2200" b="1">
                <a:solidFill>
                  <a:srgbClr val="000000"/>
                </a:solidFill>
              </a:rPr>
              <a:t>(</a:t>
            </a:r>
            <a:r>
              <a:rPr lang="en-US" sz="2200" b="1" i="0" u="none" strike="noStrike" cap="none">
                <a:solidFill>
                  <a:srgbClr val="000000"/>
                </a:solidFill>
                <a:latin typeface="Verdana"/>
                <a:ea typeface="Verdana"/>
                <a:cs typeface="Verdana"/>
                <a:sym typeface="Verdana"/>
              </a:rPr>
              <a:t>WGS)</a:t>
            </a:r>
          </a:p>
          <a:p>
            <a:pPr marL="742950" marR="0" lvl="1" indent="-311150" algn="l" rtl="0">
              <a:spcBef>
                <a:spcPts val="320"/>
              </a:spcBef>
              <a:spcAft>
                <a:spcPts val="0"/>
              </a:spcAft>
              <a:buClr>
                <a:srgbClr val="000000"/>
              </a:buClr>
              <a:buSzPct val="100000"/>
              <a:buFont typeface="Verdana"/>
              <a:buChar char="•"/>
            </a:pPr>
            <a:r>
              <a:rPr lang="en-US" sz="2000" b="0" i="0" u="none" strike="noStrike" cap="none">
                <a:solidFill>
                  <a:srgbClr val="000000"/>
                </a:solidFill>
                <a:latin typeface="Verdana"/>
                <a:ea typeface="Verdana"/>
                <a:cs typeface="Verdana"/>
                <a:sym typeface="Verdana"/>
              </a:rPr>
              <a:t>An advance over PFGE —WGS is a more precise method to identify related bacterial strains—important for outbreak tracing </a:t>
            </a:r>
          </a:p>
          <a:p>
            <a:pPr marL="742950" marR="0" lvl="1" indent="-298450" algn="l" rtl="0">
              <a:spcBef>
                <a:spcPts val="360"/>
              </a:spcBef>
              <a:spcAft>
                <a:spcPts val="0"/>
              </a:spcAft>
              <a:buClr>
                <a:schemeClr val="dk1"/>
              </a:buClr>
              <a:buSzPct val="100000"/>
              <a:buFont typeface="Verdana"/>
              <a:buChar char="•"/>
            </a:pPr>
            <a:r>
              <a:rPr lang="en-US" sz="2000" b="0" i="0" u="none" strike="noStrike" cap="none">
                <a:solidFill>
                  <a:schemeClr val="dk1"/>
                </a:solidFill>
                <a:latin typeface="Verdana"/>
                <a:ea typeface="Verdana"/>
                <a:cs typeface="Verdana"/>
                <a:sym typeface="Verdana"/>
              </a:rPr>
              <a:t>Collaborative initiatives: DOH and Penn State College of Ag Sciences </a:t>
            </a:r>
          </a:p>
          <a:p>
            <a:pPr marL="457200" marR="0" lvl="0" indent="0" algn="l" rtl="0">
              <a:spcBef>
                <a:spcPts val="360"/>
              </a:spcBef>
              <a:spcAft>
                <a:spcPts val="0"/>
              </a:spcAft>
              <a:buNone/>
            </a:pPr>
            <a:endParaRPr sz="1500"/>
          </a:p>
          <a:p>
            <a:pPr marL="0" lvl="0" indent="0" rtl="0">
              <a:spcBef>
                <a:spcPts val="360"/>
              </a:spcBef>
              <a:buNone/>
            </a:pPr>
            <a:r>
              <a:rPr lang="en-US" sz="2200" b="1"/>
              <a:t>Tracking Carbapenem-Resistant Enterobacteriaceae (CREs) in collaboration Un. Pennsylvania and CDC</a:t>
            </a:r>
          </a:p>
          <a:p>
            <a:pPr marL="0" marR="0" lvl="0" indent="0" algn="l" rtl="0">
              <a:spcBef>
                <a:spcPts val="360"/>
              </a:spcBef>
              <a:spcAft>
                <a:spcPts val="0"/>
              </a:spcAft>
              <a:buNone/>
            </a:pPr>
            <a:endParaRPr sz="2000"/>
          </a:p>
          <a:p>
            <a:pPr marL="742950" marR="0" lvl="1" indent="-285750" algn="l" rtl="0">
              <a:spcBef>
                <a:spcPts val="280"/>
              </a:spcBef>
              <a:spcAft>
                <a:spcPts val="0"/>
              </a:spcAft>
              <a:buClr>
                <a:schemeClr val="dk1"/>
              </a:buClr>
              <a:buSzPct val="70000"/>
              <a:buFont typeface="Verdana"/>
              <a:buNone/>
            </a:pPr>
            <a:endParaRPr sz="2000" b="0" i="0" u="none" strike="noStrike" cap="none">
              <a:solidFill>
                <a:schemeClr val="dk1"/>
              </a:solidFill>
              <a:latin typeface="Verdana"/>
              <a:ea typeface="Verdana"/>
              <a:cs typeface="Verdana"/>
              <a:sym typeface="Verdana"/>
            </a:endParaRPr>
          </a:p>
          <a:p>
            <a:pPr marL="342900" marR="0" lvl="0" indent="-342900" algn="l" rtl="0">
              <a:spcBef>
                <a:spcPts val="360"/>
              </a:spcBef>
              <a:spcAft>
                <a:spcPts val="0"/>
              </a:spcAft>
              <a:buClr>
                <a:schemeClr val="dk1"/>
              </a:buClr>
              <a:buSzPct val="100000"/>
              <a:buFont typeface="Verdana"/>
              <a:buNone/>
            </a:pPr>
            <a:endParaRPr sz="1800" b="0" i="0" u="none" strike="noStrike" cap="none">
              <a:solidFill>
                <a:schemeClr val="dk1"/>
              </a:solidFill>
              <a:latin typeface="Verdana"/>
              <a:ea typeface="Verdana"/>
              <a:cs typeface="Verdana"/>
              <a:sym typeface="Verdana"/>
            </a:endParaRPr>
          </a:p>
          <a:p>
            <a:pPr marL="342900" marR="0" lvl="0" indent="-342900" algn="l" rtl="0">
              <a:spcBef>
                <a:spcPts val="480"/>
              </a:spcBef>
              <a:spcAft>
                <a:spcPts val="0"/>
              </a:spcAft>
              <a:buClr>
                <a:schemeClr val="dk1"/>
              </a:buClr>
              <a:buSzPct val="100000"/>
              <a:buFont typeface="Verdana"/>
              <a:buNone/>
            </a:pPr>
            <a:endParaRPr sz="2400" b="0" i="0" u="none" strike="noStrike" cap="none">
              <a:solidFill>
                <a:schemeClr val="dk1"/>
              </a:solidFill>
              <a:latin typeface="Verdana"/>
              <a:ea typeface="Verdana"/>
              <a:cs typeface="Verdana"/>
              <a:sym typeface="Verdana"/>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911"/>
        <p:cNvGrpSpPr/>
        <p:nvPr/>
      </p:nvGrpSpPr>
      <p:grpSpPr>
        <a:xfrm>
          <a:off x="0" y="0"/>
          <a:ext cx="0" cy="0"/>
          <a:chOff x="0" y="0"/>
          <a:chExt cx="0" cy="0"/>
        </a:xfrm>
      </p:grpSpPr>
      <p:sp>
        <p:nvSpPr>
          <p:cNvPr id="912" name="Shape 912"/>
          <p:cNvSpPr txBox="1">
            <a:spLocks noGrp="1"/>
          </p:cNvSpPr>
          <p:nvPr>
            <p:ph type="title"/>
          </p:nvPr>
        </p:nvSpPr>
        <p:spPr>
          <a:xfrm>
            <a:off x="609600" y="211137"/>
            <a:ext cx="7924800" cy="563700"/>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US" sz="3800" b="0" i="0" u="none" strike="noStrike" cap="none">
                <a:solidFill>
                  <a:schemeClr val="lt1"/>
                </a:solidFill>
                <a:latin typeface="Verdana"/>
                <a:ea typeface="Verdana"/>
                <a:cs typeface="Verdana"/>
                <a:sym typeface="Verdana"/>
              </a:rPr>
              <a:t>Call to Action	</a:t>
            </a:r>
          </a:p>
        </p:txBody>
      </p:sp>
      <p:sp>
        <p:nvSpPr>
          <p:cNvPr id="913" name="Shape 913"/>
          <p:cNvSpPr txBox="1">
            <a:spLocks noGrp="1"/>
          </p:cNvSpPr>
          <p:nvPr>
            <p:ph type="body" idx="4"/>
          </p:nvPr>
        </p:nvSpPr>
        <p:spPr>
          <a:xfrm>
            <a:off x="3777283" y="1295400"/>
            <a:ext cx="4912799" cy="4800600"/>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Verdana"/>
            </a:pPr>
            <a:r>
              <a:rPr lang="en-US" sz="2000" b="0" i="0" u="none" strike="noStrike" cap="none">
                <a:solidFill>
                  <a:schemeClr val="dk1"/>
                </a:solidFill>
                <a:latin typeface="Verdana"/>
                <a:ea typeface="Verdana"/>
                <a:cs typeface="Verdana"/>
                <a:sym typeface="Verdana"/>
              </a:rPr>
              <a:t>Prevent spread of pathogens within healthcare settings</a:t>
            </a:r>
          </a:p>
          <a:p>
            <a:pPr marR="0" lvl="2" algn="l" rtl="0">
              <a:spcBef>
                <a:spcPts val="320"/>
              </a:spcBef>
              <a:spcAft>
                <a:spcPts val="0"/>
              </a:spcAft>
              <a:buClr>
                <a:schemeClr val="dk1"/>
              </a:buClr>
              <a:buSzPct val="66666"/>
              <a:buFont typeface="Verdana"/>
            </a:pPr>
            <a:r>
              <a:rPr lang="en-US" b="0" i="0" u="none" strike="noStrike" cap="none">
                <a:solidFill>
                  <a:schemeClr val="dk1"/>
                </a:solidFill>
                <a:latin typeface="Verdana"/>
                <a:ea typeface="Verdana"/>
                <a:cs typeface="Verdana"/>
                <a:sym typeface="Verdana"/>
              </a:rPr>
              <a:t>Ensure staff ALWAYS clean their hands, instruments &amp; environment at key junctures during care</a:t>
            </a:r>
          </a:p>
          <a:p>
            <a:pPr marR="0" lvl="2" algn="l" rtl="0">
              <a:spcBef>
                <a:spcPts val="320"/>
              </a:spcBef>
              <a:spcAft>
                <a:spcPts val="0"/>
              </a:spcAft>
              <a:buClr>
                <a:schemeClr val="dk1"/>
              </a:buClr>
              <a:buSzPct val="66666"/>
              <a:buFont typeface="Verdana"/>
            </a:pPr>
            <a:r>
              <a:rPr lang="en-US" b="0" i="0" u="none" strike="noStrike" cap="none">
                <a:solidFill>
                  <a:schemeClr val="dk1"/>
                </a:solidFill>
                <a:latin typeface="Verdana"/>
                <a:ea typeface="Verdana"/>
                <a:cs typeface="Verdana"/>
                <a:sym typeface="Verdana"/>
              </a:rPr>
              <a:t>Major administrative and clinical leadership investment needed to improve infection prevention practices</a:t>
            </a:r>
          </a:p>
          <a:p>
            <a:pPr marL="342900" marR="0" lvl="0" indent="-342900" algn="l" rtl="0">
              <a:spcBef>
                <a:spcPts val="400"/>
              </a:spcBef>
              <a:spcAft>
                <a:spcPts val="0"/>
              </a:spcAft>
              <a:buClr>
                <a:schemeClr val="dk1"/>
              </a:buClr>
              <a:buSzPct val="100000"/>
              <a:buFont typeface="Verdana"/>
            </a:pPr>
            <a:r>
              <a:rPr lang="en-US" sz="2000" b="0" i="0" u="none" strike="noStrike" cap="none">
                <a:solidFill>
                  <a:schemeClr val="dk1"/>
                </a:solidFill>
                <a:latin typeface="Verdana"/>
                <a:ea typeface="Verdana"/>
                <a:cs typeface="Verdana"/>
                <a:sym typeface="Verdana"/>
              </a:rPr>
              <a:t>Promote antimicrobial stewardship programs </a:t>
            </a:r>
          </a:p>
          <a:p>
            <a:pPr marL="342900" marR="0" lvl="0" indent="-342900" algn="l" rtl="0">
              <a:spcBef>
                <a:spcPts val="400"/>
              </a:spcBef>
              <a:spcAft>
                <a:spcPts val="0"/>
              </a:spcAft>
              <a:buClr>
                <a:schemeClr val="dk1"/>
              </a:buClr>
              <a:buSzPct val="100000"/>
              <a:buFont typeface="Verdana"/>
            </a:pPr>
            <a:r>
              <a:rPr lang="en-US" sz="2000"/>
              <a:t>C</a:t>
            </a:r>
            <a:r>
              <a:rPr lang="en-US" sz="2000" b="0" i="0" u="none" strike="noStrike" cap="none">
                <a:solidFill>
                  <a:schemeClr val="dk1"/>
                </a:solidFill>
                <a:latin typeface="Verdana"/>
                <a:ea typeface="Verdana"/>
                <a:cs typeface="Verdana"/>
                <a:sym typeface="Verdana"/>
              </a:rPr>
              <a:t>onduct surveillance for antibiotic-resistance pathogens--timely, actionable data </a:t>
            </a:r>
          </a:p>
        </p:txBody>
      </p:sp>
      <p:pic>
        <p:nvPicPr>
          <p:cNvPr id="914" name="Shape 914"/>
          <p:cNvPicPr preferRelativeResize="0"/>
          <p:nvPr/>
        </p:nvPicPr>
        <p:blipFill rotWithShape="1">
          <a:blip r:embed="rId3">
            <a:alphaModFix/>
          </a:blip>
          <a:srcRect l="24542" t="21385" r="27958" b="18776"/>
          <a:stretch/>
        </p:blipFill>
        <p:spPr>
          <a:xfrm>
            <a:off x="228575" y="2438400"/>
            <a:ext cx="3548700" cy="25146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918"/>
        <p:cNvGrpSpPr/>
        <p:nvPr/>
      </p:nvGrpSpPr>
      <p:grpSpPr>
        <a:xfrm>
          <a:off x="0" y="0"/>
          <a:ext cx="0" cy="0"/>
          <a:chOff x="0" y="0"/>
          <a:chExt cx="0" cy="0"/>
        </a:xfrm>
      </p:grpSpPr>
      <p:sp>
        <p:nvSpPr>
          <p:cNvPr id="919" name="Shape 919"/>
          <p:cNvSpPr txBox="1">
            <a:spLocks noGrp="1"/>
          </p:cNvSpPr>
          <p:nvPr>
            <p:ph type="title"/>
          </p:nvPr>
        </p:nvSpPr>
        <p:spPr>
          <a:xfrm>
            <a:off x="584200" y="177800"/>
            <a:ext cx="7924800" cy="609600"/>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US" sz="3800" b="0" i="0" u="none" strike="noStrike" cap="none">
                <a:solidFill>
                  <a:schemeClr val="lt1"/>
                </a:solidFill>
                <a:latin typeface="Verdana"/>
                <a:ea typeface="Verdana"/>
                <a:cs typeface="Verdana"/>
                <a:sym typeface="Verdana"/>
              </a:rPr>
              <a:t>Call to Action</a:t>
            </a:r>
          </a:p>
        </p:txBody>
      </p:sp>
      <p:sp>
        <p:nvSpPr>
          <p:cNvPr id="920" name="Shape 920"/>
          <p:cNvSpPr txBox="1">
            <a:spLocks noGrp="1"/>
          </p:cNvSpPr>
          <p:nvPr>
            <p:ph type="body" idx="1"/>
          </p:nvPr>
        </p:nvSpPr>
        <p:spPr>
          <a:xfrm>
            <a:off x="457200" y="1600200"/>
            <a:ext cx="8229600" cy="42672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Verdana"/>
              <a:buNone/>
            </a:pPr>
            <a:r>
              <a:rPr lang="en-US" sz="2000" b="1" i="0" u="none" strike="noStrike" cap="none">
                <a:solidFill>
                  <a:schemeClr val="dk1"/>
                </a:solidFill>
                <a:latin typeface="Verdana"/>
                <a:ea typeface="Verdana"/>
                <a:cs typeface="Verdana"/>
                <a:sym typeface="Verdana"/>
              </a:rPr>
              <a:t>For Providers </a:t>
            </a:r>
          </a:p>
          <a:p>
            <a:pPr marL="342900" marR="0" lvl="0" indent="-342900" algn="l" rtl="0">
              <a:lnSpc>
                <a:spcPct val="100000"/>
              </a:lnSpc>
              <a:spcBef>
                <a:spcPts val="400"/>
              </a:spcBef>
              <a:spcAft>
                <a:spcPts val="0"/>
              </a:spcAft>
              <a:buClr>
                <a:schemeClr val="dk1"/>
              </a:buClr>
              <a:buSzPct val="100000"/>
              <a:buFont typeface="Verdana"/>
            </a:pPr>
            <a:r>
              <a:rPr lang="en-US" sz="2000" b="0" i="0" u="none" strike="noStrike" cap="none">
                <a:solidFill>
                  <a:schemeClr val="dk1"/>
                </a:solidFill>
                <a:latin typeface="Verdana"/>
                <a:ea typeface="Verdana"/>
                <a:cs typeface="Verdana"/>
                <a:sym typeface="Verdana"/>
              </a:rPr>
              <a:t>Prevent infections by ensuring clean environment, hands, stethescopes, and other medical equipment</a:t>
            </a:r>
          </a:p>
          <a:p>
            <a:pPr marL="342900" marR="0" lvl="0" indent="-342900" algn="l" rtl="0">
              <a:lnSpc>
                <a:spcPct val="100000"/>
              </a:lnSpc>
              <a:spcBef>
                <a:spcPts val="400"/>
              </a:spcBef>
              <a:spcAft>
                <a:spcPts val="0"/>
              </a:spcAft>
              <a:buClr>
                <a:schemeClr val="dk1"/>
              </a:buClr>
              <a:buSzPct val="100000"/>
              <a:buFont typeface="Verdana"/>
            </a:pPr>
            <a:r>
              <a:rPr lang="en-US" sz="2000" b="0" i="0" u="none" strike="noStrike" cap="none">
                <a:solidFill>
                  <a:schemeClr val="dk1"/>
                </a:solidFill>
                <a:latin typeface="Verdana"/>
                <a:ea typeface="Verdana"/>
                <a:cs typeface="Verdana"/>
                <a:sym typeface="Verdana"/>
              </a:rPr>
              <a:t>Judiciously prescribe antibiotics.</a:t>
            </a:r>
          </a:p>
          <a:p>
            <a:pPr marR="0" lvl="2" algn="l" rtl="0">
              <a:lnSpc>
                <a:spcPct val="100000"/>
              </a:lnSpc>
              <a:spcBef>
                <a:spcPts val="400"/>
              </a:spcBef>
              <a:spcAft>
                <a:spcPts val="0"/>
              </a:spcAft>
              <a:buClr>
                <a:schemeClr val="dk1"/>
              </a:buClr>
              <a:buSzPct val="60000"/>
              <a:buFont typeface="Verdana"/>
            </a:pPr>
            <a:r>
              <a:rPr lang="en-US" sz="2000" b="0" i="0" u="none" strike="noStrike" cap="none">
                <a:solidFill>
                  <a:schemeClr val="dk1"/>
                </a:solidFill>
                <a:latin typeface="Verdana"/>
                <a:ea typeface="Verdana"/>
                <a:cs typeface="Verdana"/>
                <a:sym typeface="Verdana"/>
              </a:rPr>
              <a:t>Prescribe ABX only when they are needed </a:t>
            </a:r>
          </a:p>
          <a:p>
            <a:pPr marR="0" lvl="2" algn="l" rtl="0">
              <a:lnSpc>
                <a:spcPct val="100000"/>
              </a:lnSpc>
              <a:spcBef>
                <a:spcPts val="400"/>
              </a:spcBef>
              <a:spcAft>
                <a:spcPts val="0"/>
              </a:spcAft>
              <a:buClr>
                <a:schemeClr val="dk1"/>
              </a:buClr>
              <a:buSzPct val="60000"/>
              <a:buFont typeface="Verdana"/>
            </a:pPr>
            <a:r>
              <a:rPr lang="en-US" sz="2000" b="0" i="0" u="none" strike="noStrike" cap="none">
                <a:solidFill>
                  <a:schemeClr val="dk1"/>
                </a:solidFill>
                <a:latin typeface="Verdana"/>
                <a:ea typeface="Verdana"/>
                <a:cs typeface="Verdana"/>
                <a:sym typeface="Verdana"/>
              </a:rPr>
              <a:t>Narrow-spectrum ABX whenever possible</a:t>
            </a:r>
          </a:p>
          <a:p>
            <a:pPr marR="0" lvl="2" algn="l" rtl="0">
              <a:lnSpc>
                <a:spcPct val="100000"/>
              </a:lnSpc>
              <a:spcBef>
                <a:spcPts val="400"/>
              </a:spcBef>
              <a:spcAft>
                <a:spcPts val="0"/>
              </a:spcAft>
              <a:buClr>
                <a:schemeClr val="dk1"/>
              </a:buClr>
              <a:buSzPct val="60000"/>
              <a:buFont typeface="Verdana"/>
            </a:pPr>
            <a:r>
              <a:rPr lang="en-US" sz="2000" b="0" i="0" u="none" strike="noStrike" cap="none">
                <a:solidFill>
                  <a:schemeClr val="dk1"/>
                </a:solidFill>
                <a:latin typeface="Verdana"/>
                <a:ea typeface="Verdana"/>
                <a:cs typeface="Verdana"/>
                <a:sym typeface="Verdana"/>
              </a:rPr>
              <a:t>The appropriate dose for the appropriate duration</a:t>
            </a:r>
          </a:p>
          <a:p>
            <a:pPr marL="342900" marR="0" lvl="0" indent="-342900" algn="l" rtl="0">
              <a:lnSpc>
                <a:spcPct val="100000"/>
              </a:lnSpc>
              <a:spcBef>
                <a:spcPts val="400"/>
              </a:spcBef>
              <a:spcAft>
                <a:spcPts val="0"/>
              </a:spcAft>
              <a:buClr>
                <a:schemeClr val="dk1"/>
              </a:buClr>
              <a:buSzPct val="100000"/>
              <a:buFont typeface="Verdana"/>
            </a:pPr>
            <a:r>
              <a:rPr lang="en-US" sz="2000" b="0" i="0" u="none" strike="noStrike" cap="none">
                <a:solidFill>
                  <a:schemeClr val="dk1"/>
                </a:solidFill>
                <a:latin typeface="Verdana"/>
                <a:ea typeface="Verdana"/>
                <a:cs typeface="Verdana"/>
                <a:sym typeface="Verdana"/>
              </a:rPr>
              <a:t>Keep patient vaccinations up to date</a:t>
            </a:r>
          </a:p>
        </p:txBody>
      </p:sp>
      <p:pic>
        <p:nvPicPr>
          <p:cNvPr id="921" name="Shape 921"/>
          <p:cNvPicPr preferRelativeResize="0"/>
          <p:nvPr/>
        </p:nvPicPr>
        <p:blipFill rotWithShape="1">
          <a:blip r:embed="rId3">
            <a:alphaModFix/>
          </a:blip>
          <a:srcRect/>
          <a:stretch/>
        </p:blipFill>
        <p:spPr>
          <a:xfrm>
            <a:off x="3445331" y="4639500"/>
            <a:ext cx="1811100" cy="1227900"/>
          </a:xfrm>
          <a:prstGeom prst="rect">
            <a:avLst/>
          </a:prstGeom>
          <a:noFill/>
          <a:ln>
            <a:noFill/>
          </a:ln>
        </p:spPr>
      </p:pic>
      <p:sp>
        <p:nvSpPr>
          <p:cNvPr id="922" name="Shape 922"/>
          <p:cNvSpPr/>
          <p:nvPr/>
        </p:nvSpPr>
        <p:spPr>
          <a:xfrm>
            <a:off x="3445325" y="5907175"/>
            <a:ext cx="1811100" cy="23070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1200">
                <a:solidFill>
                  <a:schemeClr val="dk1"/>
                </a:solidFill>
                <a:latin typeface="Verdana"/>
                <a:ea typeface="Verdana"/>
                <a:cs typeface="Verdana"/>
                <a:sym typeface="Verdana"/>
              </a:rPr>
              <a:t>Credit: NIH</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926"/>
        <p:cNvGrpSpPr/>
        <p:nvPr/>
      </p:nvGrpSpPr>
      <p:grpSpPr>
        <a:xfrm>
          <a:off x="0" y="0"/>
          <a:ext cx="0" cy="0"/>
          <a:chOff x="0" y="0"/>
          <a:chExt cx="0" cy="0"/>
        </a:xfrm>
      </p:grpSpPr>
      <p:sp>
        <p:nvSpPr>
          <p:cNvPr id="927" name="Shape 927"/>
          <p:cNvSpPr txBox="1">
            <a:spLocks noGrp="1"/>
          </p:cNvSpPr>
          <p:nvPr>
            <p:ph type="ctrTitle"/>
          </p:nvPr>
        </p:nvSpPr>
        <p:spPr>
          <a:xfrm>
            <a:off x="723125" y="2746250"/>
            <a:ext cx="7772400" cy="1470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3600" b="0" i="0" u="none" strike="noStrike" cap="none">
                <a:solidFill>
                  <a:schemeClr val="dk1"/>
                </a:solidFill>
                <a:latin typeface="Verdana"/>
                <a:ea typeface="Verdana"/>
                <a:cs typeface="Verdana"/>
                <a:sym typeface="Verdana"/>
              </a:rPr>
              <a:t>2016 Get Smart Art </a:t>
            </a:r>
          </a:p>
          <a:p>
            <a:pPr marL="0" marR="0" lvl="0" indent="0" algn="ctr" rtl="0">
              <a:spcBef>
                <a:spcPts val="0"/>
              </a:spcBef>
              <a:spcAft>
                <a:spcPts val="0"/>
              </a:spcAft>
              <a:buSzPct val="25000"/>
              <a:buNone/>
            </a:pPr>
            <a:r>
              <a:rPr lang="en-US" sz="3600" b="0" i="0" u="none" strike="noStrike" cap="none">
                <a:solidFill>
                  <a:schemeClr val="dk1"/>
                </a:solidFill>
                <a:latin typeface="Verdana"/>
                <a:ea typeface="Verdana"/>
                <a:cs typeface="Verdana"/>
                <a:sym typeface="Verdana"/>
              </a:rPr>
              <a:t>Competition Winners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57"/>
        <p:cNvGrpSpPr/>
        <p:nvPr/>
      </p:nvGrpSpPr>
      <p:grpSpPr>
        <a:xfrm>
          <a:off x="0" y="0"/>
          <a:ext cx="0" cy="0"/>
          <a:chOff x="0" y="0"/>
          <a:chExt cx="0" cy="0"/>
        </a:xfrm>
      </p:grpSpPr>
      <p:sp>
        <p:nvSpPr>
          <p:cNvPr id="758" name="Shape 758"/>
          <p:cNvSpPr txBox="1">
            <a:spLocks noGrp="1"/>
          </p:cNvSpPr>
          <p:nvPr>
            <p:ph type="title"/>
          </p:nvPr>
        </p:nvSpPr>
        <p:spPr>
          <a:xfrm>
            <a:off x="381000" y="-10885"/>
            <a:ext cx="8610600" cy="888900"/>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US" sz="3200" b="0" i="0" u="none" strike="noStrike" cap="none">
                <a:solidFill>
                  <a:schemeClr val="lt1"/>
                </a:solidFill>
                <a:latin typeface="Verdana"/>
                <a:ea typeface="Verdana"/>
                <a:cs typeface="Verdana"/>
                <a:sym typeface="Verdana"/>
              </a:rPr>
              <a:t>Antimicrobial Resistance (AMR)</a:t>
            </a:r>
          </a:p>
        </p:txBody>
      </p:sp>
      <p:sp>
        <p:nvSpPr>
          <p:cNvPr id="759" name="Shape 759"/>
          <p:cNvSpPr txBox="1">
            <a:spLocks noGrp="1"/>
          </p:cNvSpPr>
          <p:nvPr>
            <p:ph type="body" idx="1"/>
          </p:nvPr>
        </p:nvSpPr>
        <p:spPr>
          <a:xfrm>
            <a:off x="320025" y="1219200"/>
            <a:ext cx="8290500" cy="2667000"/>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20000"/>
              <a:buFont typeface="Verdana"/>
              <a:buNone/>
            </a:pPr>
            <a:endParaRPr sz="2000" b="0" i="0" u="none" strike="noStrike" cap="none">
              <a:solidFill>
                <a:schemeClr val="dk1"/>
              </a:solidFill>
              <a:latin typeface="Verdana"/>
              <a:ea typeface="Verdana"/>
              <a:cs typeface="Verdana"/>
              <a:sym typeface="Verdana"/>
            </a:endParaRPr>
          </a:p>
          <a:p>
            <a:pPr marL="0" marR="0" lvl="0" indent="0" algn="l" rtl="0">
              <a:spcBef>
                <a:spcPts val="480"/>
              </a:spcBef>
              <a:spcAft>
                <a:spcPts val="0"/>
              </a:spcAft>
              <a:buClr>
                <a:schemeClr val="dk1"/>
              </a:buClr>
              <a:buSzPct val="25000"/>
              <a:buFont typeface="Verdana"/>
              <a:buNone/>
            </a:pPr>
            <a:r>
              <a:rPr lang="en-US" sz="2000" b="0" i="0" u="none" strike="noStrike" cap="none">
                <a:solidFill>
                  <a:schemeClr val="dk1"/>
                </a:solidFill>
                <a:latin typeface="Verdana"/>
                <a:ea typeface="Verdana"/>
                <a:cs typeface="Verdana"/>
                <a:sym typeface="Verdana"/>
              </a:rPr>
              <a:t>Antimicrobial resistance (AMR) is the change in microbes (e.g. bacteria, parasites and fungi) which enable them to withstand treatment by antimicrobial drugs, meaning that the drugs no longer work, or work less effectively</a:t>
            </a:r>
          </a:p>
          <a:p>
            <a:pPr marL="0" marR="0" lvl="0" indent="0" algn="l" rtl="0">
              <a:spcBef>
                <a:spcPts val="480"/>
              </a:spcBef>
              <a:spcAft>
                <a:spcPts val="0"/>
              </a:spcAft>
              <a:buClr>
                <a:schemeClr val="dk1"/>
              </a:buClr>
              <a:buSzPct val="25000"/>
              <a:buFont typeface="Verdana"/>
              <a:buNone/>
            </a:pPr>
            <a:endParaRPr sz="2000" b="0" i="0" u="none" strike="noStrike" cap="none">
              <a:solidFill>
                <a:schemeClr val="dk1"/>
              </a:solidFill>
              <a:latin typeface="Verdana"/>
              <a:ea typeface="Verdana"/>
              <a:cs typeface="Verdana"/>
              <a:sym typeface="Verdana"/>
            </a:endParaRPr>
          </a:p>
          <a:p>
            <a:pPr marL="0" marR="0" lvl="0" indent="0" algn="l" rtl="0">
              <a:spcBef>
                <a:spcPts val="480"/>
              </a:spcBef>
              <a:spcAft>
                <a:spcPts val="0"/>
              </a:spcAft>
              <a:buClr>
                <a:schemeClr val="dk1"/>
              </a:buClr>
              <a:buSzPct val="25000"/>
              <a:buFont typeface="Verdana"/>
              <a:buNone/>
            </a:pPr>
            <a:r>
              <a:rPr lang="en-US" sz="2000" b="0" i="0" u="none" strike="noStrike" cap="none">
                <a:solidFill>
                  <a:schemeClr val="dk1"/>
                </a:solidFill>
                <a:latin typeface="Verdana"/>
                <a:ea typeface="Verdana"/>
                <a:cs typeface="Verdana"/>
                <a:sym typeface="Verdana"/>
              </a:rPr>
              <a:t/>
            </a:r>
            <a:br>
              <a:rPr lang="en-US" sz="2000" b="0" i="0" u="none" strike="noStrike" cap="none">
                <a:solidFill>
                  <a:schemeClr val="dk1"/>
                </a:solidFill>
                <a:latin typeface="Verdana"/>
                <a:ea typeface="Verdana"/>
                <a:cs typeface="Verdana"/>
                <a:sym typeface="Verdana"/>
              </a:rPr>
            </a:br>
            <a:endParaRPr lang="en-US" sz="2000" b="0" i="0" u="none" strike="noStrike" cap="none">
              <a:solidFill>
                <a:schemeClr val="dk1"/>
              </a:solidFill>
              <a:latin typeface="Verdana"/>
              <a:ea typeface="Verdana"/>
              <a:cs typeface="Verdana"/>
              <a:sym typeface="Verdana"/>
            </a:endParaRPr>
          </a:p>
          <a:p>
            <a:pPr marL="0" marR="0" lvl="0" indent="0" algn="l" rtl="0">
              <a:spcBef>
                <a:spcPts val="480"/>
              </a:spcBef>
              <a:spcAft>
                <a:spcPts val="0"/>
              </a:spcAft>
              <a:buClr>
                <a:schemeClr val="dk1"/>
              </a:buClr>
              <a:buSzPct val="25000"/>
              <a:buFont typeface="Verdana"/>
              <a:buNone/>
            </a:pPr>
            <a:endParaRPr sz="2000" b="0" i="0" u="none" strike="noStrike" cap="none">
              <a:solidFill>
                <a:schemeClr val="dk1"/>
              </a:solidFill>
              <a:latin typeface="Verdana"/>
              <a:ea typeface="Verdana"/>
              <a:cs typeface="Verdana"/>
              <a:sym typeface="Verdana"/>
            </a:endParaRPr>
          </a:p>
          <a:p>
            <a:pPr marL="0" marR="0" lvl="0" indent="0" algn="l" rtl="0">
              <a:spcBef>
                <a:spcPts val="480"/>
              </a:spcBef>
              <a:spcAft>
                <a:spcPts val="0"/>
              </a:spcAft>
              <a:buClr>
                <a:schemeClr val="dk1"/>
              </a:buClr>
              <a:buSzPct val="25000"/>
              <a:buFont typeface="Verdana"/>
              <a:buNone/>
            </a:pPr>
            <a:endParaRPr sz="2000" b="0" i="0" u="none" strike="noStrike" cap="none">
              <a:solidFill>
                <a:schemeClr val="dk1"/>
              </a:solidFill>
              <a:latin typeface="Verdana"/>
              <a:ea typeface="Verdana"/>
              <a:cs typeface="Verdana"/>
              <a:sym typeface="Verdana"/>
            </a:endParaRPr>
          </a:p>
          <a:p>
            <a:pPr marL="0" marR="0" lvl="0" indent="0" algn="l" rtl="0">
              <a:spcBef>
                <a:spcPts val="480"/>
              </a:spcBef>
              <a:spcAft>
                <a:spcPts val="0"/>
              </a:spcAft>
              <a:buClr>
                <a:schemeClr val="dk1"/>
              </a:buClr>
              <a:buSzPct val="25000"/>
              <a:buFont typeface="Verdana"/>
              <a:buNone/>
            </a:pPr>
            <a:endParaRPr sz="2000" b="0" i="0" u="none" strike="noStrike" cap="none">
              <a:solidFill>
                <a:schemeClr val="dk1"/>
              </a:solidFill>
              <a:latin typeface="Verdana"/>
              <a:ea typeface="Verdana"/>
              <a:cs typeface="Verdana"/>
              <a:sym typeface="Verdana"/>
            </a:endParaRPr>
          </a:p>
          <a:p>
            <a:pPr marL="0" marR="0" lvl="0" indent="0" algn="l" rtl="0">
              <a:spcBef>
                <a:spcPts val="480"/>
              </a:spcBef>
              <a:spcAft>
                <a:spcPts val="0"/>
              </a:spcAft>
              <a:buClr>
                <a:schemeClr val="dk1"/>
              </a:buClr>
              <a:buSzPct val="25000"/>
              <a:buFont typeface="Verdana"/>
              <a:buNone/>
            </a:pPr>
            <a:endParaRPr sz="2000" b="0" i="0" u="none" strike="noStrike" cap="none">
              <a:solidFill>
                <a:schemeClr val="dk1"/>
              </a:solidFill>
              <a:latin typeface="Verdana"/>
              <a:ea typeface="Verdana"/>
              <a:cs typeface="Verdana"/>
              <a:sym typeface="Verdana"/>
            </a:endParaRPr>
          </a:p>
          <a:p>
            <a:pPr marL="342900" marR="0" lvl="0" indent="-342900" algn="l" rtl="0">
              <a:spcBef>
                <a:spcPts val="480"/>
              </a:spcBef>
              <a:spcAft>
                <a:spcPts val="0"/>
              </a:spcAft>
              <a:buClr>
                <a:schemeClr val="dk1"/>
              </a:buClr>
              <a:buSzPct val="120000"/>
              <a:buFont typeface="Verdana"/>
              <a:buNone/>
            </a:pPr>
            <a:endParaRPr sz="2000" b="0" i="0" u="none" strike="noStrike" cap="none">
              <a:solidFill>
                <a:schemeClr val="dk1"/>
              </a:solidFill>
              <a:latin typeface="Verdana"/>
              <a:ea typeface="Verdana"/>
              <a:cs typeface="Verdana"/>
              <a:sym typeface="Verdana"/>
            </a:endParaRPr>
          </a:p>
          <a:p>
            <a:pPr marL="342900" marR="0" lvl="0" indent="-342900" algn="l" rtl="0">
              <a:spcBef>
                <a:spcPts val="480"/>
              </a:spcBef>
              <a:spcAft>
                <a:spcPts val="0"/>
              </a:spcAft>
              <a:buClr>
                <a:schemeClr val="dk1"/>
              </a:buClr>
              <a:buSzPct val="120000"/>
              <a:buFont typeface="Verdana"/>
              <a:buNone/>
            </a:pPr>
            <a:endParaRPr sz="2000" b="0" i="0" u="none" strike="noStrike" cap="none">
              <a:solidFill>
                <a:schemeClr val="dk1"/>
              </a:solidFill>
              <a:latin typeface="Verdana"/>
              <a:ea typeface="Verdana"/>
              <a:cs typeface="Verdana"/>
              <a:sym typeface="Verdana"/>
            </a:endParaRPr>
          </a:p>
          <a:p>
            <a:pPr marL="342900" marR="0" lvl="0" indent="-342900" algn="l" rtl="0">
              <a:spcBef>
                <a:spcPts val="480"/>
              </a:spcBef>
              <a:spcAft>
                <a:spcPts val="0"/>
              </a:spcAft>
              <a:buClr>
                <a:schemeClr val="dk1"/>
              </a:buClr>
              <a:buSzPct val="120000"/>
              <a:buFont typeface="Verdana"/>
              <a:buNone/>
            </a:pPr>
            <a:endParaRPr sz="2000" b="0" i="0" u="none" strike="noStrike" cap="none">
              <a:solidFill>
                <a:schemeClr val="dk1"/>
              </a:solidFill>
              <a:latin typeface="Verdana"/>
              <a:ea typeface="Verdana"/>
              <a:cs typeface="Verdana"/>
              <a:sym typeface="Verdana"/>
            </a:endParaRPr>
          </a:p>
          <a:p>
            <a:pPr marL="342900" marR="0" lvl="0" indent="-342900" algn="l" rtl="0">
              <a:spcBef>
                <a:spcPts val="480"/>
              </a:spcBef>
              <a:spcAft>
                <a:spcPts val="0"/>
              </a:spcAft>
              <a:buClr>
                <a:schemeClr val="dk1"/>
              </a:buClr>
              <a:buSzPct val="120000"/>
              <a:buFont typeface="Verdana"/>
              <a:buNone/>
            </a:pPr>
            <a:endParaRPr sz="2000" b="0" i="0" u="none" strike="noStrike" cap="none">
              <a:solidFill>
                <a:schemeClr val="dk1"/>
              </a:solidFill>
              <a:latin typeface="Verdana"/>
              <a:ea typeface="Verdana"/>
              <a:cs typeface="Verdana"/>
              <a:sym typeface="Verdana"/>
            </a:endParaRPr>
          </a:p>
          <a:p>
            <a:pPr marL="342900" marR="0" lvl="0" indent="-342900" algn="l" rtl="0">
              <a:spcBef>
                <a:spcPts val="480"/>
              </a:spcBef>
              <a:spcAft>
                <a:spcPts val="0"/>
              </a:spcAft>
              <a:buClr>
                <a:schemeClr val="dk1"/>
              </a:buClr>
              <a:buSzPct val="120000"/>
              <a:buFont typeface="Verdana"/>
              <a:buNone/>
            </a:pPr>
            <a:endParaRPr sz="2000" b="0" i="0" u="none" strike="noStrike" cap="none">
              <a:solidFill>
                <a:schemeClr val="dk1"/>
              </a:solidFill>
              <a:latin typeface="Verdana"/>
              <a:ea typeface="Verdana"/>
              <a:cs typeface="Verdana"/>
              <a:sym typeface="Verdana"/>
            </a:endParaRPr>
          </a:p>
          <a:p>
            <a:pPr marL="342900" marR="0" lvl="0" indent="-342900" algn="l" rtl="0">
              <a:spcBef>
                <a:spcPts val="480"/>
              </a:spcBef>
              <a:spcAft>
                <a:spcPts val="0"/>
              </a:spcAft>
              <a:buClr>
                <a:schemeClr val="dk1"/>
              </a:buClr>
              <a:buSzPct val="120000"/>
              <a:buFont typeface="Verdana"/>
              <a:buNone/>
            </a:pPr>
            <a:endParaRPr sz="2000" b="0" i="0" u="none" strike="noStrike" cap="none">
              <a:solidFill>
                <a:schemeClr val="dk1"/>
              </a:solidFill>
              <a:latin typeface="Verdana"/>
              <a:ea typeface="Verdana"/>
              <a:cs typeface="Verdana"/>
              <a:sym typeface="Verdana"/>
            </a:endParaRPr>
          </a:p>
        </p:txBody>
      </p:sp>
      <p:pic>
        <p:nvPicPr>
          <p:cNvPr id="760" name="Shape 760"/>
          <p:cNvPicPr preferRelativeResize="0"/>
          <p:nvPr/>
        </p:nvPicPr>
        <p:blipFill rotWithShape="1">
          <a:blip r:embed="rId3">
            <a:alphaModFix/>
          </a:blip>
          <a:srcRect/>
          <a:stretch/>
        </p:blipFill>
        <p:spPr>
          <a:xfrm>
            <a:off x="1526894" y="3995439"/>
            <a:ext cx="2209800" cy="1614000"/>
          </a:xfrm>
          <a:prstGeom prst="rect">
            <a:avLst/>
          </a:prstGeom>
          <a:noFill/>
          <a:ln>
            <a:noFill/>
          </a:ln>
        </p:spPr>
      </p:pic>
      <p:pic>
        <p:nvPicPr>
          <p:cNvPr id="761" name="Shape 761"/>
          <p:cNvPicPr preferRelativeResize="0"/>
          <p:nvPr/>
        </p:nvPicPr>
        <p:blipFill rotWithShape="1">
          <a:blip r:embed="rId4">
            <a:alphaModFix/>
          </a:blip>
          <a:srcRect/>
          <a:stretch/>
        </p:blipFill>
        <p:spPr>
          <a:xfrm>
            <a:off x="4801017" y="3995460"/>
            <a:ext cx="1952700" cy="1457400"/>
          </a:xfrm>
          <a:prstGeom prst="rect">
            <a:avLst/>
          </a:prstGeom>
          <a:noFill/>
          <a:ln>
            <a:noFill/>
          </a:ln>
        </p:spPr>
      </p:pic>
      <p:sp>
        <p:nvSpPr>
          <p:cNvPr id="762" name="Shape 762"/>
          <p:cNvSpPr txBox="1"/>
          <p:nvPr/>
        </p:nvSpPr>
        <p:spPr>
          <a:xfrm>
            <a:off x="4650875" y="5499925"/>
            <a:ext cx="2209800" cy="64620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1200">
                <a:solidFill>
                  <a:schemeClr val="dk1"/>
                </a:solidFill>
                <a:latin typeface="Verdana"/>
                <a:ea typeface="Verdana"/>
                <a:cs typeface="Verdana"/>
                <a:sym typeface="Verdana"/>
              </a:rPr>
              <a:t>Source: Imperial College </a:t>
            </a:r>
          </a:p>
          <a:p>
            <a:pPr marL="0" marR="0" lvl="0" indent="0" algn="l" rtl="0">
              <a:spcBef>
                <a:spcPts val="0"/>
              </a:spcBef>
              <a:buNone/>
            </a:pPr>
            <a:endParaRPr sz="1800">
              <a:solidFill>
                <a:schemeClr val="dk1"/>
              </a:solidFill>
              <a:latin typeface="Verdana"/>
              <a:ea typeface="Verdana"/>
              <a:cs typeface="Verdana"/>
              <a:sym typeface="Verdana"/>
            </a:endParaRPr>
          </a:p>
        </p:txBody>
      </p:sp>
      <p:sp>
        <p:nvSpPr>
          <p:cNvPr id="763" name="Shape 763"/>
          <p:cNvSpPr txBox="1"/>
          <p:nvPr/>
        </p:nvSpPr>
        <p:spPr>
          <a:xfrm>
            <a:off x="1503751" y="5488375"/>
            <a:ext cx="2119200" cy="64620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1200">
                <a:solidFill>
                  <a:schemeClr val="dk1"/>
                </a:solidFill>
                <a:latin typeface="Verdana"/>
                <a:ea typeface="Verdana"/>
                <a:cs typeface="Verdana"/>
                <a:sym typeface="Verdana"/>
              </a:rPr>
              <a:t>Source: CDC</a:t>
            </a:r>
          </a:p>
          <a:p>
            <a:pPr marL="0" marR="0" lvl="0" indent="0" algn="ctr" rtl="0">
              <a:spcBef>
                <a:spcPts val="0"/>
              </a:spcBef>
              <a:buNone/>
            </a:pPr>
            <a:endParaRPr sz="1800">
              <a:solidFill>
                <a:schemeClr val="dk1"/>
              </a:solidFill>
              <a:latin typeface="Verdana"/>
              <a:ea typeface="Verdana"/>
              <a:cs typeface="Verdana"/>
              <a:sym typeface="Verdana"/>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931"/>
        <p:cNvGrpSpPr/>
        <p:nvPr/>
      </p:nvGrpSpPr>
      <p:grpSpPr>
        <a:xfrm>
          <a:off x="0" y="0"/>
          <a:ext cx="0" cy="0"/>
          <a:chOff x="0" y="0"/>
          <a:chExt cx="0" cy="0"/>
        </a:xfrm>
      </p:grpSpPr>
      <p:sp>
        <p:nvSpPr>
          <p:cNvPr id="932" name="Shape 932"/>
          <p:cNvSpPr txBox="1">
            <a:spLocks noGrp="1"/>
          </p:cNvSpPr>
          <p:nvPr>
            <p:ph type="title"/>
          </p:nvPr>
        </p:nvSpPr>
        <p:spPr>
          <a:xfrm>
            <a:off x="584200" y="177800"/>
            <a:ext cx="7924800" cy="609600"/>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US" sz="3800" b="0" i="0" u="none" strike="noStrike" cap="none">
                <a:solidFill>
                  <a:schemeClr val="lt1"/>
                </a:solidFill>
                <a:latin typeface="Verdana"/>
                <a:ea typeface="Verdana"/>
                <a:cs typeface="Verdana"/>
                <a:sym typeface="Verdana"/>
              </a:rPr>
              <a:t>Age Group &lt;4</a:t>
            </a:r>
          </a:p>
        </p:txBody>
      </p:sp>
      <p:sp>
        <p:nvSpPr>
          <p:cNvPr id="933" name="Shape 933"/>
          <p:cNvSpPr txBox="1">
            <a:spLocks noGrp="1"/>
          </p:cNvSpPr>
          <p:nvPr>
            <p:ph type="body" idx="1"/>
          </p:nvPr>
        </p:nvSpPr>
        <p:spPr>
          <a:xfrm>
            <a:off x="68100" y="3657600"/>
            <a:ext cx="3349800" cy="2514600"/>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Clr>
                <a:schemeClr val="dk1"/>
              </a:buClr>
              <a:buSzPct val="25000"/>
              <a:buFont typeface="Verdana"/>
              <a:buNone/>
            </a:pPr>
            <a:r>
              <a:rPr lang="en-US" sz="2400" b="1" i="0" u="none" strike="noStrike" cap="none">
                <a:solidFill>
                  <a:schemeClr val="dk1"/>
                </a:solidFill>
              </a:rPr>
              <a:t>First place</a:t>
            </a:r>
          </a:p>
          <a:p>
            <a:pPr marL="0" marR="0" lvl="0" indent="-69850" algn="ctr" rtl="0">
              <a:lnSpc>
                <a:spcPct val="150000"/>
              </a:lnSpc>
              <a:spcBef>
                <a:spcPts val="440"/>
              </a:spcBef>
              <a:spcAft>
                <a:spcPts val="0"/>
              </a:spcAft>
              <a:buClr>
                <a:schemeClr val="dk1"/>
              </a:buClr>
              <a:buSzPct val="50000"/>
              <a:buFont typeface="Arial"/>
              <a:buNone/>
            </a:pPr>
            <a:r>
              <a:rPr lang="en-US" sz="2200"/>
              <a:t>Kailee Park</a:t>
            </a:r>
          </a:p>
          <a:p>
            <a:pPr marL="0" marR="0" lvl="0" indent="-69850" algn="ctr" rtl="0">
              <a:lnSpc>
                <a:spcPct val="150000"/>
              </a:lnSpc>
              <a:spcBef>
                <a:spcPts val="440"/>
              </a:spcBef>
              <a:spcAft>
                <a:spcPts val="0"/>
              </a:spcAft>
              <a:buClr>
                <a:schemeClr val="dk1"/>
              </a:buClr>
              <a:buSzPct val="50000"/>
              <a:buFont typeface="Arial"/>
              <a:buNone/>
            </a:pPr>
            <a:r>
              <a:rPr lang="en-US" sz="2200"/>
              <a:t>Age 4</a:t>
            </a:r>
          </a:p>
          <a:p>
            <a:pPr marL="0" marR="0" lvl="0" indent="-69850" algn="ctr" rtl="0">
              <a:lnSpc>
                <a:spcPct val="150000"/>
              </a:lnSpc>
              <a:spcBef>
                <a:spcPts val="440"/>
              </a:spcBef>
              <a:spcAft>
                <a:spcPts val="0"/>
              </a:spcAft>
              <a:buClr>
                <a:schemeClr val="dk1"/>
              </a:buClr>
              <a:buSzPct val="50000"/>
              <a:buFont typeface="Arial"/>
              <a:buNone/>
            </a:pPr>
            <a:r>
              <a:rPr lang="en-US" sz="2200"/>
              <a:t>Lorton, VA </a:t>
            </a:r>
          </a:p>
          <a:p>
            <a:pPr marL="0" marR="0" lvl="0" indent="0" algn="ctr" rtl="0">
              <a:lnSpc>
                <a:spcPct val="150000"/>
              </a:lnSpc>
              <a:spcBef>
                <a:spcPts val="440"/>
              </a:spcBef>
              <a:spcAft>
                <a:spcPts val="0"/>
              </a:spcAft>
              <a:buClr>
                <a:schemeClr val="dk1"/>
              </a:buClr>
              <a:buSzPct val="25000"/>
              <a:buFont typeface="Verdana"/>
              <a:buNone/>
            </a:pPr>
            <a:endParaRPr sz="2200"/>
          </a:p>
          <a:p>
            <a:pPr marL="0" marR="0" lvl="0" indent="0" algn="l" rtl="0">
              <a:spcBef>
                <a:spcPts val="640"/>
              </a:spcBef>
              <a:spcAft>
                <a:spcPts val="0"/>
              </a:spcAft>
              <a:buClr>
                <a:schemeClr val="dk1"/>
              </a:buClr>
              <a:buSzPct val="25000"/>
              <a:buFont typeface="Verdana"/>
              <a:buNone/>
            </a:pPr>
            <a:endParaRPr sz="3200" b="0" i="0" u="none" strike="noStrike" cap="none">
              <a:solidFill>
                <a:schemeClr val="dk1"/>
              </a:solidFill>
            </a:endParaRPr>
          </a:p>
        </p:txBody>
      </p:sp>
      <p:sp>
        <p:nvSpPr>
          <p:cNvPr id="934" name="Shape 934"/>
          <p:cNvSpPr txBox="1"/>
          <p:nvPr/>
        </p:nvSpPr>
        <p:spPr>
          <a:xfrm>
            <a:off x="3289300" y="3657603"/>
            <a:ext cx="2514600" cy="198510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2400" b="1">
                <a:solidFill>
                  <a:schemeClr val="dk1"/>
                </a:solidFill>
                <a:latin typeface="Verdana"/>
                <a:ea typeface="Verdana"/>
                <a:cs typeface="Verdana"/>
                <a:sym typeface="Verdana"/>
              </a:rPr>
              <a:t>Second place</a:t>
            </a:r>
          </a:p>
          <a:p>
            <a:pPr lvl="0" algn="ctr" rtl="0">
              <a:lnSpc>
                <a:spcPct val="150000"/>
              </a:lnSpc>
              <a:spcBef>
                <a:spcPts val="0"/>
              </a:spcBef>
              <a:buSzPct val="50000"/>
              <a:buNone/>
            </a:pPr>
            <a:r>
              <a:rPr lang="en-US" sz="2200">
                <a:solidFill>
                  <a:schemeClr val="dk1"/>
                </a:solidFill>
                <a:latin typeface="Verdana"/>
                <a:ea typeface="Verdana"/>
                <a:cs typeface="Verdana"/>
                <a:sym typeface="Verdana"/>
              </a:rPr>
              <a:t>Landon Moran Age 4</a:t>
            </a:r>
          </a:p>
          <a:p>
            <a:pPr lvl="0" algn="ctr" rtl="0">
              <a:lnSpc>
                <a:spcPct val="150000"/>
              </a:lnSpc>
              <a:spcBef>
                <a:spcPts val="0"/>
              </a:spcBef>
              <a:buClr>
                <a:schemeClr val="dk1"/>
              </a:buClr>
              <a:buSzPct val="50000"/>
              <a:buFont typeface="Arial"/>
              <a:buNone/>
            </a:pPr>
            <a:r>
              <a:rPr lang="en-US" sz="2200">
                <a:solidFill>
                  <a:schemeClr val="dk1"/>
                </a:solidFill>
                <a:latin typeface="Verdana"/>
                <a:ea typeface="Verdana"/>
                <a:cs typeface="Verdana"/>
                <a:sym typeface="Verdana"/>
              </a:rPr>
              <a:t>Palmyra, PA</a:t>
            </a:r>
          </a:p>
          <a:p>
            <a:pPr lvl="0" algn="ctr" rtl="0">
              <a:lnSpc>
                <a:spcPct val="150000"/>
              </a:lnSpc>
              <a:spcBef>
                <a:spcPts val="0"/>
              </a:spcBef>
              <a:buClr>
                <a:schemeClr val="dk1"/>
              </a:buClr>
              <a:buFont typeface="Arial"/>
              <a:buNone/>
            </a:pPr>
            <a:endParaRPr sz="2200">
              <a:solidFill>
                <a:schemeClr val="dk1"/>
              </a:solidFill>
              <a:latin typeface="Verdana"/>
              <a:ea typeface="Verdana"/>
              <a:cs typeface="Verdana"/>
              <a:sym typeface="Verdana"/>
            </a:endParaRPr>
          </a:p>
          <a:p>
            <a:pPr marL="0" marR="0" lvl="0" indent="0" algn="ctr" rtl="0">
              <a:lnSpc>
                <a:spcPct val="150000"/>
              </a:lnSpc>
              <a:spcBef>
                <a:spcPts val="0"/>
              </a:spcBef>
              <a:buNone/>
            </a:pPr>
            <a:endParaRPr sz="2200">
              <a:solidFill>
                <a:schemeClr val="dk1"/>
              </a:solidFill>
              <a:latin typeface="Verdana"/>
              <a:ea typeface="Verdana"/>
              <a:cs typeface="Verdana"/>
              <a:sym typeface="Verdana"/>
            </a:endParaRPr>
          </a:p>
        </p:txBody>
      </p:sp>
      <p:sp>
        <p:nvSpPr>
          <p:cNvPr id="935" name="Shape 935"/>
          <p:cNvSpPr txBox="1"/>
          <p:nvPr/>
        </p:nvSpPr>
        <p:spPr>
          <a:xfrm>
            <a:off x="6130903" y="3637769"/>
            <a:ext cx="2362200" cy="21699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buSzPct val="25000"/>
              <a:buNone/>
            </a:pPr>
            <a:r>
              <a:rPr lang="en-US" sz="2400" b="1">
                <a:solidFill>
                  <a:schemeClr val="dk1"/>
                </a:solidFill>
                <a:latin typeface="Verdana"/>
                <a:ea typeface="Verdana"/>
                <a:cs typeface="Verdana"/>
                <a:sym typeface="Verdana"/>
              </a:rPr>
              <a:t>Third place</a:t>
            </a:r>
          </a:p>
          <a:p>
            <a:pPr marL="0" marR="0" lvl="0" indent="-69850" algn="ctr" rtl="0">
              <a:lnSpc>
                <a:spcPct val="150000"/>
              </a:lnSpc>
              <a:spcBef>
                <a:spcPts val="0"/>
              </a:spcBef>
              <a:buSzPct val="50000"/>
              <a:buNone/>
            </a:pPr>
            <a:r>
              <a:rPr lang="en-US" sz="2200">
                <a:solidFill>
                  <a:schemeClr val="dk1"/>
                </a:solidFill>
                <a:latin typeface="Verdana"/>
                <a:ea typeface="Verdana"/>
                <a:cs typeface="Verdana"/>
                <a:sym typeface="Verdana"/>
              </a:rPr>
              <a:t>Kendal Rank</a:t>
            </a:r>
          </a:p>
          <a:p>
            <a:pPr marL="0" marR="0" lvl="0" indent="-69850" algn="ctr" rtl="0">
              <a:lnSpc>
                <a:spcPct val="150000"/>
              </a:lnSpc>
              <a:spcBef>
                <a:spcPts val="0"/>
              </a:spcBef>
              <a:buClr>
                <a:schemeClr val="dk1"/>
              </a:buClr>
              <a:buSzPct val="50000"/>
              <a:buFont typeface="Arial"/>
              <a:buNone/>
            </a:pPr>
            <a:r>
              <a:rPr lang="en-US" sz="2200">
                <a:solidFill>
                  <a:schemeClr val="dk1"/>
                </a:solidFill>
                <a:latin typeface="Verdana"/>
                <a:ea typeface="Verdana"/>
                <a:cs typeface="Verdana"/>
                <a:sym typeface="Verdana"/>
              </a:rPr>
              <a:t> Age 3 Dillsburg, PA</a:t>
            </a:r>
          </a:p>
          <a:p>
            <a:pPr marL="0" marR="0" lvl="0" indent="0" algn="ctr" rtl="0">
              <a:lnSpc>
                <a:spcPct val="150000"/>
              </a:lnSpc>
              <a:spcBef>
                <a:spcPts val="0"/>
              </a:spcBef>
              <a:buNone/>
            </a:pPr>
            <a:endParaRPr sz="2200">
              <a:solidFill>
                <a:schemeClr val="dk1"/>
              </a:solidFill>
              <a:latin typeface="Verdana"/>
              <a:ea typeface="Verdana"/>
              <a:cs typeface="Verdana"/>
              <a:sym typeface="Verdana"/>
            </a:endParaRPr>
          </a:p>
        </p:txBody>
      </p:sp>
      <p:pic>
        <p:nvPicPr>
          <p:cNvPr id="936" name="Shape 936"/>
          <p:cNvPicPr preferRelativeResize="0"/>
          <p:nvPr/>
        </p:nvPicPr>
        <p:blipFill>
          <a:blip r:embed="rId3">
            <a:alphaModFix/>
          </a:blip>
          <a:stretch>
            <a:fillRect/>
          </a:stretch>
        </p:blipFill>
        <p:spPr>
          <a:xfrm>
            <a:off x="3399285" y="1291522"/>
            <a:ext cx="2261050" cy="2276697"/>
          </a:xfrm>
          <a:prstGeom prst="rect">
            <a:avLst/>
          </a:prstGeom>
          <a:noFill/>
          <a:ln>
            <a:noFill/>
          </a:ln>
        </p:spPr>
      </p:pic>
      <p:pic>
        <p:nvPicPr>
          <p:cNvPr id="937" name="Shape 937"/>
          <p:cNvPicPr preferRelativeResize="0"/>
          <p:nvPr/>
        </p:nvPicPr>
        <p:blipFill>
          <a:blip r:embed="rId4">
            <a:alphaModFix/>
          </a:blip>
          <a:stretch>
            <a:fillRect/>
          </a:stretch>
        </p:blipFill>
        <p:spPr>
          <a:xfrm>
            <a:off x="584200" y="1291525"/>
            <a:ext cx="2261049" cy="2276699"/>
          </a:xfrm>
          <a:prstGeom prst="rect">
            <a:avLst/>
          </a:prstGeom>
          <a:noFill/>
          <a:ln>
            <a:noFill/>
          </a:ln>
        </p:spPr>
      </p:pic>
      <p:pic>
        <p:nvPicPr>
          <p:cNvPr id="938" name="Shape 938"/>
          <p:cNvPicPr preferRelativeResize="0"/>
          <p:nvPr/>
        </p:nvPicPr>
        <p:blipFill rotWithShape="1">
          <a:blip r:embed="rId5">
            <a:alphaModFix/>
          </a:blip>
          <a:srcRect l="-148239" r="148239"/>
          <a:stretch/>
        </p:blipFill>
        <p:spPr>
          <a:xfrm>
            <a:off x="6265737" y="1344925"/>
            <a:ext cx="2092524" cy="2169900"/>
          </a:xfrm>
          <a:prstGeom prst="rect">
            <a:avLst/>
          </a:prstGeom>
          <a:noFill/>
          <a:ln>
            <a:noFill/>
          </a:ln>
        </p:spPr>
      </p:pic>
      <p:pic>
        <p:nvPicPr>
          <p:cNvPr id="939" name="Shape 939"/>
          <p:cNvPicPr preferRelativeResize="0"/>
          <p:nvPr/>
        </p:nvPicPr>
        <p:blipFill>
          <a:blip r:embed="rId5">
            <a:alphaModFix/>
          </a:blip>
          <a:stretch>
            <a:fillRect/>
          </a:stretch>
        </p:blipFill>
        <p:spPr>
          <a:xfrm>
            <a:off x="6283300" y="1291525"/>
            <a:ext cx="2261050" cy="2276699"/>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943"/>
        <p:cNvGrpSpPr/>
        <p:nvPr/>
      </p:nvGrpSpPr>
      <p:grpSpPr>
        <a:xfrm>
          <a:off x="0" y="0"/>
          <a:ext cx="0" cy="0"/>
          <a:chOff x="0" y="0"/>
          <a:chExt cx="0" cy="0"/>
        </a:xfrm>
      </p:grpSpPr>
      <p:sp>
        <p:nvSpPr>
          <p:cNvPr id="944" name="Shape 944"/>
          <p:cNvSpPr txBox="1">
            <a:spLocks noGrp="1"/>
          </p:cNvSpPr>
          <p:nvPr>
            <p:ph type="title"/>
          </p:nvPr>
        </p:nvSpPr>
        <p:spPr>
          <a:xfrm>
            <a:off x="584200" y="177800"/>
            <a:ext cx="7924800" cy="609600"/>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US" sz="3800" b="0" i="0" u="none" strike="noStrike" cap="none">
                <a:solidFill>
                  <a:schemeClr val="lt1"/>
                </a:solidFill>
                <a:latin typeface="Verdana"/>
                <a:ea typeface="Verdana"/>
                <a:cs typeface="Verdana"/>
                <a:sym typeface="Verdana"/>
              </a:rPr>
              <a:t>Age Group 5-6</a:t>
            </a:r>
          </a:p>
        </p:txBody>
      </p:sp>
      <p:sp>
        <p:nvSpPr>
          <p:cNvPr id="945" name="Shape 945"/>
          <p:cNvSpPr txBox="1"/>
          <p:nvPr/>
        </p:nvSpPr>
        <p:spPr>
          <a:xfrm>
            <a:off x="286712" y="3530505"/>
            <a:ext cx="2792400" cy="2514600"/>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Clr>
                <a:schemeClr val="dk1"/>
              </a:buClr>
              <a:buSzPct val="25000"/>
              <a:buFont typeface="Verdana"/>
              <a:buNone/>
            </a:pPr>
            <a:r>
              <a:rPr lang="en-US" sz="2400" b="1">
                <a:solidFill>
                  <a:schemeClr val="dk1"/>
                </a:solidFill>
                <a:latin typeface="Verdana"/>
                <a:ea typeface="Verdana"/>
                <a:cs typeface="Verdana"/>
                <a:sym typeface="Verdana"/>
              </a:rPr>
              <a:t>First place</a:t>
            </a:r>
          </a:p>
          <a:p>
            <a:pPr marL="0" marR="0" lvl="0" indent="-69850" algn="ctr" rtl="0">
              <a:lnSpc>
                <a:spcPct val="150000"/>
              </a:lnSpc>
              <a:spcBef>
                <a:spcPts val="440"/>
              </a:spcBef>
              <a:spcAft>
                <a:spcPts val="0"/>
              </a:spcAft>
              <a:buClr>
                <a:schemeClr val="dk1"/>
              </a:buClr>
              <a:buSzPct val="50000"/>
              <a:buFont typeface="Arial"/>
              <a:buNone/>
            </a:pPr>
            <a:r>
              <a:rPr lang="en-US" sz="2200">
                <a:solidFill>
                  <a:schemeClr val="dk1"/>
                </a:solidFill>
                <a:latin typeface="Verdana"/>
                <a:ea typeface="Verdana"/>
                <a:cs typeface="Verdana"/>
                <a:sym typeface="Verdana"/>
              </a:rPr>
              <a:t> Wyatt Lentz</a:t>
            </a:r>
          </a:p>
          <a:p>
            <a:pPr marL="0" marR="0" lvl="0" indent="-69850" algn="ctr" rtl="0">
              <a:lnSpc>
                <a:spcPct val="150000"/>
              </a:lnSpc>
              <a:spcBef>
                <a:spcPts val="440"/>
              </a:spcBef>
              <a:spcAft>
                <a:spcPts val="0"/>
              </a:spcAft>
              <a:buClr>
                <a:schemeClr val="dk1"/>
              </a:buClr>
              <a:buSzPct val="50000"/>
              <a:buFont typeface="Arial"/>
              <a:buNone/>
            </a:pPr>
            <a:r>
              <a:rPr lang="en-US" sz="2200">
                <a:solidFill>
                  <a:schemeClr val="dk1"/>
                </a:solidFill>
                <a:latin typeface="Verdana"/>
                <a:ea typeface="Verdana"/>
                <a:cs typeface="Verdana"/>
                <a:sym typeface="Verdana"/>
              </a:rPr>
              <a:t>Age 5</a:t>
            </a:r>
          </a:p>
          <a:p>
            <a:pPr marL="0" marR="0" lvl="0" indent="-69850" algn="ctr" rtl="0">
              <a:lnSpc>
                <a:spcPct val="150000"/>
              </a:lnSpc>
              <a:spcBef>
                <a:spcPts val="440"/>
              </a:spcBef>
              <a:spcAft>
                <a:spcPts val="0"/>
              </a:spcAft>
              <a:buClr>
                <a:schemeClr val="dk1"/>
              </a:buClr>
              <a:buSzPct val="50000"/>
              <a:buFont typeface="Arial"/>
              <a:buNone/>
            </a:pPr>
            <a:r>
              <a:rPr lang="en-US" sz="2200">
                <a:solidFill>
                  <a:schemeClr val="dk1"/>
                </a:solidFill>
                <a:latin typeface="Verdana"/>
                <a:ea typeface="Verdana"/>
                <a:cs typeface="Verdana"/>
                <a:sym typeface="Verdana"/>
              </a:rPr>
              <a:t>Camp Hill, PA</a:t>
            </a:r>
          </a:p>
          <a:p>
            <a:pPr marL="0" marR="0" lvl="0" indent="0" algn="ctr" rtl="0">
              <a:lnSpc>
                <a:spcPct val="150000"/>
              </a:lnSpc>
              <a:spcBef>
                <a:spcPts val="440"/>
              </a:spcBef>
              <a:spcAft>
                <a:spcPts val="0"/>
              </a:spcAft>
              <a:buClr>
                <a:schemeClr val="dk1"/>
              </a:buClr>
              <a:buFont typeface="Verdana"/>
              <a:buNone/>
            </a:pPr>
            <a:endParaRPr sz="2200">
              <a:solidFill>
                <a:schemeClr val="dk1"/>
              </a:solidFill>
              <a:latin typeface="Verdana"/>
              <a:ea typeface="Verdana"/>
              <a:cs typeface="Verdana"/>
              <a:sym typeface="Verdana"/>
            </a:endParaRPr>
          </a:p>
          <a:p>
            <a:pPr marL="0" marR="0" lvl="0" indent="0" algn="l" rtl="0">
              <a:spcBef>
                <a:spcPts val="640"/>
              </a:spcBef>
              <a:spcAft>
                <a:spcPts val="0"/>
              </a:spcAft>
              <a:buClr>
                <a:schemeClr val="dk1"/>
              </a:buClr>
              <a:buFont typeface="Verdana"/>
              <a:buNone/>
            </a:pPr>
            <a:endParaRPr sz="3200">
              <a:solidFill>
                <a:schemeClr val="dk1"/>
              </a:solidFill>
              <a:latin typeface="Verdana"/>
              <a:ea typeface="Verdana"/>
              <a:cs typeface="Verdana"/>
              <a:sym typeface="Verdana"/>
            </a:endParaRPr>
          </a:p>
        </p:txBody>
      </p:sp>
      <p:sp>
        <p:nvSpPr>
          <p:cNvPr id="946" name="Shape 946"/>
          <p:cNvSpPr txBox="1"/>
          <p:nvPr/>
        </p:nvSpPr>
        <p:spPr>
          <a:xfrm>
            <a:off x="3124200" y="3581400"/>
            <a:ext cx="2667000" cy="249300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2400" b="1">
                <a:solidFill>
                  <a:schemeClr val="dk1"/>
                </a:solidFill>
                <a:latin typeface="Verdana"/>
                <a:ea typeface="Verdana"/>
                <a:cs typeface="Verdana"/>
                <a:sym typeface="Verdana"/>
              </a:rPr>
              <a:t>Second place</a:t>
            </a:r>
          </a:p>
          <a:p>
            <a:pPr marL="0" marR="0" lvl="0" indent="-69850" algn="ctr" rtl="0">
              <a:lnSpc>
                <a:spcPct val="150000"/>
              </a:lnSpc>
              <a:spcBef>
                <a:spcPts val="0"/>
              </a:spcBef>
              <a:buSzPct val="50000"/>
              <a:buNone/>
            </a:pPr>
            <a:r>
              <a:rPr lang="en-US" sz="2200">
                <a:solidFill>
                  <a:schemeClr val="dk1"/>
                </a:solidFill>
                <a:latin typeface="Verdana"/>
                <a:ea typeface="Verdana"/>
                <a:cs typeface="Verdana"/>
                <a:sym typeface="Verdana"/>
              </a:rPr>
              <a:t> Aanya Govil</a:t>
            </a:r>
          </a:p>
          <a:p>
            <a:pPr marL="0" marR="0" lvl="0" indent="-69850" algn="ctr" rtl="0">
              <a:lnSpc>
                <a:spcPct val="150000"/>
              </a:lnSpc>
              <a:spcBef>
                <a:spcPts val="0"/>
              </a:spcBef>
              <a:buSzPct val="50000"/>
              <a:buNone/>
            </a:pPr>
            <a:r>
              <a:rPr lang="en-US" sz="2200">
                <a:solidFill>
                  <a:schemeClr val="dk1"/>
                </a:solidFill>
                <a:latin typeface="Verdana"/>
                <a:ea typeface="Verdana"/>
                <a:cs typeface="Verdana"/>
                <a:sym typeface="Verdana"/>
              </a:rPr>
              <a:t> Age 6</a:t>
            </a:r>
          </a:p>
          <a:p>
            <a:pPr marL="0" marR="0" lvl="0" indent="-69850" algn="ctr" rtl="0">
              <a:lnSpc>
                <a:spcPct val="150000"/>
              </a:lnSpc>
              <a:spcBef>
                <a:spcPts val="0"/>
              </a:spcBef>
              <a:buClr>
                <a:schemeClr val="dk1"/>
              </a:buClr>
              <a:buSzPct val="50000"/>
              <a:buFont typeface="Arial"/>
              <a:buNone/>
            </a:pPr>
            <a:r>
              <a:rPr lang="en-US" sz="2200">
                <a:solidFill>
                  <a:schemeClr val="dk1"/>
                </a:solidFill>
                <a:latin typeface="Verdana"/>
                <a:ea typeface="Verdana"/>
                <a:cs typeface="Verdana"/>
                <a:sym typeface="Verdana"/>
              </a:rPr>
              <a:t>Mechanicsburg, PA</a:t>
            </a:r>
          </a:p>
          <a:p>
            <a:pPr marL="0" marR="0" lvl="0" indent="0" algn="ctr" rtl="0">
              <a:lnSpc>
                <a:spcPct val="150000"/>
              </a:lnSpc>
              <a:spcBef>
                <a:spcPts val="0"/>
              </a:spcBef>
              <a:buNone/>
            </a:pPr>
            <a:endParaRPr sz="2200">
              <a:solidFill>
                <a:schemeClr val="dk1"/>
              </a:solidFill>
              <a:latin typeface="Verdana"/>
              <a:ea typeface="Verdana"/>
              <a:cs typeface="Verdana"/>
              <a:sym typeface="Verdana"/>
            </a:endParaRPr>
          </a:p>
          <a:p>
            <a:pPr marL="0" marR="0" lvl="0" indent="0" algn="ctr" rtl="0">
              <a:lnSpc>
                <a:spcPct val="150000"/>
              </a:lnSpc>
              <a:spcBef>
                <a:spcPts val="0"/>
              </a:spcBef>
              <a:buNone/>
            </a:pPr>
            <a:endParaRPr sz="2200">
              <a:solidFill>
                <a:schemeClr val="dk1"/>
              </a:solidFill>
              <a:latin typeface="Verdana"/>
              <a:ea typeface="Verdana"/>
              <a:cs typeface="Verdana"/>
              <a:sym typeface="Verdana"/>
            </a:endParaRPr>
          </a:p>
        </p:txBody>
      </p:sp>
      <p:sp>
        <p:nvSpPr>
          <p:cNvPr id="947" name="Shape 947"/>
          <p:cNvSpPr txBox="1"/>
          <p:nvPr/>
        </p:nvSpPr>
        <p:spPr>
          <a:xfrm>
            <a:off x="6130903" y="3510676"/>
            <a:ext cx="2362200" cy="2169900"/>
          </a:xfrm>
          <a:prstGeom prst="rect">
            <a:avLst/>
          </a:prstGeom>
          <a:noFill/>
          <a:ln>
            <a:noFill/>
          </a:ln>
        </p:spPr>
        <p:txBody>
          <a:bodyPr lIns="91425" tIns="45700" rIns="91425" bIns="45700" anchor="t" anchorCtr="0">
            <a:noAutofit/>
          </a:bodyPr>
          <a:lstStyle/>
          <a:p>
            <a:pPr marL="0" marR="0" lvl="0" indent="0" algn="ctr" rtl="0">
              <a:lnSpc>
                <a:spcPct val="150000"/>
              </a:lnSpc>
              <a:spcBef>
                <a:spcPts val="0"/>
              </a:spcBef>
              <a:buSzPct val="25000"/>
              <a:buNone/>
            </a:pPr>
            <a:r>
              <a:rPr lang="en-US" sz="2400" b="1">
                <a:solidFill>
                  <a:schemeClr val="dk1"/>
                </a:solidFill>
                <a:latin typeface="Verdana"/>
                <a:ea typeface="Verdana"/>
                <a:cs typeface="Verdana"/>
                <a:sym typeface="Verdana"/>
              </a:rPr>
              <a:t>Third place</a:t>
            </a:r>
          </a:p>
          <a:p>
            <a:pPr marL="0" marR="0" lvl="0" indent="-69850" algn="ctr" rtl="0">
              <a:lnSpc>
                <a:spcPct val="150000"/>
              </a:lnSpc>
              <a:spcBef>
                <a:spcPts val="0"/>
              </a:spcBef>
              <a:buSzPct val="50000"/>
              <a:buNone/>
            </a:pPr>
            <a:r>
              <a:rPr lang="en-US" sz="2200">
                <a:solidFill>
                  <a:schemeClr val="dk1"/>
                </a:solidFill>
                <a:latin typeface="Verdana"/>
                <a:ea typeface="Verdana"/>
                <a:cs typeface="Verdana"/>
                <a:sym typeface="Verdana"/>
              </a:rPr>
              <a:t>Alexa Park</a:t>
            </a:r>
          </a:p>
          <a:p>
            <a:pPr marL="0" marR="0" lvl="0" indent="-69850" algn="ctr" rtl="0">
              <a:lnSpc>
                <a:spcPct val="150000"/>
              </a:lnSpc>
              <a:spcBef>
                <a:spcPts val="0"/>
              </a:spcBef>
              <a:buSzPct val="50000"/>
              <a:buNone/>
            </a:pPr>
            <a:r>
              <a:rPr lang="en-US" sz="2200">
                <a:solidFill>
                  <a:schemeClr val="dk1"/>
                </a:solidFill>
                <a:latin typeface="Verdana"/>
                <a:ea typeface="Verdana"/>
                <a:cs typeface="Verdana"/>
                <a:sym typeface="Verdana"/>
              </a:rPr>
              <a:t>Age 6</a:t>
            </a:r>
          </a:p>
          <a:p>
            <a:pPr marL="0" marR="0" lvl="0" indent="-69850" algn="ctr" rtl="0">
              <a:lnSpc>
                <a:spcPct val="150000"/>
              </a:lnSpc>
              <a:spcBef>
                <a:spcPts val="0"/>
              </a:spcBef>
              <a:buClr>
                <a:schemeClr val="dk1"/>
              </a:buClr>
              <a:buSzPct val="50000"/>
              <a:buFont typeface="Arial"/>
              <a:buNone/>
            </a:pPr>
            <a:r>
              <a:rPr lang="en-US" sz="2200">
                <a:solidFill>
                  <a:schemeClr val="dk1"/>
                </a:solidFill>
                <a:latin typeface="Verdana"/>
                <a:ea typeface="Verdana"/>
                <a:cs typeface="Verdana"/>
                <a:sym typeface="Verdana"/>
              </a:rPr>
              <a:t>Dillsburg, PA</a:t>
            </a:r>
          </a:p>
          <a:p>
            <a:pPr marL="0" marR="0" lvl="0" indent="0" algn="ctr" rtl="0">
              <a:lnSpc>
                <a:spcPct val="150000"/>
              </a:lnSpc>
              <a:spcBef>
                <a:spcPts val="0"/>
              </a:spcBef>
              <a:buNone/>
            </a:pPr>
            <a:endParaRPr sz="2200">
              <a:solidFill>
                <a:schemeClr val="dk1"/>
              </a:solidFill>
              <a:latin typeface="Verdana"/>
              <a:ea typeface="Verdana"/>
              <a:cs typeface="Verdana"/>
              <a:sym typeface="Verdana"/>
            </a:endParaRPr>
          </a:p>
        </p:txBody>
      </p:sp>
      <p:pic>
        <p:nvPicPr>
          <p:cNvPr id="948" name="Shape 948"/>
          <p:cNvPicPr preferRelativeResize="0"/>
          <p:nvPr/>
        </p:nvPicPr>
        <p:blipFill>
          <a:blip r:embed="rId3">
            <a:alphaModFix/>
          </a:blip>
          <a:stretch>
            <a:fillRect/>
          </a:stretch>
        </p:blipFill>
        <p:spPr>
          <a:xfrm>
            <a:off x="523449" y="1304699"/>
            <a:ext cx="2261049" cy="2276699"/>
          </a:xfrm>
          <a:prstGeom prst="rect">
            <a:avLst/>
          </a:prstGeom>
          <a:noFill/>
          <a:ln>
            <a:noFill/>
          </a:ln>
        </p:spPr>
      </p:pic>
      <p:pic>
        <p:nvPicPr>
          <p:cNvPr id="949" name="Shape 949"/>
          <p:cNvPicPr preferRelativeResize="0"/>
          <p:nvPr/>
        </p:nvPicPr>
        <p:blipFill>
          <a:blip r:embed="rId4">
            <a:alphaModFix/>
          </a:blip>
          <a:stretch>
            <a:fillRect/>
          </a:stretch>
        </p:blipFill>
        <p:spPr>
          <a:xfrm>
            <a:off x="3327175" y="1313300"/>
            <a:ext cx="2261049" cy="2259500"/>
          </a:xfrm>
          <a:prstGeom prst="rect">
            <a:avLst/>
          </a:prstGeom>
          <a:noFill/>
          <a:ln>
            <a:noFill/>
          </a:ln>
        </p:spPr>
      </p:pic>
      <p:pic>
        <p:nvPicPr>
          <p:cNvPr id="950" name="Shape 950"/>
          <p:cNvPicPr preferRelativeResize="0"/>
          <p:nvPr/>
        </p:nvPicPr>
        <p:blipFill>
          <a:blip r:embed="rId5">
            <a:alphaModFix/>
          </a:blip>
          <a:stretch>
            <a:fillRect/>
          </a:stretch>
        </p:blipFill>
        <p:spPr>
          <a:xfrm>
            <a:off x="6036750" y="1313300"/>
            <a:ext cx="2261050" cy="22595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954"/>
        <p:cNvGrpSpPr/>
        <p:nvPr/>
      </p:nvGrpSpPr>
      <p:grpSpPr>
        <a:xfrm>
          <a:off x="0" y="0"/>
          <a:ext cx="0" cy="0"/>
          <a:chOff x="0" y="0"/>
          <a:chExt cx="0" cy="0"/>
        </a:xfrm>
      </p:grpSpPr>
      <p:sp>
        <p:nvSpPr>
          <p:cNvPr id="955" name="Shape 955"/>
          <p:cNvSpPr txBox="1">
            <a:spLocks noGrp="1"/>
          </p:cNvSpPr>
          <p:nvPr>
            <p:ph type="title"/>
          </p:nvPr>
        </p:nvSpPr>
        <p:spPr>
          <a:xfrm>
            <a:off x="584200" y="177800"/>
            <a:ext cx="7924800" cy="609600"/>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US" sz="3800" b="0" i="0" u="none" strike="noStrike" cap="none">
                <a:solidFill>
                  <a:schemeClr val="lt1"/>
                </a:solidFill>
                <a:latin typeface="Verdana"/>
                <a:ea typeface="Verdana"/>
                <a:cs typeface="Verdana"/>
                <a:sym typeface="Verdana"/>
              </a:rPr>
              <a:t>Age Group 7-8</a:t>
            </a:r>
          </a:p>
        </p:txBody>
      </p:sp>
      <p:sp>
        <p:nvSpPr>
          <p:cNvPr id="956" name="Shape 956"/>
          <p:cNvSpPr txBox="1"/>
          <p:nvPr/>
        </p:nvSpPr>
        <p:spPr>
          <a:xfrm>
            <a:off x="304800" y="3530505"/>
            <a:ext cx="2563800" cy="2514600"/>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Clr>
                <a:schemeClr val="dk1"/>
              </a:buClr>
              <a:buSzPct val="25000"/>
              <a:buFont typeface="Verdana"/>
              <a:buNone/>
            </a:pPr>
            <a:r>
              <a:rPr lang="en-US" sz="2400" b="1">
                <a:solidFill>
                  <a:schemeClr val="dk1"/>
                </a:solidFill>
                <a:latin typeface="Verdana"/>
                <a:ea typeface="Verdana"/>
                <a:cs typeface="Verdana"/>
                <a:sym typeface="Verdana"/>
              </a:rPr>
              <a:t>First place</a:t>
            </a:r>
          </a:p>
          <a:p>
            <a:pPr marL="0" marR="0" lvl="0" indent="-69850" algn="ctr" rtl="0">
              <a:lnSpc>
                <a:spcPct val="150000"/>
              </a:lnSpc>
              <a:spcBef>
                <a:spcPts val="420"/>
              </a:spcBef>
              <a:spcAft>
                <a:spcPts val="0"/>
              </a:spcAft>
              <a:buClr>
                <a:schemeClr val="dk1"/>
              </a:buClr>
              <a:buSzPct val="50000"/>
              <a:buFont typeface="Arial"/>
              <a:buNone/>
            </a:pPr>
            <a:r>
              <a:rPr lang="en-US" sz="2200">
                <a:solidFill>
                  <a:schemeClr val="dk1"/>
                </a:solidFill>
                <a:latin typeface="Verdana"/>
                <a:ea typeface="Verdana"/>
                <a:cs typeface="Verdana"/>
                <a:sym typeface="Verdana"/>
              </a:rPr>
              <a:t>Avery Moran</a:t>
            </a:r>
          </a:p>
          <a:p>
            <a:pPr marL="0" marR="0" lvl="0" indent="-69850" algn="ctr" rtl="0">
              <a:lnSpc>
                <a:spcPct val="150000"/>
              </a:lnSpc>
              <a:spcBef>
                <a:spcPts val="420"/>
              </a:spcBef>
              <a:spcAft>
                <a:spcPts val="0"/>
              </a:spcAft>
              <a:buClr>
                <a:schemeClr val="dk1"/>
              </a:buClr>
              <a:buSzPct val="50000"/>
              <a:buFont typeface="Arial"/>
              <a:buNone/>
            </a:pPr>
            <a:r>
              <a:rPr lang="en-US" sz="2200">
                <a:solidFill>
                  <a:schemeClr val="dk1"/>
                </a:solidFill>
                <a:latin typeface="Verdana"/>
                <a:ea typeface="Verdana"/>
                <a:cs typeface="Verdana"/>
                <a:sym typeface="Verdana"/>
              </a:rPr>
              <a:t>Age 8</a:t>
            </a:r>
          </a:p>
          <a:p>
            <a:pPr marL="0" marR="0" lvl="0" indent="-69850" algn="ctr" rtl="0">
              <a:lnSpc>
                <a:spcPct val="150000"/>
              </a:lnSpc>
              <a:spcBef>
                <a:spcPts val="420"/>
              </a:spcBef>
              <a:spcAft>
                <a:spcPts val="0"/>
              </a:spcAft>
              <a:buClr>
                <a:schemeClr val="dk1"/>
              </a:buClr>
              <a:buSzPct val="50000"/>
              <a:buFont typeface="Arial"/>
              <a:buNone/>
            </a:pPr>
            <a:r>
              <a:rPr lang="en-US" sz="2200">
                <a:solidFill>
                  <a:schemeClr val="dk1"/>
                </a:solidFill>
                <a:latin typeface="Verdana"/>
                <a:ea typeface="Verdana"/>
                <a:cs typeface="Verdana"/>
                <a:sym typeface="Verdana"/>
              </a:rPr>
              <a:t>Palmyra, PA</a:t>
            </a:r>
          </a:p>
          <a:p>
            <a:pPr marL="0" marR="0" lvl="0" indent="0" algn="ctr" rtl="0">
              <a:lnSpc>
                <a:spcPct val="150000"/>
              </a:lnSpc>
              <a:spcBef>
                <a:spcPts val="420"/>
              </a:spcBef>
              <a:spcAft>
                <a:spcPts val="0"/>
              </a:spcAft>
              <a:buClr>
                <a:schemeClr val="dk1"/>
              </a:buClr>
              <a:buFont typeface="Verdana"/>
              <a:buNone/>
            </a:pPr>
            <a:endParaRPr sz="2100">
              <a:solidFill>
                <a:schemeClr val="dk1"/>
              </a:solidFill>
              <a:latin typeface="Verdana"/>
              <a:ea typeface="Verdana"/>
              <a:cs typeface="Verdana"/>
              <a:sym typeface="Verdana"/>
            </a:endParaRPr>
          </a:p>
        </p:txBody>
      </p:sp>
      <p:sp>
        <p:nvSpPr>
          <p:cNvPr id="957" name="Shape 957"/>
          <p:cNvSpPr txBox="1"/>
          <p:nvPr/>
        </p:nvSpPr>
        <p:spPr>
          <a:xfrm>
            <a:off x="3124200" y="3581400"/>
            <a:ext cx="2895600" cy="245850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2400" b="1">
                <a:solidFill>
                  <a:schemeClr val="dk1"/>
                </a:solidFill>
                <a:latin typeface="Verdana"/>
                <a:ea typeface="Verdana"/>
                <a:cs typeface="Verdana"/>
                <a:sym typeface="Verdana"/>
              </a:rPr>
              <a:t>Second place</a:t>
            </a:r>
          </a:p>
          <a:p>
            <a:pPr marL="0" marR="0" lvl="0" indent="-69850" algn="ctr" rtl="0">
              <a:lnSpc>
                <a:spcPct val="150000"/>
              </a:lnSpc>
              <a:spcBef>
                <a:spcPts val="0"/>
              </a:spcBef>
              <a:buSzPct val="50000"/>
              <a:buNone/>
            </a:pPr>
            <a:r>
              <a:rPr lang="en-US" sz="2200">
                <a:solidFill>
                  <a:schemeClr val="dk1"/>
                </a:solidFill>
                <a:latin typeface="Verdana"/>
                <a:ea typeface="Verdana"/>
                <a:cs typeface="Verdana"/>
                <a:sym typeface="Verdana"/>
              </a:rPr>
              <a:t>Romello Torres</a:t>
            </a:r>
          </a:p>
          <a:p>
            <a:pPr marL="0" marR="0" lvl="0" indent="-69850" algn="ctr" rtl="0">
              <a:lnSpc>
                <a:spcPct val="150000"/>
              </a:lnSpc>
              <a:spcBef>
                <a:spcPts val="0"/>
              </a:spcBef>
              <a:buSzPct val="50000"/>
              <a:buNone/>
            </a:pPr>
            <a:r>
              <a:rPr lang="en-US" sz="2200">
                <a:solidFill>
                  <a:schemeClr val="dk1"/>
                </a:solidFill>
                <a:latin typeface="Verdana"/>
                <a:ea typeface="Verdana"/>
                <a:cs typeface="Verdana"/>
                <a:sym typeface="Verdana"/>
              </a:rPr>
              <a:t>Age 8</a:t>
            </a:r>
          </a:p>
          <a:p>
            <a:pPr marL="0" marR="0" lvl="0" indent="-69850" algn="ctr" rtl="0">
              <a:lnSpc>
                <a:spcPct val="150000"/>
              </a:lnSpc>
              <a:spcBef>
                <a:spcPts val="0"/>
              </a:spcBef>
              <a:buClr>
                <a:schemeClr val="dk1"/>
              </a:buClr>
              <a:buSzPct val="50000"/>
              <a:buFont typeface="Arial"/>
              <a:buNone/>
            </a:pPr>
            <a:r>
              <a:rPr lang="en-US" sz="2200">
                <a:solidFill>
                  <a:schemeClr val="dk1"/>
                </a:solidFill>
                <a:latin typeface="Verdana"/>
                <a:ea typeface="Verdana"/>
                <a:cs typeface="Verdana"/>
                <a:sym typeface="Verdana"/>
              </a:rPr>
              <a:t>York, PA</a:t>
            </a:r>
          </a:p>
          <a:p>
            <a:pPr marL="0" marR="0" lvl="0" indent="0" algn="ctr" rtl="0">
              <a:lnSpc>
                <a:spcPct val="150000"/>
              </a:lnSpc>
              <a:spcBef>
                <a:spcPts val="0"/>
              </a:spcBef>
              <a:buNone/>
            </a:pPr>
            <a:endParaRPr sz="2150">
              <a:solidFill>
                <a:schemeClr val="dk1"/>
              </a:solidFill>
              <a:latin typeface="Verdana"/>
              <a:ea typeface="Verdana"/>
              <a:cs typeface="Verdana"/>
              <a:sym typeface="Verdana"/>
            </a:endParaRPr>
          </a:p>
          <a:p>
            <a:pPr marL="0" marR="0" lvl="0" indent="0" algn="ctr" rtl="0">
              <a:lnSpc>
                <a:spcPct val="150000"/>
              </a:lnSpc>
              <a:spcBef>
                <a:spcPts val="0"/>
              </a:spcBef>
              <a:buNone/>
            </a:pPr>
            <a:endParaRPr sz="2200">
              <a:solidFill>
                <a:schemeClr val="dk1"/>
              </a:solidFill>
              <a:latin typeface="Verdana"/>
              <a:ea typeface="Verdana"/>
              <a:cs typeface="Verdana"/>
              <a:sym typeface="Verdana"/>
            </a:endParaRPr>
          </a:p>
        </p:txBody>
      </p:sp>
      <p:sp>
        <p:nvSpPr>
          <p:cNvPr id="958" name="Shape 958"/>
          <p:cNvSpPr txBox="1"/>
          <p:nvPr/>
        </p:nvSpPr>
        <p:spPr>
          <a:xfrm>
            <a:off x="6351575" y="3581400"/>
            <a:ext cx="2487599" cy="2169900"/>
          </a:xfrm>
          <a:prstGeom prst="rect">
            <a:avLst/>
          </a:prstGeom>
          <a:noFill/>
          <a:ln>
            <a:noFill/>
          </a:ln>
        </p:spPr>
        <p:txBody>
          <a:bodyPr lIns="91425" tIns="45700" rIns="91425" bIns="45700" anchor="t" anchorCtr="0">
            <a:noAutofit/>
          </a:bodyPr>
          <a:lstStyle/>
          <a:p>
            <a:pPr marL="0" marR="0" lvl="0" indent="0" algn="ctr" rtl="0">
              <a:lnSpc>
                <a:spcPct val="150000"/>
              </a:lnSpc>
              <a:spcBef>
                <a:spcPts val="0"/>
              </a:spcBef>
              <a:buSzPct val="25000"/>
              <a:buNone/>
            </a:pPr>
            <a:r>
              <a:rPr lang="en-US" sz="2400" b="1">
                <a:solidFill>
                  <a:schemeClr val="dk1"/>
                </a:solidFill>
                <a:latin typeface="Verdana"/>
                <a:ea typeface="Verdana"/>
                <a:cs typeface="Verdana"/>
                <a:sym typeface="Verdana"/>
              </a:rPr>
              <a:t>Third place</a:t>
            </a:r>
          </a:p>
          <a:p>
            <a:pPr marL="0" marR="0" lvl="0" indent="-69850" algn="ctr" rtl="0">
              <a:lnSpc>
                <a:spcPct val="150000"/>
              </a:lnSpc>
              <a:spcBef>
                <a:spcPts val="0"/>
              </a:spcBef>
              <a:buSzPct val="50000"/>
              <a:buNone/>
            </a:pPr>
            <a:r>
              <a:rPr lang="en-US" sz="2200">
                <a:solidFill>
                  <a:schemeClr val="dk1"/>
                </a:solidFill>
                <a:latin typeface="Verdana"/>
                <a:ea typeface="Verdana"/>
                <a:cs typeface="Verdana"/>
                <a:sym typeface="Verdana"/>
              </a:rPr>
              <a:t> Naila Nicholson</a:t>
            </a:r>
          </a:p>
          <a:p>
            <a:pPr marL="0" marR="0" lvl="0" indent="-69850" algn="ctr" rtl="0">
              <a:lnSpc>
                <a:spcPct val="150000"/>
              </a:lnSpc>
              <a:spcBef>
                <a:spcPts val="0"/>
              </a:spcBef>
              <a:buSzPct val="50000"/>
              <a:buNone/>
            </a:pPr>
            <a:r>
              <a:rPr lang="en-US" sz="2200">
                <a:solidFill>
                  <a:schemeClr val="dk1"/>
                </a:solidFill>
                <a:latin typeface="Verdana"/>
                <a:ea typeface="Verdana"/>
                <a:cs typeface="Verdana"/>
                <a:sym typeface="Verdana"/>
              </a:rPr>
              <a:t>Age 8</a:t>
            </a:r>
          </a:p>
          <a:p>
            <a:pPr marL="0" marR="0" lvl="0" indent="-69850" algn="ctr" rtl="0">
              <a:lnSpc>
                <a:spcPct val="150000"/>
              </a:lnSpc>
              <a:spcBef>
                <a:spcPts val="0"/>
              </a:spcBef>
              <a:buClr>
                <a:schemeClr val="dk1"/>
              </a:buClr>
              <a:buSzPct val="50000"/>
              <a:buFont typeface="Arial"/>
              <a:buNone/>
            </a:pPr>
            <a:r>
              <a:rPr lang="en-US" sz="2200">
                <a:solidFill>
                  <a:schemeClr val="dk1"/>
                </a:solidFill>
                <a:latin typeface="Verdana"/>
                <a:ea typeface="Verdana"/>
                <a:cs typeface="Verdana"/>
                <a:sym typeface="Verdana"/>
              </a:rPr>
              <a:t>Lancaster, PA</a:t>
            </a:r>
          </a:p>
          <a:p>
            <a:pPr marL="0" marR="0" lvl="0" indent="0" algn="ctr" rtl="0">
              <a:lnSpc>
                <a:spcPct val="150000"/>
              </a:lnSpc>
              <a:spcBef>
                <a:spcPts val="0"/>
              </a:spcBef>
              <a:buNone/>
            </a:pPr>
            <a:endParaRPr sz="2200">
              <a:solidFill>
                <a:schemeClr val="dk1"/>
              </a:solidFill>
              <a:latin typeface="Verdana"/>
              <a:ea typeface="Verdana"/>
              <a:cs typeface="Verdana"/>
              <a:sym typeface="Verdana"/>
            </a:endParaRPr>
          </a:p>
        </p:txBody>
      </p:sp>
      <p:pic>
        <p:nvPicPr>
          <p:cNvPr id="959" name="Shape 959"/>
          <p:cNvPicPr preferRelativeResize="0"/>
          <p:nvPr/>
        </p:nvPicPr>
        <p:blipFill>
          <a:blip r:embed="rId3">
            <a:alphaModFix/>
          </a:blip>
          <a:stretch>
            <a:fillRect/>
          </a:stretch>
        </p:blipFill>
        <p:spPr>
          <a:xfrm>
            <a:off x="443675" y="1304700"/>
            <a:ext cx="2299524" cy="2276700"/>
          </a:xfrm>
          <a:prstGeom prst="rect">
            <a:avLst/>
          </a:prstGeom>
          <a:noFill/>
          <a:ln>
            <a:noFill/>
          </a:ln>
        </p:spPr>
      </p:pic>
      <p:pic>
        <p:nvPicPr>
          <p:cNvPr id="960" name="Shape 960"/>
          <p:cNvPicPr preferRelativeResize="0"/>
          <p:nvPr/>
        </p:nvPicPr>
        <p:blipFill>
          <a:blip r:embed="rId4">
            <a:alphaModFix/>
          </a:blip>
          <a:stretch>
            <a:fillRect/>
          </a:stretch>
        </p:blipFill>
        <p:spPr>
          <a:xfrm>
            <a:off x="3396837" y="1304700"/>
            <a:ext cx="2299524" cy="2276699"/>
          </a:xfrm>
          <a:prstGeom prst="rect">
            <a:avLst/>
          </a:prstGeom>
          <a:noFill/>
          <a:ln>
            <a:noFill/>
          </a:ln>
        </p:spPr>
      </p:pic>
      <p:pic>
        <p:nvPicPr>
          <p:cNvPr id="961" name="Shape 961"/>
          <p:cNvPicPr preferRelativeResize="0"/>
          <p:nvPr/>
        </p:nvPicPr>
        <p:blipFill>
          <a:blip r:embed="rId5">
            <a:alphaModFix/>
          </a:blip>
          <a:stretch>
            <a:fillRect/>
          </a:stretch>
        </p:blipFill>
        <p:spPr>
          <a:xfrm>
            <a:off x="6432125" y="1304700"/>
            <a:ext cx="2299525" cy="2276699"/>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965"/>
        <p:cNvGrpSpPr/>
        <p:nvPr/>
      </p:nvGrpSpPr>
      <p:grpSpPr>
        <a:xfrm>
          <a:off x="0" y="0"/>
          <a:ext cx="0" cy="0"/>
          <a:chOff x="0" y="0"/>
          <a:chExt cx="0" cy="0"/>
        </a:xfrm>
      </p:grpSpPr>
      <p:sp>
        <p:nvSpPr>
          <p:cNvPr id="966" name="Shape 966"/>
          <p:cNvSpPr txBox="1">
            <a:spLocks noGrp="1"/>
          </p:cNvSpPr>
          <p:nvPr>
            <p:ph type="title"/>
          </p:nvPr>
        </p:nvSpPr>
        <p:spPr>
          <a:xfrm>
            <a:off x="584200" y="177800"/>
            <a:ext cx="7924800" cy="609600"/>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US" sz="3800" b="0" i="0" u="none" strike="noStrike" cap="none">
                <a:solidFill>
                  <a:schemeClr val="lt1"/>
                </a:solidFill>
                <a:latin typeface="Verdana"/>
                <a:ea typeface="Verdana"/>
                <a:cs typeface="Verdana"/>
                <a:sym typeface="Verdana"/>
              </a:rPr>
              <a:t>Age Group 9-10</a:t>
            </a:r>
          </a:p>
        </p:txBody>
      </p:sp>
      <p:sp>
        <p:nvSpPr>
          <p:cNvPr id="967" name="Shape 967"/>
          <p:cNvSpPr txBox="1"/>
          <p:nvPr/>
        </p:nvSpPr>
        <p:spPr>
          <a:xfrm>
            <a:off x="228600" y="3781283"/>
            <a:ext cx="2923200" cy="2514600"/>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Clr>
                <a:schemeClr val="dk1"/>
              </a:buClr>
              <a:buSzPct val="25000"/>
              <a:buFont typeface="Verdana"/>
              <a:buNone/>
            </a:pPr>
            <a:r>
              <a:rPr lang="en-US" sz="2400" b="1">
                <a:solidFill>
                  <a:schemeClr val="dk1"/>
                </a:solidFill>
                <a:latin typeface="Verdana"/>
                <a:ea typeface="Verdana"/>
                <a:cs typeface="Verdana"/>
                <a:sym typeface="Verdana"/>
              </a:rPr>
              <a:t>First place</a:t>
            </a:r>
          </a:p>
          <a:p>
            <a:pPr marL="0" marR="0" lvl="0" indent="-69850" algn="ctr" rtl="0">
              <a:lnSpc>
                <a:spcPct val="150000"/>
              </a:lnSpc>
              <a:spcBef>
                <a:spcPts val="430"/>
              </a:spcBef>
              <a:spcAft>
                <a:spcPts val="0"/>
              </a:spcAft>
              <a:buClr>
                <a:schemeClr val="dk1"/>
              </a:buClr>
              <a:buSzPct val="50000"/>
              <a:buFont typeface="Arial"/>
              <a:buNone/>
            </a:pPr>
            <a:r>
              <a:rPr lang="en-US" sz="2200">
                <a:solidFill>
                  <a:schemeClr val="dk1"/>
                </a:solidFill>
                <a:latin typeface="Verdana"/>
                <a:ea typeface="Verdana"/>
                <a:cs typeface="Verdana"/>
                <a:sym typeface="Verdana"/>
              </a:rPr>
              <a:t>Sarah Watson</a:t>
            </a:r>
          </a:p>
          <a:p>
            <a:pPr marL="0" marR="0" lvl="0" indent="-69850" algn="ctr" rtl="0">
              <a:lnSpc>
                <a:spcPct val="150000"/>
              </a:lnSpc>
              <a:spcBef>
                <a:spcPts val="430"/>
              </a:spcBef>
              <a:spcAft>
                <a:spcPts val="0"/>
              </a:spcAft>
              <a:buClr>
                <a:schemeClr val="dk1"/>
              </a:buClr>
              <a:buSzPct val="50000"/>
              <a:buFont typeface="Arial"/>
              <a:buNone/>
            </a:pPr>
            <a:r>
              <a:rPr lang="en-US" sz="2200">
                <a:solidFill>
                  <a:schemeClr val="dk1"/>
                </a:solidFill>
                <a:latin typeface="Verdana"/>
                <a:ea typeface="Verdana"/>
                <a:cs typeface="Verdana"/>
                <a:sym typeface="Verdana"/>
              </a:rPr>
              <a:t>Age 9</a:t>
            </a:r>
          </a:p>
          <a:p>
            <a:pPr marL="0" marR="0" lvl="0" indent="-69850" algn="ctr" rtl="0">
              <a:lnSpc>
                <a:spcPct val="150000"/>
              </a:lnSpc>
              <a:spcBef>
                <a:spcPts val="430"/>
              </a:spcBef>
              <a:spcAft>
                <a:spcPts val="0"/>
              </a:spcAft>
              <a:buClr>
                <a:schemeClr val="dk1"/>
              </a:buClr>
              <a:buSzPct val="50000"/>
              <a:buFont typeface="Arial"/>
              <a:buNone/>
            </a:pPr>
            <a:r>
              <a:rPr lang="en-US" sz="2200">
                <a:solidFill>
                  <a:schemeClr val="dk1"/>
                </a:solidFill>
                <a:latin typeface="Verdana"/>
                <a:ea typeface="Verdana"/>
                <a:cs typeface="Verdana"/>
                <a:sym typeface="Verdana"/>
              </a:rPr>
              <a:t>Atglen, PA</a:t>
            </a:r>
          </a:p>
          <a:p>
            <a:pPr marL="0" marR="0" lvl="0" indent="0" algn="ctr" rtl="0">
              <a:lnSpc>
                <a:spcPct val="150000"/>
              </a:lnSpc>
              <a:spcBef>
                <a:spcPts val="430"/>
              </a:spcBef>
              <a:spcAft>
                <a:spcPts val="0"/>
              </a:spcAft>
              <a:buClr>
                <a:schemeClr val="dk1"/>
              </a:buClr>
              <a:buFont typeface="Verdana"/>
              <a:buNone/>
            </a:pPr>
            <a:endParaRPr sz="2150">
              <a:solidFill>
                <a:schemeClr val="dk1"/>
              </a:solidFill>
              <a:latin typeface="Verdana"/>
              <a:ea typeface="Verdana"/>
              <a:cs typeface="Verdana"/>
              <a:sym typeface="Verdana"/>
            </a:endParaRPr>
          </a:p>
        </p:txBody>
      </p:sp>
      <p:sp>
        <p:nvSpPr>
          <p:cNvPr id="968" name="Shape 968"/>
          <p:cNvSpPr txBox="1"/>
          <p:nvPr/>
        </p:nvSpPr>
        <p:spPr>
          <a:xfrm>
            <a:off x="3151758" y="3792748"/>
            <a:ext cx="2622900" cy="245850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2400" b="1">
                <a:solidFill>
                  <a:schemeClr val="dk1"/>
                </a:solidFill>
                <a:latin typeface="Verdana"/>
                <a:ea typeface="Verdana"/>
                <a:cs typeface="Verdana"/>
                <a:sym typeface="Verdana"/>
              </a:rPr>
              <a:t>Second place</a:t>
            </a:r>
          </a:p>
          <a:p>
            <a:pPr marL="0" marR="0" lvl="0" indent="0" algn="ctr" rtl="0">
              <a:lnSpc>
                <a:spcPct val="150000"/>
              </a:lnSpc>
              <a:spcBef>
                <a:spcPts val="0"/>
              </a:spcBef>
              <a:buSzPct val="25000"/>
              <a:buNone/>
            </a:pPr>
            <a:r>
              <a:rPr lang="en-US" sz="2150">
                <a:solidFill>
                  <a:schemeClr val="dk1"/>
                </a:solidFill>
                <a:latin typeface="Verdana"/>
                <a:ea typeface="Verdana"/>
                <a:cs typeface="Verdana"/>
                <a:sym typeface="Verdana"/>
              </a:rPr>
              <a:t>Ian Lentz</a:t>
            </a:r>
          </a:p>
          <a:p>
            <a:pPr marL="0" marR="0" lvl="0" indent="0" algn="ctr" rtl="0">
              <a:lnSpc>
                <a:spcPct val="150000"/>
              </a:lnSpc>
              <a:spcBef>
                <a:spcPts val="0"/>
              </a:spcBef>
              <a:buSzPct val="25000"/>
              <a:buNone/>
            </a:pPr>
            <a:r>
              <a:rPr lang="en-US" sz="2150">
                <a:solidFill>
                  <a:schemeClr val="dk1"/>
                </a:solidFill>
                <a:latin typeface="Verdana"/>
                <a:ea typeface="Verdana"/>
                <a:cs typeface="Verdana"/>
                <a:sym typeface="Verdana"/>
              </a:rPr>
              <a:t>Age 9</a:t>
            </a:r>
          </a:p>
          <a:p>
            <a:pPr marL="0" marR="0" lvl="0" indent="0" algn="ctr" rtl="0">
              <a:lnSpc>
                <a:spcPct val="150000"/>
              </a:lnSpc>
              <a:spcBef>
                <a:spcPts val="0"/>
              </a:spcBef>
              <a:buSzPct val="25000"/>
              <a:buNone/>
            </a:pPr>
            <a:r>
              <a:rPr lang="en-US" sz="2150">
                <a:solidFill>
                  <a:schemeClr val="dk1"/>
                </a:solidFill>
                <a:latin typeface="Verdana"/>
                <a:ea typeface="Verdana"/>
                <a:cs typeface="Verdana"/>
                <a:sym typeface="Verdana"/>
              </a:rPr>
              <a:t>Camp Hill, PA</a:t>
            </a:r>
          </a:p>
          <a:p>
            <a:pPr marL="0" marR="0" lvl="0" indent="0" algn="ctr" rtl="0">
              <a:lnSpc>
                <a:spcPct val="150000"/>
              </a:lnSpc>
              <a:spcBef>
                <a:spcPts val="0"/>
              </a:spcBef>
              <a:buNone/>
            </a:pPr>
            <a:endParaRPr sz="2200">
              <a:solidFill>
                <a:schemeClr val="dk1"/>
              </a:solidFill>
              <a:latin typeface="Verdana"/>
              <a:ea typeface="Verdana"/>
              <a:cs typeface="Verdana"/>
              <a:sym typeface="Verdana"/>
            </a:endParaRPr>
          </a:p>
        </p:txBody>
      </p:sp>
      <p:sp>
        <p:nvSpPr>
          <p:cNvPr id="969" name="Shape 969"/>
          <p:cNvSpPr txBox="1"/>
          <p:nvPr/>
        </p:nvSpPr>
        <p:spPr>
          <a:xfrm>
            <a:off x="5896875" y="3792760"/>
            <a:ext cx="2784600" cy="21351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buSzPct val="25000"/>
              <a:buNone/>
            </a:pPr>
            <a:r>
              <a:rPr lang="en-US" sz="2400" b="1">
                <a:solidFill>
                  <a:schemeClr val="dk1"/>
                </a:solidFill>
                <a:latin typeface="Verdana"/>
                <a:ea typeface="Verdana"/>
                <a:cs typeface="Verdana"/>
                <a:sym typeface="Verdana"/>
              </a:rPr>
              <a:t>Third place</a:t>
            </a:r>
          </a:p>
          <a:p>
            <a:pPr marL="0" marR="0" lvl="0" indent="0" algn="ctr" rtl="0">
              <a:lnSpc>
                <a:spcPct val="150000"/>
              </a:lnSpc>
              <a:spcBef>
                <a:spcPts val="0"/>
              </a:spcBef>
              <a:buSzPct val="25000"/>
              <a:buNone/>
            </a:pPr>
            <a:r>
              <a:rPr lang="en-US" sz="2150">
                <a:solidFill>
                  <a:schemeClr val="dk1"/>
                </a:solidFill>
                <a:latin typeface="Verdana"/>
                <a:ea typeface="Verdana"/>
                <a:cs typeface="Verdana"/>
                <a:sym typeface="Verdana"/>
              </a:rPr>
              <a:t>Alyson Park</a:t>
            </a:r>
          </a:p>
          <a:p>
            <a:pPr marL="0" marR="0" lvl="0" indent="0" algn="ctr" rtl="0">
              <a:lnSpc>
                <a:spcPct val="150000"/>
              </a:lnSpc>
              <a:spcBef>
                <a:spcPts val="0"/>
              </a:spcBef>
              <a:buSzPct val="25000"/>
              <a:buNone/>
            </a:pPr>
            <a:r>
              <a:rPr lang="en-US" sz="2150">
                <a:solidFill>
                  <a:schemeClr val="dk1"/>
                </a:solidFill>
                <a:latin typeface="Verdana"/>
                <a:ea typeface="Verdana"/>
                <a:cs typeface="Verdana"/>
                <a:sym typeface="Verdana"/>
              </a:rPr>
              <a:t>Age 9</a:t>
            </a:r>
          </a:p>
          <a:p>
            <a:pPr marL="0" marR="0" lvl="0" indent="0" algn="ctr" rtl="0">
              <a:lnSpc>
                <a:spcPct val="150000"/>
              </a:lnSpc>
              <a:spcBef>
                <a:spcPts val="0"/>
              </a:spcBef>
              <a:buSzPct val="25000"/>
              <a:buNone/>
            </a:pPr>
            <a:r>
              <a:rPr lang="en-US" sz="2150">
                <a:solidFill>
                  <a:schemeClr val="dk1"/>
                </a:solidFill>
                <a:latin typeface="Verdana"/>
                <a:ea typeface="Verdana"/>
                <a:cs typeface="Verdana"/>
                <a:sym typeface="Verdana"/>
              </a:rPr>
              <a:t>Lorton, VA</a:t>
            </a:r>
          </a:p>
        </p:txBody>
      </p:sp>
      <p:pic>
        <p:nvPicPr>
          <p:cNvPr id="970" name="Shape 970"/>
          <p:cNvPicPr preferRelativeResize="0"/>
          <p:nvPr/>
        </p:nvPicPr>
        <p:blipFill>
          <a:blip r:embed="rId3">
            <a:alphaModFix/>
          </a:blip>
          <a:stretch>
            <a:fillRect/>
          </a:stretch>
        </p:blipFill>
        <p:spPr>
          <a:xfrm>
            <a:off x="443675" y="1491550"/>
            <a:ext cx="2268199" cy="2320900"/>
          </a:xfrm>
          <a:prstGeom prst="rect">
            <a:avLst/>
          </a:prstGeom>
          <a:noFill/>
          <a:ln>
            <a:noFill/>
          </a:ln>
        </p:spPr>
      </p:pic>
      <p:pic>
        <p:nvPicPr>
          <p:cNvPr id="971" name="Shape 971"/>
          <p:cNvPicPr preferRelativeResize="0"/>
          <p:nvPr/>
        </p:nvPicPr>
        <p:blipFill>
          <a:blip r:embed="rId4">
            <a:alphaModFix/>
          </a:blip>
          <a:stretch>
            <a:fillRect/>
          </a:stretch>
        </p:blipFill>
        <p:spPr>
          <a:xfrm>
            <a:off x="3256025" y="1543125"/>
            <a:ext cx="2268200" cy="2269325"/>
          </a:xfrm>
          <a:prstGeom prst="rect">
            <a:avLst/>
          </a:prstGeom>
          <a:noFill/>
          <a:ln>
            <a:noFill/>
          </a:ln>
        </p:spPr>
      </p:pic>
      <p:pic>
        <p:nvPicPr>
          <p:cNvPr id="972" name="Shape 972"/>
          <p:cNvPicPr preferRelativeResize="0"/>
          <p:nvPr/>
        </p:nvPicPr>
        <p:blipFill>
          <a:blip r:embed="rId5">
            <a:alphaModFix/>
          </a:blip>
          <a:stretch>
            <a:fillRect/>
          </a:stretch>
        </p:blipFill>
        <p:spPr>
          <a:xfrm>
            <a:off x="6214524" y="1543125"/>
            <a:ext cx="2237350" cy="226932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976"/>
        <p:cNvGrpSpPr/>
        <p:nvPr/>
      </p:nvGrpSpPr>
      <p:grpSpPr>
        <a:xfrm>
          <a:off x="0" y="0"/>
          <a:ext cx="0" cy="0"/>
          <a:chOff x="0" y="0"/>
          <a:chExt cx="0" cy="0"/>
        </a:xfrm>
      </p:grpSpPr>
      <p:sp>
        <p:nvSpPr>
          <p:cNvPr id="977" name="Shape 977"/>
          <p:cNvSpPr txBox="1">
            <a:spLocks noGrp="1"/>
          </p:cNvSpPr>
          <p:nvPr>
            <p:ph type="title"/>
          </p:nvPr>
        </p:nvSpPr>
        <p:spPr>
          <a:xfrm>
            <a:off x="584200" y="177800"/>
            <a:ext cx="7924800" cy="609600"/>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US" sz="3800" b="0" i="0" u="none" strike="noStrike" cap="none">
                <a:solidFill>
                  <a:schemeClr val="lt1"/>
                </a:solidFill>
                <a:latin typeface="Verdana"/>
                <a:ea typeface="Verdana"/>
                <a:cs typeface="Verdana"/>
                <a:sym typeface="Verdana"/>
              </a:rPr>
              <a:t>Age Group 11-12</a:t>
            </a:r>
          </a:p>
        </p:txBody>
      </p:sp>
      <p:sp>
        <p:nvSpPr>
          <p:cNvPr id="978" name="Shape 978"/>
          <p:cNvSpPr txBox="1"/>
          <p:nvPr/>
        </p:nvSpPr>
        <p:spPr>
          <a:xfrm>
            <a:off x="247850" y="3530500"/>
            <a:ext cx="2992500" cy="2514600"/>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Clr>
                <a:schemeClr val="dk1"/>
              </a:buClr>
              <a:buSzPct val="25000"/>
              <a:buFont typeface="Verdana"/>
              <a:buNone/>
            </a:pPr>
            <a:r>
              <a:rPr lang="en-US" sz="2400" b="1">
                <a:solidFill>
                  <a:schemeClr val="dk1"/>
                </a:solidFill>
                <a:latin typeface="Verdana"/>
                <a:ea typeface="Verdana"/>
                <a:cs typeface="Verdana"/>
                <a:sym typeface="Verdana"/>
              </a:rPr>
              <a:t>First place</a:t>
            </a:r>
          </a:p>
          <a:p>
            <a:pPr marL="0" marR="0" lvl="0" indent="0" algn="ctr" rtl="0">
              <a:lnSpc>
                <a:spcPct val="150000"/>
              </a:lnSpc>
              <a:spcBef>
                <a:spcPts val="440"/>
              </a:spcBef>
              <a:spcAft>
                <a:spcPts val="0"/>
              </a:spcAft>
              <a:buClr>
                <a:schemeClr val="dk1"/>
              </a:buClr>
              <a:buSzPct val="25000"/>
              <a:buFont typeface="Verdana"/>
              <a:buNone/>
            </a:pPr>
            <a:r>
              <a:rPr lang="en-US" sz="2200">
                <a:solidFill>
                  <a:schemeClr val="dk1"/>
                </a:solidFill>
                <a:latin typeface="Verdana"/>
                <a:ea typeface="Verdana"/>
                <a:cs typeface="Verdana"/>
                <a:sym typeface="Verdana"/>
              </a:rPr>
              <a:t>Courtney Keller</a:t>
            </a:r>
          </a:p>
          <a:p>
            <a:pPr marL="0" marR="0" lvl="0" indent="0" algn="ctr" rtl="0">
              <a:lnSpc>
                <a:spcPct val="150000"/>
              </a:lnSpc>
              <a:spcBef>
                <a:spcPts val="440"/>
              </a:spcBef>
              <a:spcAft>
                <a:spcPts val="0"/>
              </a:spcAft>
              <a:buClr>
                <a:schemeClr val="dk1"/>
              </a:buClr>
              <a:buSzPct val="25000"/>
              <a:buFont typeface="Verdana"/>
              <a:buNone/>
            </a:pPr>
            <a:r>
              <a:rPr lang="en-US" sz="2200">
                <a:solidFill>
                  <a:schemeClr val="dk1"/>
                </a:solidFill>
                <a:latin typeface="Verdana"/>
                <a:ea typeface="Verdana"/>
                <a:cs typeface="Verdana"/>
                <a:sym typeface="Verdana"/>
              </a:rPr>
              <a:t>Age 11</a:t>
            </a:r>
          </a:p>
          <a:p>
            <a:pPr marL="0" marR="0" lvl="0" indent="0" algn="ctr" rtl="0">
              <a:lnSpc>
                <a:spcPct val="150000"/>
              </a:lnSpc>
              <a:spcBef>
                <a:spcPts val="440"/>
              </a:spcBef>
              <a:spcAft>
                <a:spcPts val="0"/>
              </a:spcAft>
              <a:buClr>
                <a:schemeClr val="dk1"/>
              </a:buClr>
              <a:buSzPct val="25000"/>
              <a:buFont typeface="Verdana"/>
              <a:buNone/>
            </a:pPr>
            <a:r>
              <a:rPr lang="en-US" sz="2200">
                <a:solidFill>
                  <a:schemeClr val="dk1"/>
                </a:solidFill>
                <a:latin typeface="Verdana"/>
                <a:ea typeface="Verdana"/>
                <a:cs typeface="Verdana"/>
                <a:sym typeface="Verdana"/>
              </a:rPr>
              <a:t>Kennett Square, PA</a:t>
            </a:r>
          </a:p>
          <a:p>
            <a:pPr marL="0" marR="0" lvl="0" indent="0" algn="l" rtl="0">
              <a:spcBef>
                <a:spcPts val="640"/>
              </a:spcBef>
              <a:spcAft>
                <a:spcPts val="0"/>
              </a:spcAft>
              <a:buClr>
                <a:schemeClr val="dk1"/>
              </a:buClr>
              <a:buFont typeface="Verdana"/>
              <a:buNone/>
            </a:pPr>
            <a:endParaRPr sz="3200">
              <a:solidFill>
                <a:schemeClr val="dk1"/>
              </a:solidFill>
              <a:latin typeface="Verdana"/>
              <a:ea typeface="Verdana"/>
              <a:cs typeface="Verdana"/>
              <a:sym typeface="Verdana"/>
            </a:endParaRPr>
          </a:p>
        </p:txBody>
      </p:sp>
      <p:sp>
        <p:nvSpPr>
          <p:cNvPr id="979" name="Shape 979"/>
          <p:cNvSpPr txBox="1"/>
          <p:nvPr/>
        </p:nvSpPr>
        <p:spPr>
          <a:xfrm>
            <a:off x="3160750" y="3568825"/>
            <a:ext cx="2796300" cy="249300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2400" b="1">
                <a:solidFill>
                  <a:schemeClr val="dk1"/>
                </a:solidFill>
                <a:latin typeface="Verdana"/>
                <a:ea typeface="Verdana"/>
                <a:cs typeface="Verdana"/>
                <a:sym typeface="Verdana"/>
              </a:rPr>
              <a:t>Second place</a:t>
            </a:r>
          </a:p>
          <a:p>
            <a:pPr marL="0" marR="0" lvl="0" indent="-69850" algn="ctr" rtl="0">
              <a:lnSpc>
                <a:spcPct val="150000"/>
              </a:lnSpc>
              <a:spcBef>
                <a:spcPts val="0"/>
              </a:spcBef>
              <a:buSzPct val="50000"/>
              <a:buNone/>
            </a:pPr>
            <a:r>
              <a:rPr lang="en-US" sz="2200">
                <a:solidFill>
                  <a:schemeClr val="dk1"/>
                </a:solidFill>
                <a:latin typeface="Verdana"/>
                <a:ea typeface="Verdana"/>
                <a:cs typeface="Verdana"/>
                <a:sym typeface="Verdana"/>
              </a:rPr>
              <a:t>Madyson Isenhour</a:t>
            </a:r>
          </a:p>
          <a:p>
            <a:pPr marL="0" marR="0" lvl="0" indent="-69850" algn="ctr" rtl="0">
              <a:lnSpc>
                <a:spcPct val="150000"/>
              </a:lnSpc>
              <a:spcBef>
                <a:spcPts val="0"/>
              </a:spcBef>
              <a:buSzPct val="50000"/>
              <a:buNone/>
            </a:pPr>
            <a:r>
              <a:rPr lang="en-US" sz="2200">
                <a:solidFill>
                  <a:schemeClr val="dk1"/>
                </a:solidFill>
                <a:latin typeface="Verdana"/>
                <a:ea typeface="Verdana"/>
                <a:cs typeface="Verdana"/>
                <a:sym typeface="Verdana"/>
              </a:rPr>
              <a:t>Age 11</a:t>
            </a:r>
          </a:p>
          <a:p>
            <a:pPr marL="0" marR="0" lvl="0" indent="-69850" algn="ctr" rtl="0">
              <a:lnSpc>
                <a:spcPct val="150000"/>
              </a:lnSpc>
              <a:spcBef>
                <a:spcPts val="0"/>
              </a:spcBef>
              <a:buClr>
                <a:schemeClr val="dk1"/>
              </a:buClr>
              <a:buSzPct val="50000"/>
              <a:buFont typeface="Arial"/>
              <a:buNone/>
            </a:pPr>
            <a:r>
              <a:rPr lang="en-US" sz="2200">
                <a:solidFill>
                  <a:schemeClr val="dk1"/>
                </a:solidFill>
                <a:latin typeface="Verdana"/>
                <a:ea typeface="Verdana"/>
                <a:cs typeface="Verdana"/>
                <a:sym typeface="Verdana"/>
              </a:rPr>
              <a:t>Harrisburg, PA</a:t>
            </a:r>
          </a:p>
          <a:p>
            <a:pPr marL="0" marR="0" lvl="0" indent="0" algn="ctr" rtl="0">
              <a:lnSpc>
                <a:spcPct val="150000"/>
              </a:lnSpc>
              <a:spcBef>
                <a:spcPts val="0"/>
              </a:spcBef>
              <a:buNone/>
            </a:pPr>
            <a:endParaRPr sz="2200">
              <a:solidFill>
                <a:schemeClr val="dk1"/>
              </a:solidFill>
              <a:latin typeface="Verdana"/>
              <a:ea typeface="Verdana"/>
              <a:cs typeface="Verdana"/>
              <a:sym typeface="Verdana"/>
            </a:endParaRPr>
          </a:p>
          <a:p>
            <a:pPr marL="0" marR="0" lvl="0" indent="0" algn="ctr" rtl="0">
              <a:lnSpc>
                <a:spcPct val="150000"/>
              </a:lnSpc>
              <a:spcBef>
                <a:spcPts val="0"/>
              </a:spcBef>
              <a:buNone/>
            </a:pPr>
            <a:endParaRPr sz="2200">
              <a:solidFill>
                <a:schemeClr val="dk1"/>
              </a:solidFill>
              <a:latin typeface="Verdana"/>
              <a:ea typeface="Verdana"/>
              <a:cs typeface="Verdana"/>
              <a:sym typeface="Verdana"/>
            </a:endParaRPr>
          </a:p>
        </p:txBody>
      </p:sp>
      <p:sp>
        <p:nvSpPr>
          <p:cNvPr id="980" name="Shape 980"/>
          <p:cNvSpPr txBox="1"/>
          <p:nvPr/>
        </p:nvSpPr>
        <p:spPr>
          <a:xfrm>
            <a:off x="5961937" y="3643575"/>
            <a:ext cx="3145800" cy="2169900"/>
          </a:xfrm>
          <a:prstGeom prst="rect">
            <a:avLst/>
          </a:prstGeom>
          <a:noFill/>
          <a:ln>
            <a:noFill/>
          </a:ln>
        </p:spPr>
        <p:txBody>
          <a:bodyPr lIns="91425" tIns="45700" rIns="91425" bIns="45700" anchor="t" anchorCtr="0">
            <a:noAutofit/>
          </a:bodyPr>
          <a:lstStyle/>
          <a:p>
            <a:pPr marL="0" marR="0" lvl="0" indent="0" algn="ctr" rtl="0">
              <a:lnSpc>
                <a:spcPct val="150000"/>
              </a:lnSpc>
              <a:spcBef>
                <a:spcPts val="0"/>
              </a:spcBef>
              <a:buSzPct val="25000"/>
              <a:buNone/>
            </a:pPr>
            <a:r>
              <a:rPr lang="en-US" sz="2400" b="1">
                <a:solidFill>
                  <a:schemeClr val="dk1"/>
                </a:solidFill>
                <a:latin typeface="Verdana"/>
                <a:ea typeface="Verdana"/>
                <a:cs typeface="Verdana"/>
                <a:sym typeface="Verdana"/>
              </a:rPr>
              <a:t>Third place</a:t>
            </a:r>
          </a:p>
          <a:p>
            <a:pPr marL="0" marR="0" lvl="0" indent="-69850" algn="ctr" rtl="0">
              <a:lnSpc>
                <a:spcPct val="150000"/>
              </a:lnSpc>
              <a:spcBef>
                <a:spcPts val="0"/>
              </a:spcBef>
              <a:buSzPct val="50000"/>
              <a:buNone/>
            </a:pPr>
            <a:r>
              <a:rPr lang="en-US" sz="2200">
                <a:solidFill>
                  <a:schemeClr val="dk1"/>
                </a:solidFill>
                <a:latin typeface="Verdana"/>
                <a:ea typeface="Verdana"/>
                <a:cs typeface="Verdana"/>
                <a:sym typeface="Verdana"/>
              </a:rPr>
              <a:t>Keegan Carter Tilley</a:t>
            </a:r>
          </a:p>
          <a:p>
            <a:pPr marL="0" marR="0" lvl="0" indent="-69850" algn="ctr" rtl="0">
              <a:lnSpc>
                <a:spcPct val="150000"/>
              </a:lnSpc>
              <a:spcBef>
                <a:spcPts val="0"/>
              </a:spcBef>
              <a:buClr>
                <a:schemeClr val="dk1"/>
              </a:buClr>
              <a:buSzPct val="50000"/>
              <a:buFont typeface="Arial"/>
              <a:buNone/>
            </a:pPr>
            <a:r>
              <a:rPr lang="en-US" sz="2200">
                <a:solidFill>
                  <a:schemeClr val="dk1"/>
                </a:solidFill>
                <a:latin typeface="Verdana"/>
                <a:ea typeface="Verdana"/>
                <a:cs typeface="Verdana"/>
                <a:sym typeface="Verdana"/>
              </a:rPr>
              <a:t>Age 12</a:t>
            </a:r>
          </a:p>
          <a:p>
            <a:pPr marL="0" marR="0" lvl="0" indent="-69850" algn="ctr" rtl="0">
              <a:lnSpc>
                <a:spcPct val="150000"/>
              </a:lnSpc>
              <a:spcBef>
                <a:spcPts val="0"/>
              </a:spcBef>
              <a:buClr>
                <a:schemeClr val="dk1"/>
              </a:buClr>
              <a:buSzPct val="50000"/>
              <a:buFont typeface="Arial"/>
              <a:buNone/>
            </a:pPr>
            <a:r>
              <a:rPr lang="en-US" sz="2200">
                <a:solidFill>
                  <a:schemeClr val="dk1"/>
                </a:solidFill>
                <a:latin typeface="Verdana"/>
                <a:ea typeface="Verdana"/>
                <a:cs typeface="Verdana"/>
                <a:sym typeface="Verdana"/>
              </a:rPr>
              <a:t>Harrisburg, PA</a:t>
            </a:r>
          </a:p>
          <a:p>
            <a:pPr marL="0" marR="0" lvl="0" indent="0" algn="ctr" rtl="0">
              <a:lnSpc>
                <a:spcPct val="150000"/>
              </a:lnSpc>
              <a:spcBef>
                <a:spcPts val="0"/>
              </a:spcBef>
              <a:buNone/>
            </a:pPr>
            <a:endParaRPr sz="2200">
              <a:solidFill>
                <a:schemeClr val="dk1"/>
              </a:solidFill>
              <a:latin typeface="Verdana"/>
              <a:ea typeface="Verdana"/>
              <a:cs typeface="Verdana"/>
              <a:sym typeface="Verdana"/>
            </a:endParaRPr>
          </a:p>
        </p:txBody>
      </p:sp>
      <p:pic>
        <p:nvPicPr>
          <p:cNvPr id="981" name="Shape 981"/>
          <p:cNvPicPr preferRelativeResize="0"/>
          <p:nvPr/>
        </p:nvPicPr>
        <p:blipFill>
          <a:blip r:embed="rId3">
            <a:alphaModFix/>
          </a:blip>
          <a:stretch>
            <a:fillRect/>
          </a:stretch>
        </p:blipFill>
        <p:spPr>
          <a:xfrm>
            <a:off x="604999" y="1188400"/>
            <a:ext cx="2268200" cy="2320899"/>
          </a:xfrm>
          <a:prstGeom prst="rect">
            <a:avLst/>
          </a:prstGeom>
          <a:noFill/>
          <a:ln>
            <a:noFill/>
          </a:ln>
        </p:spPr>
      </p:pic>
      <p:pic>
        <p:nvPicPr>
          <p:cNvPr id="982" name="Shape 982"/>
          <p:cNvPicPr preferRelativeResize="0"/>
          <p:nvPr/>
        </p:nvPicPr>
        <p:blipFill>
          <a:blip r:embed="rId4">
            <a:alphaModFix/>
          </a:blip>
          <a:stretch>
            <a:fillRect/>
          </a:stretch>
        </p:blipFill>
        <p:spPr>
          <a:xfrm>
            <a:off x="3440387" y="1247925"/>
            <a:ext cx="2228725" cy="2320900"/>
          </a:xfrm>
          <a:prstGeom prst="rect">
            <a:avLst/>
          </a:prstGeom>
          <a:noFill/>
          <a:ln>
            <a:noFill/>
          </a:ln>
        </p:spPr>
      </p:pic>
      <p:pic>
        <p:nvPicPr>
          <p:cNvPr id="983" name="Shape 983"/>
          <p:cNvPicPr preferRelativeResize="0"/>
          <p:nvPr/>
        </p:nvPicPr>
        <p:blipFill>
          <a:blip r:embed="rId5">
            <a:alphaModFix/>
          </a:blip>
          <a:stretch>
            <a:fillRect/>
          </a:stretch>
        </p:blipFill>
        <p:spPr>
          <a:xfrm>
            <a:off x="6420462" y="1188400"/>
            <a:ext cx="2228725" cy="23209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987"/>
        <p:cNvGrpSpPr/>
        <p:nvPr/>
      </p:nvGrpSpPr>
      <p:grpSpPr>
        <a:xfrm>
          <a:off x="0" y="0"/>
          <a:ext cx="0" cy="0"/>
          <a:chOff x="0" y="0"/>
          <a:chExt cx="0" cy="0"/>
        </a:xfrm>
      </p:grpSpPr>
      <p:sp>
        <p:nvSpPr>
          <p:cNvPr id="988" name="Shape 988"/>
          <p:cNvSpPr txBox="1">
            <a:spLocks noGrp="1"/>
          </p:cNvSpPr>
          <p:nvPr>
            <p:ph type="title"/>
          </p:nvPr>
        </p:nvSpPr>
        <p:spPr>
          <a:xfrm>
            <a:off x="381000" y="76200"/>
            <a:ext cx="9753600" cy="990600"/>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US" sz="3200" b="0" i="0" u="none" strike="noStrike" cap="none">
                <a:solidFill>
                  <a:schemeClr val="lt1"/>
                </a:solidFill>
                <a:latin typeface="Verdana"/>
                <a:ea typeface="Verdana"/>
                <a:cs typeface="Verdana"/>
                <a:sym typeface="Verdana"/>
              </a:rPr>
              <a:t>Acknowledgment – PCAS Team </a:t>
            </a:r>
          </a:p>
        </p:txBody>
      </p:sp>
      <p:pic>
        <p:nvPicPr>
          <p:cNvPr id="989" name="Shape 989"/>
          <p:cNvPicPr preferRelativeResize="0"/>
          <p:nvPr/>
        </p:nvPicPr>
        <p:blipFill rotWithShape="1">
          <a:blip r:embed="rId3">
            <a:alphaModFix/>
          </a:blip>
          <a:srcRect/>
          <a:stretch/>
        </p:blipFill>
        <p:spPr>
          <a:xfrm>
            <a:off x="1307250" y="1082350"/>
            <a:ext cx="6529500" cy="4897200"/>
          </a:xfrm>
          <a:prstGeom prst="rect">
            <a:avLst/>
          </a:prstGeom>
          <a:noFill/>
          <a:ln>
            <a:noFill/>
          </a:ln>
          <a:effectLst>
            <a:outerShdw blurRad="292100" dist="139700" dir="2700000" algn="tl" rotWithShape="0">
              <a:srgbClr val="333333">
                <a:alpha val="64709"/>
              </a:srgbClr>
            </a:outerShdw>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993"/>
        <p:cNvGrpSpPr/>
        <p:nvPr/>
      </p:nvGrpSpPr>
      <p:grpSpPr>
        <a:xfrm>
          <a:off x="0" y="0"/>
          <a:ext cx="0" cy="0"/>
          <a:chOff x="0" y="0"/>
          <a:chExt cx="0" cy="0"/>
        </a:xfrm>
      </p:grpSpPr>
      <p:sp>
        <p:nvSpPr>
          <p:cNvPr id="994" name="Shape 994"/>
          <p:cNvSpPr txBox="1">
            <a:spLocks noGrp="1"/>
          </p:cNvSpPr>
          <p:nvPr>
            <p:ph type="title"/>
          </p:nvPr>
        </p:nvSpPr>
        <p:spPr>
          <a:xfrm>
            <a:off x="584200" y="177800"/>
            <a:ext cx="7924800" cy="609600"/>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US" sz="3800" b="0" i="0" u="none" strike="noStrike" cap="none">
                <a:solidFill>
                  <a:schemeClr val="lt1"/>
                </a:solidFill>
                <a:latin typeface="Verdana"/>
                <a:ea typeface="Verdana"/>
                <a:cs typeface="Verdana"/>
                <a:sym typeface="Verdana"/>
              </a:rPr>
              <a:t>Acknowledgements</a:t>
            </a:r>
          </a:p>
        </p:txBody>
      </p:sp>
      <p:sp>
        <p:nvSpPr>
          <p:cNvPr id="995" name="Shape 995"/>
          <p:cNvSpPr txBox="1"/>
          <p:nvPr/>
        </p:nvSpPr>
        <p:spPr>
          <a:xfrm>
            <a:off x="457200" y="1219200"/>
            <a:ext cx="8382000" cy="4267200"/>
          </a:xfrm>
          <a:prstGeom prst="rect">
            <a:avLst/>
          </a:prstGeom>
          <a:noFill/>
          <a:ln>
            <a:noFill/>
          </a:ln>
        </p:spPr>
        <p:txBody>
          <a:bodyPr lIns="91425" tIns="45700" rIns="91425" bIns="45700" anchor="t" anchorCtr="0">
            <a:noAutofit/>
          </a:bodyPr>
          <a:lstStyle/>
          <a:p>
            <a:pPr marL="342900" lvl="0" indent="-342900" rtl="0">
              <a:spcBef>
                <a:spcPts val="0"/>
              </a:spcBef>
              <a:buClr>
                <a:srgbClr val="000000"/>
              </a:buClr>
              <a:buSzPct val="100000"/>
              <a:buFont typeface="Verdana"/>
              <a:buChar char="•"/>
            </a:pPr>
            <a:r>
              <a:rPr lang="en-US" sz="2000">
                <a:solidFill>
                  <a:srgbClr val="000000"/>
                </a:solidFill>
                <a:latin typeface="Verdana"/>
                <a:ea typeface="Verdana"/>
                <a:cs typeface="Verdana"/>
                <a:sym typeface="Verdana"/>
              </a:rPr>
              <a:t>PCAS Team – Shelley Heffner, Nicole Hackman, Abby Kraus, Bonnie Falcione and Tabitha Reefer   </a:t>
            </a:r>
          </a:p>
          <a:p>
            <a:pPr marL="342900" lvl="0" indent="-342900" rtl="0">
              <a:spcBef>
                <a:spcPts val="400"/>
              </a:spcBef>
              <a:buClr>
                <a:srgbClr val="000000"/>
              </a:buClr>
              <a:buSzPct val="100000"/>
              <a:buFont typeface="Verdana"/>
              <a:buChar char="•"/>
            </a:pPr>
            <a:r>
              <a:rPr lang="en-US" sz="2000">
                <a:solidFill>
                  <a:srgbClr val="000000"/>
                </a:solidFill>
                <a:latin typeface="Verdana"/>
                <a:ea typeface="Verdana"/>
                <a:cs typeface="Verdana"/>
                <a:sym typeface="Verdana"/>
              </a:rPr>
              <a:t>CDC Get Smart Program- Lurie Hicks and  Sanchez, Guillermo Vincent</a:t>
            </a:r>
          </a:p>
          <a:p>
            <a:pPr marL="342900" lvl="0" indent="-342900" rtl="0">
              <a:spcBef>
                <a:spcPts val="400"/>
              </a:spcBef>
              <a:buClr>
                <a:srgbClr val="000000"/>
              </a:buClr>
              <a:buSzPct val="100000"/>
              <a:buFont typeface="Verdana"/>
              <a:buChar char="•"/>
            </a:pPr>
            <a:r>
              <a:rPr lang="en-US" sz="2000">
                <a:solidFill>
                  <a:srgbClr val="000000"/>
                </a:solidFill>
                <a:latin typeface="Verdana"/>
                <a:ea typeface="Verdana"/>
                <a:cs typeface="Verdana"/>
                <a:sym typeface="Verdana"/>
              </a:rPr>
              <a:t>FDA NARMS – Patrick McDermott, Heather Tate, Claudine Kabira and Emily Cracrey</a:t>
            </a:r>
          </a:p>
          <a:p>
            <a:pPr marL="342900" lvl="0" indent="-342900" rtl="0">
              <a:spcBef>
                <a:spcPts val="400"/>
              </a:spcBef>
              <a:buClr>
                <a:srgbClr val="000000"/>
              </a:buClr>
              <a:buSzPct val="100000"/>
              <a:buFont typeface="Verdana"/>
              <a:buChar char="•"/>
            </a:pPr>
            <a:r>
              <a:rPr lang="en-US" sz="2000">
                <a:solidFill>
                  <a:srgbClr val="000000"/>
                </a:solidFill>
                <a:latin typeface="Verdana"/>
                <a:ea typeface="Verdana"/>
                <a:cs typeface="Verdana"/>
                <a:sym typeface="Verdana"/>
              </a:rPr>
              <a:t>PA Bureau Epidemiology – Sharon Watkins, Ram Nambiar, Kirsten Waller </a:t>
            </a:r>
          </a:p>
          <a:p>
            <a:pPr marL="342900" lvl="0" indent="-342900" rtl="0">
              <a:spcBef>
                <a:spcPts val="400"/>
              </a:spcBef>
              <a:buClr>
                <a:srgbClr val="000000"/>
              </a:buClr>
              <a:buSzPct val="100000"/>
              <a:buFont typeface="Verdana"/>
              <a:buChar char="•"/>
            </a:pPr>
            <a:r>
              <a:rPr lang="en-US" sz="2000">
                <a:solidFill>
                  <a:srgbClr val="000000"/>
                </a:solidFill>
                <a:latin typeface="Verdana"/>
                <a:ea typeface="Verdana"/>
                <a:cs typeface="Verdana"/>
                <a:sym typeface="Verdana"/>
              </a:rPr>
              <a:t>PA Bureau of Labs, James Lute, Lisa Dettinger and Bridgette Husband </a:t>
            </a:r>
          </a:p>
          <a:p>
            <a:pPr marL="342900" lvl="0" indent="-342900" rtl="0">
              <a:spcBef>
                <a:spcPts val="400"/>
              </a:spcBef>
              <a:buClr>
                <a:srgbClr val="000000"/>
              </a:buClr>
              <a:buSzPct val="100000"/>
              <a:buFont typeface="Verdana"/>
              <a:buChar char="•"/>
            </a:pPr>
            <a:r>
              <a:rPr lang="en-US" sz="2000">
                <a:solidFill>
                  <a:srgbClr val="000000"/>
                </a:solidFill>
                <a:latin typeface="Verdana"/>
                <a:ea typeface="Verdana"/>
                <a:cs typeface="Verdana"/>
                <a:sym typeface="Verdana"/>
              </a:rPr>
              <a:t>Allegheny County Health Department – Karen Hacker and Jenn Fidnner </a:t>
            </a:r>
          </a:p>
          <a:p>
            <a:pPr marL="342900" lvl="0" indent="-342900" rtl="0">
              <a:spcBef>
                <a:spcPts val="400"/>
              </a:spcBef>
              <a:buClr>
                <a:srgbClr val="000000"/>
              </a:buClr>
              <a:buSzPct val="100000"/>
              <a:buFont typeface="Verdana"/>
              <a:buChar char="•"/>
            </a:pPr>
            <a:r>
              <a:rPr lang="en-US" sz="2000">
                <a:solidFill>
                  <a:srgbClr val="000000"/>
                </a:solidFill>
                <a:latin typeface="Verdana"/>
                <a:ea typeface="Verdana"/>
                <a:cs typeface="Verdana"/>
                <a:sym typeface="Verdana"/>
              </a:rPr>
              <a:t>Children’s Hospital of Pittsburgh – Marian Michals and Michael Green </a:t>
            </a:r>
          </a:p>
          <a:p>
            <a:pPr lvl="0" rtl="0">
              <a:spcBef>
                <a:spcPts val="640"/>
              </a:spcBef>
              <a:buNone/>
            </a:pPr>
            <a:endParaRPr sz="2000">
              <a:solidFill>
                <a:srgbClr val="000000"/>
              </a:solidFill>
              <a:latin typeface="Verdana"/>
              <a:ea typeface="Verdana"/>
              <a:cs typeface="Verdana"/>
              <a:sym typeface="Verdana"/>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999"/>
        <p:cNvGrpSpPr/>
        <p:nvPr/>
      </p:nvGrpSpPr>
      <p:grpSpPr>
        <a:xfrm>
          <a:off x="0" y="0"/>
          <a:ext cx="0" cy="0"/>
          <a:chOff x="0" y="0"/>
          <a:chExt cx="0" cy="0"/>
        </a:xfrm>
      </p:grpSpPr>
      <p:sp>
        <p:nvSpPr>
          <p:cNvPr id="1000" name="Shape 1000"/>
          <p:cNvSpPr txBox="1">
            <a:spLocks noGrp="1"/>
          </p:cNvSpPr>
          <p:nvPr>
            <p:ph type="title"/>
          </p:nvPr>
        </p:nvSpPr>
        <p:spPr>
          <a:xfrm>
            <a:off x="584200" y="177800"/>
            <a:ext cx="7924800" cy="609600"/>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US" sz="3800" b="0" i="0" u="none" strike="noStrike" cap="none">
                <a:solidFill>
                  <a:schemeClr val="lt1"/>
                </a:solidFill>
                <a:latin typeface="Verdana"/>
                <a:ea typeface="Verdana"/>
                <a:cs typeface="Verdana"/>
                <a:sym typeface="Verdana"/>
              </a:rPr>
              <a:t>Acknowledgement</a:t>
            </a:r>
          </a:p>
        </p:txBody>
      </p:sp>
      <p:sp>
        <p:nvSpPr>
          <p:cNvPr id="1001" name="Shape 1001"/>
          <p:cNvSpPr txBox="1">
            <a:spLocks noGrp="1"/>
          </p:cNvSpPr>
          <p:nvPr>
            <p:ph type="body" idx="1"/>
          </p:nvPr>
        </p:nvSpPr>
        <p:spPr>
          <a:xfrm>
            <a:off x="457200" y="1219200"/>
            <a:ext cx="8382000" cy="4267200"/>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Verdana"/>
              <a:buChar char="•"/>
            </a:pPr>
            <a:r>
              <a:rPr lang="en-US" sz="2000" b="0" i="0" u="none" strike="noStrike" cap="none">
                <a:solidFill>
                  <a:schemeClr val="dk1"/>
                </a:solidFill>
                <a:latin typeface="Verdana"/>
                <a:ea typeface="Verdana"/>
                <a:cs typeface="Verdana"/>
                <a:sym typeface="Verdana"/>
              </a:rPr>
              <a:t>Get Smart Week Speakers</a:t>
            </a:r>
            <a:br>
              <a:rPr lang="en-US" sz="2000" b="0" i="0" u="none" strike="noStrike" cap="none">
                <a:solidFill>
                  <a:schemeClr val="dk1"/>
                </a:solidFill>
                <a:latin typeface="Verdana"/>
                <a:ea typeface="Verdana"/>
                <a:cs typeface="Verdana"/>
                <a:sym typeface="Verdana"/>
              </a:rPr>
            </a:br>
            <a:endParaRPr lang="en-US" sz="2000" b="0" i="0" u="none" strike="noStrike" cap="none">
              <a:solidFill>
                <a:schemeClr val="dk1"/>
              </a:solidFill>
              <a:latin typeface="Verdana"/>
              <a:ea typeface="Verdana"/>
              <a:cs typeface="Verdana"/>
              <a:sym typeface="Verdana"/>
            </a:endParaRPr>
          </a:p>
          <a:p>
            <a:pPr marL="0" marR="0" lvl="0" indent="0" algn="l" rtl="0">
              <a:spcBef>
                <a:spcPts val="400"/>
              </a:spcBef>
              <a:spcAft>
                <a:spcPts val="0"/>
              </a:spcAft>
              <a:buClr>
                <a:schemeClr val="dk1"/>
              </a:buClr>
              <a:buSzPct val="25000"/>
              <a:buFont typeface="Verdana"/>
              <a:buNone/>
            </a:pPr>
            <a:r>
              <a:rPr lang="en-US" sz="2000"/>
              <a:t>Michael </a:t>
            </a:r>
            <a:r>
              <a:rPr lang="en-US" sz="2000" b="0" i="0" u="none" strike="noStrike" cap="none">
                <a:solidFill>
                  <a:schemeClr val="dk1"/>
                </a:solidFill>
                <a:latin typeface="Verdana"/>
                <a:ea typeface="Verdana"/>
                <a:cs typeface="Verdana"/>
                <a:sym typeface="Verdana"/>
              </a:rPr>
              <a:t>Katzman, George McSherry, Jeffery Gerber, Andrew Read, Marian Michaels, David Wolfgang and Robin Oliver</a:t>
            </a:r>
          </a:p>
          <a:p>
            <a:pPr marL="342900" marR="0" lvl="0" indent="-342900" algn="l" rtl="0">
              <a:spcBef>
                <a:spcPts val="640"/>
              </a:spcBef>
              <a:spcAft>
                <a:spcPts val="0"/>
              </a:spcAft>
              <a:buClr>
                <a:schemeClr val="dk1"/>
              </a:buClr>
              <a:buSzPct val="160000"/>
              <a:buFont typeface="Verdana"/>
              <a:buNone/>
            </a:pPr>
            <a:endParaRPr sz="2000" b="0" i="0" u="none" strike="noStrike" cap="none">
              <a:solidFill>
                <a:schemeClr val="dk1"/>
              </a:solidFill>
              <a:latin typeface="Verdana"/>
              <a:ea typeface="Verdana"/>
              <a:cs typeface="Verdana"/>
              <a:sym typeface="Verdana"/>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006"/>
        <p:cNvGrpSpPr/>
        <p:nvPr/>
      </p:nvGrpSpPr>
      <p:grpSpPr>
        <a:xfrm>
          <a:off x="0" y="0"/>
          <a:ext cx="0" cy="0"/>
          <a:chOff x="0" y="0"/>
          <a:chExt cx="0" cy="0"/>
        </a:xfrm>
      </p:grpSpPr>
      <p:sp>
        <p:nvSpPr>
          <p:cNvPr id="1007" name="Shape 1007"/>
          <p:cNvSpPr txBox="1">
            <a:spLocks noGrp="1"/>
          </p:cNvSpPr>
          <p:nvPr>
            <p:ph type="body" idx="1"/>
          </p:nvPr>
        </p:nvSpPr>
        <p:spPr>
          <a:xfrm>
            <a:off x="217600" y="1490125"/>
            <a:ext cx="8480100" cy="2057400"/>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Verdana"/>
              <a:buNone/>
            </a:pPr>
            <a:endParaRPr sz="2400" b="0" i="0" u="none" strike="noStrike" cap="none">
              <a:solidFill>
                <a:schemeClr val="dk1"/>
              </a:solidFill>
              <a:latin typeface="Verdana"/>
              <a:ea typeface="Verdana"/>
              <a:cs typeface="Verdana"/>
              <a:sym typeface="Verdana"/>
            </a:endParaRPr>
          </a:p>
          <a:p>
            <a:pPr marL="0" lvl="0" indent="-69850" algn="ctr" rtl="0">
              <a:lnSpc>
                <a:spcPct val="115000"/>
              </a:lnSpc>
              <a:spcBef>
                <a:spcPts val="0"/>
              </a:spcBef>
              <a:buClr>
                <a:schemeClr val="dk1"/>
              </a:buClr>
              <a:buSzPct val="34375"/>
              <a:buFont typeface="Arial"/>
              <a:buNone/>
            </a:pPr>
            <a:r>
              <a:rPr lang="en-US">
                <a:solidFill>
                  <a:srgbClr val="000000"/>
                </a:solidFill>
              </a:rPr>
              <a:t>2016 Annual Get Smart Week</a:t>
            </a:r>
          </a:p>
          <a:p>
            <a:pPr marL="0" lvl="0" indent="0" algn="ctr" rtl="0">
              <a:lnSpc>
                <a:spcPct val="115000"/>
              </a:lnSpc>
              <a:spcBef>
                <a:spcPts val="0"/>
              </a:spcBef>
              <a:buNone/>
            </a:pPr>
            <a:r>
              <a:rPr lang="en-US">
                <a:solidFill>
                  <a:srgbClr val="000000"/>
                </a:solidFill>
              </a:rPr>
              <a:t>Antibiotic Stewardship in Pennsylvania</a:t>
            </a:r>
          </a:p>
          <a:p>
            <a:pPr marL="0" lvl="0" indent="0" algn="ctr" rtl="0">
              <a:lnSpc>
                <a:spcPct val="115000"/>
              </a:lnSpc>
              <a:spcBef>
                <a:spcPts val="0"/>
              </a:spcBef>
              <a:buNone/>
            </a:pPr>
            <a:endParaRPr>
              <a:solidFill>
                <a:srgbClr val="000000"/>
              </a:solidFill>
            </a:endParaRPr>
          </a:p>
          <a:p>
            <a:pPr marL="0" lvl="0" indent="0" algn="ctr" rtl="0">
              <a:lnSpc>
                <a:spcPct val="115000"/>
              </a:lnSpc>
              <a:spcBef>
                <a:spcPts val="600"/>
              </a:spcBef>
              <a:spcAft>
                <a:spcPts val="600"/>
              </a:spcAft>
              <a:buNone/>
            </a:pPr>
            <a:r>
              <a:rPr lang="en-US" sz="2200"/>
              <a:t>University of Pittsburgh</a:t>
            </a:r>
          </a:p>
          <a:p>
            <a:pPr marL="0" lvl="0" indent="0" algn="ctr" rtl="0">
              <a:lnSpc>
                <a:spcPct val="115000"/>
              </a:lnSpc>
              <a:spcBef>
                <a:spcPts val="600"/>
              </a:spcBef>
              <a:spcAft>
                <a:spcPts val="600"/>
              </a:spcAft>
              <a:buNone/>
            </a:pPr>
            <a:r>
              <a:rPr lang="en-US" sz="2200"/>
              <a:t>O’Hara Student Center</a:t>
            </a:r>
          </a:p>
          <a:p>
            <a:pPr marL="0" lvl="0" indent="0" algn="ctr" rtl="0">
              <a:lnSpc>
                <a:spcPct val="115000"/>
              </a:lnSpc>
              <a:spcBef>
                <a:spcPts val="600"/>
              </a:spcBef>
              <a:spcAft>
                <a:spcPts val="600"/>
              </a:spcAft>
              <a:buNone/>
            </a:pPr>
            <a:r>
              <a:rPr lang="en-US" sz="2200"/>
              <a:t>Friday, Nov. 18, 2016</a:t>
            </a:r>
          </a:p>
          <a:p>
            <a:pPr marL="0" lvl="0" indent="0" algn="ctr" rtl="0">
              <a:lnSpc>
                <a:spcPct val="115000"/>
              </a:lnSpc>
              <a:spcBef>
                <a:spcPts val="600"/>
              </a:spcBef>
              <a:spcAft>
                <a:spcPts val="600"/>
              </a:spcAft>
              <a:buNone/>
            </a:pPr>
            <a:r>
              <a:rPr lang="en-US" sz="2200"/>
              <a:t>Noon – 1:30 p.m.</a:t>
            </a:r>
          </a:p>
          <a:p>
            <a:pPr marL="0" lvl="0" indent="-69850" algn="ctr" rtl="0">
              <a:lnSpc>
                <a:spcPct val="115000"/>
              </a:lnSpc>
              <a:spcBef>
                <a:spcPts val="0"/>
              </a:spcBef>
              <a:buClr>
                <a:schemeClr val="dk1"/>
              </a:buClr>
              <a:buSzPct val="34375"/>
              <a:buFont typeface="Arial"/>
              <a:buNone/>
            </a:pPr>
            <a:endParaRPr>
              <a:solidFill>
                <a:srgbClr val="000000"/>
              </a:solidFill>
            </a:endParaRPr>
          </a:p>
          <a:p>
            <a:pPr marL="0" marR="0" lvl="0" indent="0" algn="ctr" rtl="0">
              <a:spcBef>
                <a:spcPts val="480"/>
              </a:spcBef>
              <a:spcAft>
                <a:spcPts val="0"/>
              </a:spcAft>
              <a:buNone/>
            </a:pPr>
            <a:r>
              <a:rPr lang="en-US" sz="2400" b="0" i="0" u="none" strike="noStrike" cap="none">
                <a:solidFill>
                  <a:schemeClr val="dk1"/>
                </a:solidFill>
                <a:latin typeface="Verdana"/>
                <a:ea typeface="Verdana"/>
                <a:cs typeface="Verdana"/>
                <a:sym typeface="Verdana"/>
              </a:rPr>
              <a:t/>
            </a:r>
            <a:br>
              <a:rPr lang="en-US" sz="2400" b="0" i="0" u="none" strike="noStrike" cap="none">
                <a:solidFill>
                  <a:schemeClr val="dk1"/>
                </a:solidFill>
                <a:latin typeface="Verdana"/>
                <a:ea typeface="Verdana"/>
                <a:cs typeface="Verdana"/>
                <a:sym typeface="Verdana"/>
              </a:rPr>
            </a:br>
            <a:endParaRPr lang="en-US" sz="2400" b="0" i="0" u="none" strike="noStrike" cap="none">
              <a:solidFill>
                <a:schemeClr val="dk1"/>
              </a:solidFill>
              <a:latin typeface="Verdana"/>
              <a:ea typeface="Verdana"/>
              <a:cs typeface="Verdana"/>
              <a:sym typeface="Verdana"/>
            </a:endParaRPr>
          </a:p>
          <a:p>
            <a:pPr marL="0" marR="0" lvl="0" indent="0" algn="l" rtl="0">
              <a:spcBef>
                <a:spcPts val="480"/>
              </a:spcBef>
              <a:spcAft>
                <a:spcPts val="0"/>
              </a:spcAft>
              <a:buClr>
                <a:schemeClr val="dk1"/>
              </a:buClr>
              <a:buSzPct val="25000"/>
              <a:buFont typeface="Verdana"/>
              <a:buNone/>
            </a:pPr>
            <a:endParaRPr sz="2400" b="0" i="0" u="none" strike="noStrike" cap="none">
              <a:solidFill>
                <a:schemeClr val="dk1"/>
              </a:solidFill>
              <a:latin typeface="Verdana"/>
              <a:ea typeface="Verdana"/>
              <a:cs typeface="Verdana"/>
              <a:sym typeface="Verdana"/>
            </a:endParaRPr>
          </a:p>
          <a:p>
            <a:pPr marL="0" marR="0" lvl="0" indent="0" algn="l" rtl="0">
              <a:spcBef>
                <a:spcPts val="480"/>
              </a:spcBef>
              <a:spcAft>
                <a:spcPts val="0"/>
              </a:spcAft>
              <a:buClr>
                <a:schemeClr val="dk1"/>
              </a:buClr>
              <a:buSzPct val="25000"/>
              <a:buFont typeface="Verdana"/>
              <a:buNone/>
            </a:pPr>
            <a:endParaRPr sz="2400" b="0" i="0" u="none" strike="noStrike" cap="none">
              <a:solidFill>
                <a:schemeClr val="dk1"/>
              </a:solidFill>
              <a:latin typeface="Verdana"/>
              <a:ea typeface="Verdana"/>
              <a:cs typeface="Verdana"/>
              <a:sym typeface="Verdana"/>
            </a:endParaRPr>
          </a:p>
          <a:p>
            <a:pPr marL="0" marR="0" lvl="0" indent="0" algn="l" rtl="0">
              <a:spcBef>
                <a:spcPts val="480"/>
              </a:spcBef>
              <a:spcAft>
                <a:spcPts val="0"/>
              </a:spcAft>
              <a:buClr>
                <a:schemeClr val="dk1"/>
              </a:buClr>
              <a:buSzPct val="25000"/>
              <a:buFont typeface="Verdana"/>
              <a:buNone/>
            </a:pPr>
            <a:endParaRPr sz="2400" b="0" i="0" u="none" strike="noStrike" cap="none">
              <a:solidFill>
                <a:schemeClr val="dk1"/>
              </a:solidFill>
              <a:latin typeface="Verdana"/>
              <a:ea typeface="Verdana"/>
              <a:cs typeface="Verdana"/>
              <a:sym typeface="Verdana"/>
            </a:endParaRPr>
          </a:p>
          <a:p>
            <a:pPr marL="0" marR="0" lvl="0" indent="0" algn="l" rtl="0">
              <a:spcBef>
                <a:spcPts val="480"/>
              </a:spcBef>
              <a:spcAft>
                <a:spcPts val="0"/>
              </a:spcAft>
              <a:buClr>
                <a:schemeClr val="dk1"/>
              </a:buClr>
              <a:buSzPct val="25000"/>
              <a:buFont typeface="Verdana"/>
              <a:buNone/>
            </a:pPr>
            <a:endParaRPr sz="2400" b="0" i="0" u="none" strike="noStrike" cap="none">
              <a:solidFill>
                <a:schemeClr val="dk1"/>
              </a:solidFill>
              <a:latin typeface="Verdana"/>
              <a:ea typeface="Verdana"/>
              <a:cs typeface="Verdana"/>
              <a:sym typeface="Verdana"/>
            </a:endParaRPr>
          </a:p>
          <a:p>
            <a:pPr marL="0" marR="0" lvl="0" indent="0" algn="l" rtl="0">
              <a:spcBef>
                <a:spcPts val="480"/>
              </a:spcBef>
              <a:spcAft>
                <a:spcPts val="0"/>
              </a:spcAft>
              <a:buClr>
                <a:schemeClr val="dk1"/>
              </a:buClr>
              <a:buSzPct val="25000"/>
              <a:buFont typeface="Verdana"/>
              <a:buNone/>
            </a:pPr>
            <a:endParaRPr sz="2400" b="0" i="0" u="none" strike="noStrike" cap="none">
              <a:solidFill>
                <a:schemeClr val="dk1"/>
              </a:solidFill>
              <a:latin typeface="Verdana"/>
              <a:ea typeface="Verdana"/>
              <a:cs typeface="Verdana"/>
              <a:sym typeface="Verdana"/>
            </a:endParaRPr>
          </a:p>
          <a:p>
            <a:pPr marL="342900" marR="0" lvl="0" indent="-342900" algn="l" rtl="0">
              <a:spcBef>
                <a:spcPts val="480"/>
              </a:spcBef>
              <a:spcAft>
                <a:spcPts val="0"/>
              </a:spcAft>
              <a:buClr>
                <a:schemeClr val="dk1"/>
              </a:buClr>
              <a:buSzPct val="100000"/>
              <a:buFont typeface="Verdana"/>
              <a:buNone/>
            </a:pPr>
            <a:endParaRPr sz="2400" b="0" i="0" u="none" strike="noStrike" cap="none">
              <a:solidFill>
                <a:schemeClr val="dk1"/>
              </a:solidFill>
              <a:latin typeface="Verdana"/>
              <a:ea typeface="Verdana"/>
              <a:cs typeface="Verdana"/>
              <a:sym typeface="Verdana"/>
            </a:endParaRPr>
          </a:p>
          <a:p>
            <a:pPr marL="342900" marR="0" lvl="0" indent="-342900" algn="l" rtl="0">
              <a:spcBef>
                <a:spcPts val="480"/>
              </a:spcBef>
              <a:spcAft>
                <a:spcPts val="0"/>
              </a:spcAft>
              <a:buClr>
                <a:schemeClr val="dk1"/>
              </a:buClr>
              <a:buSzPct val="100000"/>
              <a:buFont typeface="Verdana"/>
              <a:buNone/>
            </a:pPr>
            <a:endParaRPr sz="2400" b="0" i="0" u="none" strike="noStrike" cap="none">
              <a:solidFill>
                <a:schemeClr val="dk1"/>
              </a:solidFill>
              <a:latin typeface="Verdana"/>
              <a:ea typeface="Verdana"/>
              <a:cs typeface="Verdana"/>
              <a:sym typeface="Verdana"/>
            </a:endParaRPr>
          </a:p>
          <a:p>
            <a:pPr marL="342900" marR="0" lvl="0" indent="-342900" algn="l" rtl="0">
              <a:spcBef>
                <a:spcPts val="480"/>
              </a:spcBef>
              <a:spcAft>
                <a:spcPts val="0"/>
              </a:spcAft>
              <a:buClr>
                <a:schemeClr val="dk1"/>
              </a:buClr>
              <a:buSzPct val="100000"/>
              <a:buFont typeface="Verdana"/>
              <a:buNone/>
            </a:pPr>
            <a:endParaRPr sz="2400" b="0" i="0" u="none" strike="noStrike" cap="none">
              <a:solidFill>
                <a:schemeClr val="dk1"/>
              </a:solidFill>
              <a:latin typeface="Verdana"/>
              <a:ea typeface="Verdana"/>
              <a:cs typeface="Verdana"/>
              <a:sym typeface="Verdana"/>
            </a:endParaRPr>
          </a:p>
          <a:p>
            <a:pPr marL="342900" marR="0" lvl="0" indent="-342900" algn="l" rtl="0">
              <a:spcBef>
                <a:spcPts val="480"/>
              </a:spcBef>
              <a:spcAft>
                <a:spcPts val="0"/>
              </a:spcAft>
              <a:buClr>
                <a:schemeClr val="dk1"/>
              </a:buClr>
              <a:buSzPct val="100000"/>
              <a:buFont typeface="Verdana"/>
              <a:buNone/>
            </a:pPr>
            <a:endParaRPr sz="2400" b="0" i="0" u="none" strike="noStrike" cap="none">
              <a:solidFill>
                <a:schemeClr val="dk1"/>
              </a:solidFill>
              <a:latin typeface="Verdana"/>
              <a:ea typeface="Verdana"/>
              <a:cs typeface="Verdana"/>
              <a:sym typeface="Verdana"/>
            </a:endParaRPr>
          </a:p>
          <a:p>
            <a:pPr marL="342900" marR="0" lvl="0" indent="-342900" algn="l" rtl="0">
              <a:spcBef>
                <a:spcPts val="480"/>
              </a:spcBef>
              <a:spcAft>
                <a:spcPts val="0"/>
              </a:spcAft>
              <a:buClr>
                <a:schemeClr val="dk1"/>
              </a:buClr>
              <a:buSzPct val="100000"/>
              <a:buFont typeface="Verdana"/>
              <a:buNone/>
            </a:pPr>
            <a:endParaRPr sz="2400" b="0" i="0" u="none" strike="noStrike" cap="none">
              <a:solidFill>
                <a:schemeClr val="dk1"/>
              </a:solidFill>
              <a:latin typeface="Verdana"/>
              <a:ea typeface="Verdana"/>
              <a:cs typeface="Verdana"/>
              <a:sym typeface="Verdana"/>
            </a:endParaRPr>
          </a:p>
          <a:p>
            <a:pPr marL="342900" marR="0" lvl="0" indent="-342900" algn="l" rtl="0">
              <a:spcBef>
                <a:spcPts val="480"/>
              </a:spcBef>
              <a:spcAft>
                <a:spcPts val="0"/>
              </a:spcAft>
              <a:buClr>
                <a:schemeClr val="dk1"/>
              </a:buClr>
              <a:buSzPct val="100000"/>
              <a:buFont typeface="Verdana"/>
              <a:buNone/>
            </a:pPr>
            <a:endParaRPr sz="2400" b="0" i="0" u="none" strike="noStrike" cap="none">
              <a:solidFill>
                <a:schemeClr val="dk1"/>
              </a:solidFill>
              <a:latin typeface="Verdana"/>
              <a:ea typeface="Verdana"/>
              <a:cs typeface="Verdana"/>
              <a:sym typeface="Verdana"/>
            </a:endParaRPr>
          </a:p>
        </p:txBody>
      </p:sp>
      <p:pic>
        <p:nvPicPr>
          <p:cNvPr id="1008" name="Shape 1008"/>
          <p:cNvPicPr preferRelativeResize="0"/>
          <p:nvPr/>
        </p:nvPicPr>
        <p:blipFill>
          <a:blip r:embed="rId3">
            <a:alphaModFix/>
          </a:blip>
          <a:stretch>
            <a:fillRect/>
          </a:stretch>
        </p:blipFill>
        <p:spPr>
          <a:xfrm>
            <a:off x="480025" y="5814670"/>
            <a:ext cx="5337025" cy="96520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68"/>
        <p:cNvGrpSpPr/>
        <p:nvPr/>
      </p:nvGrpSpPr>
      <p:grpSpPr>
        <a:xfrm>
          <a:off x="0" y="0"/>
          <a:ext cx="0" cy="0"/>
          <a:chOff x="0" y="0"/>
          <a:chExt cx="0" cy="0"/>
        </a:xfrm>
      </p:grpSpPr>
      <p:sp>
        <p:nvSpPr>
          <p:cNvPr id="769" name="Shape 769"/>
          <p:cNvSpPr txBox="1">
            <a:spLocks noGrp="1"/>
          </p:cNvSpPr>
          <p:nvPr>
            <p:ph type="title"/>
          </p:nvPr>
        </p:nvSpPr>
        <p:spPr>
          <a:xfrm>
            <a:off x="381000" y="-10885"/>
            <a:ext cx="8610600" cy="888900"/>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US" sz="3200" b="0" i="0" u="none" strike="noStrike" cap="none">
                <a:solidFill>
                  <a:schemeClr val="lt1"/>
                </a:solidFill>
                <a:latin typeface="Verdana"/>
                <a:ea typeface="Verdana"/>
                <a:cs typeface="Verdana"/>
                <a:sym typeface="Verdana"/>
              </a:rPr>
              <a:t>Antimicrobial Resistance (AMR)</a:t>
            </a:r>
          </a:p>
        </p:txBody>
      </p:sp>
      <p:sp>
        <p:nvSpPr>
          <p:cNvPr id="770" name="Shape 770"/>
          <p:cNvSpPr txBox="1">
            <a:spLocks noGrp="1"/>
          </p:cNvSpPr>
          <p:nvPr>
            <p:ph type="body" idx="1"/>
          </p:nvPr>
        </p:nvSpPr>
        <p:spPr>
          <a:xfrm>
            <a:off x="283000" y="1219200"/>
            <a:ext cx="8480100" cy="2057400"/>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Verdana"/>
              <a:buNone/>
            </a:pPr>
            <a:endParaRPr sz="2400" b="0" i="0" u="none" strike="noStrike" cap="none">
              <a:solidFill>
                <a:schemeClr val="dk1"/>
              </a:solidFill>
              <a:latin typeface="Verdana"/>
              <a:ea typeface="Verdana"/>
              <a:cs typeface="Verdana"/>
              <a:sym typeface="Verdana"/>
            </a:endParaRPr>
          </a:p>
          <a:p>
            <a:pPr marL="0" marR="0" lvl="0" indent="0" algn="l" rtl="0">
              <a:spcBef>
                <a:spcPts val="480"/>
              </a:spcBef>
              <a:spcAft>
                <a:spcPts val="0"/>
              </a:spcAft>
              <a:buClr>
                <a:schemeClr val="dk1"/>
              </a:buClr>
              <a:buSzPct val="25000"/>
              <a:buFont typeface="Verdana"/>
              <a:buNone/>
            </a:pPr>
            <a:r>
              <a:rPr lang="en-US" sz="2400" b="0" i="0" u="none" strike="noStrike" cap="none">
                <a:solidFill>
                  <a:schemeClr val="dk1"/>
                </a:solidFill>
                <a:latin typeface="Verdana"/>
                <a:ea typeface="Verdana"/>
                <a:cs typeface="Verdana"/>
                <a:sym typeface="Verdana"/>
              </a:rPr>
              <a:t>The recent discovery of a plasmid-borne colistin resistance gene, </a:t>
            </a:r>
            <a:r>
              <a:rPr lang="en-US" sz="2400" b="0" i="1" u="none" strike="noStrike" cap="none">
                <a:solidFill>
                  <a:schemeClr val="dk1"/>
                </a:solidFill>
                <a:latin typeface="Verdana"/>
                <a:ea typeface="Verdana"/>
                <a:cs typeface="Verdana"/>
                <a:sym typeface="Verdana"/>
              </a:rPr>
              <a:t>mcr-1</a:t>
            </a:r>
            <a:r>
              <a:rPr lang="en-US" sz="2400" b="0" i="0" u="none" strike="noStrike" cap="none">
                <a:solidFill>
                  <a:schemeClr val="dk1"/>
                </a:solidFill>
                <a:latin typeface="Verdana"/>
                <a:ea typeface="Verdana"/>
                <a:cs typeface="Verdana"/>
                <a:sym typeface="Verdana"/>
              </a:rPr>
              <a:t>, heralds the emergence of truly pan-drug resistant bacteria</a:t>
            </a:r>
          </a:p>
          <a:p>
            <a:pPr marL="0" marR="0" lvl="0" indent="0" algn="l" rtl="0">
              <a:spcBef>
                <a:spcPts val="480"/>
              </a:spcBef>
              <a:spcAft>
                <a:spcPts val="0"/>
              </a:spcAft>
              <a:buClr>
                <a:schemeClr val="dk1"/>
              </a:buClr>
              <a:buSzPct val="25000"/>
              <a:buFont typeface="Verdana"/>
              <a:buNone/>
            </a:pPr>
            <a:r>
              <a:rPr lang="en-US" sz="2400" b="0" i="0" u="none" strike="noStrike" cap="none">
                <a:solidFill>
                  <a:schemeClr val="dk1"/>
                </a:solidFill>
                <a:latin typeface="Verdana"/>
                <a:ea typeface="Verdana"/>
                <a:cs typeface="Verdana"/>
                <a:sym typeface="Verdana"/>
              </a:rPr>
              <a:t/>
            </a:r>
            <a:br>
              <a:rPr lang="en-US" sz="2400" b="0" i="0" u="none" strike="noStrike" cap="none">
                <a:solidFill>
                  <a:schemeClr val="dk1"/>
                </a:solidFill>
                <a:latin typeface="Verdana"/>
                <a:ea typeface="Verdana"/>
                <a:cs typeface="Verdana"/>
                <a:sym typeface="Verdana"/>
              </a:rPr>
            </a:br>
            <a:endParaRPr lang="en-US" sz="2400" b="0" i="0" u="none" strike="noStrike" cap="none">
              <a:solidFill>
                <a:schemeClr val="dk1"/>
              </a:solidFill>
              <a:latin typeface="Verdana"/>
              <a:ea typeface="Verdana"/>
              <a:cs typeface="Verdana"/>
              <a:sym typeface="Verdana"/>
            </a:endParaRPr>
          </a:p>
          <a:p>
            <a:pPr marL="0" marR="0" lvl="0" indent="0" algn="l" rtl="0">
              <a:spcBef>
                <a:spcPts val="480"/>
              </a:spcBef>
              <a:spcAft>
                <a:spcPts val="0"/>
              </a:spcAft>
              <a:buClr>
                <a:schemeClr val="dk1"/>
              </a:buClr>
              <a:buSzPct val="25000"/>
              <a:buFont typeface="Verdana"/>
              <a:buNone/>
            </a:pPr>
            <a:endParaRPr sz="2400" b="0" i="0" u="none" strike="noStrike" cap="none">
              <a:solidFill>
                <a:schemeClr val="dk1"/>
              </a:solidFill>
              <a:latin typeface="Verdana"/>
              <a:ea typeface="Verdana"/>
              <a:cs typeface="Verdana"/>
              <a:sym typeface="Verdana"/>
            </a:endParaRPr>
          </a:p>
          <a:p>
            <a:pPr marL="0" marR="0" lvl="0" indent="0" algn="l" rtl="0">
              <a:spcBef>
                <a:spcPts val="480"/>
              </a:spcBef>
              <a:spcAft>
                <a:spcPts val="0"/>
              </a:spcAft>
              <a:buClr>
                <a:schemeClr val="dk1"/>
              </a:buClr>
              <a:buSzPct val="25000"/>
              <a:buFont typeface="Verdana"/>
              <a:buNone/>
            </a:pPr>
            <a:endParaRPr sz="2400" b="0" i="0" u="none" strike="noStrike" cap="none">
              <a:solidFill>
                <a:schemeClr val="dk1"/>
              </a:solidFill>
              <a:latin typeface="Verdana"/>
              <a:ea typeface="Verdana"/>
              <a:cs typeface="Verdana"/>
              <a:sym typeface="Verdana"/>
            </a:endParaRPr>
          </a:p>
          <a:p>
            <a:pPr marL="0" marR="0" lvl="0" indent="0" algn="l" rtl="0">
              <a:spcBef>
                <a:spcPts val="480"/>
              </a:spcBef>
              <a:spcAft>
                <a:spcPts val="0"/>
              </a:spcAft>
              <a:buClr>
                <a:schemeClr val="dk1"/>
              </a:buClr>
              <a:buSzPct val="25000"/>
              <a:buFont typeface="Verdana"/>
              <a:buNone/>
            </a:pPr>
            <a:endParaRPr sz="2400" b="0" i="0" u="none" strike="noStrike" cap="none">
              <a:solidFill>
                <a:schemeClr val="dk1"/>
              </a:solidFill>
              <a:latin typeface="Verdana"/>
              <a:ea typeface="Verdana"/>
              <a:cs typeface="Verdana"/>
              <a:sym typeface="Verdana"/>
            </a:endParaRPr>
          </a:p>
          <a:p>
            <a:pPr marL="0" marR="0" lvl="0" indent="0" algn="l" rtl="0">
              <a:spcBef>
                <a:spcPts val="480"/>
              </a:spcBef>
              <a:spcAft>
                <a:spcPts val="0"/>
              </a:spcAft>
              <a:buClr>
                <a:schemeClr val="dk1"/>
              </a:buClr>
              <a:buSzPct val="25000"/>
              <a:buFont typeface="Verdana"/>
              <a:buNone/>
            </a:pPr>
            <a:endParaRPr sz="2400" b="0" i="0" u="none" strike="noStrike" cap="none">
              <a:solidFill>
                <a:schemeClr val="dk1"/>
              </a:solidFill>
              <a:latin typeface="Verdana"/>
              <a:ea typeface="Verdana"/>
              <a:cs typeface="Verdana"/>
              <a:sym typeface="Verdana"/>
            </a:endParaRPr>
          </a:p>
          <a:p>
            <a:pPr marL="0" marR="0" lvl="0" indent="0" algn="l" rtl="0">
              <a:spcBef>
                <a:spcPts val="480"/>
              </a:spcBef>
              <a:spcAft>
                <a:spcPts val="0"/>
              </a:spcAft>
              <a:buClr>
                <a:schemeClr val="dk1"/>
              </a:buClr>
              <a:buSzPct val="25000"/>
              <a:buFont typeface="Verdana"/>
              <a:buNone/>
            </a:pPr>
            <a:endParaRPr sz="2400" b="0" i="0" u="none" strike="noStrike" cap="none">
              <a:solidFill>
                <a:schemeClr val="dk1"/>
              </a:solidFill>
              <a:latin typeface="Verdana"/>
              <a:ea typeface="Verdana"/>
              <a:cs typeface="Verdana"/>
              <a:sym typeface="Verdana"/>
            </a:endParaRPr>
          </a:p>
          <a:p>
            <a:pPr marL="342900" marR="0" lvl="0" indent="-342900" algn="l" rtl="0">
              <a:spcBef>
                <a:spcPts val="480"/>
              </a:spcBef>
              <a:spcAft>
                <a:spcPts val="0"/>
              </a:spcAft>
              <a:buClr>
                <a:schemeClr val="dk1"/>
              </a:buClr>
              <a:buSzPct val="100000"/>
              <a:buFont typeface="Verdana"/>
              <a:buNone/>
            </a:pPr>
            <a:endParaRPr sz="2400" b="0" i="0" u="none" strike="noStrike" cap="none">
              <a:solidFill>
                <a:schemeClr val="dk1"/>
              </a:solidFill>
              <a:latin typeface="Verdana"/>
              <a:ea typeface="Verdana"/>
              <a:cs typeface="Verdana"/>
              <a:sym typeface="Verdana"/>
            </a:endParaRPr>
          </a:p>
          <a:p>
            <a:pPr marL="342900" marR="0" lvl="0" indent="-342900" algn="l" rtl="0">
              <a:spcBef>
                <a:spcPts val="480"/>
              </a:spcBef>
              <a:spcAft>
                <a:spcPts val="0"/>
              </a:spcAft>
              <a:buClr>
                <a:schemeClr val="dk1"/>
              </a:buClr>
              <a:buSzPct val="100000"/>
              <a:buFont typeface="Verdana"/>
              <a:buNone/>
            </a:pPr>
            <a:endParaRPr sz="2400" b="0" i="0" u="none" strike="noStrike" cap="none">
              <a:solidFill>
                <a:schemeClr val="dk1"/>
              </a:solidFill>
              <a:latin typeface="Verdana"/>
              <a:ea typeface="Verdana"/>
              <a:cs typeface="Verdana"/>
              <a:sym typeface="Verdana"/>
            </a:endParaRPr>
          </a:p>
          <a:p>
            <a:pPr marL="342900" marR="0" lvl="0" indent="-342900" algn="l" rtl="0">
              <a:spcBef>
                <a:spcPts val="480"/>
              </a:spcBef>
              <a:spcAft>
                <a:spcPts val="0"/>
              </a:spcAft>
              <a:buClr>
                <a:schemeClr val="dk1"/>
              </a:buClr>
              <a:buSzPct val="100000"/>
              <a:buFont typeface="Verdana"/>
              <a:buNone/>
            </a:pPr>
            <a:endParaRPr sz="2400" b="0" i="0" u="none" strike="noStrike" cap="none">
              <a:solidFill>
                <a:schemeClr val="dk1"/>
              </a:solidFill>
              <a:latin typeface="Verdana"/>
              <a:ea typeface="Verdana"/>
              <a:cs typeface="Verdana"/>
              <a:sym typeface="Verdana"/>
            </a:endParaRPr>
          </a:p>
          <a:p>
            <a:pPr marL="342900" marR="0" lvl="0" indent="-342900" algn="l" rtl="0">
              <a:spcBef>
                <a:spcPts val="480"/>
              </a:spcBef>
              <a:spcAft>
                <a:spcPts val="0"/>
              </a:spcAft>
              <a:buClr>
                <a:schemeClr val="dk1"/>
              </a:buClr>
              <a:buSzPct val="100000"/>
              <a:buFont typeface="Verdana"/>
              <a:buNone/>
            </a:pPr>
            <a:endParaRPr sz="2400" b="0" i="0" u="none" strike="noStrike" cap="none">
              <a:solidFill>
                <a:schemeClr val="dk1"/>
              </a:solidFill>
              <a:latin typeface="Verdana"/>
              <a:ea typeface="Verdana"/>
              <a:cs typeface="Verdana"/>
              <a:sym typeface="Verdana"/>
            </a:endParaRPr>
          </a:p>
          <a:p>
            <a:pPr marL="342900" marR="0" lvl="0" indent="-342900" algn="l" rtl="0">
              <a:spcBef>
                <a:spcPts val="480"/>
              </a:spcBef>
              <a:spcAft>
                <a:spcPts val="0"/>
              </a:spcAft>
              <a:buClr>
                <a:schemeClr val="dk1"/>
              </a:buClr>
              <a:buSzPct val="100000"/>
              <a:buFont typeface="Verdana"/>
              <a:buNone/>
            </a:pPr>
            <a:endParaRPr sz="2400" b="0" i="0" u="none" strike="noStrike" cap="none">
              <a:solidFill>
                <a:schemeClr val="dk1"/>
              </a:solidFill>
              <a:latin typeface="Verdana"/>
              <a:ea typeface="Verdana"/>
              <a:cs typeface="Verdana"/>
              <a:sym typeface="Verdana"/>
            </a:endParaRPr>
          </a:p>
          <a:p>
            <a:pPr marL="342900" marR="0" lvl="0" indent="-342900" algn="l" rtl="0">
              <a:spcBef>
                <a:spcPts val="480"/>
              </a:spcBef>
              <a:spcAft>
                <a:spcPts val="0"/>
              </a:spcAft>
              <a:buClr>
                <a:schemeClr val="dk1"/>
              </a:buClr>
              <a:buSzPct val="100000"/>
              <a:buFont typeface="Verdana"/>
              <a:buNone/>
            </a:pPr>
            <a:endParaRPr sz="2400" b="0" i="0" u="none" strike="noStrike" cap="none">
              <a:solidFill>
                <a:schemeClr val="dk1"/>
              </a:solidFill>
              <a:latin typeface="Verdana"/>
              <a:ea typeface="Verdana"/>
              <a:cs typeface="Verdana"/>
              <a:sym typeface="Verdana"/>
            </a:endParaRPr>
          </a:p>
        </p:txBody>
      </p:sp>
      <p:pic>
        <p:nvPicPr>
          <p:cNvPr id="771" name="Shape 771" descr="F:\Get smart week 2016\slides\ecoli-575x322.jpg"/>
          <p:cNvPicPr preferRelativeResize="0"/>
          <p:nvPr/>
        </p:nvPicPr>
        <p:blipFill rotWithShape="1">
          <a:blip r:embed="rId3">
            <a:alphaModFix/>
          </a:blip>
          <a:srcRect/>
          <a:stretch/>
        </p:blipFill>
        <p:spPr>
          <a:xfrm>
            <a:off x="1524000" y="3306632"/>
            <a:ext cx="2819400" cy="1578900"/>
          </a:xfrm>
          <a:prstGeom prst="rect">
            <a:avLst/>
          </a:prstGeom>
          <a:noFill/>
          <a:ln>
            <a:noFill/>
          </a:ln>
        </p:spPr>
      </p:pic>
      <p:sp>
        <p:nvSpPr>
          <p:cNvPr id="772" name="Shape 772"/>
          <p:cNvSpPr txBox="1"/>
          <p:nvPr/>
        </p:nvSpPr>
        <p:spPr>
          <a:xfrm>
            <a:off x="4419600" y="3581400"/>
            <a:ext cx="4343400" cy="8310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000">
                <a:solidFill>
                  <a:schemeClr val="dk1"/>
                </a:solidFill>
                <a:latin typeface="Verdana"/>
                <a:ea typeface="Verdana"/>
                <a:cs typeface="Verdana"/>
                <a:sym typeface="Verdana"/>
              </a:rPr>
              <a:t>Colistin-resistant  E. Coli  infection; female 46 yrs old Pa. patient in 2016</a:t>
            </a:r>
          </a:p>
          <a:p>
            <a:pPr marL="0" marR="0" lvl="0" indent="0" algn="l" rtl="0">
              <a:spcBef>
                <a:spcPts val="0"/>
              </a:spcBef>
              <a:buNone/>
            </a:pPr>
            <a:endParaRPr sz="2000">
              <a:solidFill>
                <a:schemeClr val="dk1"/>
              </a:solidFill>
              <a:latin typeface="Verdana"/>
              <a:ea typeface="Verdana"/>
              <a:cs typeface="Verdana"/>
              <a:sym typeface="Verdana"/>
            </a:endParaRPr>
          </a:p>
        </p:txBody>
      </p:sp>
      <p:sp>
        <p:nvSpPr>
          <p:cNvPr id="773" name="Shape 773"/>
          <p:cNvSpPr txBox="1"/>
          <p:nvPr/>
        </p:nvSpPr>
        <p:spPr>
          <a:xfrm>
            <a:off x="88450" y="6410683"/>
            <a:ext cx="7715700" cy="33869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a:solidFill>
                  <a:schemeClr val="dk1"/>
                </a:solidFill>
                <a:latin typeface="Verdana"/>
                <a:ea typeface="Verdana"/>
                <a:cs typeface="Verdana"/>
                <a:sym typeface="Verdana"/>
              </a:rPr>
              <a:t>McGann P, et al.  Antimicrob Agents Chemother. 2016. pii: AAC.01103</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78"/>
        <p:cNvGrpSpPr/>
        <p:nvPr/>
      </p:nvGrpSpPr>
      <p:grpSpPr>
        <a:xfrm>
          <a:off x="0" y="0"/>
          <a:ext cx="0" cy="0"/>
          <a:chOff x="0" y="0"/>
          <a:chExt cx="0" cy="0"/>
        </a:xfrm>
      </p:grpSpPr>
      <p:sp>
        <p:nvSpPr>
          <p:cNvPr id="779" name="Shape 779"/>
          <p:cNvSpPr txBox="1">
            <a:spLocks noGrp="1"/>
          </p:cNvSpPr>
          <p:nvPr>
            <p:ph type="title"/>
          </p:nvPr>
        </p:nvSpPr>
        <p:spPr>
          <a:xfrm>
            <a:off x="584200" y="177800"/>
            <a:ext cx="7924800" cy="609600"/>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US" sz="3800" b="0" i="0" u="none" strike="noStrike" cap="none">
                <a:solidFill>
                  <a:schemeClr val="lt1"/>
                </a:solidFill>
                <a:latin typeface="Verdana"/>
                <a:ea typeface="Verdana"/>
                <a:cs typeface="Verdana"/>
                <a:sym typeface="Verdana"/>
              </a:rPr>
              <a:t>What drives AMR? </a:t>
            </a:r>
          </a:p>
        </p:txBody>
      </p:sp>
      <p:sp>
        <p:nvSpPr>
          <p:cNvPr id="780" name="Shape 780"/>
          <p:cNvSpPr txBox="1">
            <a:spLocks noGrp="1"/>
          </p:cNvSpPr>
          <p:nvPr>
            <p:ph type="body" idx="1"/>
          </p:nvPr>
        </p:nvSpPr>
        <p:spPr>
          <a:xfrm>
            <a:off x="381000" y="1219200"/>
            <a:ext cx="4343400" cy="4891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Verdana"/>
              <a:buNone/>
            </a:pPr>
            <a:r>
              <a:rPr lang="en-US" sz="2400" i="0" u="none" strike="noStrike" cap="none">
                <a:solidFill>
                  <a:schemeClr val="dk1"/>
                </a:solidFill>
                <a:latin typeface="Verdana"/>
                <a:ea typeface="Verdana"/>
                <a:cs typeface="Verdana"/>
                <a:sym typeface="Verdana"/>
              </a:rPr>
              <a:t>National Prescription Rates</a:t>
            </a:r>
          </a:p>
          <a:p>
            <a:pPr marL="342900" marR="0" lvl="0" indent="-317500" algn="l" rtl="0">
              <a:spcBef>
                <a:spcPts val="480"/>
              </a:spcBef>
              <a:spcAft>
                <a:spcPts val="0"/>
              </a:spcAft>
              <a:buClr>
                <a:schemeClr val="dk1"/>
              </a:buClr>
              <a:buSzPct val="100000"/>
              <a:buFont typeface="Verdana"/>
              <a:buChar char="•"/>
            </a:pPr>
            <a:r>
              <a:rPr lang="en-US" sz="2000" b="1" i="0" u="none" strike="noStrike" cap="none">
                <a:solidFill>
                  <a:schemeClr val="dk1"/>
                </a:solidFill>
                <a:latin typeface="Verdana"/>
                <a:ea typeface="Verdana"/>
                <a:cs typeface="Verdana"/>
                <a:sym typeface="Verdana"/>
              </a:rPr>
              <a:t>262.5 million </a:t>
            </a:r>
            <a:r>
              <a:rPr lang="en-US" sz="2000" b="0" i="0" u="none" strike="noStrike" cap="none">
                <a:solidFill>
                  <a:schemeClr val="dk1"/>
                </a:solidFill>
                <a:latin typeface="Verdana"/>
                <a:ea typeface="Verdana"/>
                <a:cs typeface="Verdana"/>
                <a:sym typeface="Verdana"/>
              </a:rPr>
              <a:t>courses of antibiotics prescribed by health care providers in 2011</a:t>
            </a:r>
          </a:p>
          <a:p>
            <a:pPr marL="342900" marR="0" lvl="0" indent="-317500" algn="l" rtl="0">
              <a:spcBef>
                <a:spcPts val="480"/>
              </a:spcBef>
              <a:spcAft>
                <a:spcPts val="0"/>
              </a:spcAft>
              <a:buClr>
                <a:schemeClr val="dk1"/>
              </a:buClr>
              <a:buSzPct val="100000"/>
              <a:buFont typeface="Verdana"/>
              <a:buChar char="•"/>
            </a:pPr>
            <a:r>
              <a:rPr lang="en-US" sz="2000" b="1" i="0" u="none" strike="noStrike" cap="none">
                <a:solidFill>
                  <a:schemeClr val="dk1"/>
                </a:solidFill>
                <a:latin typeface="Verdana"/>
                <a:ea typeface="Verdana"/>
                <a:cs typeface="Verdana"/>
                <a:sym typeface="Verdana"/>
              </a:rPr>
              <a:t>842</a:t>
            </a:r>
            <a:r>
              <a:rPr lang="en-US" sz="2000" b="0" i="0" u="none" strike="noStrike" cap="none">
                <a:solidFill>
                  <a:schemeClr val="dk1"/>
                </a:solidFill>
                <a:latin typeface="Verdana"/>
                <a:ea typeface="Verdana"/>
                <a:cs typeface="Verdana"/>
                <a:sym typeface="Verdana"/>
              </a:rPr>
              <a:t> prescriptions per 1000 persons</a:t>
            </a:r>
          </a:p>
          <a:p>
            <a:pPr marL="0" marR="0" lvl="0" indent="0" algn="l" rtl="0">
              <a:spcBef>
                <a:spcPts val="480"/>
              </a:spcBef>
              <a:spcAft>
                <a:spcPts val="0"/>
              </a:spcAft>
              <a:buNone/>
            </a:pPr>
            <a:endParaRPr sz="2000"/>
          </a:p>
          <a:p>
            <a:pPr marL="0" marR="0" lvl="0" indent="0" algn="l" rtl="0">
              <a:spcBef>
                <a:spcPts val="480"/>
              </a:spcBef>
              <a:spcAft>
                <a:spcPts val="0"/>
              </a:spcAft>
              <a:buClr>
                <a:schemeClr val="dk1"/>
              </a:buClr>
              <a:buSzPct val="25000"/>
              <a:buFont typeface="Verdana"/>
              <a:buNone/>
            </a:pPr>
            <a:r>
              <a:rPr lang="en-US" sz="2400" b="0" i="0" u="none" strike="noStrike" cap="none">
                <a:solidFill>
                  <a:schemeClr val="dk1"/>
                </a:solidFill>
                <a:latin typeface="Verdana"/>
                <a:ea typeface="Verdana"/>
                <a:cs typeface="Verdana"/>
                <a:sym typeface="Verdana"/>
              </a:rPr>
              <a:t>Overuse of Abx in animals </a:t>
            </a:r>
          </a:p>
          <a:p>
            <a:pPr marL="342900" marR="0" lvl="0" indent="-342900" algn="l" rtl="0">
              <a:spcBef>
                <a:spcPts val="400"/>
              </a:spcBef>
              <a:spcAft>
                <a:spcPts val="0"/>
              </a:spcAft>
              <a:buClr>
                <a:schemeClr val="dk1"/>
              </a:buClr>
              <a:buSzPct val="100000"/>
              <a:buFont typeface="Verdana"/>
              <a:buChar char="•"/>
            </a:pPr>
            <a:r>
              <a:rPr lang="en-US" sz="2000" b="0" i="0" u="none" strike="noStrike" cap="none">
                <a:solidFill>
                  <a:schemeClr val="dk1"/>
                </a:solidFill>
                <a:latin typeface="Verdana"/>
                <a:ea typeface="Verdana"/>
                <a:cs typeface="Verdana"/>
                <a:sym typeface="Verdana"/>
              </a:rPr>
              <a:t> ≥60% of medically important antimicrobials are used in animals*</a:t>
            </a:r>
          </a:p>
          <a:p>
            <a:pPr marL="0" marR="0" lvl="0" indent="0" algn="l" rtl="0">
              <a:spcBef>
                <a:spcPts val="480"/>
              </a:spcBef>
              <a:spcAft>
                <a:spcPts val="0"/>
              </a:spcAft>
              <a:buClr>
                <a:schemeClr val="dk1"/>
              </a:buClr>
              <a:buSzPct val="25000"/>
              <a:buFont typeface="Verdana"/>
              <a:buNone/>
            </a:pPr>
            <a:endParaRPr sz="2400" b="0" i="0" u="none" strike="noStrike" cap="none">
              <a:solidFill>
                <a:schemeClr val="dk1"/>
              </a:solidFill>
              <a:latin typeface="Verdana"/>
              <a:ea typeface="Verdana"/>
              <a:cs typeface="Verdana"/>
              <a:sym typeface="Verdana"/>
            </a:endParaRPr>
          </a:p>
          <a:p>
            <a:pPr marL="0" marR="0" lvl="0" indent="0" algn="l" rtl="0">
              <a:spcBef>
                <a:spcPts val="480"/>
              </a:spcBef>
              <a:spcAft>
                <a:spcPts val="0"/>
              </a:spcAft>
              <a:buClr>
                <a:schemeClr val="dk1"/>
              </a:buClr>
              <a:buSzPct val="25000"/>
              <a:buFont typeface="Verdana"/>
              <a:buNone/>
            </a:pPr>
            <a:endParaRPr sz="2400" b="0" i="0" u="none" strike="noStrike" cap="none">
              <a:solidFill>
                <a:schemeClr val="dk1"/>
              </a:solidFill>
              <a:latin typeface="Verdana"/>
              <a:ea typeface="Verdana"/>
              <a:cs typeface="Verdana"/>
              <a:sym typeface="Verdana"/>
            </a:endParaRPr>
          </a:p>
          <a:p>
            <a:pPr marL="0" marR="0" lvl="0" indent="0" algn="l" rtl="0">
              <a:spcBef>
                <a:spcPts val="480"/>
              </a:spcBef>
              <a:spcAft>
                <a:spcPts val="0"/>
              </a:spcAft>
              <a:buClr>
                <a:schemeClr val="dk1"/>
              </a:buClr>
              <a:buSzPct val="25000"/>
              <a:buFont typeface="Verdana"/>
              <a:buNone/>
            </a:pPr>
            <a:endParaRPr sz="2400" b="0" i="0" u="none" strike="noStrike" cap="none">
              <a:solidFill>
                <a:schemeClr val="dk1"/>
              </a:solidFill>
              <a:latin typeface="Verdana"/>
              <a:ea typeface="Verdana"/>
              <a:cs typeface="Verdana"/>
              <a:sym typeface="Verdana"/>
            </a:endParaRPr>
          </a:p>
          <a:p>
            <a:pPr marL="0" marR="0" lvl="0" indent="0" algn="l" rtl="0">
              <a:spcBef>
                <a:spcPts val="140"/>
              </a:spcBef>
              <a:spcAft>
                <a:spcPts val="0"/>
              </a:spcAft>
              <a:buClr>
                <a:schemeClr val="dk1"/>
              </a:buClr>
              <a:buSzPct val="25000"/>
              <a:buFont typeface="Verdana"/>
              <a:buNone/>
            </a:pPr>
            <a:r>
              <a:rPr lang="en-US" sz="1200" b="0" i="0" u="none" strike="noStrike" cap="none">
                <a:solidFill>
                  <a:schemeClr val="dk1"/>
                </a:solidFill>
                <a:latin typeface="Verdana"/>
                <a:ea typeface="Verdana"/>
                <a:cs typeface="Verdana"/>
                <a:sym typeface="Verdana"/>
              </a:rPr>
              <a:t>Source: *FDA Report on antimicrobials sold in 2014</a:t>
            </a:r>
          </a:p>
          <a:p>
            <a:pPr marL="0" marR="0" lvl="0" indent="0" algn="l" rtl="0">
              <a:spcBef>
                <a:spcPts val="480"/>
              </a:spcBef>
              <a:spcAft>
                <a:spcPts val="0"/>
              </a:spcAft>
              <a:buClr>
                <a:schemeClr val="dk1"/>
              </a:buClr>
              <a:buSzPct val="25000"/>
              <a:buFont typeface="Verdana"/>
              <a:buNone/>
            </a:pPr>
            <a:endParaRPr sz="2400" b="0" i="0" u="none" strike="noStrike" cap="none">
              <a:solidFill>
                <a:schemeClr val="dk1"/>
              </a:solidFill>
              <a:latin typeface="Verdana"/>
              <a:ea typeface="Verdana"/>
              <a:cs typeface="Verdana"/>
              <a:sym typeface="Verdana"/>
            </a:endParaRPr>
          </a:p>
          <a:p>
            <a:pPr marL="342900" marR="0" lvl="0" indent="-342900" algn="l" rtl="0">
              <a:spcBef>
                <a:spcPts val="480"/>
              </a:spcBef>
              <a:spcAft>
                <a:spcPts val="0"/>
              </a:spcAft>
              <a:buClr>
                <a:schemeClr val="dk1"/>
              </a:buClr>
              <a:buSzPct val="100000"/>
              <a:buFont typeface="Verdana"/>
              <a:buNone/>
            </a:pPr>
            <a:endParaRPr sz="2400" b="0" i="0" u="none" strike="noStrike" cap="none">
              <a:solidFill>
                <a:schemeClr val="dk1"/>
              </a:solidFill>
              <a:latin typeface="Verdana"/>
              <a:ea typeface="Verdana"/>
              <a:cs typeface="Verdana"/>
              <a:sym typeface="Verdana"/>
            </a:endParaRPr>
          </a:p>
          <a:p>
            <a:pPr marL="342900" marR="0" lvl="0" indent="-342900" algn="l" rtl="0">
              <a:spcBef>
                <a:spcPts val="480"/>
              </a:spcBef>
              <a:spcAft>
                <a:spcPts val="0"/>
              </a:spcAft>
              <a:buClr>
                <a:schemeClr val="dk1"/>
              </a:buClr>
              <a:buSzPct val="100000"/>
              <a:buFont typeface="Verdana"/>
              <a:buNone/>
            </a:pPr>
            <a:endParaRPr sz="2400" b="0" i="0" u="none" strike="noStrike" cap="none">
              <a:solidFill>
                <a:schemeClr val="dk1"/>
              </a:solidFill>
              <a:latin typeface="Verdana"/>
              <a:ea typeface="Verdana"/>
              <a:cs typeface="Verdana"/>
              <a:sym typeface="Verdana"/>
            </a:endParaRPr>
          </a:p>
          <a:p>
            <a:pPr marL="342900" marR="0" lvl="0" indent="-342900" algn="l" rtl="0">
              <a:spcBef>
                <a:spcPts val="480"/>
              </a:spcBef>
              <a:spcAft>
                <a:spcPts val="0"/>
              </a:spcAft>
              <a:buClr>
                <a:schemeClr val="dk1"/>
              </a:buClr>
              <a:buSzPct val="100000"/>
              <a:buFont typeface="Verdana"/>
              <a:buNone/>
            </a:pPr>
            <a:endParaRPr sz="2400" b="0" i="0" u="none" strike="noStrike" cap="none">
              <a:solidFill>
                <a:schemeClr val="dk1"/>
              </a:solidFill>
              <a:latin typeface="Verdana"/>
              <a:ea typeface="Verdana"/>
              <a:cs typeface="Verdana"/>
              <a:sym typeface="Verdana"/>
            </a:endParaRPr>
          </a:p>
          <a:p>
            <a:pPr marL="342900" marR="0" lvl="0" indent="-342900" algn="l" rtl="0">
              <a:spcBef>
                <a:spcPts val="480"/>
              </a:spcBef>
              <a:spcAft>
                <a:spcPts val="0"/>
              </a:spcAft>
              <a:buClr>
                <a:schemeClr val="dk1"/>
              </a:buClr>
              <a:buSzPct val="100000"/>
              <a:buFont typeface="Verdana"/>
              <a:buNone/>
            </a:pPr>
            <a:endParaRPr sz="2400" b="0" i="0" u="none" strike="noStrike" cap="none">
              <a:solidFill>
                <a:schemeClr val="dk1"/>
              </a:solidFill>
              <a:latin typeface="Verdana"/>
              <a:ea typeface="Verdana"/>
              <a:cs typeface="Verdana"/>
              <a:sym typeface="Verdana"/>
            </a:endParaRPr>
          </a:p>
          <a:p>
            <a:pPr marL="342900" marR="0" lvl="0" indent="-342900" algn="l" rtl="0">
              <a:spcBef>
                <a:spcPts val="480"/>
              </a:spcBef>
              <a:spcAft>
                <a:spcPts val="0"/>
              </a:spcAft>
              <a:buClr>
                <a:schemeClr val="dk1"/>
              </a:buClr>
              <a:buSzPct val="100000"/>
              <a:buFont typeface="Verdana"/>
              <a:buNone/>
            </a:pPr>
            <a:endParaRPr sz="2400" b="0" i="0" u="none" strike="noStrike" cap="none">
              <a:solidFill>
                <a:schemeClr val="dk1"/>
              </a:solidFill>
              <a:latin typeface="Verdana"/>
              <a:ea typeface="Verdana"/>
              <a:cs typeface="Verdana"/>
              <a:sym typeface="Verdana"/>
            </a:endParaRPr>
          </a:p>
          <a:p>
            <a:pPr marL="342900" marR="0" lvl="0" indent="-342900" algn="l" rtl="0">
              <a:spcBef>
                <a:spcPts val="480"/>
              </a:spcBef>
              <a:spcAft>
                <a:spcPts val="0"/>
              </a:spcAft>
              <a:buClr>
                <a:schemeClr val="dk1"/>
              </a:buClr>
              <a:buSzPct val="100000"/>
              <a:buFont typeface="Verdana"/>
              <a:buNone/>
            </a:pPr>
            <a:endParaRPr sz="2400" b="0" i="0" u="none" strike="noStrike" cap="none">
              <a:solidFill>
                <a:schemeClr val="dk1"/>
              </a:solidFill>
              <a:latin typeface="Verdana"/>
              <a:ea typeface="Verdana"/>
              <a:cs typeface="Verdana"/>
              <a:sym typeface="Verdana"/>
            </a:endParaRPr>
          </a:p>
        </p:txBody>
      </p:sp>
      <p:pic>
        <p:nvPicPr>
          <p:cNvPr id="781" name="Shape 781"/>
          <p:cNvPicPr preferRelativeResize="0"/>
          <p:nvPr/>
        </p:nvPicPr>
        <p:blipFill rotWithShape="1">
          <a:blip r:embed="rId3">
            <a:alphaModFix/>
          </a:blip>
          <a:srcRect/>
          <a:stretch/>
        </p:blipFill>
        <p:spPr>
          <a:xfrm>
            <a:off x="4648200" y="1813774"/>
            <a:ext cx="4143300" cy="3151200"/>
          </a:xfrm>
          <a:prstGeom prst="rect">
            <a:avLst/>
          </a:prstGeom>
          <a:noFill/>
          <a:ln>
            <a:noFill/>
          </a:ln>
        </p:spPr>
      </p:pic>
      <p:sp>
        <p:nvSpPr>
          <p:cNvPr id="782" name="Shape 782"/>
          <p:cNvSpPr txBox="1"/>
          <p:nvPr/>
        </p:nvSpPr>
        <p:spPr>
          <a:xfrm>
            <a:off x="3687050" y="5345767"/>
            <a:ext cx="5457000" cy="3387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a:solidFill>
                  <a:schemeClr val="dk1"/>
                </a:solidFill>
                <a:latin typeface="Verdana"/>
                <a:ea typeface="Verdana"/>
                <a:cs typeface="Verdana"/>
                <a:sym typeface="Verdana"/>
              </a:rPr>
              <a:t>Source: Hicks L, et al. US Outpatient Antibiotic Prescribing Variation According to Geography, Patient Population, and Provider Specialty in 2011. Clinical Infectious Diseases. 2015; 60(9):1308-16</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87"/>
        <p:cNvGrpSpPr/>
        <p:nvPr/>
      </p:nvGrpSpPr>
      <p:grpSpPr>
        <a:xfrm>
          <a:off x="0" y="0"/>
          <a:ext cx="0" cy="0"/>
          <a:chOff x="0" y="0"/>
          <a:chExt cx="0" cy="0"/>
        </a:xfrm>
      </p:grpSpPr>
      <p:sp>
        <p:nvSpPr>
          <p:cNvPr id="788" name="Shape 788"/>
          <p:cNvSpPr txBox="1">
            <a:spLocks noGrp="1"/>
          </p:cNvSpPr>
          <p:nvPr>
            <p:ph type="title"/>
          </p:nvPr>
        </p:nvSpPr>
        <p:spPr>
          <a:xfrm>
            <a:off x="584200" y="177800"/>
            <a:ext cx="7924800" cy="609600"/>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US" sz="3800" b="0" i="0" u="none" strike="noStrike" cap="none">
                <a:solidFill>
                  <a:schemeClr val="lt1"/>
                </a:solidFill>
                <a:latin typeface="Verdana"/>
                <a:ea typeface="Verdana"/>
                <a:cs typeface="Verdana"/>
                <a:sym typeface="Verdana"/>
              </a:rPr>
              <a:t>What drives AMR? </a:t>
            </a:r>
          </a:p>
        </p:txBody>
      </p:sp>
      <p:pic>
        <p:nvPicPr>
          <p:cNvPr id="789" name="Shape 789"/>
          <p:cNvPicPr preferRelativeResize="0"/>
          <p:nvPr/>
        </p:nvPicPr>
        <p:blipFill rotWithShape="1">
          <a:blip r:embed="rId3">
            <a:alphaModFix/>
          </a:blip>
          <a:srcRect/>
          <a:stretch/>
        </p:blipFill>
        <p:spPr>
          <a:xfrm>
            <a:off x="1731625" y="1371607"/>
            <a:ext cx="5461500" cy="41148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94"/>
        <p:cNvGrpSpPr/>
        <p:nvPr/>
      </p:nvGrpSpPr>
      <p:grpSpPr>
        <a:xfrm>
          <a:off x="0" y="0"/>
          <a:ext cx="0" cy="0"/>
          <a:chOff x="0" y="0"/>
          <a:chExt cx="0" cy="0"/>
        </a:xfrm>
      </p:grpSpPr>
      <p:sp>
        <p:nvSpPr>
          <p:cNvPr id="795" name="Shape 795"/>
          <p:cNvSpPr txBox="1">
            <a:spLocks noGrp="1"/>
          </p:cNvSpPr>
          <p:nvPr>
            <p:ph type="title"/>
          </p:nvPr>
        </p:nvSpPr>
        <p:spPr>
          <a:xfrm>
            <a:off x="381000" y="228600"/>
            <a:ext cx="8864700" cy="609600"/>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US" sz="3200" b="0" i="0" u="none" strike="noStrike" cap="none">
                <a:solidFill>
                  <a:schemeClr val="lt1"/>
                </a:solidFill>
                <a:latin typeface="Verdana"/>
                <a:ea typeface="Verdana"/>
                <a:cs typeface="Verdana"/>
                <a:sym typeface="Verdana"/>
              </a:rPr>
              <a:t>Overview of Commonwealth Response</a:t>
            </a:r>
          </a:p>
        </p:txBody>
      </p:sp>
      <p:pic>
        <p:nvPicPr>
          <p:cNvPr id="796" name="Shape 796"/>
          <p:cNvPicPr preferRelativeResize="0">
            <a:picLocks noGrp="1"/>
          </p:cNvPicPr>
          <p:nvPr>
            <p:ph type="body" idx="1"/>
          </p:nvPr>
        </p:nvPicPr>
        <p:blipFill rotWithShape="1">
          <a:blip r:embed="rId3">
            <a:alphaModFix/>
          </a:blip>
          <a:srcRect/>
          <a:stretch/>
        </p:blipFill>
        <p:spPr>
          <a:xfrm>
            <a:off x="5824000" y="1273875"/>
            <a:ext cx="1676400" cy="2439000"/>
          </a:xfrm>
          <a:prstGeom prst="rect">
            <a:avLst/>
          </a:prstGeom>
          <a:solidFill>
            <a:srgbClr val="ECECEC"/>
          </a:solidFill>
          <a:ln w="88900" cap="sq" cmpd="sng">
            <a:solidFill>
              <a:srgbClr val="6868CF"/>
            </a:solidFill>
            <a:prstDash val="solid"/>
            <a:miter/>
            <a:headEnd type="none" w="med" len="med"/>
            <a:tailEnd type="none" w="med" len="med"/>
          </a:ln>
          <a:effectLst>
            <a:outerShdw blurRad="54999" dist="18000" dir="5400000" algn="tl" rotWithShape="0">
              <a:srgbClr val="000000">
                <a:alpha val="40000"/>
              </a:srgbClr>
            </a:outerShdw>
          </a:effectLst>
        </p:spPr>
      </p:pic>
      <p:pic>
        <p:nvPicPr>
          <p:cNvPr id="797" name="Shape 797"/>
          <p:cNvPicPr preferRelativeResize="0"/>
          <p:nvPr/>
        </p:nvPicPr>
        <p:blipFill rotWithShape="1">
          <a:blip r:embed="rId4">
            <a:alphaModFix/>
          </a:blip>
          <a:srcRect/>
          <a:stretch/>
        </p:blipFill>
        <p:spPr>
          <a:xfrm>
            <a:off x="1374500" y="1273875"/>
            <a:ext cx="1676400" cy="2439000"/>
          </a:xfrm>
          <a:prstGeom prst="rect">
            <a:avLst/>
          </a:prstGeom>
          <a:solidFill>
            <a:srgbClr val="ECECEC"/>
          </a:solidFill>
          <a:ln w="88900" cap="sq" cmpd="sng">
            <a:solidFill>
              <a:srgbClr val="002060"/>
            </a:solidFill>
            <a:prstDash val="solid"/>
            <a:miter/>
            <a:headEnd type="none" w="med" len="med"/>
            <a:tailEnd type="none" w="med" len="med"/>
          </a:ln>
          <a:effectLst>
            <a:outerShdw blurRad="54999" dist="18000" dir="5400000" algn="tl" rotWithShape="0">
              <a:srgbClr val="000000">
                <a:alpha val="40000"/>
              </a:srgbClr>
            </a:outerShdw>
          </a:effectLst>
        </p:spPr>
      </p:pic>
      <p:pic>
        <p:nvPicPr>
          <p:cNvPr id="798" name="Shape 798"/>
          <p:cNvPicPr preferRelativeResize="0"/>
          <p:nvPr/>
        </p:nvPicPr>
        <p:blipFill rotWithShape="1">
          <a:blip r:embed="rId5">
            <a:alphaModFix/>
          </a:blip>
          <a:srcRect/>
          <a:stretch/>
        </p:blipFill>
        <p:spPr>
          <a:xfrm>
            <a:off x="2197375" y="3937250"/>
            <a:ext cx="4431600" cy="2081100"/>
          </a:xfrm>
          <a:prstGeom prst="rect">
            <a:avLst/>
          </a:prstGeom>
          <a:noFill/>
          <a:ln w="9525" cap="flat" cmpd="sng">
            <a:solidFill>
              <a:srgbClr val="0070C0"/>
            </a:solidFill>
            <a:prstDash val="solid"/>
            <a:round/>
            <a:headEnd type="none" w="med" len="med"/>
            <a:tailEnd type="none" w="med" len="med"/>
          </a:ln>
          <a:effectLst>
            <a:outerShdw blurRad="292100" dist="139700" dir="2700000" algn="tl" rotWithShape="0">
              <a:srgbClr val="333333">
                <a:alpha val="64709"/>
              </a:srgbClr>
            </a:outerShdw>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03"/>
        <p:cNvGrpSpPr/>
        <p:nvPr/>
      </p:nvGrpSpPr>
      <p:grpSpPr>
        <a:xfrm>
          <a:off x="0" y="0"/>
          <a:ext cx="0" cy="0"/>
          <a:chOff x="0" y="0"/>
          <a:chExt cx="0" cy="0"/>
        </a:xfrm>
      </p:grpSpPr>
      <p:sp>
        <p:nvSpPr>
          <p:cNvPr id="804" name="Shape 804"/>
          <p:cNvSpPr txBox="1">
            <a:spLocks noGrp="1"/>
          </p:cNvSpPr>
          <p:nvPr>
            <p:ph type="title"/>
          </p:nvPr>
        </p:nvSpPr>
        <p:spPr>
          <a:xfrm>
            <a:off x="457200" y="76200"/>
            <a:ext cx="7467600" cy="944700"/>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US" sz="2800" b="0" i="0" u="none" strike="noStrike" cap="none">
                <a:solidFill>
                  <a:schemeClr val="lt1"/>
                </a:solidFill>
                <a:latin typeface="Verdana"/>
                <a:ea typeface="Verdana"/>
                <a:cs typeface="Verdana"/>
                <a:sym typeface="Verdana"/>
              </a:rPr>
              <a:t>Overview of Commonwealth Response</a:t>
            </a:r>
          </a:p>
        </p:txBody>
      </p:sp>
      <p:sp>
        <p:nvSpPr>
          <p:cNvPr id="805" name="Shape 805"/>
          <p:cNvSpPr txBox="1">
            <a:spLocks noGrp="1"/>
          </p:cNvSpPr>
          <p:nvPr>
            <p:ph type="body" idx="1"/>
          </p:nvPr>
        </p:nvSpPr>
        <p:spPr>
          <a:xfrm>
            <a:off x="282999" y="1371600"/>
            <a:ext cx="8861100" cy="4114800"/>
          </a:xfrm>
          <a:prstGeom prst="rect">
            <a:avLst/>
          </a:prstGeom>
          <a:noFill/>
          <a:ln>
            <a:noFill/>
          </a:ln>
        </p:spPr>
        <p:txBody>
          <a:bodyPr lIns="91425" tIns="45700" rIns="91425" bIns="45700" anchor="t" anchorCtr="0">
            <a:noAutofit/>
          </a:bodyPr>
          <a:lstStyle/>
          <a:p>
            <a:pPr marL="342900" marR="0" lvl="0" indent="-342900" algn="l" rtl="0">
              <a:lnSpc>
                <a:spcPct val="150000"/>
              </a:lnSpc>
              <a:spcBef>
                <a:spcPts val="0"/>
              </a:spcBef>
              <a:spcAft>
                <a:spcPts val="0"/>
              </a:spcAft>
              <a:buClr>
                <a:schemeClr val="dk1"/>
              </a:buClr>
              <a:buSzPct val="100000"/>
              <a:buFont typeface="Verdana"/>
              <a:buChar char="•"/>
            </a:pPr>
            <a:r>
              <a:rPr lang="en-US" sz="2800" b="0" i="0" u="none" strike="noStrike" cap="none">
                <a:solidFill>
                  <a:schemeClr val="dk1"/>
                </a:solidFill>
                <a:latin typeface="Verdana"/>
                <a:ea typeface="Verdana"/>
                <a:cs typeface="Verdana"/>
                <a:sym typeface="Verdana"/>
              </a:rPr>
              <a:t>Pennsylvania Get Smart Program </a:t>
            </a:r>
          </a:p>
          <a:p>
            <a:pPr marL="742950" marR="0" lvl="1" indent="-285750" algn="l" rtl="0">
              <a:lnSpc>
                <a:spcPct val="150000"/>
              </a:lnSpc>
              <a:spcBef>
                <a:spcPts val="480"/>
              </a:spcBef>
              <a:spcAft>
                <a:spcPts val="0"/>
              </a:spcAft>
              <a:buClr>
                <a:schemeClr val="dk1"/>
              </a:buClr>
              <a:buSzPct val="100000"/>
              <a:buFont typeface="Verdana"/>
              <a:buChar char="•"/>
            </a:pPr>
            <a:r>
              <a:rPr lang="en-US" sz="2400" b="0" i="0" u="none" strike="noStrike" cap="none">
                <a:solidFill>
                  <a:schemeClr val="dk1"/>
                </a:solidFill>
                <a:latin typeface="Verdana"/>
                <a:ea typeface="Verdana"/>
                <a:cs typeface="Verdana"/>
                <a:sym typeface="Verdana"/>
              </a:rPr>
              <a:t>Antimicrobial stewardship</a:t>
            </a:r>
          </a:p>
          <a:p>
            <a:pPr marL="342900" marR="0" lvl="0" indent="-342900" algn="l" rtl="0">
              <a:lnSpc>
                <a:spcPct val="150000"/>
              </a:lnSpc>
              <a:spcBef>
                <a:spcPts val="560"/>
              </a:spcBef>
              <a:spcAft>
                <a:spcPts val="0"/>
              </a:spcAft>
              <a:buClr>
                <a:schemeClr val="dk1"/>
              </a:buClr>
              <a:buSzPct val="100000"/>
              <a:buFont typeface="Verdana"/>
              <a:buNone/>
            </a:pPr>
            <a:endParaRPr sz="2800" b="0" i="0" u="none" strike="noStrike" cap="none">
              <a:solidFill>
                <a:schemeClr val="dk1"/>
              </a:solidFill>
              <a:latin typeface="Verdana"/>
              <a:ea typeface="Verdana"/>
              <a:cs typeface="Verdana"/>
              <a:sym typeface="Verdana"/>
            </a:endParaRPr>
          </a:p>
          <a:p>
            <a:pPr marL="342900" marR="0" lvl="0" indent="-342900" algn="l" rtl="0">
              <a:lnSpc>
                <a:spcPct val="150000"/>
              </a:lnSpc>
              <a:spcBef>
                <a:spcPts val="560"/>
              </a:spcBef>
              <a:spcAft>
                <a:spcPts val="0"/>
              </a:spcAft>
              <a:buClr>
                <a:schemeClr val="dk1"/>
              </a:buClr>
              <a:buSzPct val="100000"/>
              <a:buFont typeface="Verdana"/>
              <a:buChar char="•"/>
            </a:pPr>
            <a:r>
              <a:rPr lang="en-US" sz="2800" b="0" i="0" u="none" strike="noStrike" cap="none">
                <a:solidFill>
                  <a:schemeClr val="dk1"/>
                </a:solidFill>
                <a:latin typeface="Verdana"/>
                <a:ea typeface="Verdana"/>
                <a:cs typeface="Verdana"/>
                <a:sym typeface="Verdana"/>
              </a:rPr>
              <a:t>Program for monitoring antimicrobial resistance </a:t>
            </a:r>
          </a:p>
        </p:txBody>
      </p:sp>
      <p:pic>
        <p:nvPicPr>
          <p:cNvPr id="806" name="Shape 806"/>
          <p:cNvPicPr preferRelativeResize="0"/>
          <p:nvPr/>
        </p:nvPicPr>
        <p:blipFill rotWithShape="1">
          <a:blip r:embed="rId3">
            <a:alphaModFix/>
          </a:blip>
          <a:srcRect/>
          <a:stretch/>
        </p:blipFill>
        <p:spPr>
          <a:xfrm>
            <a:off x="5867400" y="2209800"/>
            <a:ext cx="1759200" cy="1143000"/>
          </a:xfrm>
          <a:prstGeom prst="rect">
            <a:avLst/>
          </a:prstGeom>
          <a:noFill/>
          <a:ln>
            <a:noFill/>
          </a:ln>
        </p:spPr>
      </p:pic>
      <p:sp>
        <p:nvSpPr>
          <p:cNvPr id="807" name="Shape 807" descr="Image result for narms collect app fda"/>
          <p:cNvSpPr/>
          <p:nvPr/>
        </p:nvSpPr>
        <p:spPr>
          <a:xfrm>
            <a:off x="155575" y="-144463"/>
            <a:ext cx="304800" cy="304800"/>
          </a:xfrm>
          <a:prstGeom prst="rect">
            <a:avLst/>
          </a:prstGeom>
          <a:noFill/>
          <a:ln>
            <a:noFill/>
          </a:ln>
        </p:spPr>
        <p:txBody>
          <a:bodyPr lIns="91425" tIns="45700" rIns="91425" bIns="45700" anchor="t" anchorCtr="0">
            <a:noAutofit/>
          </a:bodyPr>
          <a:lstStyle/>
          <a:p>
            <a:pPr marL="0" marR="0" lvl="0" indent="0" algn="l" rtl="0">
              <a:spcBef>
                <a:spcPts val="0"/>
              </a:spcBef>
              <a:buNone/>
            </a:pPr>
            <a:endParaRPr sz="1800">
              <a:solidFill>
                <a:schemeClr val="dk1"/>
              </a:solidFill>
              <a:latin typeface="Verdana"/>
              <a:ea typeface="Verdana"/>
              <a:cs typeface="Verdana"/>
              <a:sym typeface="Verdana"/>
            </a:endParaRPr>
          </a:p>
        </p:txBody>
      </p:sp>
      <p:pic>
        <p:nvPicPr>
          <p:cNvPr id="808" name="Shape 808" descr="F:\Get smart week 2016\slides\narms_cover2016_508.jpg"/>
          <p:cNvPicPr preferRelativeResize="0"/>
          <p:nvPr/>
        </p:nvPicPr>
        <p:blipFill rotWithShape="1">
          <a:blip r:embed="rId4">
            <a:alphaModFix/>
          </a:blip>
          <a:srcRect/>
          <a:stretch/>
        </p:blipFill>
        <p:spPr>
          <a:xfrm>
            <a:off x="5334000" y="4267200"/>
            <a:ext cx="2857500" cy="13812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12"/>
        <p:cNvGrpSpPr/>
        <p:nvPr/>
      </p:nvGrpSpPr>
      <p:grpSpPr>
        <a:xfrm>
          <a:off x="0" y="0"/>
          <a:ext cx="0" cy="0"/>
          <a:chOff x="0" y="0"/>
          <a:chExt cx="0" cy="0"/>
        </a:xfrm>
      </p:grpSpPr>
      <p:sp>
        <p:nvSpPr>
          <p:cNvPr id="813" name="Shape 813"/>
          <p:cNvSpPr txBox="1">
            <a:spLocks noGrp="1"/>
          </p:cNvSpPr>
          <p:nvPr>
            <p:ph type="title"/>
          </p:nvPr>
        </p:nvSpPr>
        <p:spPr>
          <a:xfrm>
            <a:off x="584200" y="177800"/>
            <a:ext cx="7924800" cy="609600"/>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US" sz="3800" b="0" i="0" u="none" strike="noStrike" cap="none">
                <a:solidFill>
                  <a:schemeClr val="lt1"/>
                </a:solidFill>
                <a:latin typeface="Verdana"/>
                <a:ea typeface="Verdana"/>
                <a:cs typeface="Verdana"/>
                <a:sym typeface="Verdana"/>
              </a:rPr>
              <a:t>Get Smart Program Objectives</a:t>
            </a:r>
          </a:p>
        </p:txBody>
      </p:sp>
      <p:sp>
        <p:nvSpPr>
          <p:cNvPr id="814" name="Shape 814"/>
          <p:cNvSpPr txBox="1">
            <a:spLocks noGrp="1"/>
          </p:cNvSpPr>
          <p:nvPr>
            <p:ph type="body" idx="1"/>
          </p:nvPr>
        </p:nvSpPr>
        <p:spPr>
          <a:xfrm>
            <a:off x="298048" y="1507949"/>
            <a:ext cx="8229600" cy="4267200"/>
          </a:xfrm>
          <a:prstGeom prst="rect">
            <a:avLst/>
          </a:prstGeom>
          <a:noFill/>
          <a:ln>
            <a:noFill/>
          </a:ln>
        </p:spPr>
        <p:txBody>
          <a:bodyPr lIns="91425" tIns="45700" rIns="91425" bIns="45700" anchor="t" anchorCtr="0">
            <a:noAutofit/>
          </a:bodyPr>
          <a:lstStyle/>
          <a:p>
            <a:pPr marL="342900" marR="0" lvl="0" indent="-355600" algn="l" rtl="0">
              <a:spcBef>
                <a:spcPts val="0"/>
              </a:spcBef>
              <a:spcAft>
                <a:spcPts val="0"/>
              </a:spcAft>
              <a:buClr>
                <a:schemeClr val="dk1"/>
              </a:buClr>
              <a:buSzPct val="100000"/>
              <a:buFont typeface="Verdana"/>
              <a:buChar char="•"/>
            </a:pPr>
            <a:r>
              <a:rPr lang="en-US" sz="2800" b="0" i="0" u="none" strike="noStrike" cap="none">
                <a:solidFill>
                  <a:schemeClr val="dk1"/>
                </a:solidFill>
                <a:latin typeface="Verdana"/>
                <a:ea typeface="Verdana"/>
                <a:cs typeface="Verdana"/>
                <a:sym typeface="Verdana"/>
              </a:rPr>
              <a:t>Promote guidelines for antimicrobial stewardship</a:t>
            </a:r>
          </a:p>
          <a:p>
            <a:pPr marL="342900" marR="0" lvl="0" indent="-355600" algn="l" rtl="0">
              <a:spcBef>
                <a:spcPts val="520"/>
              </a:spcBef>
              <a:spcAft>
                <a:spcPts val="0"/>
              </a:spcAft>
              <a:buClr>
                <a:schemeClr val="dk1"/>
              </a:buClr>
              <a:buSzPct val="100000"/>
              <a:buFont typeface="Verdana"/>
              <a:buChar char="•"/>
            </a:pPr>
            <a:r>
              <a:rPr lang="en-US" sz="2800" b="0" i="0" u="none" strike="noStrike" cap="none">
                <a:solidFill>
                  <a:schemeClr val="dk1"/>
                </a:solidFill>
                <a:latin typeface="Verdana"/>
                <a:ea typeface="Verdana"/>
                <a:cs typeface="Verdana"/>
                <a:sym typeface="Verdana"/>
              </a:rPr>
              <a:t>Estimate antibiotic prescriptions</a:t>
            </a:r>
          </a:p>
          <a:p>
            <a:pPr marL="342900" marR="0" lvl="0" indent="-355600" algn="l" rtl="0">
              <a:spcBef>
                <a:spcPts val="520"/>
              </a:spcBef>
              <a:spcAft>
                <a:spcPts val="0"/>
              </a:spcAft>
              <a:buClr>
                <a:schemeClr val="dk1"/>
              </a:buClr>
              <a:buSzPct val="100000"/>
              <a:buFont typeface="Verdana"/>
              <a:buChar char="•"/>
            </a:pPr>
            <a:r>
              <a:rPr lang="en-US" sz="2800" b="0" i="0" u="none" strike="noStrike" cap="none">
                <a:solidFill>
                  <a:schemeClr val="dk1"/>
                </a:solidFill>
                <a:latin typeface="Verdana"/>
                <a:ea typeface="Verdana"/>
                <a:cs typeface="Verdana"/>
                <a:sym typeface="Verdana"/>
              </a:rPr>
              <a:t>Decrease consumer demand for unnecessary antibiotics</a:t>
            </a:r>
          </a:p>
          <a:p>
            <a:pPr marL="342900" marR="0" lvl="0" indent="-355600" algn="l" rtl="0">
              <a:spcBef>
                <a:spcPts val="520"/>
              </a:spcBef>
              <a:spcAft>
                <a:spcPts val="0"/>
              </a:spcAft>
              <a:buClr>
                <a:schemeClr val="dk1"/>
              </a:buClr>
              <a:buSzPct val="100000"/>
              <a:buFont typeface="Verdana"/>
              <a:buChar char="•"/>
            </a:pPr>
            <a:r>
              <a:rPr lang="en-US" sz="2800" b="0" i="0" u="none" strike="noStrike" cap="none">
                <a:solidFill>
                  <a:schemeClr val="dk1"/>
                </a:solidFill>
                <a:latin typeface="Verdana"/>
                <a:ea typeface="Verdana"/>
                <a:cs typeface="Verdana"/>
                <a:sym typeface="Verdana"/>
              </a:rPr>
              <a:t>Increase prevention activities (vaccination and hygiene) </a:t>
            </a:r>
          </a:p>
          <a:p>
            <a:pPr marL="342900" marR="0" lvl="0" indent="-342900" algn="l" rtl="0">
              <a:spcBef>
                <a:spcPts val="640"/>
              </a:spcBef>
              <a:spcAft>
                <a:spcPts val="0"/>
              </a:spcAft>
              <a:buClr>
                <a:schemeClr val="dk1"/>
              </a:buClr>
              <a:buSzPct val="114285"/>
              <a:buFont typeface="Verdana"/>
              <a:buNone/>
            </a:pPr>
            <a:endParaRPr sz="2800" b="0" i="0" u="none" strike="noStrike" cap="none">
              <a:solidFill>
                <a:schemeClr val="dk1"/>
              </a:solidFill>
              <a:latin typeface="Verdana"/>
              <a:ea typeface="Verdana"/>
              <a:cs typeface="Verdana"/>
              <a:sym typeface="Verdana"/>
            </a:endParaRPr>
          </a:p>
        </p:txBody>
      </p:sp>
      <p:pic>
        <p:nvPicPr>
          <p:cNvPr id="815" name="Shape 815" descr="PHIL Image 9361"/>
          <p:cNvPicPr preferRelativeResize="0"/>
          <p:nvPr/>
        </p:nvPicPr>
        <p:blipFill rotWithShape="1">
          <a:blip r:embed="rId3">
            <a:alphaModFix/>
          </a:blip>
          <a:srcRect/>
          <a:stretch/>
        </p:blipFill>
        <p:spPr>
          <a:xfrm>
            <a:off x="3124200" y="4724400"/>
            <a:ext cx="2438100" cy="1609200"/>
          </a:xfrm>
          <a:prstGeom prst="rect">
            <a:avLst/>
          </a:prstGeom>
          <a:noFill/>
          <a:ln>
            <a:noFill/>
          </a:ln>
        </p:spPr>
      </p:pic>
      <p:sp>
        <p:nvSpPr>
          <p:cNvPr id="816" name="Shape 816"/>
          <p:cNvSpPr txBox="1"/>
          <p:nvPr/>
        </p:nvSpPr>
        <p:spPr>
          <a:xfrm>
            <a:off x="3124200" y="6333475"/>
            <a:ext cx="2438100" cy="26160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1200">
                <a:solidFill>
                  <a:schemeClr val="dk1"/>
                </a:solidFill>
                <a:latin typeface="Verdana"/>
                <a:ea typeface="Verdana"/>
                <a:cs typeface="Verdana"/>
                <a:sym typeface="Verdana"/>
              </a:rPr>
              <a:t>CDC Image Library</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20"/>
        <p:cNvGrpSpPr/>
        <p:nvPr/>
      </p:nvGrpSpPr>
      <p:grpSpPr>
        <a:xfrm>
          <a:off x="0" y="0"/>
          <a:ext cx="0" cy="0"/>
          <a:chOff x="0" y="0"/>
          <a:chExt cx="0" cy="0"/>
        </a:xfrm>
      </p:grpSpPr>
      <p:grpSp>
        <p:nvGrpSpPr>
          <p:cNvPr id="821" name="Shape 821"/>
          <p:cNvGrpSpPr/>
          <p:nvPr/>
        </p:nvGrpSpPr>
        <p:grpSpPr>
          <a:xfrm>
            <a:off x="530362" y="1051248"/>
            <a:ext cx="8508774" cy="5053691"/>
            <a:chOff x="0" y="0"/>
            <a:chExt cx="6681409" cy="2790244"/>
          </a:xfrm>
        </p:grpSpPr>
        <p:grpSp>
          <p:nvGrpSpPr>
            <p:cNvPr id="822" name="Shape 822"/>
            <p:cNvGrpSpPr/>
            <p:nvPr/>
          </p:nvGrpSpPr>
          <p:grpSpPr>
            <a:xfrm>
              <a:off x="0" y="0"/>
              <a:ext cx="6681409" cy="2790244"/>
              <a:chOff x="0" y="0"/>
              <a:chExt cx="6681409" cy="2790244"/>
            </a:xfrm>
          </p:grpSpPr>
          <p:grpSp>
            <p:nvGrpSpPr>
              <p:cNvPr id="823" name="Shape 823"/>
              <p:cNvGrpSpPr/>
              <p:nvPr/>
            </p:nvGrpSpPr>
            <p:grpSpPr>
              <a:xfrm>
                <a:off x="0" y="0"/>
                <a:ext cx="6681409" cy="2790244"/>
                <a:chOff x="0" y="0"/>
                <a:chExt cx="6325894" cy="2285400"/>
              </a:xfrm>
            </p:grpSpPr>
            <p:grpSp>
              <p:nvGrpSpPr>
                <p:cNvPr id="824" name="Shape 824"/>
                <p:cNvGrpSpPr/>
                <p:nvPr/>
              </p:nvGrpSpPr>
              <p:grpSpPr>
                <a:xfrm>
                  <a:off x="0" y="0"/>
                  <a:ext cx="6009600" cy="2285400"/>
                  <a:chOff x="0" y="0"/>
                  <a:chExt cx="6009600" cy="2285400"/>
                </a:xfrm>
              </p:grpSpPr>
              <p:sp>
                <p:nvSpPr>
                  <p:cNvPr id="825" name="Shape 825"/>
                  <p:cNvSpPr/>
                  <p:nvPr/>
                </p:nvSpPr>
                <p:spPr>
                  <a:xfrm>
                    <a:off x="0" y="0"/>
                    <a:ext cx="6009600" cy="2285400"/>
                  </a:xfrm>
                  <a:prstGeom prst="rect">
                    <a:avLst/>
                  </a:prstGeom>
                  <a:solidFill>
                    <a:srgbClr val="EEECE1"/>
                  </a:solidFill>
                  <a:ln w="25400" cap="flat" cmpd="sng">
                    <a:solidFill>
                      <a:srgbClr val="FFFFFF"/>
                    </a:solidFill>
                    <a:prstDash val="solid"/>
                    <a:round/>
                    <a:headEnd type="none" w="med" len="med"/>
                    <a:tailEnd type="none" w="med" len="med"/>
                  </a:ln>
                </p:spPr>
                <p:txBody>
                  <a:bodyPr lIns="91425" tIns="45700" rIns="91425" bIns="45700" anchor="ctr" anchorCtr="0">
                    <a:noAutofit/>
                  </a:bodyPr>
                  <a:lstStyle/>
                  <a:p>
                    <a:pPr marL="0" marR="0" lvl="0" indent="0" algn="l" rtl="0">
                      <a:spcBef>
                        <a:spcPts val="0"/>
                      </a:spcBef>
                      <a:buNone/>
                    </a:pPr>
                    <a:endParaRPr sz="1800">
                      <a:solidFill>
                        <a:schemeClr val="dk1"/>
                      </a:solidFill>
                      <a:latin typeface="Verdana"/>
                      <a:ea typeface="Verdana"/>
                      <a:cs typeface="Verdana"/>
                      <a:sym typeface="Verdana"/>
                    </a:endParaRPr>
                  </a:p>
                </p:txBody>
              </p:sp>
              <p:grpSp>
                <p:nvGrpSpPr>
                  <p:cNvPr id="826" name="Shape 826"/>
                  <p:cNvGrpSpPr/>
                  <p:nvPr/>
                </p:nvGrpSpPr>
                <p:grpSpPr>
                  <a:xfrm>
                    <a:off x="165931" y="1031381"/>
                    <a:ext cx="4769574" cy="929343"/>
                    <a:chOff x="-138868" y="819110"/>
                    <a:chExt cx="4769574" cy="929343"/>
                  </a:xfrm>
                </p:grpSpPr>
                <p:sp>
                  <p:nvSpPr>
                    <p:cNvPr id="827" name="Shape 827"/>
                    <p:cNvSpPr/>
                    <p:nvPr/>
                  </p:nvSpPr>
                  <p:spPr>
                    <a:xfrm>
                      <a:off x="3022921" y="884569"/>
                      <a:ext cx="315600" cy="323700"/>
                    </a:xfrm>
                    <a:prstGeom prst="downArrow">
                      <a:avLst>
                        <a:gd name="adj1" fmla="val 50000"/>
                        <a:gd name="adj2" fmla="val 50000"/>
                      </a:avLst>
                    </a:prstGeom>
                    <a:solidFill>
                      <a:srgbClr val="990033"/>
                    </a:solidFill>
                    <a:ln w="25400" cap="flat" cmpd="sng">
                      <a:solidFill>
                        <a:srgbClr val="8C3A38"/>
                      </a:solidFill>
                      <a:prstDash val="solid"/>
                      <a:round/>
                      <a:headEnd type="none" w="med" len="med"/>
                      <a:tailEnd type="none" w="med" len="med"/>
                    </a:ln>
                  </p:spPr>
                  <p:txBody>
                    <a:bodyPr lIns="91425" tIns="45700" rIns="91425" bIns="45700" anchor="ctr" anchorCtr="0">
                      <a:noAutofit/>
                    </a:bodyPr>
                    <a:lstStyle/>
                    <a:p>
                      <a:pPr marL="0" marR="0" lvl="0" indent="0" algn="ctr" rtl="0">
                        <a:lnSpc>
                          <a:spcPct val="125000"/>
                        </a:lnSpc>
                        <a:spcBef>
                          <a:spcPts val="0"/>
                        </a:spcBef>
                        <a:spcAft>
                          <a:spcPts val="0"/>
                        </a:spcAft>
                        <a:buNone/>
                      </a:pPr>
                      <a:endParaRPr sz="1400">
                        <a:solidFill>
                          <a:schemeClr val="dk1"/>
                        </a:solidFill>
                        <a:latin typeface="Garamond"/>
                        <a:ea typeface="Garamond"/>
                        <a:cs typeface="Garamond"/>
                        <a:sym typeface="Garamond"/>
                      </a:endParaRPr>
                    </a:p>
                  </p:txBody>
                </p:sp>
                <p:sp>
                  <p:nvSpPr>
                    <p:cNvPr id="828" name="Shape 828"/>
                    <p:cNvSpPr txBox="1"/>
                    <p:nvPr/>
                  </p:nvSpPr>
                  <p:spPr>
                    <a:xfrm>
                      <a:off x="2688806" y="1199154"/>
                      <a:ext cx="1941900" cy="549300"/>
                    </a:xfrm>
                    <a:prstGeom prst="rect">
                      <a:avLst/>
                    </a:prstGeom>
                    <a:solidFill>
                      <a:srgbClr val="EEECE1"/>
                    </a:solidFill>
                    <a:ln w="9525" cap="flat" cmpd="sng">
                      <a:solidFill>
                        <a:srgbClr val="EEECE1"/>
                      </a:solidFill>
                      <a:prstDash val="solid"/>
                      <a:miter/>
                      <a:headEnd type="none" w="med" len="med"/>
                      <a:tailEnd type="none" w="med" len="med"/>
                    </a:ln>
                  </p:spPr>
                  <p:txBody>
                    <a:bodyPr lIns="91425" tIns="45700" rIns="91425" bIns="45700" anchor="t" anchorCtr="0">
                      <a:noAutofit/>
                    </a:bodyPr>
                    <a:lstStyle/>
                    <a:p>
                      <a:pPr marL="0" marR="0" lvl="0" indent="0" algn="l" rtl="0">
                        <a:lnSpc>
                          <a:spcPct val="125000"/>
                        </a:lnSpc>
                        <a:spcBef>
                          <a:spcPts val="0"/>
                        </a:spcBef>
                        <a:spcAft>
                          <a:spcPts val="0"/>
                        </a:spcAft>
                        <a:buSzPct val="25000"/>
                        <a:buNone/>
                      </a:pPr>
                      <a:r>
                        <a:rPr lang="en-US" sz="2000">
                          <a:latin typeface="Verdana"/>
                          <a:ea typeface="Verdana"/>
                          <a:cs typeface="Verdana"/>
                          <a:sym typeface="Verdana"/>
                        </a:rPr>
                        <a:t>Decreased Abx, BSAs prescriptions </a:t>
                      </a:r>
                    </a:p>
                  </p:txBody>
                </p:sp>
                <p:sp>
                  <p:nvSpPr>
                    <p:cNvPr id="829" name="Shape 829"/>
                    <p:cNvSpPr/>
                    <p:nvPr/>
                  </p:nvSpPr>
                  <p:spPr>
                    <a:xfrm>
                      <a:off x="-138868" y="1032012"/>
                      <a:ext cx="2215800" cy="622800"/>
                    </a:xfrm>
                    <a:prstGeom prst="rightArrow">
                      <a:avLst>
                        <a:gd name="adj1" fmla="val 50000"/>
                        <a:gd name="adj2" fmla="val 50000"/>
                      </a:avLst>
                    </a:prstGeom>
                    <a:solidFill>
                      <a:srgbClr val="08BFEA"/>
                    </a:solidFill>
                    <a:ln w="25400" cap="flat" cmpd="sng">
                      <a:solidFill>
                        <a:srgbClr val="08BFEA"/>
                      </a:solidFill>
                      <a:prstDash val="solid"/>
                      <a:round/>
                      <a:headEnd type="none" w="med" len="med"/>
                      <a:tailEnd type="none" w="med" len="med"/>
                    </a:ln>
                  </p:spPr>
                  <p:txBody>
                    <a:bodyPr lIns="91425" tIns="45700" rIns="91425" bIns="45700" anchor="ctr" anchorCtr="0">
                      <a:noAutofit/>
                    </a:bodyPr>
                    <a:lstStyle/>
                    <a:p>
                      <a:pPr marL="0" marR="0" lvl="0" indent="0" algn="ctr" rtl="0">
                        <a:lnSpc>
                          <a:spcPct val="125000"/>
                        </a:lnSpc>
                        <a:spcBef>
                          <a:spcPts val="0"/>
                        </a:spcBef>
                        <a:spcAft>
                          <a:spcPts val="0"/>
                        </a:spcAft>
                        <a:buSzPct val="25000"/>
                        <a:buNone/>
                      </a:pPr>
                      <a:r>
                        <a:rPr lang="en-US" sz="2000">
                          <a:solidFill>
                            <a:schemeClr val="dk1"/>
                          </a:solidFill>
                          <a:latin typeface="Verdana"/>
                          <a:ea typeface="Verdana"/>
                          <a:cs typeface="Verdana"/>
                          <a:sym typeface="Verdana"/>
                        </a:rPr>
                        <a:t>Pharmacy</a:t>
                      </a:r>
                    </a:p>
                  </p:txBody>
                </p:sp>
                <p:sp>
                  <p:nvSpPr>
                    <p:cNvPr id="830" name="Shape 830"/>
                    <p:cNvSpPr/>
                    <p:nvPr/>
                  </p:nvSpPr>
                  <p:spPr>
                    <a:xfrm>
                      <a:off x="610662" y="819110"/>
                      <a:ext cx="250199" cy="306300"/>
                    </a:xfrm>
                    <a:prstGeom prst="upArrow">
                      <a:avLst>
                        <a:gd name="adj1" fmla="val 50000"/>
                        <a:gd name="adj2" fmla="val 50000"/>
                      </a:avLst>
                    </a:prstGeom>
                    <a:solidFill>
                      <a:srgbClr val="C0504D"/>
                    </a:solidFill>
                    <a:ln w="25400" cap="flat" cmpd="sng">
                      <a:solidFill>
                        <a:srgbClr val="8C3A38"/>
                      </a:solidFill>
                      <a:prstDash val="solid"/>
                      <a:round/>
                      <a:headEnd type="none" w="med" len="med"/>
                      <a:tailEnd type="none" w="med" len="med"/>
                    </a:ln>
                  </p:spPr>
                  <p:txBody>
                    <a:bodyPr lIns="91425" tIns="45700" rIns="91425" bIns="45700" anchor="ctr" anchorCtr="0">
                      <a:noAutofit/>
                    </a:bodyPr>
                    <a:lstStyle/>
                    <a:p>
                      <a:pPr marL="0" marR="0" lvl="0" indent="0" algn="l" rtl="0">
                        <a:spcBef>
                          <a:spcPts val="0"/>
                        </a:spcBef>
                        <a:buNone/>
                      </a:pPr>
                      <a:endParaRPr sz="1800">
                        <a:solidFill>
                          <a:schemeClr val="dk1"/>
                        </a:solidFill>
                        <a:latin typeface="Verdana"/>
                        <a:ea typeface="Verdana"/>
                        <a:cs typeface="Verdana"/>
                        <a:sym typeface="Verdana"/>
                      </a:endParaRPr>
                    </a:p>
                  </p:txBody>
                </p:sp>
              </p:grpSp>
              <p:sp>
                <p:nvSpPr>
                  <p:cNvPr id="831" name="Shape 831"/>
                  <p:cNvSpPr txBox="1"/>
                  <p:nvPr/>
                </p:nvSpPr>
                <p:spPr>
                  <a:xfrm>
                    <a:off x="165930" y="1830381"/>
                    <a:ext cx="4860900" cy="435600"/>
                  </a:xfrm>
                  <a:prstGeom prst="rect">
                    <a:avLst/>
                  </a:prstGeom>
                  <a:solidFill>
                    <a:srgbClr val="EEECE1"/>
                  </a:solidFill>
                  <a:ln w="9525" cap="flat" cmpd="sng">
                    <a:solidFill>
                      <a:srgbClr val="EEECE1"/>
                    </a:solidFill>
                    <a:prstDash val="solid"/>
                    <a:miter/>
                    <a:headEnd type="none" w="med" len="med"/>
                    <a:tailEnd type="none" w="med" len="med"/>
                  </a:ln>
                </p:spPr>
                <p:txBody>
                  <a:bodyPr lIns="91425" tIns="45700" rIns="91425" bIns="45700" anchor="t" anchorCtr="0">
                    <a:noAutofit/>
                  </a:bodyPr>
                  <a:lstStyle/>
                  <a:p>
                    <a:pPr marL="0" marR="0" lvl="0" indent="0" algn="l" rtl="0">
                      <a:lnSpc>
                        <a:spcPct val="125000"/>
                      </a:lnSpc>
                      <a:spcBef>
                        <a:spcPts val="0"/>
                      </a:spcBef>
                      <a:spcAft>
                        <a:spcPts val="0"/>
                      </a:spcAft>
                      <a:buSzPct val="25000"/>
                      <a:buNone/>
                    </a:pPr>
                    <a:r>
                      <a:rPr lang="en-US" sz="2000">
                        <a:latin typeface="Verdana"/>
                        <a:ea typeface="Verdana"/>
                        <a:cs typeface="Verdana"/>
                        <a:sym typeface="Verdana"/>
                      </a:rPr>
                      <a:t/>
                    </a:r>
                    <a:br>
                      <a:rPr lang="en-US" sz="2000">
                        <a:latin typeface="Verdana"/>
                        <a:ea typeface="Verdana"/>
                        <a:cs typeface="Verdana"/>
                        <a:sym typeface="Verdana"/>
                      </a:rPr>
                    </a:br>
                    <a:r>
                      <a:rPr lang="en-US" sz="2000">
                        <a:latin typeface="Verdana"/>
                        <a:ea typeface="Verdana"/>
                        <a:cs typeface="Verdana"/>
                        <a:sym typeface="Verdana"/>
                      </a:rPr>
                      <a:t>Pa. Get Smart Initiatives –2016 </a:t>
                    </a:r>
                  </a:p>
                </p:txBody>
              </p:sp>
            </p:grpSp>
            <p:sp>
              <p:nvSpPr>
                <p:cNvPr id="832" name="Shape 832"/>
                <p:cNvSpPr/>
                <p:nvPr/>
              </p:nvSpPr>
              <p:spPr>
                <a:xfrm>
                  <a:off x="4532794" y="1836299"/>
                  <a:ext cx="1793100" cy="423900"/>
                </a:xfrm>
                <a:prstGeom prst="rect">
                  <a:avLst/>
                </a:prstGeom>
                <a:solidFill>
                  <a:srgbClr val="EEECE1"/>
                </a:solidFill>
                <a:ln w="25400" cap="flat" cmpd="sng">
                  <a:solidFill>
                    <a:srgbClr val="EEECE1"/>
                  </a:solidFill>
                  <a:prstDash val="solid"/>
                  <a:round/>
                  <a:headEnd type="none" w="med" len="med"/>
                  <a:tailEnd type="none" w="med" len="med"/>
                </a:ln>
              </p:spPr>
              <p:txBody>
                <a:bodyPr lIns="91425" tIns="45700" rIns="91425" bIns="45700" anchor="ctr" anchorCtr="0">
                  <a:noAutofit/>
                </a:bodyPr>
                <a:lstStyle/>
                <a:p>
                  <a:pPr marL="0" marR="0" lvl="0" indent="0" algn="ctr" rtl="0">
                    <a:lnSpc>
                      <a:spcPct val="125000"/>
                    </a:lnSpc>
                    <a:spcBef>
                      <a:spcPts val="0"/>
                    </a:spcBef>
                    <a:spcAft>
                      <a:spcPts val="0"/>
                    </a:spcAft>
                    <a:buSzPct val="25000"/>
                    <a:buNone/>
                  </a:pPr>
                  <a:r>
                    <a:rPr lang="en-US" sz="2000">
                      <a:latin typeface="Verdana"/>
                      <a:ea typeface="Verdana"/>
                      <a:cs typeface="Verdana"/>
                      <a:sym typeface="Verdana"/>
                    </a:rPr>
                    <a:t>Get Smart App</a:t>
                  </a:r>
                  <a:br>
                    <a:rPr lang="en-US" sz="2000">
                      <a:latin typeface="Verdana"/>
                      <a:ea typeface="Verdana"/>
                      <a:cs typeface="Verdana"/>
                      <a:sym typeface="Verdana"/>
                    </a:rPr>
                  </a:br>
                  <a:r>
                    <a:rPr lang="en-US" sz="2000">
                      <a:latin typeface="Verdana"/>
                      <a:ea typeface="Verdana"/>
                      <a:cs typeface="Verdana"/>
                      <a:sym typeface="Verdana"/>
                    </a:rPr>
                    <a:t>Mobile-ready site  </a:t>
                  </a:r>
                  <a:br>
                    <a:rPr lang="en-US" sz="2000">
                      <a:latin typeface="Verdana"/>
                      <a:ea typeface="Verdana"/>
                      <a:cs typeface="Verdana"/>
                      <a:sym typeface="Verdana"/>
                    </a:rPr>
                  </a:br>
                  <a:endParaRPr lang="en-US" sz="2000">
                    <a:latin typeface="Verdana"/>
                    <a:ea typeface="Verdana"/>
                    <a:cs typeface="Verdana"/>
                    <a:sym typeface="Verdana"/>
                  </a:endParaRPr>
                </a:p>
              </p:txBody>
            </p:sp>
          </p:grpSp>
          <p:sp>
            <p:nvSpPr>
              <p:cNvPr id="833" name="Shape 833"/>
              <p:cNvSpPr/>
              <p:nvPr/>
            </p:nvSpPr>
            <p:spPr>
              <a:xfrm>
                <a:off x="5252926" y="1620046"/>
                <a:ext cx="348000" cy="206400"/>
              </a:xfrm>
              <a:prstGeom prst="cloudCallout">
                <a:avLst>
                  <a:gd name="adj1" fmla="val -20833"/>
                  <a:gd name="adj2" fmla="val 62500"/>
                </a:avLst>
              </a:prstGeom>
              <a:solidFill>
                <a:srgbClr val="00B0F0"/>
              </a:solidFill>
              <a:ln w="25400" cap="flat" cmpd="sng">
                <a:solidFill>
                  <a:srgbClr val="395E89"/>
                </a:solidFill>
                <a:prstDash val="solid"/>
                <a:round/>
                <a:headEnd type="none" w="med" len="med"/>
                <a:tailEnd type="none" w="med" len="med"/>
              </a:ln>
            </p:spPr>
            <p:txBody>
              <a:bodyPr lIns="91425" tIns="45700" rIns="91425" bIns="45700" anchor="ctr" anchorCtr="0">
                <a:noAutofit/>
              </a:bodyPr>
              <a:lstStyle/>
              <a:p>
                <a:pPr marL="0" marR="0" lvl="0" indent="0" algn="ctr" rtl="0">
                  <a:lnSpc>
                    <a:spcPct val="125000"/>
                  </a:lnSpc>
                  <a:spcBef>
                    <a:spcPts val="0"/>
                  </a:spcBef>
                  <a:spcAft>
                    <a:spcPts val="0"/>
                  </a:spcAft>
                  <a:buSzPct val="25000"/>
                  <a:buNone/>
                </a:pPr>
                <a:r>
                  <a:rPr lang="en-US" sz="1400">
                    <a:solidFill>
                      <a:srgbClr val="00B0F0"/>
                    </a:solidFill>
                    <a:latin typeface="Garamond"/>
                    <a:ea typeface="Garamond"/>
                    <a:cs typeface="Garamond"/>
                    <a:sym typeface="Garamond"/>
                  </a:rPr>
                  <a:t> </a:t>
                </a:r>
              </a:p>
            </p:txBody>
          </p:sp>
        </p:grpSp>
        <p:sp>
          <p:nvSpPr>
            <p:cNvPr id="834" name="Shape 834"/>
            <p:cNvSpPr/>
            <p:nvPr/>
          </p:nvSpPr>
          <p:spPr>
            <a:xfrm>
              <a:off x="205176" y="640641"/>
              <a:ext cx="2098500" cy="698400"/>
            </a:xfrm>
            <a:prstGeom prst="rightArrow">
              <a:avLst>
                <a:gd name="adj1" fmla="val 50000"/>
                <a:gd name="adj2" fmla="val 50000"/>
              </a:avLst>
            </a:prstGeom>
            <a:solidFill>
              <a:schemeClr val="accent5"/>
            </a:solidFill>
            <a:ln w="25400" cap="flat" cmpd="sng">
              <a:solidFill>
                <a:srgbClr val="8AC6CC"/>
              </a:solidFill>
              <a:prstDash val="solid"/>
              <a:round/>
              <a:headEnd type="none" w="med" len="med"/>
              <a:tailEnd type="none" w="med" len="med"/>
            </a:ln>
          </p:spPr>
          <p:txBody>
            <a:bodyPr lIns="91425" tIns="45700" rIns="91425" bIns="45700" anchor="ctr" anchorCtr="0">
              <a:noAutofit/>
            </a:bodyPr>
            <a:lstStyle/>
            <a:p>
              <a:pPr marL="0" marR="0" lvl="0" indent="0" algn="ctr" rtl="0">
                <a:lnSpc>
                  <a:spcPct val="125000"/>
                </a:lnSpc>
                <a:spcBef>
                  <a:spcPts val="0"/>
                </a:spcBef>
                <a:spcAft>
                  <a:spcPts val="0"/>
                </a:spcAft>
                <a:buNone/>
              </a:pPr>
              <a:endParaRPr sz="1800">
                <a:solidFill>
                  <a:srgbClr val="92D050"/>
                </a:solidFill>
                <a:latin typeface="Verdana"/>
                <a:ea typeface="Verdana"/>
                <a:cs typeface="Verdana"/>
                <a:sym typeface="Verdana"/>
              </a:endParaRPr>
            </a:p>
            <a:p>
              <a:pPr marL="0" marR="0" lvl="0" indent="0" algn="ctr" rtl="0">
                <a:lnSpc>
                  <a:spcPct val="125000"/>
                </a:lnSpc>
                <a:spcBef>
                  <a:spcPts val="1000"/>
                </a:spcBef>
                <a:spcAft>
                  <a:spcPts val="0"/>
                </a:spcAft>
                <a:buSzPct val="25000"/>
                <a:buNone/>
              </a:pPr>
              <a:r>
                <a:rPr lang="en-US" sz="2000">
                  <a:latin typeface="Verdana"/>
                  <a:ea typeface="Verdana"/>
                  <a:cs typeface="Verdana"/>
                  <a:sym typeface="Verdana"/>
                </a:rPr>
                <a:t>LTCFs</a:t>
              </a:r>
              <a:r>
                <a:rPr lang="en-US" sz="2000" baseline="30000">
                  <a:latin typeface="Verdana"/>
                  <a:ea typeface="Verdana"/>
                  <a:cs typeface="Verdana"/>
                  <a:sym typeface="Verdana"/>
                </a:rPr>
                <a:t>*</a:t>
              </a:r>
              <a:r>
                <a:rPr lang="en-US" sz="2000">
                  <a:latin typeface="Verdana"/>
                  <a:ea typeface="Verdana"/>
                  <a:cs typeface="Verdana"/>
                  <a:sym typeface="Verdana"/>
                </a:rPr>
                <a:t> </a:t>
              </a:r>
            </a:p>
            <a:p>
              <a:pPr marL="0" marR="0" lvl="0" indent="0" algn="ctr" rtl="0">
                <a:lnSpc>
                  <a:spcPct val="125000"/>
                </a:lnSpc>
                <a:spcBef>
                  <a:spcPts val="1000"/>
                </a:spcBef>
                <a:spcAft>
                  <a:spcPts val="0"/>
                </a:spcAft>
                <a:buSzPct val="25000"/>
                <a:buNone/>
              </a:pPr>
              <a:r>
                <a:rPr lang="en-US" sz="1400">
                  <a:solidFill>
                    <a:srgbClr val="92D050"/>
                  </a:solidFill>
                  <a:latin typeface="Garamond"/>
                  <a:ea typeface="Garamond"/>
                  <a:cs typeface="Garamond"/>
                  <a:sym typeface="Garamond"/>
                </a:rPr>
                <a:t> </a:t>
              </a:r>
            </a:p>
          </p:txBody>
        </p:sp>
      </p:grpSp>
      <p:pic>
        <p:nvPicPr>
          <p:cNvPr id="835" name="Shape 835"/>
          <p:cNvPicPr preferRelativeResize="0"/>
          <p:nvPr/>
        </p:nvPicPr>
        <p:blipFill rotWithShape="1">
          <a:blip r:embed="rId3">
            <a:alphaModFix/>
          </a:blip>
          <a:srcRect/>
          <a:stretch/>
        </p:blipFill>
        <p:spPr>
          <a:xfrm>
            <a:off x="3992416" y="4229921"/>
            <a:ext cx="579600" cy="779700"/>
          </a:xfrm>
          <a:prstGeom prst="rect">
            <a:avLst/>
          </a:prstGeom>
          <a:noFill/>
          <a:ln>
            <a:noFill/>
          </a:ln>
        </p:spPr>
      </p:pic>
      <p:sp>
        <p:nvSpPr>
          <p:cNvPr id="836" name="Shape 836"/>
          <p:cNvSpPr/>
          <p:nvPr/>
        </p:nvSpPr>
        <p:spPr>
          <a:xfrm>
            <a:off x="6639381" y="2356344"/>
            <a:ext cx="1934700" cy="975600"/>
          </a:xfrm>
          <a:prstGeom prst="leftArrow">
            <a:avLst>
              <a:gd name="adj1" fmla="val 50000"/>
              <a:gd name="adj2" fmla="val 49985"/>
            </a:avLst>
          </a:prstGeom>
          <a:solidFill>
            <a:srgbClr val="7030A0"/>
          </a:solidFill>
          <a:ln w="25400" cap="flat" cmpd="sng">
            <a:solidFill>
              <a:srgbClr val="7030A0">
                <a:alpha val="86670"/>
              </a:srgbClr>
            </a:solidFill>
            <a:prstDash val="solid"/>
            <a:miter/>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Font typeface="Verdana"/>
              <a:buNone/>
            </a:pPr>
            <a:endParaRPr sz="1400" b="0" i="0" u="none" strike="noStrike" cap="none">
              <a:solidFill>
                <a:schemeClr val="dk1"/>
              </a:solidFill>
              <a:latin typeface="Garamond"/>
              <a:ea typeface="Garamond"/>
              <a:cs typeface="Garamond"/>
              <a:sym typeface="Garamond"/>
            </a:endParaRPr>
          </a:p>
          <a:p>
            <a:pPr marL="0" marR="0" lvl="0" indent="0" algn="ctr" rtl="0">
              <a:lnSpc>
                <a:spcPct val="100000"/>
              </a:lnSpc>
              <a:spcBef>
                <a:spcPts val="0"/>
              </a:spcBef>
              <a:spcAft>
                <a:spcPts val="0"/>
              </a:spcAft>
              <a:buClr>
                <a:schemeClr val="dk1"/>
              </a:buClr>
              <a:buSzPct val="25000"/>
              <a:buFont typeface="Verdana"/>
              <a:buNone/>
            </a:pPr>
            <a:r>
              <a:rPr lang="en-US" sz="2000" b="0" i="0" u="none" strike="noStrike" cap="none">
                <a:solidFill>
                  <a:schemeClr val="dk1"/>
                </a:solidFill>
                <a:latin typeface="Verdana"/>
                <a:ea typeface="Verdana"/>
                <a:cs typeface="Verdana"/>
                <a:sym typeface="Verdana"/>
              </a:rPr>
              <a:t>Pediatrics</a:t>
            </a:r>
          </a:p>
          <a:p>
            <a:pPr marL="0" marR="0" lvl="0" indent="0" algn="l" rtl="0">
              <a:lnSpc>
                <a:spcPct val="100000"/>
              </a:lnSpc>
              <a:spcBef>
                <a:spcPts val="0"/>
              </a:spcBef>
              <a:spcAft>
                <a:spcPts val="0"/>
              </a:spcAft>
              <a:buClr>
                <a:schemeClr val="dk1"/>
              </a:buClr>
              <a:buFont typeface="Verdana"/>
              <a:buNone/>
            </a:pPr>
            <a:endParaRPr sz="1800" b="0" i="0" u="none" strike="noStrike" cap="none">
              <a:solidFill>
                <a:schemeClr val="dk1"/>
              </a:solidFill>
              <a:latin typeface="Arial"/>
              <a:ea typeface="Arial"/>
              <a:cs typeface="Arial"/>
              <a:sym typeface="Arial"/>
            </a:endParaRPr>
          </a:p>
        </p:txBody>
      </p:sp>
      <p:sp>
        <p:nvSpPr>
          <p:cNvPr id="837" name="Shape 837"/>
          <p:cNvSpPr/>
          <p:nvPr/>
        </p:nvSpPr>
        <p:spPr>
          <a:xfrm>
            <a:off x="3589871" y="2267410"/>
            <a:ext cx="2971800" cy="1140600"/>
          </a:xfrm>
          <a:prstGeom prst="leftRightArrow">
            <a:avLst>
              <a:gd name="adj1" fmla="val 50000"/>
              <a:gd name="adj2" fmla="val 49971"/>
            </a:avLst>
          </a:prstGeom>
          <a:solidFill>
            <a:srgbClr val="4F81BD"/>
          </a:solidFill>
          <a:ln w="25400" cap="flat" cmpd="sng">
            <a:solidFill>
              <a:srgbClr val="548DD4"/>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SzPct val="25000"/>
              <a:buFont typeface="Verdana"/>
              <a:buNone/>
            </a:pPr>
            <a:r>
              <a:rPr lang="en-US" sz="2000" b="0" i="0" u="none" strike="noStrike" cap="none">
                <a:solidFill>
                  <a:schemeClr val="dk1"/>
                </a:solidFill>
                <a:latin typeface="Verdana"/>
                <a:ea typeface="Verdana"/>
                <a:cs typeface="Verdana"/>
                <a:sym typeface="Verdana"/>
              </a:rPr>
              <a:t>Communications</a:t>
            </a:r>
          </a:p>
          <a:p>
            <a:pPr marL="0" marR="0" lvl="0" indent="0" algn="l" rtl="0">
              <a:lnSpc>
                <a:spcPct val="100000"/>
              </a:lnSpc>
              <a:spcBef>
                <a:spcPts val="0"/>
              </a:spcBef>
              <a:spcAft>
                <a:spcPts val="0"/>
              </a:spcAft>
              <a:buClr>
                <a:schemeClr val="dk1"/>
              </a:buClr>
              <a:buFont typeface="Verdana"/>
              <a:buNone/>
            </a:pPr>
            <a:endParaRPr sz="1800" b="0" i="0" u="none" strike="noStrike" cap="none">
              <a:solidFill>
                <a:schemeClr val="dk1"/>
              </a:solidFill>
              <a:latin typeface="Arial"/>
              <a:ea typeface="Arial"/>
              <a:cs typeface="Arial"/>
              <a:sym typeface="Arial"/>
            </a:endParaRPr>
          </a:p>
        </p:txBody>
      </p:sp>
      <p:sp>
        <p:nvSpPr>
          <p:cNvPr id="838" name="Shape 838"/>
          <p:cNvSpPr/>
          <p:nvPr/>
        </p:nvSpPr>
        <p:spPr>
          <a:xfrm>
            <a:off x="0" y="0"/>
            <a:ext cx="9144000" cy="457200"/>
          </a:xfrm>
          <a:prstGeom prst="rect">
            <a:avLst/>
          </a:prstGeom>
          <a:noFill/>
          <a:ln>
            <a:noFill/>
          </a:ln>
        </p:spPr>
        <p:txBody>
          <a:bodyPr lIns="91425" tIns="45700" rIns="91425" bIns="45700" anchor="ctr" anchorCtr="0">
            <a:noAutofit/>
          </a:bodyPr>
          <a:lstStyle/>
          <a:p>
            <a:pPr marL="0" marR="0" lvl="0" indent="0" algn="l" rtl="0">
              <a:spcBef>
                <a:spcPts val="0"/>
              </a:spcBef>
              <a:buNone/>
            </a:pPr>
            <a:endParaRPr sz="1800">
              <a:solidFill>
                <a:schemeClr val="dk1"/>
              </a:solidFill>
              <a:latin typeface="Verdana"/>
              <a:ea typeface="Verdana"/>
              <a:cs typeface="Verdana"/>
              <a:sym typeface="Verdana"/>
            </a:endParaRPr>
          </a:p>
        </p:txBody>
      </p:sp>
      <p:sp>
        <p:nvSpPr>
          <p:cNvPr id="839" name="Shape 839"/>
          <p:cNvSpPr/>
          <p:nvPr/>
        </p:nvSpPr>
        <p:spPr>
          <a:xfrm>
            <a:off x="0" y="457200"/>
            <a:ext cx="0" cy="0"/>
          </a:xfrm>
          <a:prstGeom prst="rect">
            <a:avLst/>
          </a:prstGeom>
          <a:solidFill>
            <a:schemeClr val="accent1"/>
          </a:solidFill>
          <a:ln w="9525" cap="flat" cmpd="sng">
            <a:solidFill>
              <a:schemeClr val="dk1"/>
            </a:solidFill>
            <a:prstDash val="solid"/>
            <a:miter/>
            <a:headEnd type="none" w="med" len="med"/>
            <a:tailEnd type="none" w="med" len="med"/>
          </a:ln>
        </p:spPr>
        <p:txBody>
          <a:bodyPr lIns="91425" tIns="45700" rIns="91425" bIns="45700" anchor="t" anchorCtr="0">
            <a:noAutofit/>
          </a:bodyPr>
          <a:lstStyle/>
          <a:p>
            <a:pPr marL="0" marR="0" lvl="0" indent="0" algn="l" rtl="0">
              <a:spcBef>
                <a:spcPts val="0"/>
              </a:spcBef>
              <a:buNone/>
            </a:pPr>
            <a:endParaRPr sz="1800">
              <a:solidFill>
                <a:schemeClr val="dk1"/>
              </a:solidFill>
              <a:latin typeface="Verdana"/>
              <a:ea typeface="Verdana"/>
              <a:cs typeface="Verdana"/>
              <a:sym typeface="Verdana"/>
            </a:endParaRPr>
          </a:p>
        </p:txBody>
      </p:sp>
      <p:sp>
        <p:nvSpPr>
          <p:cNvPr id="840" name="Shape 840"/>
          <p:cNvSpPr/>
          <p:nvPr/>
        </p:nvSpPr>
        <p:spPr>
          <a:xfrm>
            <a:off x="0" y="922337"/>
            <a:ext cx="9144000" cy="0"/>
          </a:xfrm>
          <a:prstGeom prst="rect">
            <a:avLst/>
          </a:prstGeom>
          <a:noFill/>
          <a:ln>
            <a:noFill/>
          </a:ln>
        </p:spPr>
        <p:txBody>
          <a:bodyPr lIns="91425" tIns="45700" rIns="91425" bIns="45700" anchor="ctr" anchorCtr="0">
            <a:noAutofit/>
          </a:bodyPr>
          <a:lstStyle/>
          <a:p>
            <a:pPr marL="0" marR="0" lvl="0" indent="0" algn="l" rtl="0">
              <a:spcBef>
                <a:spcPts val="0"/>
              </a:spcBef>
              <a:buNone/>
            </a:pPr>
            <a:endParaRPr sz="1800">
              <a:solidFill>
                <a:schemeClr val="dk1"/>
              </a:solidFill>
              <a:latin typeface="Verdana"/>
              <a:ea typeface="Verdana"/>
              <a:cs typeface="Verdana"/>
              <a:sym typeface="Verdana"/>
            </a:endParaRPr>
          </a:p>
        </p:txBody>
      </p:sp>
      <p:pic>
        <p:nvPicPr>
          <p:cNvPr id="841" name="Shape 841"/>
          <p:cNvPicPr preferRelativeResize="0"/>
          <p:nvPr/>
        </p:nvPicPr>
        <p:blipFill rotWithShape="1">
          <a:blip r:embed="rId4">
            <a:alphaModFix/>
          </a:blip>
          <a:srcRect/>
          <a:stretch/>
        </p:blipFill>
        <p:spPr>
          <a:xfrm>
            <a:off x="7662925" y="4267698"/>
            <a:ext cx="340500" cy="704100"/>
          </a:xfrm>
          <a:prstGeom prst="rect">
            <a:avLst/>
          </a:prstGeom>
          <a:noFill/>
          <a:ln>
            <a:noFill/>
          </a:ln>
        </p:spPr>
      </p:pic>
      <p:sp>
        <p:nvSpPr>
          <p:cNvPr id="842" name="Shape 842"/>
          <p:cNvSpPr txBox="1">
            <a:spLocks noGrp="1"/>
          </p:cNvSpPr>
          <p:nvPr>
            <p:ph type="title"/>
          </p:nvPr>
        </p:nvSpPr>
        <p:spPr>
          <a:xfrm>
            <a:off x="1526684" y="272362"/>
            <a:ext cx="7047600" cy="1143000"/>
          </a:xfrm>
          <a:prstGeom prst="rect">
            <a:avLst/>
          </a:prstGeom>
          <a:noFill/>
          <a:ln>
            <a:noFill/>
          </a:ln>
        </p:spPr>
        <p:txBody>
          <a:bodyPr lIns="91425" tIns="45700" rIns="91425" bIns="45700" anchor="ctr" anchorCtr="0">
            <a:noAutofit/>
          </a:bodyPr>
          <a:lstStyle/>
          <a:p>
            <a:pPr marL="0" marR="0" lvl="1" indent="0" algn="l" rtl="0">
              <a:spcBef>
                <a:spcPts val="0"/>
              </a:spcBef>
              <a:spcAft>
                <a:spcPts val="0"/>
              </a:spcAft>
              <a:buSzPct val="25000"/>
              <a:buNone/>
            </a:pPr>
            <a:r>
              <a:rPr lang="en-US" sz="3200" b="0" i="0" u="none" strike="noStrike" cap="none">
                <a:solidFill>
                  <a:schemeClr val="lt1"/>
                </a:solidFill>
                <a:latin typeface="Verdana"/>
                <a:ea typeface="Verdana"/>
                <a:cs typeface="Verdana"/>
                <a:sym typeface="Verdana"/>
              </a:rPr>
              <a:t>Get Smart Program Initiatives  </a:t>
            </a:r>
            <a:r>
              <a:rPr lang="en-US" sz="2800" b="0" i="0" u="none" strike="noStrike" cap="none">
                <a:solidFill>
                  <a:schemeClr val="lt1"/>
                </a:solidFill>
                <a:latin typeface="Verdana"/>
                <a:ea typeface="Verdana"/>
                <a:cs typeface="Verdana"/>
                <a:sym typeface="Verdana"/>
              </a:rPr>
              <a:t/>
            </a:r>
            <a:br>
              <a:rPr lang="en-US" sz="2800" b="0" i="0" u="none" strike="noStrike" cap="none">
                <a:solidFill>
                  <a:schemeClr val="lt1"/>
                </a:solidFill>
                <a:latin typeface="Verdana"/>
                <a:ea typeface="Verdana"/>
                <a:cs typeface="Verdana"/>
                <a:sym typeface="Verdana"/>
              </a:rPr>
            </a:br>
            <a:endParaRPr lang="en-US" sz="2800" b="0" i="0" u="none" strike="noStrike" cap="none">
              <a:solidFill>
                <a:schemeClr val="lt1"/>
              </a:solidFill>
              <a:latin typeface="Verdana"/>
              <a:ea typeface="Verdana"/>
              <a:cs typeface="Verdana"/>
              <a:sym typeface="Verdana"/>
            </a:endParaRPr>
          </a:p>
        </p:txBody>
      </p:sp>
      <p:sp>
        <p:nvSpPr>
          <p:cNvPr id="843" name="Shape 843"/>
          <p:cNvSpPr txBox="1"/>
          <p:nvPr/>
        </p:nvSpPr>
        <p:spPr>
          <a:xfrm>
            <a:off x="385416" y="6177055"/>
            <a:ext cx="4270200" cy="46169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a:solidFill>
                  <a:schemeClr val="dk1"/>
                </a:solidFill>
                <a:latin typeface="Verdana"/>
                <a:ea typeface="Verdana"/>
                <a:cs typeface="Verdana"/>
                <a:sym typeface="Verdana"/>
              </a:rPr>
              <a:t>* Long Term Care Facilities</a:t>
            </a:r>
          </a:p>
        </p:txBody>
      </p:sp>
    </p:spTree>
  </p:cSld>
  <p:clrMapOvr>
    <a:masterClrMapping/>
  </p:clrMapOvr>
</p:sld>
</file>

<file path=ppt/theme/theme1.xml><?xml version="1.0" encoding="utf-8"?>
<a:theme xmlns:a="http://schemas.openxmlformats.org/drawingml/2006/main" name="DOH_Master Template">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1629</Words>
  <Application>Microsoft Macintosh PowerPoint</Application>
  <PresentationFormat>On-screen Show (4:3)</PresentationFormat>
  <Paragraphs>296</Paragraphs>
  <Slides>28</Slides>
  <Notes>28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Garamond</vt:lpstr>
      <vt:lpstr>Times New Roman</vt:lpstr>
      <vt:lpstr>Verdana</vt:lpstr>
      <vt:lpstr>Noto Sans Symbols</vt:lpstr>
      <vt:lpstr>Arial</vt:lpstr>
      <vt:lpstr>Calibri</vt:lpstr>
      <vt:lpstr>DOH_Master Template</vt:lpstr>
      <vt:lpstr>PowerPoint Presentation</vt:lpstr>
      <vt:lpstr>Antimicrobial Resistance (AMR)</vt:lpstr>
      <vt:lpstr>Antimicrobial Resistance (AMR)</vt:lpstr>
      <vt:lpstr>What drives AMR? </vt:lpstr>
      <vt:lpstr>What drives AMR? </vt:lpstr>
      <vt:lpstr>Overview of Commonwealth Response</vt:lpstr>
      <vt:lpstr>Overview of Commonwealth Response</vt:lpstr>
      <vt:lpstr>Get Smart Program Objectives</vt:lpstr>
      <vt:lpstr>Get Smart Program Initiatives   </vt:lpstr>
      <vt:lpstr>Pediatric Initiative  </vt:lpstr>
      <vt:lpstr>Get Smart Pediatric Initiative (continued)</vt:lpstr>
      <vt:lpstr>Get Smart Pharmacy Initiative</vt:lpstr>
      <vt:lpstr>Get Smart Pharmacy Initiative (cont’d) </vt:lpstr>
      <vt:lpstr>Get Smart Communication Initiative</vt:lpstr>
      <vt:lpstr>Get Smart Communication Initiative</vt:lpstr>
      <vt:lpstr>Tracking Antimicrobial Resistance (continued)</vt:lpstr>
      <vt:lpstr>Call to Action </vt:lpstr>
      <vt:lpstr>Call to Action</vt:lpstr>
      <vt:lpstr>2016 Get Smart Art  Competition Winners</vt:lpstr>
      <vt:lpstr>Age Group &lt;4</vt:lpstr>
      <vt:lpstr>Age Group 5-6</vt:lpstr>
      <vt:lpstr>Age Group 7-8</vt:lpstr>
      <vt:lpstr>Age Group 9-10</vt:lpstr>
      <vt:lpstr>Age Group 11-12</vt:lpstr>
      <vt:lpstr>Acknowledgment – PCAS Team </vt:lpstr>
      <vt:lpstr>Acknowledgements</vt:lpstr>
      <vt:lpstr>Acknowledgement</vt:lpstr>
      <vt:lpstr>PowerPoint Presentation</vt:lpstr>
    </vt:vector>
  </TitlesOfParts>
  <LinksUpToDate>false</LinksUpToDate>
  <SharedDoc>false</SharedDoc>
  <HyperlinksChanged>false</HyperlinksChanged>
  <AppVersion>15.0027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Mary Leonard</cp:lastModifiedBy>
  <cp:revision>1</cp:revision>
  <dcterms:modified xsi:type="dcterms:W3CDTF">2017-01-05T17:35:00Z</dcterms:modified>
</cp:coreProperties>
</file>