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9"/>
    <p:sldMasterId id="2147483648" r:id="rId10"/>
  </p:sldMasterIdLst>
  <p:notesMasterIdLst>
    <p:notesMasterId r:id="rId27"/>
  </p:notesMasterIdLst>
  <p:sldIdLst>
    <p:sldId id="3276" r:id="rId11"/>
    <p:sldId id="3318" r:id="rId12"/>
    <p:sldId id="3319" r:id="rId13"/>
    <p:sldId id="3320" r:id="rId14"/>
    <p:sldId id="3321" r:id="rId15"/>
    <p:sldId id="3331" r:id="rId16"/>
    <p:sldId id="3323" r:id="rId17"/>
    <p:sldId id="3324" r:id="rId18"/>
    <p:sldId id="3325" r:id="rId19"/>
    <p:sldId id="3326" r:id="rId20"/>
    <p:sldId id="3328" r:id="rId21"/>
    <p:sldId id="3327" r:id="rId22"/>
    <p:sldId id="3329" r:id="rId23"/>
    <p:sldId id="3330" r:id="rId24"/>
    <p:sldId id="3332" r:id="rId25"/>
    <p:sldId id="3242"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9EC3E1"/>
    <a:srgbClr val="1F538F"/>
    <a:srgbClr val="7C7C7C"/>
    <a:srgbClr val="595959"/>
    <a:srgbClr val="9999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85899" autoAdjust="0"/>
  </p:normalViewPr>
  <p:slideViewPr>
    <p:cSldViewPr snapToGrid="0" showGuides="1">
      <p:cViewPr varScale="1">
        <p:scale>
          <a:sx n="74" d="100"/>
          <a:sy n="74" d="100"/>
        </p:scale>
        <p:origin x="902"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ags" Target="tags/tag1.xml"/><Relationship Id="rId10" Type="http://schemas.openxmlformats.org/officeDocument/2006/relationships/slideMaster" Target="slideMasters/slideMaster2.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hyperlink" Target="https://www.itmat.upenn.edu/itmat/education-and-training/contact-itmat-education.html" TargetMode="Externa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3" Type="http://schemas.openxmlformats.org/officeDocument/2006/relationships/hyperlink" Target="https://www.itmat.upenn.edu/itmat/education-and-training/contact-itmat-education.html" TargetMode="External"/><Relationship Id="rId7" Type="http://schemas.openxmlformats.org/officeDocument/2006/relationships/image" Target="../media/image40.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02130-459E-7A45-A6EC-52B5248004EA}" type="doc">
      <dgm:prSet loTypeId="urn:microsoft.com/office/officeart/2005/8/layout/matrix1" loCatId="" qsTypeId="urn:microsoft.com/office/officeart/2005/8/quickstyle/simple5" qsCatId="simple" csTypeId="urn:microsoft.com/office/officeart/2005/8/colors/accent1_2" csCatId="accent1" phldr="1"/>
      <dgm:spPr/>
      <dgm:t>
        <a:bodyPr/>
        <a:lstStyle/>
        <a:p>
          <a:endParaRPr lang="en-US"/>
        </a:p>
      </dgm:t>
    </dgm:pt>
    <dgm:pt modelId="{205C9174-9372-7843-9DD6-6D2C86B6F6F2}">
      <dgm:prSet phldrT="[Text]"/>
      <dgm:spPr/>
      <dgm:t>
        <a:bodyPr/>
        <a:lstStyle/>
        <a:p>
          <a:r>
            <a:rPr lang="en-US" b="1"/>
            <a:t>Degree Components</a:t>
          </a:r>
        </a:p>
      </dgm:t>
    </dgm:pt>
    <dgm:pt modelId="{1AAD136A-B81F-154E-838E-621A3FA8B0D4}" type="parTrans" cxnId="{FDFE803A-ECE2-C148-8CEE-FEC285C5DB50}">
      <dgm:prSet/>
      <dgm:spPr/>
      <dgm:t>
        <a:bodyPr/>
        <a:lstStyle/>
        <a:p>
          <a:endParaRPr lang="en-US"/>
        </a:p>
      </dgm:t>
    </dgm:pt>
    <dgm:pt modelId="{763E0ADF-001C-2044-8F57-528FFF76FF74}" type="sibTrans" cxnId="{FDFE803A-ECE2-C148-8CEE-FEC285C5DB50}">
      <dgm:prSet/>
      <dgm:spPr/>
      <dgm:t>
        <a:bodyPr/>
        <a:lstStyle/>
        <a:p>
          <a:endParaRPr lang="en-US"/>
        </a:p>
      </dgm:t>
    </dgm:pt>
    <dgm:pt modelId="{948E4198-CAC2-F44D-BC4E-521EABDBFD42}">
      <dgm:prSet phldrT="[Text]"/>
      <dgm:spPr/>
      <dgm:t>
        <a:bodyPr/>
        <a:lstStyle/>
        <a:p>
          <a:r>
            <a:rPr lang="en-US" b="1" dirty="0"/>
            <a:t>Didactic Courses</a:t>
          </a:r>
        </a:p>
      </dgm:t>
    </dgm:pt>
    <dgm:pt modelId="{93275356-912B-1B4A-8CEF-23D1A8E7D3BE}" type="parTrans" cxnId="{E7982832-6BFD-5B4D-81B4-ABD9DABF754A}">
      <dgm:prSet/>
      <dgm:spPr/>
      <dgm:t>
        <a:bodyPr/>
        <a:lstStyle/>
        <a:p>
          <a:endParaRPr lang="en-US"/>
        </a:p>
      </dgm:t>
    </dgm:pt>
    <dgm:pt modelId="{492BD5C2-8465-F241-BC2F-F26CAB59E06C}" type="sibTrans" cxnId="{E7982832-6BFD-5B4D-81B4-ABD9DABF754A}">
      <dgm:prSet/>
      <dgm:spPr/>
      <dgm:t>
        <a:bodyPr/>
        <a:lstStyle/>
        <a:p>
          <a:endParaRPr lang="en-US"/>
        </a:p>
      </dgm:t>
    </dgm:pt>
    <dgm:pt modelId="{DEF47B5B-A4A2-0444-AD5D-55C430DC1A23}">
      <dgm:prSet phldrT="[Text]"/>
      <dgm:spPr/>
      <dgm:t>
        <a:bodyPr/>
        <a:lstStyle/>
        <a:p>
          <a:r>
            <a:rPr lang="en-US" b="1" dirty="0"/>
            <a:t>Experiential</a:t>
          </a:r>
        </a:p>
        <a:p>
          <a:r>
            <a:rPr lang="en-US" dirty="0"/>
            <a:t>Laboratory Rotation, Externship</a:t>
          </a:r>
        </a:p>
      </dgm:t>
    </dgm:pt>
    <dgm:pt modelId="{0D39D3B4-5243-1149-9369-997107FEF4EB}" type="parTrans" cxnId="{F8C20F06-1C00-8A4C-8A35-1BE185DD454A}">
      <dgm:prSet/>
      <dgm:spPr/>
      <dgm:t>
        <a:bodyPr/>
        <a:lstStyle/>
        <a:p>
          <a:endParaRPr lang="en-US"/>
        </a:p>
      </dgm:t>
    </dgm:pt>
    <dgm:pt modelId="{6CDF6CE1-B787-AB42-A762-820CEB67642E}" type="sibTrans" cxnId="{F8C20F06-1C00-8A4C-8A35-1BE185DD454A}">
      <dgm:prSet/>
      <dgm:spPr/>
      <dgm:t>
        <a:bodyPr/>
        <a:lstStyle/>
        <a:p>
          <a:endParaRPr lang="en-US"/>
        </a:p>
      </dgm:t>
    </dgm:pt>
    <dgm:pt modelId="{0921B695-5B28-8542-9863-8774CB18A37B}">
      <dgm:prSet phldrT="[Text]"/>
      <dgm:spPr/>
      <dgm:t>
        <a:bodyPr/>
        <a:lstStyle/>
        <a:p>
          <a:r>
            <a:rPr lang="en-US" b="1"/>
            <a:t>Professional </a:t>
          </a:r>
          <a:br>
            <a:rPr lang="en-US" b="1"/>
          </a:br>
          <a:r>
            <a:rPr lang="en-US" b="1"/>
            <a:t>Development</a:t>
          </a:r>
        </a:p>
        <a:p>
          <a:endParaRPr lang="en-US" b="1"/>
        </a:p>
      </dgm:t>
    </dgm:pt>
    <dgm:pt modelId="{72BBCC76-367E-0049-88B4-CC527EFB63A2}" type="parTrans" cxnId="{E81922AB-FE6E-084F-A511-A9E59034ACE2}">
      <dgm:prSet/>
      <dgm:spPr/>
      <dgm:t>
        <a:bodyPr/>
        <a:lstStyle/>
        <a:p>
          <a:endParaRPr lang="en-US"/>
        </a:p>
      </dgm:t>
    </dgm:pt>
    <dgm:pt modelId="{A96B370F-F835-4844-8785-8CCABF21309B}" type="sibTrans" cxnId="{E81922AB-FE6E-084F-A511-A9E59034ACE2}">
      <dgm:prSet/>
      <dgm:spPr/>
      <dgm:t>
        <a:bodyPr/>
        <a:lstStyle/>
        <a:p>
          <a:endParaRPr lang="en-US"/>
        </a:p>
      </dgm:t>
    </dgm:pt>
    <dgm:pt modelId="{D13A665F-E9AD-C146-9ECA-3B2C96BC0670}">
      <dgm:prSet phldrT="[Text]"/>
      <dgm:spPr/>
      <dgm:t>
        <a:bodyPr/>
        <a:lstStyle/>
        <a:p>
          <a:endParaRPr lang="en-US" b="1" dirty="0"/>
        </a:p>
        <a:p>
          <a:r>
            <a:rPr lang="en-US" b="1" dirty="0"/>
            <a:t>Research Project</a:t>
          </a:r>
        </a:p>
        <a:p>
          <a:endParaRPr lang="en-US" b="1" dirty="0"/>
        </a:p>
        <a:p>
          <a:endParaRPr lang="en-US" b="1" dirty="0"/>
        </a:p>
      </dgm:t>
    </dgm:pt>
    <dgm:pt modelId="{956E26E3-64C5-D541-9E5C-44D50936B26A}" type="parTrans" cxnId="{05BE5D20-5235-4B44-9F8E-DAE75A189CAB}">
      <dgm:prSet/>
      <dgm:spPr/>
      <dgm:t>
        <a:bodyPr/>
        <a:lstStyle/>
        <a:p>
          <a:endParaRPr lang="en-US"/>
        </a:p>
      </dgm:t>
    </dgm:pt>
    <dgm:pt modelId="{69A62E9B-C690-6348-9F04-96CFEB7E301B}" type="sibTrans" cxnId="{05BE5D20-5235-4B44-9F8E-DAE75A189CAB}">
      <dgm:prSet/>
      <dgm:spPr/>
      <dgm:t>
        <a:bodyPr/>
        <a:lstStyle/>
        <a:p>
          <a:endParaRPr lang="en-US"/>
        </a:p>
      </dgm:t>
    </dgm:pt>
    <dgm:pt modelId="{EBB4BBB9-E3D3-48A8-9FCE-5074E64557AD}" type="pres">
      <dgm:prSet presAssocID="{0E702130-459E-7A45-A6EC-52B5248004EA}" presName="diagram" presStyleCnt="0">
        <dgm:presLayoutVars>
          <dgm:chMax val="1"/>
          <dgm:dir/>
          <dgm:animLvl val="ctr"/>
          <dgm:resizeHandles val="exact"/>
        </dgm:presLayoutVars>
      </dgm:prSet>
      <dgm:spPr/>
    </dgm:pt>
    <dgm:pt modelId="{69DFF26D-1F7F-4E8C-BE10-3741AF0D46B4}" type="pres">
      <dgm:prSet presAssocID="{0E702130-459E-7A45-A6EC-52B5248004EA}" presName="matrix" presStyleCnt="0"/>
      <dgm:spPr/>
    </dgm:pt>
    <dgm:pt modelId="{D6289AFD-B6B6-40FA-A82A-3AB2BF8C3DA7}" type="pres">
      <dgm:prSet presAssocID="{0E702130-459E-7A45-A6EC-52B5248004EA}" presName="tile1" presStyleLbl="node1" presStyleIdx="0" presStyleCnt="4"/>
      <dgm:spPr/>
    </dgm:pt>
    <dgm:pt modelId="{8F60422F-852A-4238-95B2-4F0A4C75D112}" type="pres">
      <dgm:prSet presAssocID="{0E702130-459E-7A45-A6EC-52B5248004EA}" presName="tile1text" presStyleLbl="node1" presStyleIdx="0" presStyleCnt="4">
        <dgm:presLayoutVars>
          <dgm:chMax val="0"/>
          <dgm:chPref val="0"/>
          <dgm:bulletEnabled val="1"/>
        </dgm:presLayoutVars>
      </dgm:prSet>
      <dgm:spPr/>
    </dgm:pt>
    <dgm:pt modelId="{CC0D1E6A-394D-41A3-88D5-6ECFCC19FB90}" type="pres">
      <dgm:prSet presAssocID="{0E702130-459E-7A45-A6EC-52B5248004EA}" presName="tile2" presStyleLbl="node1" presStyleIdx="1" presStyleCnt="4"/>
      <dgm:spPr/>
    </dgm:pt>
    <dgm:pt modelId="{24AA8C74-229C-4EC2-909A-C3CD2A5EBA16}" type="pres">
      <dgm:prSet presAssocID="{0E702130-459E-7A45-A6EC-52B5248004EA}" presName="tile2text" presStyleLbl="node1" presStyleIdx="1" presStyleCnt="4">
        <dgm:presLayoutVars>
          <dgm:chMax val="0"/>
          <dgm:chPref val="0"/>
          <dgm:bulletEnabled val="1"/>
        </dgm:presLayoutVars>
      </dgm:prSet>
      <dgm:spPr/>
    </dgm:pt>
    <dgm:pt modelId="{C8BA1FC1-719D-463B-86A7-4874C864E906}" type="pres">
      <dgm:prSet presAssocID="{0E702130-459E-7A45-A6EC-52B5248004EA}" presName="tile3" presStyleLbl="node1" presStyleIdx="2" presStyleCnt="4"/>
      <dgm:spPr/>
    </dgm:pt>
    <dgm:pt modelId="{7C90DDC2-6781-406B-8A10-CE95C9BAC06B}" type="pres">
      <dgm:prSet presAssocID="{0E702130-459E-7A45-A6EC-52B5248004EA}" presName="tile3text" presStyleLbl="node1" presStyleIdx="2" presStyleCnt="4">
        <dgm:presLayoutVars>
          <dgm:chMax val="0"/>
          <dgm:chPref val="0"/>
          <dgm:bulletEnabled val="1"/>
        </dgm:presLayoutVars>
      </dgm:prSet>
      <dgm:spPr/>
    </dgm:pt>
    <dgm:pt modelId="{4A8D0D37-7681-42B1-B5E9-E8F6553ADB3F}" type="pres">
      <dgm:prSet presAssocID="{0E702130-459E-7A45-A6EC-52B5248004EA}" presName="tile4" presStyleLbl="node1" presStyleIdx="3" presStyleCnt="4"/>
      <dgm:spPr/>
    </dgm:pt>
    <dgm:pt modelId="{96DEDB20-6024-45F5-A521-60ECC182A2FD}" type="pres">
      <dgm:prSet presAssocID="{0E702130-459E-7A45-A6EC-52B5248004EA}" presName="tile4text" presStyleLbl="node1" presStyleIdx="3" presStyleCnt="4">
        <dgm:presLayoutVars>
          <dgm:chMax val="0"/>
          <dgm:chPref val="0"/>
          <dgm:bulletEnabled val="1"/>
        </dgm:presLayoutVars>
      </dgm:prSet>
      <dgm:spPr/>
    </dgm:pt>
    <dgm:pt modelId="{92307BF0-DE37-4AE5-B867-F0AC84BF6E29}" type="pres">
      <dgm:prSet presAssocID="{0E702130-459E-7A45-A6EC-52B5248004EA}" presName="centerTile" presStyleLbl="fgShp" presStyleIdx="0" presStyleCnt="1">
        <dgm:presLayoutVars>
          <dgm:chMax val="0"/>
          <dgm:chPref val="0"/>
        </dgm:presLayoutVars>
      </dgm:prSet>
      <dgm:spPr/>
    </dgm:pt>
  </dgm:ptLst>
  <dgm:cxnLst>
    <dgm:cxn modelId="{F8C20F06-1C00-8A4C-8A35-1BE185DD454A}" srcId="{205C9174-9372-7843-9DD6-6D2C86B6F6F2}" destId="{DEF47B5B-A4A2-0444-AD5D-55C430DC1A23}" srcOrd="1" destOrd="0" parTransId="{0D39D3B4-5243-1149-9369-997107FEF4EB}" sibTransId="{6CDF6CE1-B787-AB42-A762-820CEB67642E}"/>
    <dgm:cxn modelId="{05BE5D20-5235-4B44-9F8E-DAE75A189CAB}" srcId="{205C9174-9372-7843-9DD6-6D2C86B6F6F2}" destId="{D13A665F-E9AD-C146-9ECA-3B2C96BC0670}" srcOrd="3" destOrd="0" parTransId="{956E26E3-64C5-D541-9E5C-44D50936B26A}" sibTransId="{69A62E9B-C690-6348-9F04-96CFEB7E301B}"/>
    <dgm:cxn modelId="{11381326-0A6F-460B-BCD9-D77C2228C9FB}" type="presOf" srcId="{948E4198-CAC2-F44D-BC4E-521EABDBFD42}" destId="{8F60422F-852A-4238-95B2-4F0A4C75D112}" srcOrd="1" destOrd="0" presId="urn:microsoft.com/office/officeart/2005/8/layout/matrix1"/>
    <dgm:cxn modelId="{00914529-4B5C-4898-A5C7-7505569DA633}" type="presOf" srcId="{DEF47B5B-A4A2-0444-AD5D-55C430DC1A23}" destId="{24AA8C74-229C-4EC2-909A-C3CD2A5EBA16}" srcOrd="1" destOrd="0" presId="urn:microsoft.com/office/officeart/2005/8/layout/matrix1"/>
    <dgm:cxn modelId="{E7982832-6BFD-5B4D-81B4-ABD9DABF754A}" srcId="{205C9174-9372-7843-9DD6-6D2C86B6F6F2}" destId="{948E4198-CAC2-F44D-BC4E-521EABDBFD42}" srcOrd="0" destOrd="0" parTransId="{93275356-912B-1B4A-8CEF-23D1A8E7D3BE}" sibTransId="{492BD5C2-8465-F241-BC2F-F26CAB59E06C}"/>
    <dgm:cxn modelId="{FDFE803A-ECE2-C148-8CEE-FEC285C5DB50}" srcId="{0E702130-459E-7A45-A6EC-52B5248004EA}" destId="{205C9174-9372-7843-9DD6-6D2C86B6F6F2}" srcOrd="0" destOrd="0" parTransId="{1AAD136A-B81F-154E-838E-621A3FA8B0D4}" sibTransId="{763E0ADF-001C-2044-8F57-528FFF76FF74}"/>
    <dgm:cxn modelId="{76126140-7771-49DB-A322-D05F8E907511}" type="presOf" srcId="{D13A665F-E9AD-C146-9ECA-3B2C96BC0670}" destId="{4A8D0D37-7681-42B1-B5E9-E8F6553ADB3F}" srcOrd="0" destOrd="0" presId="urn:microsoft.com/office/officeart/2005/8/layout/matrix1"/>
    <dgm:cxn modelId="{F7699762-830D-45CA-A025-07A8C7EE1719}" type="presOf" srcId="{948E4198-CAC2-F44D-BC4E-521EABDBFD42}" destId="{D6289AFD-B6B6-40FA-A82A-3AB2BF8C3DA7}" srcOrd="0" destOrd="0" presId="urn:microsoft.com/office/officeart/2005/8/layout/matrix1"/>
    <dgm:cxn modelId="{AC29E376-6AAB-42F5-AE61-3773E0816908}" type="presOf" srcId="{0921B695-5B28-8542-9863-8774CB18A37B}" destId="{7C90DDC2-6781-406B-8A10-CE95C9BAC06B}" srcOrd="1" destOrd="0" presId="urn:microsoft.com/office/officeart/2005/8/layout/matrix1"/>
    <dgm:cxn modelId="{6A8F7D7A-BFBA-446F-9853-70C95FF6E46C}" type="presOf" srcId="{0921B695-5B28-8542-9863-8774CB18A37B}" destId="{C8BA1FC1-719D-463B-86A7-4874C864E906}" srcOrd="0" destOrd="0" presId="urn:microsoft.com/office/officeart/2005/8/layout/matrix1"/>
    <dgm:cxn modelId="{9C611B86-2EB4-4EDB-998B-80A47428C022}" type="presOf" srcId="{205C9174-9372-7843-9DD6-6D2C86B6F6F2}" destId="{92307BF0-DE37-4AE5-B867-F0AC84BF6E29}" srcOrd="0" destOrd="0" presId="urn:microsoft.com/office/officeart/2005/8/layout/matrix1"/>
    <dgm:cxn modelId="{E81922AB-FE6E-084F-A511-A9E59034ACE2}" srcId="{205C9174-9372-7843-9DD6-6D2C86B6F6F2}" destId="{0921B695-5B28-8542-9863-8774CB18A37B}" srcOrd="2" destOrd="0" parTransId="{72BBCC76-367E-0049-88B4-CC527EFB63A2}" sibTransId="{A96B370F-F835-4844-8785-8CCABF21309B}"/>
    <dgm:cxn modelId="{68D2BFB0-87D8-4D00-A3A1-15FEE824F4EE}" type="presOf" srcId="{D13A665F-E9AD-C146-9ECA-3B2C96BC0670}" destId="{96DEDB20-6024-45F5-A521-60ECC182A2FD}" srcOrd="1" destOrd="0" presId="urn:microsoft.com/office/officeart/2005/8/layout/matrix1"/>
    <dgm:cxn modelId="{D4B22CBB-941E-442C-9A2B-16E6DDD5E116}" type="presOf" srcId="{DEF47B5B-A4A2-0444-AD5D-55C430DC1A23}" destId="{CC0D1E6A-394D-41A3-88D5-6ECFCC19FB90}" srcOrd="0" destOrd="0" presId="urn:microsoft.com/office/officeart/2005/8/layout/matrix1"/>
    <dgm:cxn modelId="{32FBA6FF-9228-42D0-89A2-503557D68E9B}" type="presOf" srcId="{0E702130-459E-7A45-A6EC-52B5248004EA}" destId="{EBB4BBB9-E3D3-48A8-9FCE-5074E64557AD}" srcOrd="0" destOrd="0" presId="urn:microsoft.com/office/officeart/2005/8/layout/matrix1"/>
    <dgm:cxn modelId="{9CFF7256-EE87-4413-ABC7-056529FD67C5}" type="presParOf" srcId="{EBB4BBB9-E3D3-48A8-9FCE-5074E64557AD}" destId="{69DFF26D-1F7F-4E8C-BE10-3741AF0D46B4}" srcOrd="0" destOrd="0" presId="urn:microsoft.com/office/officeart/2005/8/layout/matrix1"/>
    <dgm:cxn modelId="{9E9B7DDD-0AD5-4621-BF90-0F085EA3F899}" type="presParOf" srcId="{69DFF26D-1F7F-4E8C-BE10-3741AF0D46B4}" destId="{D6289AFD-B6B6-40FA-A82A-3AB2BF8C3DA7}" srcOrd="0" destOrd="0" presId="urn:microsoft.com/office/officeart/2005/8/layout/matrix1"/>
    <dgm:cxn modelId="{D4C164E0-6FEB-4A9E-B2A7-836FF0CF9908}" type="presParOf" srcId="{69DFF26D-1F7F-4E8C-BE10-3741AF0D46B4}" destId="{8F60422F-852A-4238-95B2-4F0A4C75D112}" srcOrd="1" destOrd="0" presId="urn:microsoft.com/office/officeart/2005/8/layout/matrix1"/>
    <dgm:cxn modelId="{3C8CC524-4003-4618-A284-394FE9FA3ACC}" type="presParOf" srcId="{69DFF26D-1F7F-4E8C-BE10-3741AF0D46B4}" destId="{CC0D1E6A-394D-41A3-88D5-6ECFCC19FB90}" srcOrd="2" destOrd="0" presId="urn:microsoft.com/office/officeart/2005/8/layout/matrix1"/>
    <dgm:cxn modelId="{7C27951E-3EC3-416B-914E-D5C4D8570BD8}" type="presParOf" srcId="{69DFF26D-1F7F-4E8C-BE10-3741AF0D46B4}" destId="{24AA8C74-229C-4EC2-909A-C3CD2A5EBA16}" srcOrd="3" destOrd="0" presId="urn:microsoft.com/office/officeart/2005/8/layout/matrix1"/>
    <dgm:cxn modelId="{2869750F-3956-4C48-BF88-E49E107BDEBC}" type="presParOf" srcId="{69DFF26D-1F7F-4E8C-BE10-3741AF0D46B4}" destId="{C8BA1FC1-719D-463B-86A7-4874C864E906}" srcOrd="4" destOrd="0" presId="urn:microsoft.com/office/officeart/2005/8/layout/matrix1"/>
    <dgm:cxn modelId="{18CE5D80-CB23-494B-96C4-BC102DA3C72A}" type="presParOf" srcId="{69DFF26D-1F7F-4E8C-BE10-3741AF0D46B4}" destId="{7C90DDC2-6781-406B-8A10-CE95C9BAC06B}" srcOrd="5" destOrd="0" presId="urn:microsoft.com/office/officeart/2005/8/layout/matrix1"/>
    <dgm:cxn modelId="{E82BE5A8-029D-4247-BC8B-4E41815D31B8}" type="presParOf" srcId="{69DFF26D-1F7F-4E8C-BE10-3741AF0D46B4}" destId="{4A8D0D37-7681-42B1-B5E9-E8F6553ADB3F}" srcOrd="6" destOrd="0" presId="urn:microsoft.com/office/officeart/2005/8/layout/matrix1"/>
    <dgm:cxn modelId="{8DBAE68F-8AB3-4A96-9971-28B1100F17C9}" type="presParOf" srcId="{69DFF26D-1F7F-4E8C-BE10-3741AF0D46B4}" destId="{96DEDB20-6024-45F5-A521-60ECC182A2FD}" srcOrd="7" destOrd="0" presId="urn:microsoft.com/office/officeart/2005/8/layout/matrix1"/>
    <dgm:cxn modelId="{B774B8CA-6FCC-4B0A-B65B-23EE37B3ABA6}" type="presParOf" srcId="{EBB4BBB9-E3D3-48A8-9FCE-5074E64557AD}" destId="{92307BF0-DE37-4AE5-B867-F0AC84BF6E2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465B06-C6EA-4C60-B190-0F0B602518B8}"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US"/>
        </a:p>
      </dgm:t>
    </dgm:pt>
    <dgm:pt modelId="{DD1968D2-292D-4066-BC08-0EF1B284ABB2}">
      <dgm:prSet phldrT="[Text]" custT="1"/>
      <dgm:spPr/>
      <dgm:t>
        <a:bodyPr/>
        <a:lstStyle/>
        <a:p>
          <a:r>
            <a:rPr lang="en-US" sz="2400" b="1" dirty="0"/>
            <a:t>Core Courses</a:t>
          </a:r>
        </a:p>
      </dgm:t>
    </dgm:pt>
    <dgm:pt modelId="{20A6CCE6-23F0-4061-B5C4-CD388C9FC59E}" type="parTrans" cxnId="{7406FFAD-5A8B-4707-AF4E-C0FFD861ED8A}">
      <dgm:prSet/>
      <dgm:spPr/>
      <dgm:t>
        <a:bodyPr/>
        <a:lstStyle/>
        <a:p>
          <a:endParaRPr lang="en-US"/>
        </a:p>
      </dgm:t>
    </dgm:pt>
    <dgm:pt modelId="{6669ED13-88CE-42CC-BBCA-259B9C387CEE}" type="sibTrans" cxnId="{7406FFAD-5A8B-4707-AF4E-C0FFD861ED8A}">
      <dgm:prSet/>
      <dgm:spPr/>
      <dgm:t>
        <a:bodyPr/>
        <a:lstStyle/>
        <a:p>
          <a:endParaRPr lang="en-US"/>
        </a:p>
      </dgm:t>
    </dgm:pt>
    <dgm:pt modelId="{F25F239B-A771-42BA-92D5-7686AAB9375D}">
      <dgm:prSet phldrT="[Text]"/>
      <dgm:spPr/>
      <dgm:t>
        <a:bodyPr/>
        <a:lstStyle/>
        <a:p>
          <a:r>
            <a:rPr lang="en-US" b="1" dirty="0"/>
            <a:t>Discovery</a:t>
          </a:r>
        </a:p>
      </dgm:t>
    </dgm:pt>
    <dgm:pt modelId="{9D06F4A2-D0F2-404C-B822-179295187C3E}" type="parTrans" cxnId="{A11E7C05-F72D-497A-A6BB-92841476786F}">
      <dgm:prSet/>
      <dgm:spPr/>
      <dgm:t>
        <a:bodyPr/>
        <a:lstStyle/>
        <a:p>
          <a:endParaRPr lang="en-US"/>
        </a:p>
      </dgm:t>
    </dgm:pt>
    <dgm:pt modelId="{07485717-6317-43EC-B36A-385E7E91E334}" type="sibTrans" cxnId="{A11E7C05-F72D-497A-A6BB-92841476786F}">
      <dgm:prSet/>
      <dgm:spPr/>
      <dgm:t>
        <a:bodyPr/>
        <a:lstStyle/>
        <a:p>
          <a:endParaRPr lang="en-US"/>
        </a:p>
      </dgm:t>
    </dgm:pt>
    <dgm:pt modelId="{13FEF180-D43C-4937-92E7-D62F2CCCC2B9}">
      <dgm:prSet phldrT="[Text]"/>
      <dgm:spPr/>
      <dgm:t>
        <a:bodyPr/>
        <a:lstStyle/>
        <a:p>
          <a:r>
            <a:rPr lang="en-US" b="1" dirty="0"/>
            <a:t>Translational Therapeutics and Regulatory Science</a:t>
          </a:r>
        </a:p>
      </dgm:t>
    </dgm:pt>
    <dgm:pt modelId="{13377A98-B982-4146-AF73-5E6A7AB46341}" type="parTrans" cxnId="{4AFD1D61-7255-4FBF-8DBD-080671E92361}">
      <dgm:prSet/>
      <dgm:spPr/>
      <dgm:t>
        <a:bodyPr/>
        <a:lstStyle/>
        <a:p>
          <a:endParaRPr lang="en-US"/>
        </a:p>
      </dgm:t>
    </dgm:pt>
    <dgm:pt modelId="{C0F120D5-62C0-4856-A4DF-29528BEFF104}" type="sibTrans" cxnId="{4AFD1D61-7255-4FBF-8DBD-080671E92361}">
      <dgm:prSet/>
      <dgm:spPr/>
      <dgm:t>
        <a:bodyPr/>
        <a:lstStyle/>
        <a:p>
          <a:endParaRPr lang="en-US"/>
        </a:p>
      </dgm:t>
    </dgm:pt>
    <dgm:pt modelId="{E7F8D6B3-946D-482C-B3DD-C5594E9200F4}">
      <dgm:prSet phldrT="[Text]"/>
      <dgm:spPr/>
      <dgm:t>
        <a:bodyPr/>
        <a:lstStyle/>
        <a:p>
          <a:r>
            <a:rPr lang="en-US" b="1" dirty="0"/>
            <a:t>Entrepreneurial Science</a:t>
          </a:r>
        </a:p>
      </dgm:t>
    </dgm:pt>
    <dgm:pt modelId="{BF07E02D-2A10-446B-AEE6-69E131E2E0E0}" type="parTrans" cxnId="{11368E15-D6B6-4DA8-930B-16B6199D07CD}">
      <dgm:prSet/>
      <dgm:spPr/>
      <dgm:t>
        <a:bodyPr/>
        <a:lstStyle/>
        <a:p>
          <a:endParaRPr lang="en-US"/>
        </a:p>
      </dgm:t>
    </dgm:pt>
    <dgm:pt modelId="{6CBCC502-2E48-4E0B-A94A-70A292A82269}" type="sibTrans" cxnId="{11368E15-D6B6-4DA8-930B-16B6199D07CD}">
      <dgm:prSet/>
      <dgm:spPr/>
      <dgm:t>
        <a:bodyPr/>
        <a:lstStyle/>
        <a:p>
          <a:endParaRPr lang="en-US"/>
        </a:p>
      </dgm:t>
    </dgm:pt>
    <dgm:pt modelId="{B074EF83-42F2-488A-9A09-33BEA49F36E3}">
      <dgm:prSet phldrT="[Text]"/>
      <dgm:spPr/>
      <dgm:t>
        <a:bodyPr/>
        <a:lstStyle/>
        <a:p>
          <a:r>
            <a:rPr lang="en-US" b="1" dirty="0"/>
            <a:t>Bioinformatics/ Biomedical Informatics</a:t>
          </a:r>
        </a:p>
      </dgm:t>
    </dgm:pt>
    <dgm:pt modelId="{2F9B46BC-911E-4A93-B4FC-46E360D7F340}" type="parTrans" cxnId="{FD3DDB94-07BE-4EC9-80E3-5C94CEF0AC0D}">
      <dgm:prSet/>
      <dgm:spPr/>
      <dgm:t>
        <a:bodyPr/>
        <a:lstStyle/>
        <a:p>
          <a:endParaRPr lang="en-US"/>
        </a:p>
      </dgm:t>
    </dgm:pt>
    <dgm:pt modelId="{7E3E33E8-BB64-4092-8CAD-CE51A82DF885}" type="sibTrans" cxnId="{FD3DDB94-07BE-4EC9-80E3-5C94CEF0AC0D}">
      <dgm:prSet/>
      <dgm:spPr/>
      <dgm:t>
        <a:bodyPr/>
        <a:lstStyle/>
        <a:p>
          <a:endParaRPr lang="en-US"/>
        </a:p>
      </dgm:t>
    </dgm:pt>
    <dgm:pt modelId="{EEA1F77B-267E-4212-A400-C0D256EA3410}" type="pres">
      <dgm:prSet presAssocID="{56465B06-C6EA-4C60-B190-0F0B602518B8}" presName="composite" presStyleCnt="0">
        <dgm:presLayoutVars>
          <dgm:chMax val="1"/>
          <dgm:dir/>
          <dgm:resizeHandles val="exact"/>
        </dgm:presLayoutVars>
      </dgm:prSet>
      <dgm:spPr/>
    </dgm:pt>
    <dgm:pt modelId="{3E505233-94C9-4CE0-B579-52CFC3AFF380}" type="pres">
      <dgm:prSet presAssocID="{56465B06-C6EA-4C60-B190-0F0B602518B8}" presName="radial" presStyleCnt="0">
        <dgm:presLayoutVars>
          <dgm:animLvl val="ctr"/>
        </dgm:presLayoutVars>
      </dgm:prSet>
      <dgm:spPr/>
    </dgm:pt>
    <dgm:pt modelId="{20198EE5-FAA1-47C6-BAA2-B4FF05268519}" type="pres">
      <dgm:prSet presAssocID="{DD1968D2-292D-4066-BC08-0EF1B284ABB2}" presName="centerShape" presStyleLbl="vennNode1" presStyleIdx="0" presStyleCnt="5" custScaleX="71284" custScaleY="71284"/>
      <dgm:spPr/>
    </dgm:pt>
    <dgm:pt modelId="{3218C38E-F279-466F-8C56-639F3447F65D}" type="pres">
      <dgm:prSet presAssocID="{F25F239B-A771-42BA-92D5-7686AAB9375D}" presName="node" presStyleLbl="vennNode1" presStyleIdx="1" presStyleCnt="5" custScaleX="139818" custScaleY="139818">
        <dgm:presLayoutVars>
          <dgm:bulletEnabled val="1"/>
        </dgm:presLayoutVars>
      </dgm:prSet>
      <dgm:spPr/>
    </dgm:pt>
    <dgm:pt modelId="{A5F2E729-B73B-412B-A0E1-2AC141D2FB93}" type="pres">
      <dgm:prSet presAssocID="{13FEF180-D43C-4937-92E7-D62F2CCCC2B9}" presName="node" presStyleLbl="vennNode1" presStyleIdx="2" presStyleCnt="5" custScaleX="149404" custScaleY="149404">
        <dgm:presLayoutVars>
          <dgm:bulletEnabled val="1"/>
        </dgm:presLayoutVars>
      </dgm:prSet>
      <dgm:spPr/>
    </dgm:pt>
    <dgm:pt modelId="{5CFF25EA-A5ED-4C50-A668-F9AF956AFE21}" type="pres">
      <dgm:prSet presAssocID="{E7F8D6B3-946D-482C-B3DD-C5594E9200F4}" presName="node" presStyleLbl="vennNode1" presStyleIdx="3" presStyleCnt="5" custScaleX="148149" custScaleY="148149">
        <dgm:presLayoutVars>
          <dgm:bulletEnabled val="1"/>
        </dgm:presLayoutVars>
      </dgm:prSet>
      <dgm:spPr/>
    </dgm:pt>
    <dgm:pt modelId="{A7C4F136-48C9-42A3-B3FC-CB761E00411A}" type="pres">
      <dgm:prSet presAssocID="{B074EF83-42F2-488A-9A09-33BEA49F36E3}" presName="node" presStyleLbl="vennNode1" presStyleIdx="4" presStyleCnt="5" custScaleX="157356" custScaleY="157355">
        <dgm:presLayoutVars>
          <dgm:bulletEnabled val="1"/>
        </dgm:presLayoutVars>
      </dgm:prSet>
      <dgm:spPr/>
    </dgm:pt>
  </dgm:ptLst>
  <dgm:cxnLst>
    <dgm:cxn modelId="{FBC0BE03-DE4C-4C68-BE6C-B181B1A37744}" type="presOf" srcId="{F25F239B-A771-42BA-92D5-7686AAB9375D}" destId="{3218C38E-F279-466F-8C56-639F3447F65D}" srcOrd="0" destOrd="0" presId="urn:microsoft.com/office/officeart/2005/8/layout/radial3"/>
    <dgm:cxn modelId="{A11E7C05-F72D-497A-A6BB-92841476786F}" srcId="{DD1968D2-292D-4066-BC08-0EF1B284ABB2}" destId="{F25F239B-A771-42BA-92D5-7686AAB9375D}" srcOrd="0" destOrd="0" parTransId="{9D06F4A2-D0F2-404C-B822-179295187C3E}" sibTransId="{07485717-6317-43EC-B36A-385E7E91E334}"/>
    <dgm:cxn modelId="{06CBA212-C920-42FD-87D3-2487D5D5B787}" type="presOf" srcId="{B074EF83-42F2-488A-9A09-33BEA49F36E3}" destId="{A7C4F136-48C9-42A3-B3FC-CB761E00411A}" srcOrd="0" destOrd="0" presId="urn:microsoft.com/office/officeart/2005/8/layout/radial3"/>
    <dgm:cxn modelId="{11368E15-D6B6-4DA8-930B-16B6199D07CD}" srcId="{DD1968D2-292D-4066-BC08-0EF1B284ABB2}" destId="{E7F8D6B3-946D-482C-B3DD-C5594E9200F4}" srcOrd="2" destOrd="0" parTransId="{BF07E02D-2A10-446B-AEE6-69E131E2E0E0}" sibTransId="{6CBCC502-2E48-4E0B-A94A-70A292A82269}"/>
    <dgm:cxn modelId="{4AFD1D61-7255-4FBF-8DBD-080671E92361}" srcId="{DD1968D2-292D-4066-BC08-0EF1B284ABB2}" destId="{13FEF180-D43C-4937-92E7-D62F2CCCC2B9}" srcOrd="1" destOrd="0" parTransId="{13377A98-B982-4146-AF73-5E6A7AB46341}" sibTransId="{C0F120D5-62C0-4856-A4DF-29528BEFF104}"/>
    <dgm:cxn modelId="{7F706952-659D-4EF0-B0CA-48E59742F530}" type="presOf" srcId="{56465B06-C6EA-4C60-B190-0F0B602518B8}" destId="{EEA1F77B-267E-4212-A400-C0D256EA3410}" srcOrd="0" destOrd="0" presId="urn:microsoft.com/office/officeart/2005/8/layout/radial3"/>
    <dgm:cxn modelId="{FD3DDB94-07BE-4EC9-80E3-5C94CEF0AC0D}" srcId="{DD1968D2-292D-4066-BC08-0EF1B284ABB2}" destId="{B074EF83-42F2-488A-9A09-33BEA49F36E3}" srcOrd="3" destOrd="0" parTransId="{2F9B46BC-911E-4A93-B4FC-46E360D7F340}" sibTransId="{7E3E33E8-BB64-4092-8CAD-CE51A82DF885}"/>
    <dgm:cxn modelId="{400B5295-2CC0-40EC-AEAE-2E01A2DD1FA0}" type="presOf" srcId="{DD1968D2-292D-4066-BC08-0EF1B284ABB2}" destId="{20198EE5-FAA1-47C6-BAA2-B4FF05268519}" srcOrd="0" destOrd="0" presId="urn:microsoft.com/office/officeart/2005/8/layout/radial3"/>
    <dgm:cxn modelId="{7406FFAD-5A8B-4707-AF4E-C0FFD861ED8A}" srcId="{56465B06-C6EA-4C60-B190-0F0B602518B8}" destId="{DD1968D2-292D-4066-BC08-0EF1B284ABB2}" srcOrd="0" destOrd="0" parTransId="{20A6CCE6-23F0-4061-B5C4-CD388C9FC59E}" sibTransId="{6669ED13-88CE-42CC-BBCA-259B9C387CEE}"/>
    <dgm:cxn modelId="{7C6241EA-7498-4E76-8306-B0E33FB5FB9E}" type="presOf" srcId="{E7F8D6B3-946D-482C-B3DD-C5594E9200F4}" destId="{5CFF25EA-A5ED-4C50-A668-F9AF956AFE21}" srcOrd="0" destOrd="0" presId="urn:microsoft.com/office/officeart/2005/8/layout/radial3"/>
    <dgm:cxn modelId="{CA7F1AEB-0F11-454B-BFCC-5F1CC48AF900}" type="presOf" srcId="{13FEF180-D43C-4937-92E7-D62F2CCCC2B9}" destId="{A5F2E729-B73B-412B-A0E1-2AC141D2FB93}" srcOrd="0" destOrd="0" presId="urn:microsoft.com/office/officeart/2005/8/layout/radial3"/>
    <dgm:cxn modelId="{E2554324-9724-4222-ACD2-134B5AAAFF56}" type="presParOf" srcId="{EEA1F77B-267E-4212-A400-C0D256EA3410}" destId="{3E505233-94C9-4CE0-B579-52CFC3AFF380}" srcOrd="0" destOrd="0" presId="urn:microsoft.com/office/officeart/2005/8/layout/radial3"/>
    <dgm:cxn modelId="{70EED98B-5519-40F5-954C-45CC8DEF2FCB}" type="presParOf" srcId="{3E505233-94C9-4CE0-B579-52CFC3AFF380}" destId="{20198EE5-FAA1-47C6-BAA2-B4FF05268519}" srcOrd="0" destOrd="0" presId="urn:microsoft.com/office/officeart/2005/8/layout/radial3"/>
    <dgm:cxn modelId="{BB7CB19B-01A2-4CF0-B5A5-61AA79219858}" type="presParOf" srcId="{3E505233-94C9-4CE0-B579-52CFC3AFF380}" destId="{3218C38E-F279-466F-8C56-639F3447F65D}" srcOrd="1" destOrd="0" presId="urn:microsoft.com/office/officeart/2005/8/layout/radial3"/>
    <dgm:cxn modelId="{7F6A4EB8-A9ED-46D0-A6D2-D53B45FB93AE}" type="presParOf" srcId="{3E505233-94C9-4CE0-B579-52CFC3AFF380}" destId="{A5F2E729-B73B-412B-A0E1-2AC141D2FB93}" srcOrd="2" destOrd="0" presId="urn:microsoft.com/office/officeart/2005/8/layout/radial3"/>
    <dgm:cxn modelId="{75F40F04-89A0-4B48-8862-6480610A458D}" type="presParOf" srcId="{3E505233-94C9-4CE0-B579-52CFC3AFF380}" destId="{5CFF25EA-A5ED-4C50-A668-F9AF956AFE21}" srcOrd="3" destOrd="0" presId="urn:microsoft.com/office/officeart/2005/8/layout/radial3"/>
    <dgm:cxn modelId="{135C0320-B986-4260-AC6B-2445B6EEE75A}" type="presParOf" srcId="{3E505233-94C9-4CE0-B579-52CFC3AFF380}" destId="{A7C4F136-48C9-42A3-B3FC-CB761E00411A}"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CB909A-68FE-490E-A62D-C0EC1221DC9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CBED974-F758-46CE-AE2E-29959982887D}">
      <dgm:prSet/>
      <dgm:spPr/>
      <dgm:t>
        <a:bodyPr/>
        <a:lstStyle/>
        <a:p>
          <a:pPr>
            <a:lnSpc>
              <a:spcPct val="100000"/>
            </a:lnSpc>
          </a:pPr>
          <a:r>
            <a:rPr lang="en-US" dirty="0"/>
            <a:t>The program enrolls ~15 students per year</a:t>
          </a:r>
        </a:p>
      </dgm:t>
    </dgm:pt>
    <dgm:pt modelId="{667F37CF-577E-4221-81EC-A08487D615EF}" type="parTrans" cxnId="{161AF01D-98C6-4BBA-B301-A9A796C50068}">
      <dgm:prSet/>
      <dgm:spPr/>
      <dgm:t>
        <a:bodyPr/>
        <a:lstStyle/>
        <a:p>
          <a:endParaRPr lang="en-US"/>
        </a:p>
      </dgm:t>
    </dgm:pt>
    <dgm:pt modelId="{A13ED275-B488-4ADF-9166-6C181597DB4E}" type="sibTrans" cxnId="{161AF01D-98C6-4BBA-B301-A9A796C50068}">
      <dgm:prSet/>
      <dgm:spPr/>
      <dgm:t>
        <a:bodyPr/>
        <a:lstStyle/>
        <a:p>
          <a:endParaRPr lang="en-US"/>
        </a:p>
      </dgm:t>
    </dgm:pt>
    <dgm:pt modelId="{03FEC146-95B0-4C01-89ED-B40B4208183C}">
      <dgm:prSet/>
      <dgm:spPr/>
      <dgm:t>
        <a:bodyPr/>
        <a:lstStyle/>
        <a:p>
          <a:pPr>
            <a:lnSpc>
              <a:spcPct val="100000"/>
            </a:lnSpc>
          </a:pPr>
          <a:r>
            <a:rPr lang="en-US"/>
            <a:t>Funded (NIH CTSA TL1) trainee slots for predoc students are available</a:t>
          </a:r>
          <a:endParaRPr lang="en-US" dirty="0"/>
        </a:p>
      </dgm:t>
    </dgm:pt>
    <dgm:pt modelId="{4E15132D-4B4C-4D3A-BB53-E6E4B2402557}" type="parTrans" cxnId="{9A101722-F2B8-4116-ADBE-DE66F7C6D7EC}">
      <dgm:prSet/>
      <dgm:spPr/>
      <dgm:t>
        <a:bodyPr/>
        <a:lstStyle/>
        <a:p>
          <a:endParaRPr lang="en-US"/>
        </a:p>
      </dgm:t>
    </dgm:pt>
    <dgm:pt modelId="{D280794B-583C-4EE2-AA82-286DE3978751}" type="sibTrans" cxnId="{9A101722-F2B8-4116-ADBE-DE66F7C6D7EC}">
      <dgm:prSet/>
      <dgm:spPr/>
      <dgm:t>
        <a:bodyPr/>
        <a:lstStyle/>
        <a:p>
          <a:endParaRPr lang="en-US"/>
        </a:p>
      </dgm:t>
    </dgm:pt>
    <dgm:pt modelId="{737C6B45-C783-440F-BD92-E1C5D1B410C7}">
      <dgm:prSet/>
      <dgm:spPr/>
      <dgm:t>
        <a:bodyPr/>
        <a:lstStyle/>
        <a:p>
          <a:pPr>
            <a:lnSpc>
              <a:spcPct val="100000"/>
            </a:lnSpc>
          </a:pPr>
          <a:r>
            <a:rPr lang="en-US"/>
            <a:t>Students apply 3</a:t>
          </a:r>
          <a:r>
            <a:rPr lang="en-US" baseline="30000"/>
            <a:t>rd </a:t>
          </a:r>
          <a:r>
            <a:rPr lang="en-US"/>
            <a:t>year of Med School (December 1 Deadline)</a:t>
          </a:r>
          <a:endParaRPr lang="en-US" dirty="0"/>
        </a:p>
      </dgm:t>
    </dgm:pt>
    <dgm:pt modelId="{E338B250-6B42-43AF-9418-CC3199F98BA9}" type="parTrans" cxnId="{6FFFFA6A-DCA2-4A0F-A6CA-1C313BF70799}">
      <dgm:prSet/>
      <dgm:spPr/>
      <dgm:t>
        <a:bodyPr/>
        <a:lstStyle/>
        <a:p>
          <a:endParaRPr lang="en-US"/>
        </a:p>
      </dgm:t>
    </dgm:pt>
    <dgm:pt modelId="{9515529C-8672-4357-938F-8564C03DE4AE}" type="sibTrans" cxnId="{6FFFFA6A-DCA2-4A0F-A6CA-1C313BF70799}">
      <dgm:prSet/>
      <dgm:spPr/>
      <dgm:t>
        <a:bodyPr/>
        <a:lstStyle/>
        <a:p>
          <a:endParaRPr lang="en-US"/>
        </a:p>
      </dgm:t>
    </dgm:pt>
    <dgm:pt modelId="{60BA12EE-8E03-48AB-BD5E-DFC1F2E96216}">
      <dgm:prSet/>
      <dgm:spPr/>
      <dgm:t>
        <a:bodyPr/>
        <a:lstStyle/>
        <a:p>
          <a:pPr>
            <a:lnSpc>
              <a:spcPct val="100000"/>
            </a:lnSpc>
          </a:pPr>
          <a:r>
            <a:rPr lang="en-US" dirty="0"/>
            <a:t>Interviews are in January; Selection occurs in January/February</a:t>
          </a:r>
        </a:p>
      </dgm:t>
    </dgm:pt>
    <dgm:pt modelId="{58FC657F-5109-42C1-AAEE-2540D1986722}" type="parTrans" cxnId="{53BE280B-A0BA-426B-9D4C-16251AC38A57}">
      <dgm:prSet/>
      <dgm:spPr/>
      <dgm:t>
        <a:bodyPr/>
        <a:lstStyle/>
        <a:p>
          <a:endParaRPr lang="en-US"/>
        </a:p>
      </dgm:t>
    </dgm:pt>
    <dgm:pt modelId="{1447864D-3A52-467E-9922-42A901775183}" type="sibTrans" cxnId="{53BE280B-A0BA-426B-9D4C-16251AC38A57}">
      <dgm:prSet/>
      <dgm:spPr/>
      <dgm:t>
        <a:bodyPr/>
        <a:lstStyle/>
        <a:p>
          <a:endParaRPr lang="en-US"/>
        </a:p>
      </dgm:t>
    </dgm:pt>
    <dgm:pt modelId="{BDA584D7-3AFB-4202-A9F8-722D837F2528}">
      <dgm:prSet/>
      <dgm:spPr/>
      <dgm:t>
        <a:bodyPr/>
        <a:lstStyle/>
        <a:p>
          <a:pPr>
            <a:lnSpc>
              <a:spcPct val="100000"/>
            </a:lnSpc>
          </a:pPr>
          <a:r>
            <a:rPr lang="en-US"/>
            <a:t>Students start program at the end of 3</a:t>
          </a:r>
          <a:r>
            <a:rPr lang="en-US" baseline="30000"/>
            <a:t>rd</a:t>
          </a:r>
          <a:r>
            <a:rPr lang="en-US"/>
            <a:t> year (July)</a:t>
          </a:r>
          <a:endParaRPr lang="en-US" dirty="0"/>
        </a:p>
      </dgm:t>
    </dgm:pt>
    <dgm:pt modelId="{5DD6F769-6582-472E-8E84-DAC64E6434B2}" type="parTrans" cxnId="{CE195DF7-84B3-4773-8A0B-8707A15B4A34}">
      <dgm:prSet/>
      <dgm:spPr/>
      <dgm:t>
        <a:bodyPr/>
        <a:lstStyle/>
        <a:p>
          <a:endParaRPr lang="en-US"/>
        </a:p>
      </dgm:t>
    </dgm:pt>
    <dgm:pt modelId="{52F283F8-D7A7-48EB-BAFF-1CDD525FFEC1}" type="sibTrans" cxnId="{CE195DF7-84B3-4773-8A0B-8707A15B4A34}">
      <dgm:prSet/>
      <dgm:spPr/>
      <dgm:t>
        <a:bodyPr/>
        <a:lstStyle/>
        <a:p>
          <a:endParaRPr lang="en-US"/>
        </a:p>
      </dgm:t>
    </dgm:pt>
    <dgm:pt modelId="{C36D3E78-F5BA-4D02-9984-DFB04AACE5E4}" type="pres">
      <dgm:prSet presAssocID="{6BCB909A-68FE-490E-A62D-C0EC1221DC97}" presName="root" presStyleCnt="0">
        <dgm:presLayoutVars>
          <dgm:dir/>
          <dgm:resizeHandles val="exact"/>
        </dgm:presLayoutVars>
      </dgm:prSet>
      <dgm:spPr/>
    </dgm:pt>
    <dgm:pt modelId="{993053D8-9894-48A0-B109-22F31CD7F5DE}" type="pres">
      <dgm:prSet presAssocID="{FCBED974-F758-46CE-AE2E-29959982887D}" presName="compNode" presStyleCnt="0"/>
      <dgm:spPr/>
    </dgm:pt>
    <dgm:pt modelId="{0EEF11D4-3548-4E53-80BF-908AC7D86D96}" type="pres">
      <dgm:prSet presAssocID="{FCBED974-F758-46CE-AE2E-29959982887D}" presName="bgRect" presStyleLbl="bgShp" presStyleIdx="0" presStyleCnt="5"/>
      <dgm:spPr/>
    </dgm:pt>
    <dgm:pt modelId="{B60E3C9F-EC8D-4906-A0E4-3C2BFAE0066A}" type="pres">
      <dgm:prSet presAssocID="{FCBED974-F758-46CE-AE2E-29959982887D}"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ie chart"/>
        </a:ext>
      </dgm:extLst>
    </dgm:pt>
    <dgm:pt modelId="{DD55B90C-5079-4E69-85E3-11A95548A006}" type="pres">
      <dgm:prSet presAssocID="{FCBED974-F758-46CE-AE2E-29959982887D}" presName="spaceRect" presStyleCnt="0"/>
      <dgm:spPr/>
    </dgm:pt>
    <dgm:pt modelId="{C0457B00-9F1E-4FBB-BC3C-BC46E760D49C}" type="pres">
      <dgm:prSet presAssocID="{FCBED974-F758-46CE-AE2E-29959982887D}" presName="parTx" presStyleLbl="revTx" presStyleIdx="0" presStyleCnt="5">
        <dgm:presLayoutVars>
          <dgm:chMax val="0"/>
          <dgm:chPref val="0"/>
        </dgm:presLayoutVars>
      </dgm:prSet>
      <dgm:spPr/>
    </dgm:pt>
    <dgm:pt modelId="{E37A215D-D35F-441F-9E8C-A7E9A68EAE07}" type="pres">
      <dgm:prSet presAssocID="{A13ED275-B488-4ADF-9166-6C181597DB4E}" presName="sibTrans" presStyleCnt="0"/>
      <dgm:spPr/>
    </dgm:pt>
    <dgm:pt modelId="{E5DB5AAA-38CE-4089-94FE-04C8066AF1A8}" type="pres">
      <dgm:prSet presAssocID="{03FEC146-95B0-4C01-89ED-B40B4208183C}" presName="compNode" presStyleCnt="0"/>
      <dgm:spPr/>
    </dgm:pt>
    <dgm:pt modelId="{C10B1C0B-642F-4803-912E-00A7F58F62A4}" type="pres">
      <dgm:prSet presAssocID="{03FEC146-95B0-4C01-89ED-B40B4208183C}" presName="bgRect" presStyleLbl="bgShp" presStyleIdx="1" presStyleCnt="5"/>
      <dgm:spPr/>
    </dgm:pt>
    <dgm:pt modelId="{62171A75-F01F-40AC-BED2-DAA0860275B5}" type="pres">
      <dgm:prSet presAssocID="{03FEC146-95B0-4C01-89ED-B40B4208183C}"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nk"/>
        </a:ext>
      </dgm:extLst>
    </dgm:pt>
    <dgm:pt modelId="{D01F0E36-F97E-4A26-BBDF-1DB533B8BD2A}" type="pres">
      <dgm:prSet presAssocID="{03FEC146-95B0-4C01-89ED-B40B4208183C}" presName="spaceRect" presStyleCnt="0"/>
      <dgm:spPr/>
    </dgm:pt>
    <dgm:pt modelId="{F0E0A1A4-6BF7-403D-98F2-FDB36DB84592}" type="pres">
      <dgm:prSet presAssocID="{03FEC146-95B0-4C01-89ED-B40B4208183C}" presName="parTx" presStyleLbl="revTx" presStyleIdx="1" presStyleCnt="5">
        <dgm:presLayoutVars>
          <dgm:chMax val="0"/>
          <dgm:chPref val="0"/>
        </dgm:presLayoutVars>
      </dgm:prSet>
      <dgm:spPr/>
    </dgm:pt>
    <dgm:pt modelId="{3E3CE074-C37F-4246-8ACD-CFC13D0F2392}" type="pres">
      <dgm:prSet presAssocID="{D280794B-583C-4EE2-AA82-286DE3978751}" presName="sibTrans" presStyleCnt="0"/>
      <dgm:spPr/>
    </dgm:pt>
    <dgm:pt modelId="{3D4747B3-4848-41C0-B4F4-124407B0907A}" type="pres">
      <dgm:prSet presAssocID="{737C6B45-C783-440F-BD92-E1C5D1B410C7}" presName="compNode" presStyleCnt="0"/>
      <dgm:spPr/>
    </dgm:pt>
    <dgm:pt modelId="{3A344801-DF3B-4515-A1E4-6C118D94186B}" type="pres">
      <dgm:prSet presAssocID="{737C6B45-C783-440F-BD92-E1C5D1B410C7}" presName="bgRect" presStyleLbl="bgShp" presStyleIdx="2" presStyleCnt="5" custLinFactNeighborX="-911"/>
      <dgm:spPr/>
    </dgm:pt>
    <dgm:pt modelId="{D4466A86-A0F4-46A2-B15C-12C81FD9F1BC}" type="pres">
      <dgm:prSet presAssocID="{737C6B45-C783-440F-BD92-E1C5D1B410C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D80AF44-51F0-4E63-8799-944309585825}" type="pres">
      <dgm:prSet presAssocID="{737C6B45-C783-440F-BD92-E1C5D1B410C7}" presName="spaceRect" presStyleCnt="0"/>
      <dgm:spPr/>
    </dgm:pt>
    <dgm:pt modelId="{FA2ACC5B-800F-40FA-9DAF-2F26AED86E42}" type="pres">
      <dgm:prSet presAssocID="{737C6B45-C783-440F-BD92-E1C5D1B410C7}" presName="parTx" presStyleLbl="revTx" presStyleIdx="2" presStyleCnt="5">
        <dgm:presLayoutVars>
          <dgm:chMax val="0"/>
          <dgm:chPref val="0"/>
        </dgm:presLayoutVars>
      </dgm:prSet>
      <dgm:spPr/>
    </dgm:pt>
    <dgm:pt modelId="{B5CDDB62-E26A-4725-9A40-B1CD3679D788}" type="pres">
      <dgm:prSet presAssocID="{9515529C-8672-4357-938F-8564C03DE4AE}" presName="sibTrans" presStyleCnt="0"/>
      <dgm:spPr/>
    </dgm:pt>
    <dgm:pt modelId="{80A14118-7BF7-4BF7-A616-C838DC60D763}" type="pres">
      <dgm:prSet presAssocID="{60BA12EE-8E03-48AB-BD5E-DFC1F2E96216}" presName="compNode" presStyleCnt="0"/>
      <dgm:spPr/>
    </dgm:pt>
    <dgm:pt modelId="{85121452-8F11-4319-9FEB-7C6418E2AA29}" type="pres">
      <dgm:prSet presAssocID="{60BA12EE-8E03-48AB-BD5E-DFC1F2E96216}" presName="bgRect" presStyleLbl="bgShp" presStyleIdx="3" presStyleCnt="5"/>
      <dgm:spPr/>
    </dgm:pt>
    <dgm:pt modelId="{49EFB1A7-0254-40A9-AD43-D845D9C54071}" type="pres">
      <dgm:prSet presAssocID="{60BA12EE-8E03-48AB-BD5E-DFC1F2E9621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oardroom"/>
        </a:ext>
      </dgm:extLst>
    </dgm:pt>
    <dgm:pt modelId="{3BCDE857-EB06-4EAB-829F-545EC2CA9135}" type="pres">
      <dgm:prSet presAssocID="{60BA12EE-8E03-48AB-BD5E-DFC1F2E96216}" presName="spaceRect" presStyleCnt="0"/>
      <dgm:spPr/>
    </dgm:pt>
    <dgm:pt modelId="{97782ADF-60E2-4B03-9EF6-753D81580BCE}" type="pres">
      <dgm:prSet presAssocID="{60BA12EE-8E03-48AB-BD5E-DFC1F2E96216}" presName="parTx" presStyleLbl="revTx" presStyleIdx="3" presStyleCnt="5">
        <dgm:presLayoutVars>
          <dgm:chMax val="0"/>
          <dgm:chPref val="0"/>
        </dgm:presLayoutVars>
      </dgm:prSet>
      <dgm:spPr/>
    </dgm:pt>
    <dgm:pt modelId="{918F3A6E-F303-4B9C-9A92-FAF75DEF2917}" type="pres">
      <dgm:prSet presAssocID="{1447864D-3A52-467E-9922-42A901775183}" presName="sibTrans" presStyleCnt="0"/>
      <dgm:spPr/>
    </dgm:pt>
    <dgm:pt modelId="{3D9410A2-D2FC-40AF-BFA1-30FDB037F401}" type="pres">
      <dgm:prSet presAssocID="{BDA584D7-3AFB-4202-A9F8-722D837F2528}" presName="compNode" presStyleCnt="0"/>
      <dgm:spPr/>
    </dgm:pt>
    <dgm:pt modelId="{13784563-78EC-49FB-B7DD-07E3B0DC2889}" type="pres">
      <dgm:prSet presAssocID="{BDA584D7-3AFB-4202-A9F8-722D837F2528}" presName="bgRect" presStyleLbl="bgShp" presStyleIdx="4" presStyleCnt="5"/>
      <dgm:spPr/>
    </dgm:pt>
    <dgm:pt modelId="{20F63848-92B9-46DC-98D5-EED642B9A229}" type="pres">
      <dgm:prSet presAssocID="{BDA584D7-3AFB-4202-A9F8-722D837F252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lackboard"/>
        </a:ext>
      </dgm:extLst>
    </dgm:pt>
    <dgm:pt modelId="{4FEAE335-FEE2-4B2F-BEB0-401DAADFF79B}" type="pres">
      <dgm:prSet presAssocID="{BDA584D7-3AFB-4202-A9F8-722D837F2528}" presName="spaceRect" presStyleCnt="0"/>
      <dgm:spPr/>
    </dgm:pt>
    <dgm:pt modelId="{20D14B92-2937-40B7-A8E4-9AFFD7364AAF}" type="pres">
      <dgm:prSet presAssocID="{BDA584D7-3AFB-4202-A9F8-722D837F2528}" presName="parTx" presStyleLbl="revTx" presStyleIdx="4" presStyleCnt="5">
        <dgm:presLayoutVars>
          <dgm:chMax val="0"/>
          <dgm:chPref val="0"/>
        </dgm:presLayoutVars>
      </dgm:prSet>
      <dgm:spPr/>
    </dgm:pt>
  </dgm:ptLst>
  <dgm:cxnLst>
    <dgm:cxn modelId="{6FAA8702-6690-4F09-ACC6-8BAC6908373B}" type="presOf" srcId="{6BCB909A-68FE-490E-A62D-C0EC1221DC97}" destId="{C36D3E78-F5BA-4D02-9984-DFB04AACE5E4}" srcOrd="0" destOrd="0" presId="urn:microsoft.com/office/officeart/2018/2/layout/IconVerticalSolidList"/>
    <dgm:cxn modelId="{53BE280B-A0BA-426B-9D4C-16251AC38A57}" srcId="{6BCB909A-68FE-490E-A62D-C0EC1221DC97}" destId="{60BA12EE-8E03-48AB-BD5E-DFC1F2E96216}" srcOrd="3" destOrd="0" parTransId="{58FC657F-5109-42C1-AAEE-2540D1986722}" sibTransId="{1447864D-3A52-467E-9922-42A901775183}"/>
    <dgm:cxn modelId="{161AF01D-98C6-4BBA-B301-A9A796C50068}" srcId="{6BCB909A-68FE-490E-A62D-C0EC1221DC97}" destId="{FCBED974-F758-46CE-AE2E-29959982887D}" srcOrd="0" destOrd="0" parTransId="{667F37CF-577E-4221-81EC-A08487D615EF}" sibTransId="{A13ED275-B488-4ADF-9166-6C181597DB4E}"/>
    <dgm:cxn modelId="{9A101722-F2B8-4116-ADBE-DE66F7C6D7EC}" srcId="{6BCB909A-68FE-490E-A62D-C0EC1221DC97}" destId="{03FEC146-95B0-4C01-89ED-B40B4208183C}" srcOrd="1" destOrd="0" parTransId="{4E15132D-4B4C-4D3A-BB53-E6E4B2402557}" sibTransId="{D280794B-583C-4EE2-AA82-286DE3978751}"/>
    <dgm:cxn modelId="{0BBA922A-B5A8-4CCB-B28A-0A7B204127C5}" type="presOf" srcId="{737C6B45-C783-440F-BD92-E1C5D1B410C7}" destId="{FA2ACC5B-800F-40FA-9DAF-2F26AED86E42}" srcOrd="0" destOrd="0" presId="urn:microsoft.com/office/officeart/2018/2/layout/IconVerticalSolidList"/>
    <dgm:cxn modelId="{6FFFFA6A-DCA2-4A0F-A6CA-1C313BF70799}" srcId="{6BCB909A-68FE-490E-A62D-C0EC1221DC97}" destId="{737C6B45-C783-440F-BD92-E1C5D1B410C7}" srcOrd="2" destOrd="0" parTransId="{E338B250-6B42-43AF-9418-CC3199F98BA9}" sibTransId="{9515529C-8672-4357-938F-8564C03DE4AE}"/>
    <dgm:cxn modelId="{8C137187-EBA7-401C-8A34-B9712C45B382}" type="presOf" srcId="{60BA12EE-8E03-48AB-BD5E-DFC1F2E96216}" destId="{97782ADF-60E2-4B03-9EF6-753D81580BCE}" srcOrd="0" destOrd="0" presId="urn:microsoft.com/office/officeart/2018/2/layout/IconVerticalSolidList"/>
    <dgm:cxn modelId="{CB83AEBC-06E1-4D93-9D0A-E2F223551B6D}" type="presOf" srcId="{BDA584D7-3AFB-4202-A9F8-722D837F2528}" destId="{20D14B92-2937-40B7-A8E4-9AFFD7364AAF}" srcOrd="0" destOrd="0" presId="urn:microsoft.com/office/officeart/2018/2/layout/IconVerticalSolidList"/>
    <dgm:cxn modelId="{F67B53CB-A480-4385-8987-4F8969A9279F}" type="presOf" srcId="{03FEC146-95B0-4C01-89ED-B40B4208183C}" destId="{F0E0A1A4-6BF7-403D-98F2-FDB36DB84592}" srcOrd="0" destOrd="0" presId="urn:microsoft.com/office/officeart/2018/2/layout/IconVerticalSolidList"/>
    <dgm:cxn modelId="{CE195DF7-84B3-4773-8A0B-8707A15B4A34}" srcId="{6BCB909A-68FE-490E-A62D-C0EC1221DC97}" destId="{BDA584D7-3AFB-4202-A9F8-722D837F2528}" srcOrd="4" destOrd="0" parTransId="{5DD6F769-6582-472E-8E84-DAC64E6434B2}" sibTransId="{52F283F8-D7A7-48EB-BAFF-1CDD525FFEC1}"/>
    <dgm:cxn modelId="{830972FC-F9B1-4E3B-96A6-DED7FFC8E428}" type="presOf" srcId="{FCBED974-F758-46CE-AE2E-29959982887D}" destId="{C0457B00-9F1E-4FBB-BC3C-BC46E760D49C}" srcOrd="0" destOrd="0" presId="urn:microsoft.com/office/officeart/2018/2/layout/IconVerticalSolidList"/>
    <dgm:cxn modelId="{E2CFB484-8537-4C77-BFF4-2A0D56AC06D4}" type="presParOf" srcId="{C36D3E78-F5BA-4D02-9984-DFB04AACE5E4}" destId="{993053D8-9894-48A0-B109-22F31CD7F5DE}" srcOrd="0" destOrd="0" presId="urn:microsoft.com/office/officeart/2018/2/layout/IconVerticalSolidList"/>
    <dgm:cxn modelId="{CA88F79D-6371-45F6-97B3-1782061BADC6}" type="presParOf" srcId="{993053D8-9894-48A0-B109-22F31CD7F5DE}" destId="{0EEF11D4-3548-4E53-80BF-908AC7D86D96}" srcOrd="0" destOrd="0" presId="urn:microsoft.com/office/officeart/2018/2/layout/IconVerticalSolidList"/>
    <dgm:cxn modelId="{54CA556D-25E5-488B-AB83-81917C905D4A}" type="presParOf" srcId="{993053D8-9894-48A0-B109-22F31CD7F5DE}" destId="{B60E3C9F-EC8D-4906-A0E4-3C2BFAE0066A}" srcOrd="1" destOrd="0" presId="urn:microsoft.com/office/officeart/2018/2/layout/IconVerticalSolidList"/>
    <dgm:cxn modelId="{2DE0B8E2-1B8F-4C4E-A98C-ED05C36876CE}" type="presParOf" srcId="{993053D8-9894-48A0-B109-22F31CD7F5DE}" destId="{DD55B90C-5079-4E69-85E3-11A95548A006}" srcOrd="2" destOrd="0" presId="urn:microsoft.com/office/officeart/2018/2/layout/IconVerticalSolidList"/>
    <dgm:cxn modelId="{BC9EF201-0E25-4534-A4B3-995B0FC58E1A}" type="presParOf" srcId="{993053D8-9894-48A0-B109-22F31CD7F5DE}" destId="{C0457B00-9F1E-4FBB-BC3C-BC46E760D49C}" srcOrd="3" destOrd="0" presId="urn:microsoft.com/office/officeart/2018/2/layout/IconVerticalSolidList"/>
    <dgm:cxn modelId="{39BADCA3-F013-405D-80F0-AB69363FF45B}" type="presParOf" srcId="{C36D3E78-F5BA-4D02-9984-DFB04AACE5E4}" destId="{E37A215D-D35F-441F-9E8C-A7E9A68EAE07}" srcOrd="1" destOrd="0" presId="urn:microsoft.com/office/officeart/2018/2/layout/IconVerticalSolidList"/>
    <dgm:cxn modelId="{156678AB-B10C-4352-9D03-796CEC29EBA5}" type="presParOf" srcId="{C36D3E78-F5BA-4D02-9984-DFB04AACE5E4}" destId="{E5DB5AAA-38CE-4089-94FE-04C8066AF1A8}" srcOrd="2" destOrd="0" presId="urn:microsoft.com/office/officeart/2018/2/layout/IconVerticalSolidList"/>
    <dgm:cxn modelId="{C33F31C0-2392-4037-A10D-3930A261ED5A}" type="presParOf" srcId="{E5DB5AAA-38CE-4089-94FE-04C8066AF1A8}" destId="{C10B1C0B-642F-4803-912E-00A7F58F62A4}" srcOrd="0" destOrd="0" presId="urn:microsoft.com/office/officeart/2018/2/layout/IconVerticalSolidList"/>
    <dgm:cxn modelId="{D4D40EED-A8BC-4ED5-A256-2E93EFAD8083}" type="presParOf" srcId="{E5DB5AAA-38CE-4089-94FE-04C8066AF1A8}" destId="{62171A75-F01F-40AC-BED2-DAA0860275B5}" srcOrd="1" destOrd="0" presId="urn:microsoft.com/office/officeart/2018/2/layout/IconVerticalSolidList"/>
    <dgm:cxn modelId="{ABECD92E-CE7B-44F1-9868-E698BF218ECE}" type="presParOf" srcId="{E5DB5AAA-38CE-4089-94FE-04C8066AF1A8}" destId="{D01F0E36-F97E-4A26-BBDF-1DB533B8BD2A}" srcOrd="2" destOrd="0" presId="urn:microsoft.com/office/officeart/2018/2/layout/IconVerticalSolidList"/>
    <dgm:cxn modelId="{1A8D07A8-B32C-4D15-BE8D-605AB99B24BA}" type="presParOf" srcId="{E5DB5AAA-38CE-4089-94FE-04C8066AF1A8}" destId="{F0E0A1A4-6BF7-403D-98F2-FDB36DB84592}" srcOrd="3" destOrd="0" presId="urn:microsoft.com/office/officeart/2018/2/layout/IconVerticalSolidList"/>
    <dgm:cxn modelId="{3513F200-DB60-4173-B4E2-A3882DE78B4D}" type="presParOf" srcId="{C36D3E78-F5BA-4D02-9984-DFB04AACE5E4}" destId="{3E3CE074-C37F-4246-8ACD-CFC13D0F2392}" srcOrd="3" destOrd="0" presId="urn:microsoft.com/office/officeart/2018/2/layout/IconVerticalSolidList"/>
    <dgm:cxn modelId="{C8E9CDFF-DA3A-43D9-9440-8A366801C2E2}" type="presParOf" srcId="{C36D3E78-F5BA-4D02-9984-DFB04AACE5E4}" destId="{3D4747B3-4848-41C0-B4F4-124407B0907A}" srcOrd="4" destOrd="0" presId="urn:microsoft.com/office/officeart/2018/2/layout/IconVerticalSolidList"/>
    <dgm:cxn modelId="{917DE823-5905-4A50-975C-B7B92EFE91E7}" type="presParOf" srcId="{3D4747B3-4848-41C0-B4F4-124407B0907A}" destId="{3A344801-DF3B-4515-A1E4-6C118D94186B}" srcOrd="0" destOrd="0" presId="urn:microsoft.com/office/officeart/2018/2/layout/IconVerticalSolidList"/>
    <dgm:cxn modelId="{93A8388B-704C-4AFD-8480-8786E4C6DF99}" type="presParOf" srcId="{3D4747B3-4848-41C0-B4F4-124407B0907A}" destId="{D4466A86-A0F4-46A2-B15C-12C81FD9F1BC}" srcOrd="1" destOrd="0" presId="urn:microsoft.com/office/officeart/2018/2/layout/IconVerticalSolidList"/>
    <dgm:cxn modelId="{37CFCDB2-6A1C-4188-B062-5A6704E6EFE7}" type="presParOf" srcId="{3D4747B3-4848-41C0-B4F4-124407B0907A}" destId="{3D80AF44-51F0-4E63-8799-944309585825}" srcOrd="2" destOrd="0" presId="urn:microsoft.com/office/officeart/2018/2/layout/IconVerticalSolidList"/>
    <dgm:cxn modelId="{C7B9B721-96FF-400B-8711-E63996CC8A22}" type="presParOf" srcId="{3D4747B3-4848-41C0-B4F4-124407B0907A}" destId="{FA2ACC5B-800F-40FA-9DAF-2F26AED86E42}" srcOrd="3" destOrd="0" presId="urn:microsoft.com/office/officeart/2018/2/layout/IconVerticalSolidList"/>
    <dgm:cxn modelId="{BFD58A0D-A0F7-451F-8AF5-1AC18F56F03D}" type="presParOf" srcId="{C36D3E78-F5BA-4D02-9984-DFB04AACE5E4}" destId="{B5CDDB62-E26A-4725-9A40-B1CD3679D788}" srcOrd="5" destOrd="0" presId="urn:microsoft.com/office/officeart/2018/2/layout/IconVerticalSolidList"/>
    <dgm:cxn modelId="{4E803A29-130A-496B-A6C5-92D771F27578}" type="presParOf" srcId="{C36D3E78-F5BA-4D02-9984-DFB04AACE5E4}" destId="{80A14118-7BF7-4BF7-A616-C838DC60D763}" srcOrd="6" destOrd="0" presId="urn:microsoft.com/office/officeart/2018/2/layout/IconVerticalSolidList"/>
    <dgm:cxn modelId="{35D20DA3-4DAB-4A73-808D-926AF986EACB}" type="presParOf" srcId="{80A14118-7BF7-4BF7-A616-C838DC60D763}" destId="{85121452-8F11-4319-9FEB-7C6418E2AA29}" srcOrd="0" destOrd="0" presId="urn:microsoft.com/office/officeart/2018/2/layout/IconVerticalSolidList"/>
    <dgm:cxn modelId="{FF395D27-D2B2-479A-BFCF-BC6B5A61FE31}" type="presParOf" srcId="{80A14118-7BF7-4BF7-A616-C838DC60D763}" destId="{49EFB1A7-0254-40A9-AD43-D845D9C54071}" srcOrd="1" destOrd="0" presId="urn:microsoft.com/office/officeart/2018/2/layout/IconVerticalSolidList"/>
    <dgm:cxn modelId="{282406F2-E1D4-4BDD-B227-6BDC412CBB1B}" type="presParOf" srcId="{80A14118-7BF7-4BF7-A616-C838DC60D763}" destId="{3BCDE857-EB06-4EAB-829F-545EC2CA9135}" srcOrd="2" destOrd="0" presId="urn:microsoft.com/office/officeart/2018/2/layout/IconVerticalSolidList"/>
    <dgm:cxn modelId="{52F02203-A875-412F-B9CA-4C45BE55D370}" type="presParOf" srcId="{80A14118-7BF7-4BF7-A616-C838DC60D763}" destId="{97782ADF-60E2-4B03-9EF6-753D81580BCE}" srcOrd="3" destOrd="0" presId="urn:microsoft.com/office/officeart/2018/2/layout/IconVerticalSolidList"/>
    <dgm:cxn modelId="{B2CD5FB3-DF3B-4683-A91E-DB9BB909E573}" type="presParOf" srcId="{C36D3E78-F5BA-4D02-9984-DFB04AACE5E4}" destId="{918F3A6E-F303-4B9C-9A92-FAF75DEF2917}" srcOrd="7" destOrd="0" presId="urn:microsoft.com/office/officeart/2018/2/layout/IconVerticalSolidList"/>
    <dgm:cxn modelId="{4D19CD92-BFDD-43F6-B842-7FBCB314E037}" type="presParOf" srcId="{C36D3E78-F5BA-4D02-9984-DFB04AACE5E4}" destId="{3D9410A2-D2FC-40AF-BFA1-30FDB037F401}" srcOrd="8" destOrd="0" presId="urn:microsoft.com/office/officeart/2018/2/layout/IconVerticalSolidList"/>
    <dgm:cxn modelId="{91733614-BCA3-4684-9CD4-E972EB39500B}" type="presParOf" srcId="{3D9410A2-D2FC-40AF-BFA1-30FDB037F401}" destId="{13784563-78EC-49FB-B7DD-07E3B0DC2889}" srcOrd="0" destOrd="0" presId="urn:microsoft.com/office/officeart/2018/2/layout/IconVerticalSolidList"/>
    <dgm:cxn modelId="{B5BE0EEF-8D3A-4E16-B18A-BF482903386E}" type="presParOf" srcId="{3D9410A2-D2FC-40AF-BFA1-30FDB037F401}" destId="{20F63848-92B9-46DC-98D5-EED642B9A229}" srcOrd="1" destOrd="0" presId="urn:microsoft.com/office/officeart/2018/2/layout/IconVerticalSolidList"/>
    <dgm:cxn modelId="{EEC7A9A1-C5A2-4A67-93E6-D08147482DEB}" type="presParOf" srcId="{3D9410A2-D2FC-40AF-BFA1-30FDB037F401}" destId="{4FEAE335-FEE2-4B2F-BEB0-401DAADFF79B}" srcOrd="2" destOrd="0" presId="urn:microsoft.com/office/officeart/2018/2/layout/IconVerticalSolidList"/>
    <dgm:cxn modelId="{47A7436C-FD6D-4613-905B-F892222CA1D7}" type="presParOf" srcId="{3D9410A2-D2FC-40AF-BFA1-30FDB037F401}" destId="{20D14B92-2937-40B7-A8E4-9AFFD7364A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C9F7A2-810C-46C5-ADBF-7CE307E39B78}" type="doc">
      <dgm:prSet loTypeId="urn:microsoft.com/office/officeart/2018/5/layout/IconLeaf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FB07137C-93CB-4ABC-8BD5-A8D3AEB0B89A}">
      <dgm:prSet custT="1"/>
      <dgm:spPr/>
      <dgm:t>
        <a:bodyPr/>
        <a:lstStyle/>
        <a:p>
          <a:pPr>
            <a:lnSpc>
              <a:spcPct val="100000"/>
            </a:lnSpc>
            <a:defRPr cap="all"/>
          </a:pPr>
          <a:r>
            <a:rPr lang="en-US" sz="1200" b="1" dirty="0"/>
            <a:t>Research Methods &amp; Implementation</a:t>
          </a:r>
          <a:br>
            <a:rPr lang="en-US" sz="1200" b="1" dirty="0"/>
          </a:br>
          <a:r>
            <a:rPr lang="en-US" sz="1200" b="1" dirty="0">
              <a:solidFill>
                <a:schemeClr val="accent5">
                  <a:lumMod val="75000"/>
                </a:schemeClr>
              </a:solidFill>
            </a:rPr>
            <a:t>Min of 3 Cu</a:t>
          </a:r>
          <a:br>
            <a:rPr lang="en-US" sz="1200" b="1" dirty="0"/>
          </a:br>
          <a:br>
            <a:rPr lang="en-US" sz="1200" dirty="0"/>
          </a:br>
          <a:r>
            <a:rPr lang="en-US" sz="1200" dirty="0"/>
            <a:t>MTR 6020 Required</a:t>
          </a:r>
        </a:p>
        <a:p>
          <a:pPr>
            <a:lnSpc>
              <a:spcPct val="100000"/>
            </a:lnSpc>
            <a:defRPr cap="all"/>
          </a:pPr>
          <a:r>
            <a:rPr lang="en-US" sz="1200" dirty="0"/>
            <a:t>MTR 9999 Lab (2 cu Required)</a:t>
          </a:r>
        </a:p>
        <a:p>
          <a:pPr>
            <a:lnSpc>
              <a:spcPct val="100000"/>
            </a:lnSpc>
            <a:defRPr cap="all"/>
          </a:pPr>
          <a:br>
            <a:rPr lang="en-US" sz="1200" dirty="0"/>
          </a:br>
          <a:br>
            <a:rPr lang="en-US" sz="1200" dirty="0"/>
          </a:br>
          <a:br>
            <a:rPr lang="en-US" sz="1200" dirty="0"/>
          </a:br>
          <a:endParaRPr lang="en-US" sz="1200" dirty="0"/>
        </a:p>
      </dgm:t>
    </dgm:pt>
    <dgm:pt modelId="{4F7D073A-2EA9-470B-9683-56F2975AFA26}" type="parTrans" cxnId="{A4FBC5CE-B507-4B25-8AF6-EC34A444DF61}">
      <dgm:prSet/>
      <dgm:spPr/>
      <dgm:t>
        <a:bodyPr/>
        <a:lstStyle/>
        <a:p>
          <a:endParaRPr lang="en-US"/>
        </a:p>
      </dgm:t>
    </dgm:pt>
    <dgm:pt modelId="{04144551-F0FF-4409-9CF3-6343EE3A6309}" type="sibTrans" cxnId="{A4FBC5CE-B507-4B25-8AF6-EC34A444DF61}">
      <dgm:prSet/>
      <dgm:spPr/>
      <dgm:t>
        <a:bodyPr/>
        <a:lstStyle/>
        <a:p>
          <a:endParaRPr lang="en-US"/>
        </a:p>
      </dgm:t>
    </dgm:pt>
    <dgm:pt modelId="{BA1EBBFC-0C9C-4F70-AD19-0C842CCC2E96}">
      <dgm:prSet custT="1"/>
      <dgm:spPr/>
      <dgm:t>
        <a:bodyPr/>
        <a:lstStyle/>
        <a:p>
          <a:pPr>
            <a:lnSpc>
              <a:spcPct val="100000"/>
            </a:lnSpc>
            <a:defRPr cap="all"/>
          </a:pPr>
          <a:r>
            <a:rPr lang="en-US" sz="1200" b="1" dirty="0"/>
            <a:t>Analytical Skills</a:t>
          </a:r>
        </a:p>
        <a:p>
          <a:pPr>
            <a:lnSpc>
              <a:spcPct val="100000"/>
            </a:lnSpc>
            <a:defRPr cap="all"/>
          </a:pPr>
          <a:r>
            <a:rPr lang="en-US" sz="1200" b="1" dirty="0">
              <a:solidFill>
                <a:schemeClr val="accent5">
                  <a:lumMod val="75000"/>
                </a:schemeClr>
              </a:solidFill>
            </a:rPr>
            <a:t>Min of 1 Cu</a:t>
          </a:r>
          <a:br>
            <a:rPr lang="en-US" sz="1200" b="1" dirty="0"/>
          </a:br>
          <a:endParaRPr lang="en-US" sz="1200" b="1" dirty="0"/>
        </a:p>
        <a:p>
          <a:pPr>
            <a:lnSpc>
              <a:spcPct val="100000"/>
            </a:lnSpc>
            <a:defRPr cap="all"/>
          </a:pPr>
          <a:endParaRPr lang="en-US" sz="1200" dirty="0"/>
        </a:p>
      </dgm:t>
    </dgm:pt>
    <dgm:pt modelId="{359BBC65-7559-4FEE-B187-A8005CD5389F}" type="parTrans" cxnId="{7905DDE7-94ED-4D11-AFFA-DCC36133E9C6}">
      <dgm:prSet/>
      <dgm:spPr/>
      <dgm:t>
        <a:bodyPr/>
        <a:lstStyle/>
        <a:p>
          <a:endParaRPr lang="en-US"/>
        </a:p>
      </dgm:t>
    </dgm:pt>
    <dgm:pt modelId="{50F704AE-E069-497B-8D8F-5686B509C58A}" type="sibTrans" cxnId="{7905DDE7-94ED-4D11-AFFA-DCC36133E9C6}">
      <dgm:prSet/>
      <dgm:spPr/>
      <dgm:t>
        <a:bodyPr/>
        <a:lstStyle/>
        <a:p>
          <a:endParaRPr lang="en-US"/>
        </a:p>
      </dgm:t>
    </dgm:pt>
    <dgm:pt modelId="{E13FC901-A966-4500-AAEC-3021CC785008}">
      <dgm:prSet custT="1"/>
      <dgm:spPr/>
      <dgm:t>
        <a:bodyPr/>
        <a:lstStyle/>
        <a:p>
          <a:pPr>
            <a:lnSpc>
              <a:spcPct val="100000"/>
            </a:lnSpc>
            <a:defRPr cap="all"/>
          </a:pPr>
          <a:r>
            <a:rPr lang="en-US" sz="1200" b="1" dirty="0"/>
            <a:t>Responsible Conduct of Research</a:t>
          </a:r>
        </a:p>
        <a:p>
          <a:pPr>
            <a:lnSpc>
              <a:spcPct val="100000"/>
            </a:lnSpc>
            <a:defRPr cap="all"/>
          </a:pPr>
          <a:r>
            <a:rPr lang="en-US" sz="1200" b="1" dirty="0">
              <a:solidFill>
                <a:schemeClr val="accent5">
                  <a:lumMod val="75000"/>
                </a:schemeClr>
              </a:solidFill>
            </a:rPr>
            <a:t>Min  of 1 Cu</a:t>
          </a:r>
          <a:br>
            <a:rPr lang="en-US" sz="1200" b="1" dirty="0"/>
          </a:br>
          <a:br>
            <a:rPr lang="en-US" sz="1200" b="1" dirty="0"/>
          </a:br>
          <a:r>
            <a:rPr lang="en-US" sz="1200" dirty="0"/>
            <a:t>MTR 6040 Required</a:t>
          </a:r>
        </a:p>
        <a:p>
          <a:pPr>
            <a:lnSpc>
              <a:spcPct val="100000"/>
            </a:lnSpc>
            <a:defRPr cap="all"/>
          </a:pPr>
          <a:endParaRPr lang="en-US" sz="1200" dirty="0"/>
        </a:p>
      </dgm:t>
    </dgm:pt>
    <dgm:pt modelId="{67518655-FA66-453D-A5DE-D1BBBAAF5C38}" type="parTrans" cxnId="{C836D25D-EBF1-4E13-B5F6-6942D887AB49}">
      <dgm:prSet/>
      <dgm:spPr/>
      <dgm:t>
        <a:bodyPr/>
        <a:lstStyle/>
        <a:p>
          <a:endParaRPr lang="en-US"/>
        </a:p>
      </dgm:t>
    </dgm:pt>
    <dgm:pt modelId="{359FD091-5E6A-497F-9644-741C5FB301E0}" type="sibTrans" cxnId="{C836D25D-EBF1-4E13-B5F6-6942D887AB49}">
      <dgm:prSet/>
      <dgm:spPr/>
      <dgm:t>
        <a:bodyPr/>
        <a:lstStyle/>
        <a:p>
          <a:endParaRPr lang="en-US"/>
        </a:p>
      </dgm:t>
    </dgm:pt>
    <dgm:pt modelId="{BADE12F8-2CA2-4D4E-9008-7D9879BA5EA2}">
      <dgm:prSet custT="1"/>
      <dgm:spPr/>
      <dgm:t>
        <a:bodyPr/>
        <a:lstStyle/>
        <a:p>
          <a:pPr>
            <a:lnSpc>
              <a:spcPct val="100000"/>
            </a:lnSpc>
            <a:defRPr cap="all"/>
          </a:pPr>
          <a:r>
            <a:rPr lang="en-US" sz="1200" b="1" dirty="0"/>
            <a:t>Scientific Writing</a:t>
          </a:r>
        </a:p>
        <a:p>
          <a:pPr>
            <a:lnSpc>
              <a:spcPct val="100000"/>
            </a:lnSpc>
            <a:defRPr cap="all"/>
          </a:pPr>
          <a:r>
            <a:rPr lang="en-US" sz="1200" b="1" dirty="0">
              <a:solidFill>
                <a:schemeClr val="accent5">
                  <a:lumMod val="75000"/>
                </a:schemeClr>
              </a:solidFill>
            </a:rPr>
            <a:t>Min of 1 Cu</a:t>
          </a:r>
          <a:br>
            <a:rPr lang="en-US" sz="1200" b="1" dirty="0"/>
          </a:br>
          <a:br>
            <a:rPr lang="en-US" sz="1200" b="1" dirty="0"/>
          </a:br>
          <a:endParaRPr lang="en-US" sz="1200" dirty="0"/>
        </a:p>
      </dgm:t>
    </dgm:pt>
    <dgm:pt modelId="{3912B206-F85F-4366-AD17-C93CF56EBA1B}" type="parTrans" cxnId="{12584A54-DF3F-48C8-92CD-B2FFF00A88A9}">
      <dgm:prSet/>
      <dgm:spPr/>
      <dgm:t>
        <a:bodyPr/>
        <a:lstStyle/>
        <a:p>
          <a:endParaRPr lang="en-US"/>
        </a:p>
      </dgm:t>
    </dgm:pt>
    <dgm:pt modelId="{B25E9320-AC2A-49D5-A7A7-BE204F950BB3}" type="sibTrans" cxnId="{12584A54-DF3F-48C8-92CD-B2FFF00A88A9}">
      <dgm:prSet/>
      <dgm:spPr/>
      <dgm:t>
        <a:bodyPr/>
        <a:lstStyle/>
        <a:p>
          <a:endParaRPr lang="en-US"/>
        </a:p>
      </dgm:t>
    </dgm:pt>
    <dgm:pt modelId="{1B8E5486-0EDA-4BEB-8508-07486E7B8244}" type="pres">
      <dgm:prSet presAssocID="{05C9F7A2-810C-46C5-ADBF-7CE307E39B78}" presName="root" presStyleCnt="0">
        <dgm:presLayoutVars>
          <dgm:dir/>
          <dgm:resizeHandles val="exact"/>
        </dgm:presLayoutVars>
      </dgm:prSet>
      <dgm:spPr/>
    </dgm:pt>
    <dgm:pt modelId="{2BBD0CB1-5E7C-46F2-B58D-25E9D4B96161}" type="pres">
      <dgm:prSet presAssocID="{FB07137C-93CB-4ABC-8BD5-A8D3AEB0B89A}" presName="compNode" presStyleCnt="0"/>
      <dgm:spPr/>
    </dgm:pt>
    <dgm:pt modelId="{637D74FD-8298-4440-B3A7-90CB31DA461B}" type="pres">
      <dgm:prSet presAssocID="{FB07137C-93CB-4ABC-8BD5-A8D3AEB0B89A}" presName="iconBgRect" presStyleLbl="bgShp" presStyleIdx="0" presStyleCnt="4"/>
      <dgm:spPr>
        <a:prstGeom prst="round2DiagRect">
          <a:avLst>
            <a:gd name="adj1" fmla="val 29727"/>
            <a:gd name="adj2" fmla="val 0"/>
          </a:avLst>
        </a:prstGeom>
      </dgm:spPr>
    </dgm:pt>
    <dgm:pt modelId="{C4943F6B-29E3-472F-8094-61F653627B2B}" type="pres">
      <dgm:prSet presAssocID="{FB07137C-93CB-4ABC-8BD5-A8D3AEB0B89A}"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lask with solid fill"/>
        </a:ext>
      </dgm:extLst>
    </dgm:pt>
    <dgm:pt modelId="{7E159308-C507-46D1-B2DD-9DEDB3423496}" type="pres">
      <dgm:prSet presAssocID="{FB07137C-93CB-4ABC-8BD5-A8D3AEB0B89A}" presName="spaceRect" presStyleCnt="0"/>
      <dgm:spPr/>
    </dgm:pt>
    <dgm:pt modelId="{255FFA92-AEB5-44E0-AFDE-2D075B83B49B}" type="pres">
      <dgm:prSet presAssocID="{FB07137C-93CB-4ABC-8BD5-A8D3AEB0B89A}" presName="textRect" presStyleLbl="revTx" presStyleIdx="0" presStyleCnt="4">
        <dgm:presLayoutVars>
          <dgm:chMax val="1"/>
          <dgm:chPref val="1"/>
        </dgm:presLayoutVars>
      </dgm:prSet>
      <dgm:spPr/>
    </dgm:pt>
    <dgm:pt modelId="{807B85DB-E171-490A-9913-E258D659E3E7}" type="pres">
      <dgm:prSet presAssocID="{04144551-F0FF-4409-9CF3-6343EE3A6309}" presName="sibTrans" presStyleCnt="0"/>
      <dgm:spPr/>
    </dgm:pt>
    <dgm:pt modelId="{ED336117-7771-4023-8371-F5D02ECF109D}" type="pres">
      <dgm:prSet presAssocID="{BA1EBBFC-0C9C-4F70-AD19-0C842CCC2E96}" presName="compNode" presStyleCnt="0"/>
      <dgm:spPr/>
    </dgm:pt>
    <dgm:pt modelId="{3FD528DA-C5DC-4137-A1E1-4073B043B106}" type="pres">
      <dgm:prSet presAssocID="{BA1EBBFC-0C9C-4F70-AD19-0C842CCC2E96}" presName="iconBgRect" presStyleLbl="bgShp" presStyleIdx="1" presStyleCnt="4"/>
      <dgm:spPr>
        <a:prstGeom prst="round2DiagRect">
          <a:avLst>
            <a:gd name="adj1" fmla="val 29727"/>
            <a:gd name="adj2" fmla="val 0"/>
          </a:avLst>
        </a:prstGeom>
      </dgm:spPr>
    </dgm:pt>
    <dgm:pt modelId="{57D1111B-28BE-4D81-9DF5-BB1C918A98C4}" type="pres">
      <dgm:prSet presAssocID="{BA1EBBFC-0C9C-4F70-AD19-0C842CCC2E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CCC888D-BDD7-4592-B346-DC8E9C5AC289}" type="pres">
      <dgm:prSet presAssocID="{BA1EBBFC-0C9C-4F70-AD19-0C842CCC2E96}" presName="spaceRect" presStyleCnt="0"/>
      <dgm:spPr/>
    </dgm:pt>
    <dgm:pt modelId="{BD622675-6735-4FB3-A09D-725B2FA78E9E}" type="pres">
      <dgm:prSet presAssocID="{BA1EBBFC-0C9C-4F70-AD19-0C842CCC2E96}" presName="textRect" presStyleLbl="revTx" presStyleIdx="1" presStyleCnt="4">
        <dgm:presLayoutVars>
          <dgm:chMax val="1"/>
          <dgm:chPref val="1"/>
        </dgm:presLayoutVars>
      </dgm:prSet>
      <dgm:spPr/>
    </dgm:pt>
    <dgm:pt modelId="{1C40F55F-19D2-408C-94C2-104331333300}" type="pres">
      <dgm:prSet presAssocID="{50F704AE-E069-497B-8D8F-5686B509C58A}" presName="sibTrans" presStyleCnt="0"/>
      <dgm:spPr/>
    </dgm:pt>
    <dgm:pt modelId="{C20CCBE0-7FBD-431F-B5B8-0C861520FE39}" type="pres">
      <dgm:prSet presAssocID="{E13FC901-A966-4500-AAEC-3021CC785008}" presName="compNode" presStyleCnt="0"/>
      <dgm:spPr/>
    </dgm:pt>
    <dgm:pt modelId="{C4772A28-F389-4304-83A9-FE2F72308045}" type="pres">
      <dgm:prSet presAssocID="{E13FC901-A966-4500-AAEC-3021CC785008}" presName="iconBgRect" presStyleLbl="bgShp" presStyleIdx="2" presStyleCnt="4"/>
      <dgm:spPr>
        <a:prstGeom prst="round2DiagRect">
          <a:avLst>
            <a:gd name="adj1" fmla="val 29727"/>
            <a:gd name="adj2" fmla="val 0"/>
          </a:avLst>
        </a:prstGeom>
      </dgm:spPr>
    </dgm:pt>
    <dgm:pt modelId="{B534EBCF-29C8-463E-AF5D-2B974BB90526}" type="pres">
      <dgm:prSet presAssocID="{E13FC901-A966-4500-AAEC-3021CC78500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721318A6-54A3-4720-9407-3F5323DBD651}" type="pres">
      <dgm:prSet presAssocID="{E13FC901-A966-4500-AAEC-3021CC785008}" presName="spaceRect" presStyleCnt="0"/>
      <dgm:spPr/>
    </dgm:pt>
    <dgm:pt modelId="{7D6533C8-F5BA-4F8D-A2C2-0FB72219A40F}" type="pres">
      <dgm:prSet presAssocID="{E13FC901-A966-4500-AAEC-3021CC785008}" presName="textRect" presStyleLbl="revTx" presStyleIdx="2" presStyleCnt="4">
        <dgm:presLayoutVars>
          <dgm:chMax val="1"/>
          <dgm:chPref val="1"/>
        </dgm:presLayoutVars>
      </dgm:prSet>
      <dgm:spPr/>
    </dgm:pt>
    <dgm:pt modelId="{D1C3134A-CB9C-4875-BC19-D294FD9248BF}" type="pres">
      <dgm:prSet presAssocID="{359FD091-5E6A-497F-9644-741C5FB301E0}" presName="sibTrans" presStyleCnt="0"/>
      <dgm:spPr/>
    </dgm:pt>
    <dgm:pt modelId="{20384C04-7306-4546-BFCC-75B2DDB13C49}" type="pres">
      <dgm:prSet presAssocID="{BADE12F8-2CA2-4D4E-9008-7D9879BA5EA2}" presName="compNode" presStyleCnt="0"/>
      <dgm:spPr/>
    </dgm:pt>
    <dgm:pt modelId="{5C8F4113-F20F-4E57-94EF-36E4F2DA111A}" type="pres">
      <dgm:prSet presAssocID="{BADE12F8-2CA2-4D4E-9008-7D9879BA5EA2}" presName="iconBgRect" presStyleLbl="bgShp" presStyleIdx="3" presStyleCnt="4"/>
      <dgm:spPr>
        <a:prstGeom prst="round2DiagRect">
          <a:avLst>
            <a:gd name="adj1" fmla="val 29727"/>
            <a:gd name="adj2" fmla="val 0"/>
          </a:avLst>
        </a:prstGeom>
      </dgm:spPr>
    </dgm:pt>
    <dgm:pt modelId="{28FCBFB1-F13C-4B05-B8AB-738970FD95C3}" type="pres">
      <dgm:prSet presAssocID="{BADE12F8-2CA2-4D4E-9008-7D9879BA5EA2}"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7A8D85B7-8AAC-43DE-BBF1-18D3F969C329}" type="pres">
      <dgm:prSet presAssocID="{BADE12F8-2CA2-4D4E-9008-7D9879BA5EA2}" presName="spaceRect" presStyleCnt="0"/>
      <dgm:spPr/>
    </dgm:pt>
    <dgm:pt modelId="{5F0CC950-BD0E-46F1-9418-C92EB2BB9D60}" type="pres">
      <dgm:prSet presAssocID="{BADE12F8-2CA2-4D4E-9008-7D9879BA5EA2}" presName="textRect" presStyleLbl="revTx" presStyleIdx="3" presStyleCnt="4">
        <dgm:presLayoutVars>
          <dgm:chMax val="1"/>
          <dgm:chPref val="1"/>
        </dgm:presLayoutVars>
      </dgm:prSet>
      <dgm:spPr/>
    </dgm:pt>
  </dgm:ptLst>
  <dgm:cxnLst>
    <dgm:cxn modelId="{C836D25D-EBF1-4E13-B5F6-6942D887AB49}" srcId="{05C9F7A2-810C-46C5-ADBF-7CE307E39B78}" destId="{E13FC901-A966-4500-AAEC-3021CC785008}" srcOrd="2" destOrd="0" parTransId="{67518655-FA66-453D-A5DE-D1BBBAAF5C38}" sibTransId="{359FD091-5E6A-497F-9644-741C5FB301E0}"/>
    <dgm:cxn modelId="{F5274B61-2341-4B05-9FEA-6240E6287F77}" type="presOf" srcId="{BA1EBBFC-0C9C-4F70-AD19-0C842CCC2E96}" destId="{BD622675-6735-4FB3-A09D-725B2FA78E9E}" srcOrd="0" destOrd="0" presId="urn:microsoft.com/office/officeart/2018/5/layout/IconLeafLabelList"/>
    <dgm:cxn modelId="{F9984262-01AD-4EDB-92DC-27135AB783C0}" type="presOf" srcId="{FB07137C-93CB-4ABC-8BD5-A8D3AEB0B89A}" destId="{255FFA92-AEB5-44E0-AFDE-2D075B83B49B}" srcOrd="0" destOrd="0" presId="urn:microsoft.com/office/officeart/2018/5/layout/IconLeafLabelList"/>
    <dgm:cxn modelId="{2C7FB344-93A8-41B4-B264-32EFB3A08417}" type="presOf" srcId="{BADE12F8-2CA2-4D4E-9008-7D9879BA5EA2}" destId="{5F0CC950-BD0E-46F1-9418-C92EB2BB9D60}" srcOrd="0" destOrd="0" presId="urn:microsoft.com/office/officeart/2018/5/layout/IconLeafLabelList"/>
    <dgm:cxn modelId="{12584A54-DF3F-48C8-92CD-B2FFF00A88A9}" srcId="{05C9F7A2-810C-46C5-ADBF-7CE307E39B78}" destId="{BADE12F8-2CA2-4D4E-9008-7D9879BA5EA2}" srcOrd="3" destOrd="0" parTransId="{3912B206-F85F-4366-AD17-C93CF56EBA1B}" sibTransId="{B25E9320-AC2A-49D5-A7A7-BE204F950BB3}"/>
    <dgm:cxn modelId="{43E0F09F-C4E0-4A6C-8D79-E3D03446391B}" type="presOf" srcId="{E13FC901-A966-4500-AAEC-3021CC785008}" destId="{7D6533C8-F5BA-4F8D-A2C2-0FB72219A40F}" srcOrd="0" destOrd="0" presId="urn:microsoft.com/office/officeart/2018/5/layout/IconLeafLabelList"/>
    <dgm:cxn modelId="{8D97FEBF-1AC2-4928-B140-3869CC7ABDAF}" type="presOf" srcId="{05C9F7A2-810C-46C5-ADBF-7CE307E39B78}" destId="{1B8E5486-0EDA-4BEB-8508-07486E7B8244}" srcOrd="0" destOrd="0" presId="urn:microsoft.com/office/officeart/2018/5/layout/IconLeafLabelList"/>
    <dgm:cxn modelId="{A4FBC5CE-B507-4B25-8AF6-EC34A444DF61}" srcId="{05C9F7A2-810C-46C5-ADBF-7CE307E39B78}" destId="{FB07137C-93CB-4ABC-8BD5-A8D3AEB0B89A}" srcOrd="0" destOrd="0" parTransId="{4F7D073A-2EA9-470B-9683-56F2975AFA26}" sibTransId="{04144551-F0FF-4409-9CF3-6343EE3A6309}"/>
    <dgm:cxn modelId="{7905DDE7-94ED-4D11-AFFA-DCC36133E9C6}" srcId="{05C9F7A2-810C-46C5-ADBF-7CE307E39B78}" destId="{BA1EBBFC-0C9C-4F70-AD19-0C842CCC2E96}" srcOrd="1" destOrd="0" parTransId="{359BBC65-7559-4FEE-B187-A8005CD5389F}" sibTransId="{50F704AE-E069-497B-8D8F-5686B509C58A}"/>
    <dgm:cxn modelId="{2F052E99-01E4-4DFA-B01D-4BA58477789A}" type="presParOf" srcId="{1B8E5486-0EDA-4BEB-8508-07486E7B8244}" destId="{2BBD0CB1-5E7C-46F2-B58D-25E9D4B96161}" srcOrd="0" destOrd="0" presId="urn:microsoft.com/office/officeart/2018/5/layout/IconLeafLabelList"/>
    <dgm:cxn modelId="{8D5897D1-9604-4532-BCD3-69AE4A9BD31F}" type="presParOf" srcId="{2BBD0CB1-5E7C-46F2-B58D-25E9D4B96161}" destId="{637D74FD-8298-4440-B3A7-90CB31DA461B}" srcOrd="0" destOrd="0" presId="urn:microsoft.com/office/officeart/2018/5/layout/IconLeafLabelList"/>
    <dgm:cxn modelId="{363A89FD-4CF2-40DB-8091-C7D389E07747}" type="presParOf" srcId="{2BBD0CB1-5E7C-46F2-B58D-25E9D4B96161}" destId="{C4943F6B-29E3-472F-8094-61F653627B2B}" srcOrd="1" destOrd="0" presId="urn:microsoft.com/office/officeart/2018/5/layout/IconLeafLabelList"/>
    <dgm:cxn modelId="{53C43B1D-A198-4F0F-9390-577572EC7ECC}" type="presParOf" srcId="{2BBD0CB1-5E7C-46F2-B58D-25E9D4B96161}" destId="{7E159308-C507-46D1-B2DD-9DEDB3423496}" srcOrd="2" destOrd="0" presId="urn:microsoft.com/office/officeart/2018/5/layout/IconLeafLabelList"/>
    <dgm:cxn modelId="{810321D4-EB89-4C82-BE07-DA21015C009A}" type="presParOf" srcId="{2BBD0CB1-5E7C-46F2-B58D-25E9D4B96161}" destId="{255FFA92-AEB5-44E0-AFDE-2D075B83B49B}" srcOrd="3" destOrd="0" presId="urn:microsoft.com/office/officeart/2018/5/layout/IconLeafLabelList"/>
    <dgm:cxn modelId="{A43408F8-D990-435E-83A2-C73F0902D3F2}" type="presParOf" srcId="{1B8E5486-0EDA-4BEB-8508-07486E7B8244}" destId="{807B85DB-E171-490A-9913-E258D659E3E7}" srcOrd="1" destOrd="0" presId="urn:microsoft.com/office/officeart/2018/5/layout/IconLeafLabelList"/>
    <dgm:cxn modelId="{8514C89B-5C62-4BB6-9830-6E3334F61AEE}" type="presParOf" srcId="{1B8E5486-0EDA-4BEB-8508-07486E7B8244}" destId="{ED336117-7771-4023-8371-F5D02ECF109D}" srcOrd="2" destOrd="0" presId="urn:microsoft.com/office/officeart/2018/5/layout/IconLeafLabelList"/>
    <dgm:cxn modelId="{A694B477-E9FD-4F14-9004-6AE39D5718BF}" type="presParOf" srcId="{ED336117-7771-4023-8371-F5D02ECF109D}" destId="{3FD528DA-C5DC-4137-A1E1-4073B043B106}" srcOrd="0" destOrd="0" presId="urn:microsoft.com/office/officeart/2018/5/layout/IconLeafLabelList"/>
    <dgm:cxn modelId="{340D311B-F21A-4D0C-A0F6-F1374E244651}" type="presParOf" srcId="{ED336117-7771-4023-8371-F5D02ECF109D}" destId="{57D1111B-28BE-4D81-9DF5-BB1C918A98C4}" srcOrd="1" destOrd="0" presId="urn:microsoft.com/office/officeart/2018/5/layout/IconLeafLabelList"/>
    <dgm:cxn modelId="{FFAC2489-171F-486B-AA62-260C75249C8A}" type="presParOf" srcId="{ED336117-7771-4023-8371-F5D02ECF109D}" destId="{7CCC888D-BDD7-4592-B346-DC8E9C5AC289}" srcOrd="2" destOrd="0" presId="urn:microsoft.com/office/officeart/2018/5/layout/IconLeafLabelList"/>
    <dgm:cxn modelId="{C916E7EC-21AB-4552-AF8C-CA2D8507AE0E}" type="presParOf" srcId="{ED336117-7771-4023-8371-F5D02ECF109D}" destId="{BD622675-6735-4FB3-A09D-725B2FA78E9E}" srcOrd="3" destOrd="0" presId="urn:microsoft.com/office/officeart/2018/5/layout/IconLeafLabelList"/>
    <dgm:cxn modelId="{9B8929AB-62DC-4DB8-9E87-D769BD5E17BF}" type="presParOf" srcId="{1B8E5486-0EDA-4BEB-8508-07486E7B8244}" destId="{1C40F55F-19D2-408C-94C2-104331333300}" srcOrd="3" destOrd="0" presId="urn:microsoft.com/office/officeart/2018/5/layout/IconLeafLabelList"/>
    <dgm:cxn modelId="{FBE51357-5743-4E8D-95D0-FA4B4AC313B8}" type="presParOf" srcId="{1B8E5486-0EDA-4BEB-8508-07486E7B8244}" destId="{C20CCBE0-7FBD-431F-B5B8-0C861520FE39}" srcOrd="4" destOrd="0" presId="urn:microsoft.com/office/officeart/2018/5/layout/IconLeafLabelList"/>
    <dgm:cxn modelId="{F9F88811-1D35-4839-BC6A-5A8C0D12BBA7}" type="presParOf" srcId="{C20CCBE0-7FBD-431F-B5B8-0C861520FE39}" destId="{C4772A28-F389-4304-83A9-FE2F72308045}" srcOrd="0" destOrd="0" presId="urn:microsoft.com/office/officeart/2018/5/layout/IconLeafLabelList"/>
    <dgm:cxn modelId="{582C903A-2CC0-4BF2-9FB8-18CD4AC2E153}" type="presParOf" srcId="{C20CCBE0-7FBD-431F-B5B8-0C861520FE39}" destId="{B534EBCF-29C8-463E-AF5D-2B974BB90526}" srcOrd="1" destOrd="0" presId="urn:microsoft.com/office/officeart/2018/5/layout/IconLeafLabelList"/>
    <dgm:cxn modelId="{9F8E097C-FF03-4F94-9001-01731DEC5618}" type="presParOf" srcId="{C20CCBE0-7FBD-431F-B5B8-0C861520FE39}" destId="{721318A6-54A3-4720-9407-3F5323DBD651}" srcOrd="2" destOrd="0" presId="urn:microsoft.com/office/officeart/2018/5/layout/IconLeafLabelList"/>
    <dgm:cxn modelId="{60877CEA-2C78-4721-A2C4-E6254D37CFBF}" type="presParOf" srcId="{C20CCBE0-7FBD-431F-B5B8-0C861520FE39}" destId="{7D6533C8-F5BA-4F8D-A2C2-0FB72219A40F}" srcOrd="3" destOrd="0" presId="urn:microsoft.com/office/officeart/2018/5/layout/IconLeafLabelList"/>
    <dgm:cxn modelId="{5305C112-9145-44EB-B111-DEE3C0EB298A}" type="presParOf" srcId="{1B8E5486-0EDA-4BEB-8508-07486E7B8244}" destId="{D1C3134A-CB9C-4875-BC19-D294FD9248BF}" srcOrd="5" destOrd="0" presId="urn:microsoft.com/office/officeart/2018/5/layout/IconLeafLabelList"/>
    <dgm:cxn modelId="{B899EE4C-B744-46D7-92EC-F7E3E9EC1689}" type="presParOf" srcId="{1B8E5486-0EDA-4BEB-8508-07486E7B8244}" destId="{20384C04-7306-4546-BFCC-75B2DDB13C49}" srcOrd="6" destOrd="0" presId="urn:microsoft.com/office/officeart/2018/5/layout/IconLeafLabelList"/>
    <dgm:cxn modelId="{F51F1D3F-D9FE-4293-BC31-DFADD67EF998}" type="presParOf" srcId="{20384C04-7306-4546-BFCC-75B2DDB13C49}" destId="{5C8F4113-F20F-4E57-94EF-36E4F2DA111A}" srcOrd="0" destOrd="0" presId="urn:microsoft.com/office/officeart/2018/5/layout/IconLeafLabelList"/>
    <dgm:cxn modelId="{28C00CBE-B98E-4889-BB7C-358E70129BC0}" type="presParOf" srcId="{20384C04-7306-4546-BFCC-75B2DDB13C49}" destId="{28FCBFB1-F13C-4B05-B8AB-738970FD95C3}" srcOrd="1" destOrd="0" presId="urn:microsoft.com/office/officeart/2018/5/layout/IconLeafLabelList"/>
    <dgm:cxn modelId="{45FDCB83-FD98-49AC-95EE-BBD25894FAEA}" type="presParOf" srcId="{20384C04-7306-4546-BFCC-75B2DDB13C49}" destId="{7A8D85B7-8AAC-43DE-BBF1-18D3F969C329}" srcOrd="2" destOrd="0" presId="urn:microsoft.com/office/officeart/2018/5/layout/IconLeafLabelList"/>
    <dgm:cxn modelId="{117D9258-E182-4502-AE37-5CA450C4DC1F}" type="presParOf" srcId="{20384C04-7306-4546-BFCC-75B2DDB13C49}" destId="{5F0CC950-BD0E-46F1-9418-C92EB2BB9D6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2CA8F0-921A-452F-B62F-29682C09DB0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9F13E60-765E-46EB-AF1D-50170548CD33}">
      <dgm:prSet/>
      <dgm:spPr/>
      <dgm:t>
        <a:bodyPr/>
        <a:lstStyle/>
        <a:p>
          <a:r>
            <a:rPr lang="en-US" dirty="0">
              <a:hlinkClick xmlns:r="http://schemas.openxmlformats.org/officeDocument/2006/relationships" r:id="rId1"/>
            </a:rPr>
            <a:t>Contact ITMAT Ed</a:t>
          </a:r>
          <a:r>
            <a:rPr lang="en-US" dirty="0"/>
            <a:t> with questions</a:t>
          </a:r>
        </a:p>
      </dgm:t>
    </dgm:pt>
    <dgm:pt modelId="{380F0F88-C286-441C-A593-EFFBE0A508F7}" type="parTrans" cxnId="{47BF1267-20F2-41E5-99B4-5823D059306A}">
      <dgm:prSet/>
      <dgm:spPr/>
      <dgm:t>
        <a:bodyPr/>
        <a:lstStyle/>
        <a:p>
          <a:endParaRPr lang="en-US"/>
        </a:p>
      </dgm:t>
    </dgm:pt>
    <dgm:pt modelId="{C5DDB5A0-900E-4342-B38A-5568C3BE2CB5}" type="sibTrans" cxnId="{47BF1267-20F2-41E5-99B4-5823D059306A}">
      <dgm:prSet/>
      <dgm:spPr/>
      <dgm:t>
        <a:bodyPr/>
        <a:lstStyle/>
        <a:p>
          <a:endParaRPr lang="en-US"/>
        </a:p>
      </dgm:t>
    </dgm:pt>
    <dgm:pt modelId="{A8C91CAC-DA85-4B76-8D56-65A471BFC06F}">
      <dgm:prSet/>
      <dgm:spPr/>
      <dgm:t>
        <a:bodyPr/>
        <a:lstStyle/>
        <a:p>
          <a:endParaRPr lang="en-US" dirty="0"/>
        </a:p>
        <a:p>
          <a:r>
            <a:rPr lang="en-US" dirty="0"/>
            <a:t>research areas of interest</a:t>
          </a:r>
        </a:p>
      </dgm:t>
    </dgm:pt>
    <dgm:pt modelId="{585AC03C-630A-4787-9400-FA4BC8EA6D08}" type="parTrans" cxnId="{81F466A6-24AA-4B0C-BDEA-B5F7B92030DF}">
      <dgm:prSet/>
      <dgm:spPr/>
      <dgm:t>
        <a:bodyPr/>
        <a:lstStyle/>
        <a:p>
          <a:endParaRPr lang="en-US"/>
        </a:p>
      </dgm:t>
    </dgm:pt>
    <dgm:pt modelId="{DF4A345C-CB8E-42F6-8C6B-1495DE9702A2}" type="sibTrans" cxnId="{81F466A6-24AA-4B0C-BDEA-B5F7B92030DF}">
      <dgm:prSet/>
      <dgm:spPr/>
      <dgm:t>
        <a:bodyPr/>
        <a:lstStyle/>
        <a:p>
          <a:endParaRPr lang="en-US"/>
        </a:p>
      </dgm:t>
    </dgm:pt>
    <dgm:pt modelId="{10E260DB-5C09-4BD9-B664-5E04620E9F92}">
      <dgm:prSet/>
      <dgm:spPr/>
      <dgm:t>
        <a:bodyPr/>
        <a:lstStyle/>
        <a:p>
          <a:r>
            <a:rPr lang="en-US"/>
            <a:t>mentor selection</a:t>
          </a:r>
        </a:p>
      </dgm:t>
    </dgm:pt>
    <dgm:pt modelId="{585248FD-313D-4E71-B111-DCB3AE2457F1}" type="parTrans" cxnId="{DA780755-24B3-46D7-8EAA-CFCF048208CA}">
      <dgm:prSet/>
      <dgm:spPr/>
      <dgm:t>
        <a:bodyPr/>
        <a:lstStyle/>
        <a:p>
          <a:endParaRPr lang="en-US"/>
        </a:p>
      </dgm:t>
    </dgm:pt>
    <dgm:pt modelId="{E3E37D8F-825A-413B-9C41-8573A98BDF68}" type="sibTrans" cxnId="{DA780755-24B3-46D7-8EAA-CFCF048208CA}">
      <dgm:prSet/>
      <dgm:spPr/>
      <dgm:t>
        <a:bodyPr/>
        <a:lstStyle/>
        <a:p>
          <a:endParaRPr lang="en-US"/>
        </a:p>
      </dgm:t>
    </dgm:pt>
    <dgm:pt modelId="{AADD09C3-6512-417A-A37F-551A772F2116}">
      <dgm:prSet/>
      <dgm:spPr/>
      <dgm:t>
        <a:bodyPr/>
        <a:lstStyle/>
        <a:p>
          <a:r>
            <a:rPr lang="en-US"/>
            <a:t>program and/or funding logistics</a:t>
          </a:r>
          <a:br>
            <a:rPr lang="en-US"/>
          </a:br>
          <a:endParaRPr lang="en-US"/>
        </a:p>
      </dgm:t>
    </dgm:pt>
    <dgm:pt modelId="{C04B20C4-567A-4254-ACEF-295F15067542}" type="parTrans" cxnId="{9A36422C-FDCF-45A9-9005-A54FEE7DA6CD}">
      <dgm:prSet/>
      <dgm:spPr/>
      <dgm:t>
        <a:bodyPr/>
        <a:lstStyle/>
        <a:p>
          <a:endParaRPr lang="en-US"/>
        </a:p>
      </dgm:t>
    </dgm:pt>
    <dgm:pt modelId="{DA1035E3-140A-4B0B-8F1A-677011D8185E}" type="sibTrans" cxnId="{9A36422C-FDCF-45A9-9005-A54FEE7DA6CD}">
      <dgm:prSet/>
      <dgm:spPr/>
      <dgm:t>
        <a:bodyPr/>
        <a:lstStyle/>
        <a:p>
          <a:endParaRPr lang="en-US"/>
        </a:p>
      </dgm:t>
    </dgm:pt>
    <dgm:pt modelId="{DBC18437-16BE-4AE3-80E2-CA7EA00B7768}">
      <dgm:prSet/>
      <dgm:spPr/>
      <dgm:t>
        <a:bodyPr/>
        <a:lstStyle/>
        <a:p>
          <a:r>
            <a:rPr lang="en-US"/>
            <a:t>Start to think about areas of research interest</a:t>
          </a:r>
        </a:p>
      </dgm:t>
    </dgm:pt>
    <dgm:pt modelId="{6A4E99FB-ACEC-4CFF-863B-8481CB7FCA3A}" type="parTrans" cxnId="{2765E3CE-8BA3-47BF-B41E-C1618EB55CF6}">
      <dgm:prSet/>
      <dgm:spPr/>
      <dgm:t>
        <a:bodyPr/>
        <a:lstStyle/>
        <a:p>
          <a:endParaRPr lang="en-US"/>
        </a:p>
      </dgm:t>
    </dgm:pt>
    <dgm:pt modelId="{85159191-DC30-48C8-AE08-7E8699A04A40}" type="sibTrans" cxnId="{2765E3CE-8BA3-47BF-B41E-C1618EB55CF6}">
      <dgm:prSet/>
      <dgm:spPr/>
      <dgm:t>
        <a:bodyPr/>
        <a:lstStyle/>
        <a:p>
          <a:endParaRPr lang="en-US"/>
        </a:p>
      </dgm:t>
    </dgm:pt>
    <dgm:pt modelId="{4D63EB04-5319-40B0-A807-2F62FCC177A6}">
      <dgm:prSet/>
      <dgm:spPr/>
      <dgm:t>
        <a:bodyPr/>
        <a:lstStyle/>
        <a:p>
          <a:r>
            <a:rPr lang="en-US" dirty="0"/>
            <a:t>Call for applications release late summer of your 3</a:t>
          </a:r>
          <a:r>
            <a:rPr lang="en-US" baseline="30000" dirty="0"/>
            <a:t>rd</a:t>
          </a:r>
          <a:r>
            <a:rPr lang="en-US" dirty="0"/>
            <a:t> year</a:t>
          </a:r>
        </a:p>
      </dgm:t>
    </dgm:pt>
    <dgm:pt modelId="{C8C628B9-5904-4582-A398-139712DF93EE}" type="parTrans" cxnId="{1D09F140-E1B8-4B25-81A8-9A546DFB500C}">
      <dgm:prSet/>
      <dgm:spPr/>
      <dgm:t>
        <a:bodyPr/>
        <a:lstStyle/>
        <a:p>
          <a:endParaRPr lang="en-US"/>
        </a:p>
      </dgm:t>
    </dgm:pt>
    <dgm:pt modelId="{94A10525-2FA9-40D1-825B-8F4B4746C88A}" type="sibTrans" cxnId="{1D09F140-E1B8-4B25-81A8-9A546DFB500C}">
      <dgm:prSet/>
      <dgm:spPr/>
      <dgm:t>
        <a:bodyPr/>
        <a:lstStyle/>
        <a:p>
          <a:endParaRPr lang="en-US"/>
        </a:p>
      </dgm:t>
    </dgm:pt>
    <dgm:pt modelId="{9F6914A4-9888-40E4-AF66-212F0A4F09F5}" type="pres">
      <dgm:prSet presAssocID="{D72CA8F0-921A-452F-B62F-29682C09DB06}" presName="root" presStyleCnt="0">
        <dgm:presLayoutVars>
          <dgm:dir/>
          <dgm:resizeHandles val="exact"/>
        </dgm:presLayoutVars>
      </dgm:prSet>
      <dgm:spPr/>
    </dgm:pt>
    <dgm:pt modelId="{981DA5BF-D4AC-43A5-B7E4-FB84CEC97048}" type="pres">
      <dgm:prSet presAssocID="{F9F13E60-765E-46EB-AF1D-50170548CD33}" presName="compNode" presStyleCnt="0"/>
      <dgm:spPr/>
    </dgm:pt>
    <dgm:pt modelId="{6E05AC66-1450-4A24-8043-223272452C53}" type="pres">
      <dgm:prSet presAssocID="{F9F13E60-765E-46EB-AF1D-50170548CD33}" presName="bgRect" presStyleLbl="bgShp" presStyleIdx="0" presStyleCnt="3"/>
      <dgm:spPr/>
    </dgm:pt>
    <dgm:pt modelId="{890C6235-2C7E-420A-87F5-5BC8D7D0A8C2}" type="pres">
      <dgm:prSet presAssocID="{F9F13E60-765E-46EB-AF1D-50170548CD33}"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s"/>
        </a:ext>
      </dgm:extLst>
    </dgm:pt>
    <dgm:pt modelId="{E082119A-05AD-42C7-A532-3B3885A28B18}" type="pres">
      <dgm:prSet presAssocID="{F9F13E60-765E-46EB-AF1D-50170548CD33}" presName="spaceRect" presStyleCnt="0"/>
      <dgm:spPr/>
    </dgm:pt>
    <dgm:pt modelId="{468C921E-7269-42B1-A519-50CF2157FC0A}" type="pres">
      <dgm:prSet presAssocID="{F9F13E60-765E-46EB-AF1D-50170548CD33}" presName="parTx" presStyleLbl="revTx" presStyleIdx="0" presStyleCnt="4">
        <dgm:presLayoutVars>
          <dgm:chMax val="0"/>
          <dgm:chPref val="0"/>
        </dgm:presLayoutVars>
      </dgm:prSet>
      <dgm:spPr/>
    </dgm:pt>
    <dgm:pt modelId="{A376C856-6961-4ECC-9BB2-EDFF28651DC0}" type="pres">
      <dgm:prSet presAssocID="{F9F13E60-765E-46EB-AF1D-50170548CD33}" presName="desTx" presStyleLbl="revTx" presStyleIdx="1" presStyleCnt="4">
        <dgm:presLayoutVars/>
      </dgm:prSet>
      <dgm:spPr/>
    </dgm:pt>
    <dgm:pt modelId="{4DFD7F88-028D-4CBF-AF3A-069376103544}" type="pres">
      <dgm:prSet presAssocID="{C5DDB5A0-900E-4342-B38A-5568C3BE2CB5}" presName="sibTrans" presStyleCnt="0"/>
      <dgm:spPr/>
    </dgm:pt>
    <dgm:pt modelId="{9D2A00DA-A8BE-4AEA-BBB4-EC06088EC915}" type="pres">
      <dgm:prSet presAssocID="{DBC18437-16BE-4AE3-80E2-CA7EA00B7768}" presName="compNode" presStyleCnt="0"/>
      <dgm:spPr/>
    </dgm:pt>
    <dgm:pt modelId="{C6CDD2ED-5F3C-4975-9AF7-7035973AE386}" type="pres">
      <dgm:prSet presAssocID="{DBC18437-16BE-4AE3-80E2-CA7EA00B7768}" presName="bgRect" presStyleLbl="bgShp" presStyleIdx="1" presStyleCnt="3"/>
      <dgm:spPr/>
    </dgm:pt>
    <dgm:pt modelId="{C7FD1C7A-1912-4158-A924-82C4B8CEDBBA}" type="pres">
      <dgm:prSet presAssocID="{DBC18437-16BE-4AE3-80E2-CA7EA00B7768}"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ead with Gears"/>
        </a:ext>
      </dgm:extLst>
    </dgm:pt>
    <dgm:pt modelId="{EF235A42-2FC0-4142-877F-85BCB540B692}" type="pres">
      <dgm:prSet presAssocID="{DBC18437-16BE-4AE3-80E2-CA7EA00B7768}" presName="spaceRect" presStyleCnt="0"/>
      <dgm:spPr/>
    </dgm:pt>
    <dgm:pt modelId="{BF8F1637-6C18-4101-AF8A-F95FBAC5D718}" type="pres">
      <dgm:prSet presAssocID="{DBC18437-16BE-4AE3-80E2-CA7EA00B7768}" presName="parTx" presStyleLbl="revTx" presStyleIdx="2" presStyleCnt="4">
        <dgm:presLayoutVars>
          <dgm:chMax val="0"/>
          <dgm:chPref val="0"/>
        </dgm:presLayoutVars>
      </dgm:prSet>
      <dgm:spPr/>
    </dgm:pt>
    <dgm:pt modelId="{6A0FD97D-89A3-4904-A77F-B330B366BFF3}" type="pres">
      <dgm:prSet presAssocID="{85159191-DC30-48C8-AE08-7E8699A04A40}" presName="sibTrans" presStyleCnt="0"/>
      <dgm:spPr/>
    </dgm:pt>
    <dgm:pt modelId="{30567566-F2B8-490E-8234-BDF566BCACC2}" type="pres">
      <dgm:prSet presAssocID="{4D63EB04-5319-40B0-A807-2F62FCC177A6}" presName="compNode" presStyleCnt="0"/>
      <dgm:spPr/>
    </dgm:pt>
    <dgm:pt modelId="{9FBCA94F-685C-4E3B-94C7-349609FB7BDD}" type="pres">
      <dgm:prSet presAssocID="{4D63EB04-5319-40B0-A807-2F62FCC177A6}" presName="bgRect" presStyleLbl="bgShp" presStyleIdx="2" presStyleCnt="3"/>
      <dgm:spPr/>
    </dgm:pt>
    <dgm:pt modelId="{BA272678-68A1-4F9F-AF1F-97FD56553462}" type="pres">
      <dgm:prSet presAssocID="{4D63EB04-5319-40B0-A807-2F62FCC177A6}"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Receiver"/>
        </a:ext>
      </dgm:extLst>
    </dgm:pt>
    <dgm:pt modelId="{B354767E-792A-4B87-96BC-801692D56EFE}" type="pres">
      <dgm:prSet presAssocID="{4D63EB04-5319-40B0-A807-2F62FCC177A6}" presName="spaceRect" presStyleCnt="0"/>
      <dgm:spPr/>
    </dgm:pt>
    <dgm:pt modelId="{E5E55CFF-7F6F-4D3B-AE7F-3579EE2A55FA}" type="pres">
      <dgm:prSet presAssocID="{4D63EB04-5319-40B0-A807-2F62FCC177A6}" presName="parTx" presStyleLbl="revTx" presStyleIdx="3" presStyleCnt="4">
        <dgm:presLayoutVars>
          <dgm:chMax val="0"/>
          <dgm:chPref val="0"/>
        </dgm:presLayoutVars>
      </dgm:prSet>
      <dgm:spPr/>
    </dgm:pt>
  </dgm:ptLst>
  <dgm:cxnLst>
    <dgm:cxn modelId="{9A36422C-FDCF-45A9-9005-A54FEE7DA6CD}" srcId="{F9F13E60-765E-46EB-AF1D-50170548CD33}" destId="{AADD09C3-6512-417A-A37F-551A772F2116}" srcOrd="2" destOrd="0" parTransId="{C04B20C4-567A-4254-ACEF-295F15067542}" sibTransId="{DA1035E3-140A-4B0B-8F1A-677011D8185E}"/>
    <dgm:cxn modelId="{1D09F140-E1B8-4B25-81A8-9A546DFB500C}" srcId="{D72CA8F0-921A-452F-B62F-29682C09DB06}" destId="{4D63EB04-5319-40B0-A807-2F62FCC177A6}" srcOrd="2" destOrd="0" parTransId="{C8C628B9-5904-4582-A398-139712DF93EE}" sibTransId="{94A10525-2FA9-40D1-825B-8F4B4746C88A}"/>
    <dgm:cxn modelId="{9614B463-5E9A-4CD7-B1B6-6EAB307168F6}" type="presOf" srcId="{AADD09C3-6512-417A-A37F-551A772F2116}" destId="{A376C856-6961-4ECC-9BB2-EDFF28651DC0}" srcOrd="0" destOrd="2" presId="urn:microsoft.com/office/officeart/2018/2/layout/IconVerticalSolidList"/>
    <dgm:cxn modelId="{47BF1267-20F2-41E5-99B4-5823D059306A}" srcId="{D72CA8F0-921A-452F-B62F-29682C09DB06}" destId="{F9F13E60-765E-46EB-AF1D-50170548CD33}" srcOrd="0" destOrd="0" parTransId="{380F0F88-C286-441C-A593-EFFBE0A508F7}" sibTransId="{C5DDB5A0-900E-4342-B38A-5568C3BE2CB5}"/>
    <dgm:cxn modelId="{DA780755-24B3-46D7-8EAA-CFCF048208CA}" srcId="{F9F13E60-765E-46EB-AF1D-50170548CD33}" destId="{10E260DB-5C09-4BD9-B664-5E04620E9F92}" srcOrd="1" destOrd="0" parTransId="{585248FD-313D-4E71-B111-DCB3AE2457F1}" sibTransId="{E3E37D8F-825A-413B-9C41-8573A98BDF68}"/>
    <dgm:cxn modelId="{401D2E58-81AD-4EB4-87D5-3EADAB08DC37}" type="presOf" srcId="{DBC18437-16BE-4AE3-80E2-CA7EA00B7768}" destId="{BF8F1637-6C18-4101-AF8A-F95FBAC5D718}" srcOrd="0" destOrd="0" presId="urn:microsoft.com/office/officeart/2018/2/layout/IconVerticalSolidList"/>
    <dgm:cxn modelId="{5ABE8782-FD08-4B68-8AD4-2401027FCCED}" type="presOf" srcId="{A8C91CAC-DA85-4B76-8D56-65A471BFC06F}" destId="{A376C856-6961-4ECC-9BB2-EDFF28651DC0}" srcOrd="0" destOrd="0" presId="urn:microsoft.com/office/officeart/2018/2/layout/IconVerticalSolidList"/>
    <dgm:cxn modelId="{ABD1999F-80B1-48D0-AFC1-130B7426CEEB}" type="presOf" srcId="{4D63EB04-5319-40B0-A807-2F62FCC177A6}" destId="{E5E55CFF-7F6F-4D3B-AE7F-3579EE2A55FA}" srcOrd="0" destOrd="0" presId="urn:microsoft.com/office/officeart/2018/2/layout/IconVerticalSolidList"/>
    <dgm:cxn modelId="{81F466A6-24AA-4B0C-BDEA-B5F7B92030DF}" srcId="{F9F13E60-765E-46EB-AF1D-50170548CD33}" destId="{A8C91CAC-DA85-4B76-8D56-65A471BFC06F}" srcOrd="0" destOrd="0" parTransId="{585AC03C-630A-4787-9400-FA4BC8EA6D08}" sibTransId="{DF4A345C-CB8E-42F6-8C6B-1495DE9702A2}"/>
    <dgm:cxn modelId="{157BACB0-AA2E-474A-BEED-EA5828532009}" type="presOf" srcId="{F9F13E60-765E-46EB-AF1D-50170548CD33}" destId="{468C921E-7269-42B1-A519-50CF2157FC0A}" srcOrd="0" destOrd="0" presId="urn:microsoft.com/office/officeart/2018/2/layout/IconVerticalSolidList"/>
    <dgm:cxn modelId="{2765E3CE-8BA3-47BF-B41E-C1618EB55CF6}" srcId="{D72CA8F0-921A-452F-B62F-29682C09DB06}" destId="{DBC18437-16BE-4AE3-80E2-CA7EA00B7768}" srcOrd="1" destOrd="0" parTransId="{6A4E99FB-ACEC-4CFF-863B-8481CB7FCA3A}" sibTransId="{85159191-DC30-48C8-AE08-7E8699A04A40}"/>
    <dgm:cxn modelId="{D705F3DB-E0F1-4992-9D52-56C94F5BDF23}" type="presOf" srcId="{D72CA8F0-921A-452F-B62F-29682C09DB06}" destId="{9F6914A4-9888-40E4-AF66-212F0A4F09F5}" srcOrd="0" destOrd="0" presId="urn:microsoft.com/office/officeart/2018/2/layout/IconVerticalSolidList"/>
    <dgm:cxn modelId="{D2BB54EE-AB6B-4B1D-85A2-BF4EF3FA3D61}" type="presOf" srcId="{10E260DB-5C09-4BD9-B664-5E04620E9F92}" destId="{A376C856-6961-4ECC-9BB2-EDFF28651DC0}" srcOrd="0" destOrd="1" presId="urn:microsoft.com/office/officeart/2018/2/layout/IconVerticalSolidList"/>
    <dgm:cxn modelId="{6607D141-290B-472E-B3B0-26990993D1EC}" type="presParOf" srcId="{9F6914A4-9888-40E4-AF66-212F0A4F09F5}" destId="{981DA5BF-D4AC-43A5-B7E4-FB84CEC97048}" srcOrd="0" destOrd="0" presId="urn:microsoft.com/office/officeart/2018/2/layout/IconVerticalSolidList"/>
    <dgm:cxn modelId="{CB39F8BC-CA69-4D0D-A806-3715B612B9AF}" type="presParOf" srcId="{981DA5BF-D4AC-43A5-B7E4-FB84CEC97048}" destId="{6E05AC66-1450-4A24-8043-223272452C53}" srcOrd="0" destOrd="0" presId="urn:microsoft.com/office/officeart/2018/2/layout/IconVerticalSolidList"/>
    <dgm:cxn modelId="{6ECD55A0-C5C6-4412-B874-271F440C3489}" type="presParOf" srcId="{981DA5BF-D4AC-43A5-B7E4-FB84CEC97048}" destId="{890C6235-2C7E-420A-87F5-5BC8D7D0A8C2}" srcOrd="1" destOrd="0" presId="urn:microsoft.com/office/officeart/2018/2/layout/IconVerticalSolidList"/>
    <dgm:cxn modelId="{DD8010FD-72C3-4D41-A32D-05A3A96E99C8}" type="presParOf" srcId="{981DA5BF-D4AC-43A5-B7E4-FB84CEC97048}" destId="{E082119A-05AD-42C7-A532-3B3885A28B18}" srcOrd="2" destOrd="0" presId="urn:microsoft.com/office/officeart/2018/2/layout/IconVerticalSolidList"/>
    <dgm:cxn modelId="{87070E72-6FB4-44DE-8809-ECDBAFB2ACEA}" type="presParOf" srcId="{981DA5BF-D4AC-43A5-B7E4-FB84CEC97048}" destId="{468C921E-7269-42B1-A519-50CF2157FC0A}" srcOrd="3" destOrd="0" presId="urn:microsoft.com/office/officeart/2018/2/layout/IconVerticalSolidList"/>
    <dgm:cxn modelId="{72D3A277-B28D-4FB5-8BD2-EAEAD3430266}" type="presParOf" srcId="{981DA5BF-D4AC-43A5-B7E4-FB84CEC97048}" destId="{A376C856-6961-4ECC-9BB2-EDFF28651DC0}" srcOrd="4" destOrd="0" presId="urn:microsoft.com/office/officeart/2018/2/layout/IconVerticalSolidList"/>
    <dgm:cxn modelId="{AEE477EB-6F0E-4BBA-9CAF-0E3C1B935486}" type="presParOf" srcId="{9F6914A4-9888-40E4-AF66-212F0A4F09F5}" destId="{4DFD7F88-028D-4CBF-AF3A-069376103544}" srcOrd="1" destOrd="0" presId="urn:microsoft.com/office/officeart/2018/2/layout/IconVerticalSolidList"/>
    <dgm:cxn modelId="{E35300D2-0D68-4D74-B861-556F921513F0}" type="presParOf" srcId="{9F6914A4-9888-40E4-AF66-212F0A4F09F5}" destId="{9D2A00DA-A8BE-4AEA-BBB4-EC06088EC915}" srcOrd="2" destOrd="0" presId="urn:microsoft.com/office/officeart/2018/2/layout/IconVerticalSolidList"/>
    <dgm:cxn modelId="{21FF4982-928C-4AFE-8FBA-69C19C1E3CD5}" type="presParOf" srcId="{9D2A00DA-A8BE-4AEA-BBB4-EC06088EC915}" destId="{C6CDD2ED-5F3C-4975-9AF7-7035973AE386}" srcOrd="0" destOrd="0" presId="urn:microsoft.com/office/officeart/2018/2/layout/IconVerticalSolidList"/>
    <dgm:cxn modelId="{8A58D8C3-CE52-45EB-9A44-84F6587E5EFD}" type="presParOf" srcId="{9D2A00DA-A8BE-4AEA-BBB4-EC06088EC915}" destId="{C7FD1C7A-1912-4158-A924-82C4B8CEDBBA}" srcOrd="1" destOrd="0" presId="urn:microsoft.com/office/officeart/2018/2/layout/IconVerticalSolidList"/>
    <dgm:cxn modelId="{3F81D4C0-7E39-4AD2-BE49-8BA07ABCC6E0}" type="presParOf" srcId="{9D2A00DA-A8BE-4AEA-BBB4-EC06088EC915}" destId="{EF235A42-2FC0-4142-877F-85BCB540B692}" srcOrd="2" destOrd="0" presId="urn:microsoft.com/office/officeart/2018/2/layout/IconVerticalSolidList"/>
    <dgm:cxn modelId="{C5FB606B-EE8F-4B81-AE6B-C8A745E7A48F}" type="presParOf" srcId="{9D2A00DA-A8BE-4AEA-BBB4-EC06088EC915}" destId="{BF8F1637-6C18-4101-AF8A-F95FBAC5D718}" srcOrd="3" destOrd="0" presId="urn:microsoft.com/office/officeart/2018/2/layout/IconVerticalSolidList"/>
    <dgm:cxn modelId="{86742C45-ECB0-4188-93B4-3F41EFF630C8}" type="presParOf" srcId="{9F6914A4-9888-40E4-AF66-212F0A4F09F5}" destId="{6A0FD97D-89A3-4904-A77F-B330B366BFF3}" srcOrd="3" destOrd="0" presId="urn:microsoft.com/office/officeart/2018/2/layout/IconVerticalSolidList"/>
    <dgm:cxn modelId="{2D64318C-932D-4E44-A67E-1E2136C71654}" type="presParOf" srcId="{9F6914A4-9888-40E4-AF66-212F0A4F09F5}" destId="{30567566-F2B8-490E-8234-BDF566BCACC2}" srcOrd="4" destOrd="0" presId="urn:microsoft.com/office/officeart/2018/2/layout/IconVerticalSolidList"/>
    <dgm:cxn modelId="{B8661429-1ECA-4DE7-96DA-0B58924D71D8}" type="presParOf" srcId="{30567566-F2B8-490E-8234-BDF566BCACC2}" destId="{9FBCA94F-685C-4E3B-94C7-349609FB7BDD}" srcOrd="0" destOrd="0" presId="urn:microsoft.com/office/officeart/2018/2/layout/IconVerticalSolidList"/>
    <dgm:cxn modelId="{03FD73B1-AB29-4756-838D-9812D1FBF59F}" type="presParOf" srcId="{30567566-F2B8-490E-8234-BDF566BCACC2}" destId="{BA272678-68A1-4F9F-AF1F-97FD56553462}" srcOrd="1" destOrd="0" presId="urn:microsoft.com/office/officeart/2018/2/layout/IconVerticalSolidList"/>
    <dgm:cxn modelId="{B61D1E73-5458-48BF-8EC6-AA5DB75253CC}" type="presParOf" srcId="{30567566-F2B8-490E-8234-BDF566BCACC2}" destId="{B354767E-792A-4B87-96BC-801692D56EFE}" srcOrd="2" destOrd="0" presId="urn:microsoft.com/office/officeart/2018/2/layout/IconVerticalSolidList"/>
    <dgm:cxn modelId="{3321AE55-DF4B-49EC-A8FF-64E6665D2510}" type="presParOf" srcId="{30567566-F2B8-490E-8234-BDF566BCACC2}" destId="{E5E55CFF-7F6F-4D3B-AE7F-3579EE2A55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89AFD-B6B6-40FA-A82A-3AB2BF8C3DA7}">
      <dsp:nvSpPr>
        <dsp:cNvPr id="0" name=""/>
        <dsp:cNvSpPr/>
      </dsp:nvSpPr>
      <dsp:spPr>
        <a:xfrm rot="16200000">
          <a:off x="224581" y="-224581"/>
          <a:ext cx="2148837" cy="2598000"/>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Didactic Courses</a:t>
          </a:r>
        </a:p>
      </dsp:txBody>
      <dsp:txXfrm rot="5400000">
        <a:off x="-1" y="1"/>
        <a:ext cx="2598000" cy="1611628"/>
      </dsp:txXfrm>
    </dsp:sp>
    <dsp:sp modelId="{CC0D1E6A-394D-41A3-88D5-6ECFCC19FB90}">
      <dsp:nvSpPr>
        <dsp:cNvPr id="0" name=""/>
        <dsp:cNvSpPr/>
      </dsp:nvSpPr>
      <dsp:spPr>
        <a:xfrm>
          <a:off x="2598000" y="0"/>
          <a:ext cx="2598000" cy="2148837"/>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Experiential</a:t>
          </a:r>
        </a:p>
        <a:p>
          <a:pPr marL="0" lvl="0" indent="0" algn="ctr" defTabSz="755650">
            <a:lnSpc>
              <a:spcPct val="90000"/>
            </a:lnSpc>
            <a:spcBef>
              <a:spcPct val="0"/>
            </a:spcBef>
            <a:spcAft>
              <a:spcPct val="35000"/>
            </a:spcAft>
            <a:buNone/>
          </a:pPr>
          <a:r>
            <a:rPr lang="en-US" sz="1700" kern="1200" dirty="0"/>
            <a:t>Laboratory Rotation, Externship</a:t>
          </a:r>
        </a:p>
      </dsp:txBody>
      <dsp:txXfrm>
        <a:off x="2598000" y="0"/>
        <a:ext cx="2598000" cy="1611628"/>
      </dsp:txXfrm>
    </dsp:sp>
    <dsp:sp modelId="{C8BA1FC1-719D-463B-86A7-4874C864E906}">
      <dsp:nvSpPr>
        <dsp:cNvPr id="0" name=""/>
        <dsp:cNvSpPr/>
      </dsp:nvSpPr>
      <dsp:spPr>
        <a:xfrm rot="10800000">
          <a:off x="0" y="2148837"/>
          <a:ext cx="2598000" cy="2148837"/>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a:t>Professional </a:t>
          </a:r>
          <a:br>
            <a:rPr lang="en-US" sz="1700" b="1" kern="1200"/>
          </a:br>
          <a:r>
            <a:rPr lang="en-US" sz="1700" b="1" kern="1200"/>
            <a:t>Development</a:t>
          </a:r>
        </a:p>
        <a:p>
          <a:pPr marL="0" lvl="0" indent="0" algn="ctr" defTabSz="755650">
            <a:lnSpc>
              <a:spcPct val="90000"/>
            </a:lnSpc>
            <a:spcBef>
              <a:spcPct val="0"/>
            </a:spcBef>
            <a:spcAft>
              <a:spcPct val="35000"/>
            </a:spcAft>
            <a:buNone/>
          </a:pPr>
          <a:endParaRPr lang="en-US" sz="1700" b="1" kern="1200"/>
        </a:p>
      </dsp:txBody>
      <dsp:txXfrm rot="10800000">
        <a:off x="0" y="2686046"/>
        <a:ext cx="2598000" cy="1611628"/>
      </dsp:txXfrm>
    </dsp:sp>
    <dsp:sp modelId="{4A8D0D37-7681-42B1-B5E9-E8F6553ADB3F}">
      <dsp:nvSpPr>
        <dsp:cNvPr id="0" name=""/>
        <dsp:cNvSpPr/>
      </dsp:nvSpPr>
      <dsp:spPr>
        <a:xfrm rot="5400000">
          <a:off x="2822581" y="1924256"/>
          <a:ext cx="2148837" cy="2598000"/>
        </a:xfrm>
        <a:prstGeom prst="round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US" sz="1700" b="1" kern="1200" dirty="0"/>
        </a:p>
        <a:p>
          <a:pPr marL="0" lvl="0" indent="0" algn="ctr" defTabSz="755650">
            <a:lnSpc>
              <a:spcPct val="90000"/>
            </a:lnSpc>
            <a:spcBef>
              <a:spcPct val="0"/>
            </a:spcBef>
            <a:spcAft>
              <a:spcPct val="35000"/>
            </a:spcAft>
            <a:buNone/>
          </a:pPr>
          <a:r>
            <a:rPr lang="en-US" sz="1700" b="1" kern="1200" dirty="0"/>
            <a:t>Research Project</a:t>
          </a:r>
        </a:p>
        <a:p>
          <a:pPr marL="0" lvl="0" indent="0" algn="ctr" defTabSz="755650">
            <a:lnSpc>
              <a:spcPct val="90000"/>
            </a:lnSpc>
            <a:spcBef>
              <a:spcPct val="0"/>
            </a:spcBef>
            <a:spcAft>
              <a:spcPct val="35000"/>
            </a:spcAft>
            <a:buNone/>
          </a:pPr>
          <a:endParaRPr lang="en-US" sz="1700" b="1" kern="1200" dirty="0"/>
        </a:p>
        <a:p>
          <a:pPr marL="0" lvl="0" indent="0" algn="ctr" defTabSz="755650">
            <a:lnSpc>
              <a:spcPct val="90000"/>
            </a:lnSpc>
            <a:spcBef>
              <a:spcPct val="0"/>
            </a:spcBef>
            <a:spcAft>
              <a:spcPct val="35000"/>
            </a:spcAft>
            <a:buNone/>
          </a:pPr>
          <a:endParaRPr lang="en-US" sz="1700" b="1" kern="1200" dirty="0"/>
        </a:p>
      </dsp:txBody>
      <dsp:txXfrm rot="-5400000">
        <a:off x="2597999" y="2686046"/>
        <a:ext cx="2598000" cy="1611628"/>
      </dsp:txXfrm>
    </dsp:sp>
    <dsp:sp modelId="{92307BF0-DE37-4AE5-B867-F0AC84BF6E29}">
      <dsp:nvSpPr>
        <dsp:cNvPr id="0" name=""/>
        <dsp:cNvSpPr/>
      </dsp:nvSpPr>
      <dsp:spPr>
        <a:xfrm>
          <a:off x="1818600" y="1611628"/>
          <a:ext cx="1558800" cy="1074418"/>
        </a:xfrm>
        <a:prstGeom prst="round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Degree Components</a:t>
          </a:r>
        </a:p>
      </dsp:txBody>
      <dsp:txXfrm>
        <a:off x="1871049" y="1664077"/>
        <a:ext cx="1453902" cy="969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98EE5-FAA1-47C6-BAA2-B4FF05268519}">
      <dsp:nvSpPr>
        <dsp:cNvPr id="0" name=""/>
        <dsp:cNvSpPr/>
      </dsp:nvSpPr>
      <dsp:spPr>
        <a:xfrm>
          <a:off x="3722064" y="1505687"/>
          <a:ext cx="2007790" cy="200779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Core Courses</a:t>
          </a:r>
        </a:p>
      </dsp:txBody>
      <dsp:txXfrm>
        <a:off x="4016098" y="1799721"/>
        <a:ext cx="1419722" cy="1419722"/>
      </dsp:txXfrm>
    </dsp:sp>
    <dsp:sp modelId="{3218C38E-F279-466F-8C56-639F3447F65D}">
      <dsp:nvSpPr>
        <dsp:cNvPr id="0" name=""/>
        <dsp:cNvSpPr/>
      </dsp:nvSpPr>
      <dsp:spPr>
        <a:xfrm>
          <a:off x="3741428" y="-309207"/>
          <a:ext cx="1969062" cy="1969062"/>
        </a:xfrm>
        <a:prstGeom prst="ellipse">
          <a:avLst/>
        </a:prstGeom>
        <a:solidFill>
          <a:schemeClr val="accent5">
            <a:alpha val="50000"/>
            <a:hueOff val="-2250082"/>
            <a:satOff val="-46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Discovery</a:t>
          </a:r>
        </a:p>
      </dsp:txBody>
      <dsp:txXfrm>
        <a:off x="4029790" y="-20845"/>
        <a:ext cx="1392338" cy="1392338"/>
      </dsp:txXfrm>
    </dsp:sp>
    <dsp:sp modelId="{A5F2E729-B73B-412B-A0E1-2AC141D2FB93}">
      <dsp:nvSpPr>
        <dsp:cNvPr id="0" name=""/>
        <dsp:cNvSpPr/>
      </dsp:nvSpPr>
      <dsp:spPr>
        <a:xfrm>
          <a:off x="5508188" y="1457551"/>
          <a:ext cx="2104062" cy="2104062"/>
        </a:xfrm>
        <a:prstGeom prst="ellipse">
          <a:avLst/>
        </a:prstGeom>
        <a:solidFill>
          <a:schemeClr val="accent5">
            <a:alpha val="50000"/>
            <a:hueOff val="-4500164"/>
            <a:satOff val="-926"/>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Translational Therapeutics and Regulatory Science</a:t>
          </a:r>
        </a:p>
      </dsp:txBody>
      <dsp:txXfrm>
        <a:off x="5816321" y="1765684"/>
        <a:ext cx="1487796" cy="1487796"/>
      </dsp:txXfrm>
    </dsp:sp>
    <dsp:sp modelId="{5CFF25EA-A5ED-4C50-A668-F9AF956AFE21}">
      <dsp:nvSpPr>
        <dsp:cNvPr id="0" name=""/>
        <dsp:cNvSpPr/>
      </dsp:nvSpPr>
      <dsp:spPr>
        <a:xfrm>
          <a:off x="3682766" y="3300647"/>
          <a:ext cx="2086388" cy="2086388"/>
        </a:xfrm>
        <a:prstGeom prst="ellipse">
          <a:avLst/>
        </a:prstGeom>
        <a:solidFill>
          <a:schemeClr val="accent5">
            <a:alpha val="50000"/>
            <a:hueOff val="-6750246"/>
            <a:satOff val="-1389"/>
            <a:lumOff val="9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Entrepreneurial Science</a:t>
          </a:r>
        </a:p>
      </dsp:txBody>
      <dsp:txXfrm>
        <a:off x="3988310" y="3606191"/>
        <a:ext cx="1475300" cy="1475300"/>
      </dsp:txXfrm>
    </dsp:sp>
    <dsp:sp modelId="{A7C4F136-48C9-42A3-B3FC-CB761E00411A}">
      <dsp:nvSpPr>
        <dsp:cNvPr id="0" name=""/>
        <dsp:cNvSpPr/>
      </dsp:nvSpPr>
      <dsp:spPr>
        <a:xfrm>
          <a:off x="1783675" y="1401564"/>
          <a:ext cx="2216050" cy="2216036"/>
        </a:xfrm>
        <a:prstGeom prst="ellipse">
          <a:avLst/>
        </a:prstGeom>
        <a:solidFill>
          <a:schemeClr val="accent5">
            <a:alpha val="50000"/>
            <a:hueOff val="-9000328"/>
            <a:satOff val="-1852"/>
            <a:lumOff val="1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Bioinformatics/ Biomedical Informatics</a:t>
          </a:r>
        </a:p>
      </dsp:txBody>
      <dsp:txXfrm>
        <a:off x="2108208" y="1726095"/>
        <a:ext cx="1566984" cy="1566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F11D4-3548-4E53-80BF-908AC7D86D96}">
      <dsp:nvSpPr>
        <dsp:cNvPr id="0" name=""/>
        <dsp:cNvSpPr/>
      </dsp:nvSpPr>
      <dsp:spPr>
        <a:xfrm>
          <a:off x="0" y="3456"/>
          <a:ext cx="10752000" cy="7362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0E3C9F-EC8D-4906-A0E4-3C2BFAE0066A}">
      <dsp:nvSpPr>
        <dsp:cNvPr id="0" name=""/>
        <dsp:cNvSpPr/>
      </dsp:nvSpPr>
      <dsp:spPr>
        <a:xfrm>
          <a:off x="222714" y="169112"/>
          <a:ext cx="404936" cy="40493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457B00-9F1E-4FBB-BC3C-BC46E760D49C}">
      <dsp:nvSpPr>
        <dsp:cNvPr id="0" name=""/>
        <dsp:cNvSpPr/>
      </dsp:nvSpPr>
      <dsp:spPr>
        <a:xfrm>
          <a:off x="850366" y="3456"/>
          <a:ext cx="9901633" cy="736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20" tIns="77920" rIns="77920" bIns="77920" numCol="1" spcCol="1270" anchor="ctr" anchorCtr="0">
          <a:noAutofit/>
        </a:bodyPr>
        <a:lstStyle/>
        <a:p>
          <a:pPr marL="0" lvl="0" indent="0" algn="l" defTabSz="844550">
            <a:lnSpc>
              <a:spcPct val="100000"/>
            </a:lnSpc>
            <a:spcBef>
              <a:spcPct val="0"/>
            </a:spcBef>
            <a:spcAft>
              <a:spcPct val="35000"/>
            </a:spcAft>
            <a:buNone/>
          </a:pPr>
          <a:r>
            <a:rPr lang="en-US" sz="1900" kern="1200" dirty="0"/>
            <a:t>The program enrolls ~15 students per year</a:t>
          </a:r>
        </a:p>
      </dsp:txBody>
      <dsp:txXfrm>
        <a:off x="850366" y="3456"/>
        <a:ext cx="9901633" cy="736247"/>
      </dsp:txXfrm>
    </dsp:sp>
    <dsp:sp modelId="{C10B1C0B-642F-4803-912E-00A7F58F62A4}">
      <dsp:nvSpPr>
        <dsp:cNvPr id="0" name=""/>
        <dsp:cNvSpPr/>
      </dsp:nvSpPr>
      <dsp:spPr>
        <a:xfrm>
          <a:off x="0" y="923766"/>
          <a:ext cx="10752000" cy="7362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171A75-F01F-40AC-BED2-DAA0860275B5}">
      <dsp:nvSpPr>
        <dsp:cNvPr id="0" name=""/>
        <dsp:cNvSpPr/>
      </dsp:nvSpPr>
      <dsp:spPr>
        <a:xfrm>
          <a:off x="222714" y="1089422"/>
          <a:ext cx="404936" cy="40493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E0A1A4-6BF7-403D-98F2-FDB36DB84592}">
      <dsp:nvSpPr>
        <dsp:cNvPr id="0" name=""/>
        <dsp:cNvSpPr/>
      </dsp:nvSpPr>
      <dsp:spPr>
        <a:xfrm>
          <a:off x="850366" y="923766"/>
          <a:ext cx="9901633" cy="736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20" tIns="77920" rIns="77920" bIns="77920" numCol="1" spcCol="1270" anchor="ctr" anchorCtr="0">
          <a:noAutofit/>
        </a:bodyPr>
        <a:lstStyle/>
        <a:p>
          <a:pPr marL="0" lvl="0" indent="0" algn="l" defTabSz="844550">
            <a:lnSpc>
              <a:spcPct val="100000"/>
            </a:lnSpc>
            <a:spcBef>
              <a:spcPct val="0"/>
            </a:spcBef>
            <a:spcAft>
              <a:spcPct val="35000"/>
            </a:spcAft>
            <a:buNone/>
          </a:pPr>
          <a:r>
            <a:rPr lang="en-US" sz="1900" kern="1200"/>
            <a:t>Funded (NIH CTSA TL1) trainee slots for predoc students are available</a:t>
          </a:r>
          <a:endParaRPr lang="en-US" sz="1900" kern="1200" dirty="0"/>
        </a:p>
      </dsp:txBody>
      <dsp:txXfrm>
        <a:off x="850366" y="923766"/>
        <a:ext cx="9901633" cy="736247"/>
      </dsp:txXfrm>
    </dsp:sp>
    <dsp:sp modelId="{3A344801-DF3B-4515-A1E4-6C118D94186B}">
      <dsp:nvSpPr>
        <dsp:cNvPr id="0" name=""/>
        <dsp:cNvSpPr/>
      </dsp:nvSpPr>
      <dsp:spPr>
        <a:xfrm>
          <a:off x="0" y="1844076"/>
          <a:ext cx="10752000" cy="7362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466A86-A0F4-46A2-B15C-12C81FD9F1BC}">
      <dsp:nvSpPr>
        <dsp:cNvPr id="0" name=""/>
        <dsp:cNvSpPr/>
      </dsp:nvSpPr>
      <dsp:spPr>
        <a:xfrm>
          <a:off x="222714" y="2009731"/>
          <a:ext cx="404936" cy="4049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2ACC5B-800F-40FA-9DAF-2F26AED86E42}">
      <dsp:nvSpPr>
        <dsp:cNvPr id="0" name=""/>
        <dsp:cNvSpPr/>
      </dsp:nvSpPr>
      <dsp:spPr>
        <a:xfrm>
          <a:off x="850366" y="1844076"/>
          <a:ext cx="9901633" cy="736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20" tIns="77920" rIns="77920" bIns="77920" numCol="1" spcCol="1270" anchor="ctr" anchorCtr="0">
          <a:noAutofit/>
        </a:bodyPr>
        <a:lstStyle/>
        <a:p>
          <a:pPr marL="0" lvl="0" indent="0" algn="l" defTabSz="844550">
            <a:lnSpc>
              <a:spcPct val="100000"/>
            </a:lnSpc>
            <a:spcBef>
              <a:spcPct val="0"/>
            </a:spcBef>
            <a:spcAft>
              <a:spcPct val="35000"/>
            </a:spcAft>
            <a:buNone/>
          </a:pPr>
          <a:r>
            <a:rPr lang="en-US" sz="1900" kern="1200"/>
            <a:t>Students apply 3</a:t>
          </a:r>
          <a:r>
            <a:rPr lang="en-US" sz="1900" kern="1200" baseline="30000"/>
            <a:t>rd </a:t>
          </a:r>
          <a:r>
            <a:rPr lang="en-US" sz="1900" kern="1200"/>
            <a:t>year of Med School (December 1 Deadline)</a:t>
          </a:r>
          <a:endParaRPr lang="en-US" sz="1900" kern="1200" dirty="0"/>
        </a:p>
      </dsp:txBody>
      <dsp:txXfrm>
        <a:off x="850366" y="1844076"/>
        <a:ext cx="9901633" cy="736247"/>
      </dsp:txXfrm>
    </dsp:sp>
    <dsp:sp modelId="{85121452-8F11-4319-9FEB-7C6418E2AA29}">
      <dsp:nvSpPr>
        <dsp:cNvPr id="0" name=""/>
        <dsp:cNvSpPr/>
      </dsp:nvSpPr>
      <dsp:spPr>
        <a:xfrm>
          <a:off x="0" y="2764385"/>
          <a:ext cx="10752000" cy="7362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EFB1A7-0254-40A9-AD43-D845D9C54071}">
      <dsp:nvSpPr>
        <dsp:cNvPr id="0" name=""/>
        <dsp:cNvSpPr/>
      </dsp:nvSpPr>
      <dsp:spPr>
        <a:xfrm>
          <a:off x="222714" y="2930041"/>
          <a:ext cx="404936" cy="4049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782ADF-60E2-4B03-9EF6-753D81580BCE}">
      <dsp:nvSpPr>
        <dsp:cNvPr id="0" name=""/>
        <dsp:cNvSpPr/>
      </dsp:nvSpPr>
      <dsp:spPr>
        <a:xfrm>
          <a:off x="850366" y="2764385"/>
          <a:ext cx="9901633" cy="736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20" tIns="77920" rIns="77920" bIns="77920" numCol="1" spcCol="1270" anchor="ctr" anchorCtr="0">
          <a:noAutofit/>
        </a:bodyPr>
        <a:lstStyle/>
        <a:p>
          <a:pPr marL="0" lvl="0" indent="0" algn="l" defTabSz="844550">
            <a:lnSpc>
              <a:spcPct val="100000"/>
            </a:lnSpc>
            <a:spcBef>
              <a:spcPct val="0"/>
            </a:spcBef>
            <a:spcAft>
              <a:spcPct val="35000"/>
            </a:spcAft>
            <a:buNone/>
          </a:pPr>
          <a:r>
            <a:rPr lang="en-US" sz="1900" kern="1200" dirty="0"/>
            <a:t>Interviews are in January; Selection occurs in January/February</a:t>
          </a:r>
        </a:p>
      </dsp:txBody>
      <dsp:txXfrm>
        <a:off x="850366" y="2764385"/>
        <a:ext cx="9901633" cy="736247"/>
      </dsp:txXfrm>
    </dsp:sp>
    <dsp:sp modelId="{13784563-78EC-49FB-B7DD-07E3B0DC2889}">
      <dsp:nvSpPr>
        <dsp:cNvPr id="0" name=""/>
        <dsp:cNvSpPr/>
      </dsp:nvSpPr>
      <dsp:spPr>
        <a:xfrm>
          <a:off x="0" y="3684695"/>
          <a:ext cx="10752000" cy="7362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63848-92B9-46DC-98D5-EED642B9A229}">
      <dsp:nvSpPr>
        <dsp:cNvPr id="0" name=""/>
        <dsp:cNvSpPr/>
      </dsp:nvSpPr>
      <dsp:spPr>
        <a:xfrm>
          <a:off x="222714" y="3850351"/>
          <a:ext cx="404936" cy="4049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D14B92-2937-40B7-A8E4-9AFFD7364AAF}">
      <dsp:nvSpPr>
        <dsp:cNvPr id="0" name=""/>
        <dsp:cNvSpPr/>
      </dsp:nvSpPr>
      <dsp:spPr>
        <a:xfrm>
          <a:off x="850366" y="3684695"/>
          <a:ext cx="9901633" cy="736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920" tIns="77920" rIns="77920" bIns="77920" numCol="1" spcCol="1270" anchor="ctr" anchorCtr="0">
          <a:noAutofit/>
        </a:bodyPr>
        <a:lstStyle/>
        <a:p>
          <a:pPr marL="0" lvl="0" indent="0" algn="l" defTabSz="844550">
            <a:lnSpc>
              <a:spcPct val="100000"/>
            </a:lnSpc>
            <a:spcBef>
              <a:spcPct val="0"/>
            </a:spcBef>
            <a:spcAft>
              <a:spcPct val="35000"/>
            </a:spcAft>
            <a:buNone/>
          </a:pPr>
          <a:r>
            <a:rPr lang="en-US" sz="1900" kern="1200"/>
            <a:t>Students start program at the end of 3</a:t>
          </a:r>
          <a:r>
            <a:rPr lang="en-US" sz="1900" kern="1200" baseline="30000"/>
            <a:t>rd</a:t>
          </a:r>
          <a:r>
            <a:rPr lang="en-US" sz="1900" kern="1200"/>
            <a:t> year (July)</a:t>
          </a:r>
          <a:endParaRPr lang="en-US" sz="1900" kern="1200" dirty="0"/>
        </a:p>
      </dsp:txBody>
      <dsp:txXfrm>
        <a:off x="850366" y="3684695"/>
        <a:ext cx="9901633" cy="736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D74FD-8298-4440-B3A7-90CB31DA461B}">
      <dsp:nvSpPr>
        <dsp:cNvPr id="0" name=""/>
        <dsp:cNvSpPr/>
      </dsp:nvSpPr>
      <dsp:spPr>
        <a:xfrm>
          <a:off x="2202534" y="998"/>
          <a:ext cx="954316" cy="954316"/>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943F6B-29E3-472F-8094-61F653627B2B}">
      <dsp:nvSpPr>
        <dsp:cNvPr id="0" name=""/>
        <dsp:cNvSpPr/>
      </dsp:nvSpPr>
      <dsp:spPr>
        <a:xfrm>
          <a:off x="2405913" y="204377"/>
          <a:ext cx="547558" cy="54755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5FFA92-AEB5-44E0-AFDE-2D075B83B49B}">
      <dsp:nvSpPr>
        <dsp:cNvPr id="0" name=""/>
        <dsp:cNvSpPr/>
      </dsp:nvSpPr>
      <dsp:spPr>
        <a:xfrm>
          <a:off x="1897465" y="1252561"/>
          <a:ext cx="1564453" cy="190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t>Research Methods &amp; Implementation</a:t>
          </a:r>
          <a:br>
            <a:rPr lang="en-US" sz="1200" b="1" kern="1200" dirty="0"/>
          </a:br>
          <a:r>
            <a:rPr lang="en-US" sz="1200" b="1" kern="1200" dirty="0">
              <a:solidFill>
                <a:schemeClr val="accent5">
                  <a:lumMod val="75000"/>
                </a:schemeClr>
              </a:solidFill>
            </a:rPr>
            <a:t>Min of 3 Cu</a:t>
          </a:r>
          <a:br>
            <a:rPr lang="en-US" sz="1200" b="1" kern="1200" dirty="0"/>
          </a:br>
          <a:br>
            <a:rPr lang="en-US" sz="1200" kern="1200" dirty="0"/>
          </a:br>
          <a:r>
            <a:rPr lang="en-US" sz="1200" kern="1200" dirty="0"/>
            <a:t>MTR 6020 Required</a:t>
          </a:r>
        </a:p>
        <a:p>
          <a:pPr marL="0" lvl="0" indent="0" algn="ctr" defTabSz="533400">
            <a:lnSpc>
              <a:spcPct val="100000"/>
            </a:lnSpc>
            <a:spcBef>
              <a:spcPct val="0"/>
            </a:spcBef>
            <a:spcAft>
              <a:spcPct val="35000"/>
            </a:spcAft>
            <a:buNone/>
            <a:defRPr cap="all"/>
          </a:pPr>
          <a:r>
            <a:rPr lang="en-US" sz="1200" kern="1200" dirty="0"/>
            <a:t>MTR 9999 Lab (2 cu Required)</a:t>
          </a:r>
        </a:p>
        <a:p>
          <a:pPr marL="0" lvl="0" indent="0" algn="ctr" defTabSz="533400">
            <a:lnSpc>
              <a:spcPct val="100000"/>
            </a:lnSpc>
            <a:spcBef>
              <a:spcPct val="0"/>
            </a:spcBef>
            <a:spcAft>
              <a:spcPct val="35000"/>
            </a:spcAft>
            <a:buNone/>
            <a:defRPr cap="all"/>
          </a:pPr>
          <a:br>
            <a:rPr lang="en-US" sz="1200" kern="1200" dirty="0"/>
          </a:br>
          <a:br>
            <a:rPr lang="en-US" sz="1200" kern="1200" dirty="0"/>
          </a:br>
          <a:br>
            <a:rPr lang="en-US" sz="1200" kern="1200" dirty="0"/>
          </a:br>
          <a:endParaRPr lang="en-US" sz="1200" kern="1200" dirty="0"/>
        </a:p>
      </dsp:txBody>
      <dsp:txXfrm>
        <a:off x="1897465" y="1252561"/>
        <a:ext cx="1564453" cy="1904232"/>
      </dsp:txXfrm>
    </dsp:sp>
    <dsp:sp modelId="{3FD528DA-C5DC-4137-A1E1-4073B043B106}">
      <dsp:nvSpPr>
        <dsp:cNvPr id="0" name=""/>
        <dsp:cNvSpPr/>
      </dsp:nvSpPr>
      <dsp:spPr>
        <a:xfrm>
          <a:off x="4040766" y="998"/>
          <a:ext cx="954316" cy="954316"/>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D1111B-28BE-4D81-9DF5-BB1C918A98C4}">
      <dsp:nvSpPr>
        <dsp:cNvPr id="0" name=""/>
        <dsp:cNvSpPr/>
      </dsp:nvSpPr>
      <dsp:spPr>
        <a:xfrm>
          <a:off x="4244145" y="204377"/>
          <a:ext cx="547558" cy="5475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622675-6735-4FB3-A09D-725B2FA78E9E}">
      <dsp:nvSpPr>
        <dsp:cNvPr id="0" name=""/>
        <dsp:cNvSpPr/>
      </dsp:nvSpPr>
      <dsp:spPr>
        <a:xfrm>
          <a:off x="3735698" y="1252561"/>
          <a:ext cx="1564453" cy="190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t>Analytical Skills</a:t>
          </a:r>
        </a:p>
        <a:p>
          <a:pPr marL="0" lvl="0" indent="0" algn="ctr" defTabSz="533400">
            <a:lnSpc>
              <a:spcPct val="100000"/>
            </a:lnSpc>
            <a:spcBef>
              <a:spcPct val="0"/>
            </a:spcBef>
            <a:spcAft>
              <a:spcPct val="35000"/>
            </a:spcAft>
            <a:buNone/>
            <a:defRPr cap="all"/>
          </a:pPr>
          <a:r>
            <a:rPr lang="en-US" sz="1200" b="1" kern="1200" dirty="0">
              <a:solidFill>
                <a:schemeClr val="accent5">
                  <a:lumMod val="75000"/>
                </a:schemeClr>
              </a:solidFill>
            </a:rPr>
            <a:t>Min of 1 Cu</a:t>
          </a:r>
          <a:br>
            <a:rPr lang="en-US" sz="1200" b="1" kern="1200" dirty="0"/>
          </a:br>
          <a:endParaRPr lang="en-US" sz="1200" b="1" kern="1200" dirty="0"/>
        </a:p>
        <a:p>
          <a:pPr marL="0" lvl="0" indent="0" algn="ctr" defTabSz="533400">
            <a:lnSpc>
              <a:spcPct val="100000"/>
            </a:lnSpc>
            <a:spcBef>
              <a:spcPct val="0"/>
            </a:spcBef>
            <a:spcAft>
              <a:spcPct val="35000"/>
            </a:spcAft>
            <a:buNone/>
            <a:defRPr cap="all"/>
          </a:pPr>
          <a:endParaRPr lang="en-US" sz="1200" kern="1200" dirty="0"/>
        </a:p>
      </dsp:txBody>
      <dsp:txXfrm>
        <a:off x="3735698" y="1252561"/>
        <a:ext cx="1564453" cy="1904232"/>
      </dsp:txXfrm>
    </dsp:sp>
    <dsp:sp modelId="{C4772A28-F389-4304-83A9-FE2F72308045}">
      <dsp:nvSpPr>
        <dsp:cNvPr id="0" name=""/>
        <dsp:cNvSpPr/>
      </dsp:nvSpPr>
      <dsp:spPr>
        <a:xfrm>
          <a:off x="5878999" y="998"/>
          <a:ext cx="954316" cy="954316"/>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34EBCF-29C8-463E-AF5D-2B974BB90526}">
      <dsp:nvSpPr>
        <dsp:cNvPr id="0" name=""/>
        <dsp:cNvSpPr/>
      </dsp:nvSpPr>
      <dsp:spPr>
        <a:xfrm>
          <a:off x="6082377" y="204377"/>
          <a:ext cx="547558" cy="5475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6533C8-F5BA-4F8D-A2C2-0FB72219A40F}">
      <dsp:nvSpPr>
        <dsp:cNvPr id="0" name=""/>
        <dsp:cNvSpPr/>
      </dsp:nvSpPr>
      <dsp:spPr>
        <a:xfrm>
          <a:off x="5573930" y="1252561"/>
          <a:ext cx="1564453" cy="190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t>Responsible Conduct of Research</a:t>
          </a:r>
        </a:p>
        <a:p>
          <a:pPr marL="0" lvl="0" indent="0" algn="ctr" defTabSz="533400">
            <a:lnSpc>
              <a:spcPct val="100000"/>
            </a:lnSpc>
            <a:spcBef>
              <a:spcPct val="0"/>
            </a:spcBef>
            <a:spcAft>
              <a:spcPct val="35000"/>
            </a:spcAft>
            <a:buNone/>
            <a:defRPr cap="all"/>
          </a:pPr>
          <a:r>
            <a:rPr lang="en-US" sz="1200" b="1" kern="1200" dirty="0">
              <a:solidFill>
                <a:schemeClr val="accent5">
                  <a:lumMod val="75000"/>
                </a:schemeClr>
              </a:solidFill>
            </a:rPr>
            <a:t>Min  of 1 Cu</a:t>
          </a:r>
          <a:br>
            <a:rPr lang="en-US" sz="1200" b="1" kern="1200" dirty="0"/>
          </a:br>
          <a:br>
            <a:rPr lang="en-US" sz="1200" b="1" kern="1200" dirty="0"/>
          </a:br>
          <a:r>
            <a:rPr lang="en-US" sz="1200" kern="1200" dirty="0"/>
            <a:t>MTR 6040 Required</a:t>
          </a:r>
        </a:p>
        <a:p>
          <a:pPr marL="0" lvl="0" indent="0" algn="ctr" defTabSz="533400">
            <a:lnSpc>
              <a:spcPct val="100000"/>
            </a:lnSpc>
            <a:spcBef>
              <a:spcPct val="0"/>
            </a:spcBef>
            <a:spcAft>
              <a:spcPct val="35000"/>
            </a:spcAft>
            <a:buNone/>
            <a:defRPr cap="all"/>
          </a:pPr>
          <a:endParaRPr lang="en-US" sz="1200" kern="1200" dirty="0"/>
        </a:p>
      </dsp:txBody>
      <dsp:txXfrm>
        <a:off x="5573930" y="1252561"/>
        <a:ext cx="1564453" cy="1904232"/>
      </dsp:txXfrm>
    </dsp:sp>
    <dsp:sp modelId="{5C8F4113-F20F-4E57-94EF-36E4F2DA111A}">
      <dsp:nvSpPr>
        <dsp:cNvPr id="0" name=""/>
        <dsp:cNvSpPr/>
      </dsp:nvSpPr>
      <dsp:spPr>
        <a:xfrm>
          <a:off x="7717231" y="998"/>
          <a:ext cx="954316" cy="954316"/>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CBFB1-F13C-4B05-B8AB-738970FD95C3}">
      <dsp:nvSpPr>
        <dsp:cNvPr id="0" name=""/>
        <dsp:cNvSpPr/>
      </dsp:nvSpPr>
      <dsp:spPr>
        <a:xfrm>
          <a:off x="7920610" y="204377"/>
          <a:ext cx="547558" cy="54755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0CC950-BD0E-46F1-9418-C92EB2BB9D60}">
      <dsp:nvSpPr>
        <dsp:cNvPr id="0" name=""/>
        <dsp:cNvSpPr/>
      </dsp:nvSpPr>
      <dsp:spPr>
        <a:xfrm>
          <a:off x="7412163" y="1252561"/>
          <a:ext cx="1564453" cy="1904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t>Scientific Writing</a:t>
          </a:r>
        </a:p>
        <a:p>
          <a:pPr marL="0" lvl="0" indent="0" algn="ctr" defTabSz="533400">
            <a:lnSpc>
              <a:spcPct val="100000"/>
            </a:lnSpc>
            <a:spcBef>
              <a:spcPct val="0"/>
            </a:spcBef>
            <a:spcAft>
              <a:spcPct val="35000"/>
            </a:spcAft>
            <a:buNone/>
            <a:defRPr cap="all"/>
          </a:pPr>
          <a:r>
            <a:rPr lang="en-US" sz="1200" b="1" kern="1200" dirty="0">
              <a:solidFill>
                <a:schemeClr val="accent5">
                  <a:lumMod val="75000"/>
                </a:schemeClr>
              </a:solidFill>
            </a:rPr>
            <a:t>Min of 1 Cu</a:t>
          </a:r>
          <a:br>
            <a:rPr lang="en-US" sz="1200" b="1" kern="1200" dirty="0"/>
          </a:br>
          <a:br>
            <a:rPr lang="en-US" sz="1200" b="1" kern="1200" dirty="0"/>
          </a:br>
          <a:endParaRPr lang="en-US" sz="1200" kern="1200" dirty="0"/>
        </a:p>
      </dsp:txBody>
      <dsp:txXfrm>
        <a:off x="7412163" y="1252561"/>
        <a:ext cx="1564453" cy="19042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5AC66-1450-4A24-8043-223272452C53}">
      <dsp:nvSpPr>
        <dsp:cNvPr id="0" name=""/>
        <dsp:cNvSpPr/>
      </dsp:nvSpPr>
      <dsp:spPr>
        <a:xfrm>
          <a:off x="0" y="540"/>
          <a:ext cx="10752000" cy="12638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0C6235-2C7E-420A-87F5-5BC8D7D0A8C2}">
      <dsp:nvSpPr>
        <dsp:cNvPr id="0" name=""/>
        <dsp:cNvSpPr/>
      </dsp:nvSpPr>
      <dsp:spPr>
        <a:xfrm>
          <a:off x="382301" y="284896"/>
          <a:ext cx="695093" cy="695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8C921E-7269-42B1-A519-50CF2157FC0A}">
      <dsp:nvSpPr>
        <dsp:cNvPr id="0" name=""/>
        <dsp:cNvSpPr/>
      </dsp:nvSpPr>
      <dsp:spPr>
        <a:xfrm>
          <a:off x="1459695" y="540"/>
          <a:ext cx="4838400" cy="126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53" tIns="133753" rIns="133753" bIns="133753" numCol="1" spcCol="1270" anchor="ctr" anchorCtr="0">
          <a:noAutofit/>
        </a:bodyPr>
        <a:lstStyle/>
        <a:p>
          <a:pPr marL="0" lvl="0" indent="0" algn="l" defTabSz="1111250">
            <a:lnSpc>
              <a:spcPct val="90000"/>
            </a:lnSpc>
            <a:spcBef>
              <a:spcPct val="0"/>
            </a:spcBef>
            <a:spcAft>
              <a:spcPct val="35000"/>
            </a:spcAft>
            <a:buNone/>
          </a:pPr>
          <a:r>
            <a:rPr lang="en-US" sz="2500" kern="1200" dirty="0">
              <a:hlinkClick xmlns:r="http://schemas.openxmlformats.org/officeDocument/2006/relationships" r:id="rId3"/>
            </a:rPr>
            <a:t>Contact ITMAT Ed</a:t>
          </a:r>
          <a:r>
            <a:rPr lang="en-US" sz="2500" kern="1200" dirty="0"/>
            <a:t> with questions</a:t>
          </a:r>
        </a:p>
      </dsp:txBody>
      <dsp:txXfrm>
        <a:off x="1459695" y="540"/>
        <a:ext cx="4838400" cy="1263805"/>
      </dsp:txXfrm>
    </dsp:sp>
    <dsp:sp modelId="{A376C856-6961-4ECC-9BB2-EDFF28651DC0}">
      <dsp:nvSpPr>
        <dsp:cNvPr id="0" name=""/>
        <dsp:cNvSpPr/>
      </dsp:nvSpPr>
      <dsp:spPr>
        <a:xfrm>
          <a:off x="6298095" y="540"/>
          <a:ext cx="4453904" cy="126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53" tIns="133753" rIns="133753" bIns="133753" numCol="1" spcCol="1270" anchor="ctr" anchorCtr="0">
          <a:noAutofit/>
        </a:bodyPr>
        <a:lstStyle/>
        <a:p>
          <a:pPr marL="0" lvl="0" indent="0" algn="l" defTabSz="533400">
            <a:lnSpc>
              <a:spcPct val="90000"/>
            </a:lnSpc>
            <a:spcBef>
              <a:spcPct val="0"/>
            </a:spcBef>
            <a:spcAft>
              <a:spcPct val="35000"/>
            </a:spcAft>
            <a:buNone/>
          </a:pPr>
          <a:endParaRPr lang="en-US" sz="1200" kern="1200" dirty="0"/>
        </a:p>
        <a:p>
          <a:pPr marL="0" lvl="0" indent="0" algn="l" defTabSz="533400">
            <a:lnSpc>
              <a:spcPct val="90000"/>
            </a:lnSpc>
            <a:spcBef>
              <a:spcPct val="0"/>
            </a:spcBef>
            <a:spcAft>
              <a:spcPct val="35000"/>
            </a:spcAft>
            <a:buNone/>
          </a:pPr>
          <a:r>
            <a:rPr lang="en-US" sz="1200" kern="1200" dirty="0"/>
            <a:t>research areas of interest</a:t>
          </a:r>
        </a:p>
        <a:p>
          <a:pPr marL="0" lvl="0" indent="0" algn="l" defTabSz="533400">
            <a:lnSpc>
              <a:spcPct val="90000"/>
            </a:lnSpc>
            <a:spcBef>
              <a:spcPct val="0"/>
            </a:spcBef>
            <a:spcAft>
              <a:spcPct val="35000"/>
            </a:spcAft>
            <a:buNone/>
          </a:pPr>
          <a:r>
            <a:rPr lang="en-US" sz="1200" kern="1200"/>
            <a:t>mentor selection</a:t>
          </a:r>
        </a:p>
        <a:p>
          <a:pPr marL="0" lvl="0" indent="0" algn="l" defTabSz="533400">
            <a:lnSpc>
              <a:spcPct val="90000"/>
            </a:lnSpc>
            <a:spcBef>
              <a:spcPct val="0"/>
            </a:spcBef>
            <a:spcAft>
              <a:spcPct val="35000"/>
            </a:spcAft>
            <a:buNone/>
          </a:pPr>
          <a:r>
            <a:rPr lang="en-US" sz="1200" kern="1200"/>
            <a:t>program and/or funding logistics</a:t>
          </a:r>
          <a:br>
            <a:rPr lang="en-US" sz="1200" kern="1200"/>
          </a:br>
          <a:endParaRPr lang="en-US" sz="1200" kern="1200"/>
        </a:p>
      </dsp:txBody>
      <dsp:txXfrm>
        <a:off x="6298095" y="540"/>
        <a:ext cx="4453904" cy="1263805"/>
      </dsp:txXfrm>
    </dsp:sp>
    <dsp:sp modelId="{C6CDD2ED-5F3C-4975-9AF7-7035973AE386}">
      <dsp:nvSpPr>
        <dsp:cNvPr id="0" name=""/>
        <dsp:cNvSpPr/>
      </dsp:nvSpPr>
      <dsp:spPr>
        <a:xfrm>
          <a:off x="0" y="1580297"/>
          <a:ext cx="10752000" cy="12638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FD1C7A-1912-4158-A924-82C4B8CEDBBA}">
      <dsp:nvSpPr>
        <dsp:cNvPr id="0" name=""/>
        <dsp:cNvSpPr/>
      </dsp:nvSpPr>
      <dsp:spPr>
        <a:xfrm>
          <a:off x="382301" y="1864653"/>
          <a:ext cx="695093" cy="69509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8F1637-6C18-4101-AF8A-F95FBAC5D718}">
      <dsp:nvSpPr>
        <dsp:cNvPr id="0" name=""/>
        <dsp:cNvSpPr/>
      </dsp:nvSpPr>
      <dsp:spPr>
        <a:xfrm>
          <a:off x="1459695" y="1580297"/>
          <a:ext cx="9292304" cy="126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53" tIns="133753" rIns="133753" bIns="133753" numCol="1" spcCol="1270" anchor="ctr" anchorCtr="0">
          <a:noAutofit/>
        </a:bodyPr>
        <a:lstStyle/>
        <a:p>
          <a:pPr marL="0" lvl="0" indent="0" algn="l" defTabSz="1111250">
            <a:lnSpc>
              <a:spcPct val="90000"/>
            </a:lnSpc>
            <a:spcBef>
              <a:spcPct val="0"/>
            </a:spcBef>
            <a:spcAft>
              <a:spcPct val="35000"/>
            </a:spcAft>
            <a:buNone/>
          </a:pPr>
          <a:r>
            <a:rPr lang="en-US" sz="2500" kern="1200"/>
            <a:t>Start to think about areas of research interest</a:t>
          </a:r>
        </a:p>
      </dsp:txBody>
      <dsp:txXfrm>
        <a:off x="1459695" y="1580297"/>
        <a:ext cx="9292304" cy="1263805"/>
      </dsp:txXfrm>
    </dsp:sp>
    <dsp:sp modelId="{9FBCA94F-685C-4E3B-94C7-349609FB7BDD}">
      <dsp:nvSpPr>
        <dsp:cNvPr id="0" name=""/>
        <dsp:cNvSpPr/>
      </dsp:nvSpPr>
      <dsp:spPr>
        <a:xfrm>
          <a:off x="0" y="3160054"/>
          <a:ext cx="10752000" cy="12638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272678-68A1-4F9F-AF1F-97FD56553462}">
      <dsp:nvSpPr>
        <dsp:cNvPr id="0" name=""/>
        <dsp:cNvSpPr/>
      </dsp:nvSpPr>
      <dsp:spPr>
        <a:xfrm>
          <a:off x="382301" y="3444410"/>
          <a:ext cx="695093" cy="695093"/>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E55CFF-7F6F-4D3B-AE7F-3579EE2A55FA}">
      <dsp:nvSpPr>
        <dsp:cNvPr id="0" name=""/>
        <dsp:cNvSpPr/>
      </dsp:nvSpPr>
      <dsp:spPr>
        <a:xfrm>
          <a:off x="1459695" y="3160054"/>
          <a:ext cx="9292304" cy="1263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753" tIns="133753" rIns="133753" bIns="133753" numCol="1" spcCol="1270" anchor="ctr" anchorCtr="0">
          <a:noAutofit/>
        </a:bodyPr>
        <a:lstStyle/>
        <a:p>
          <a:pPr marL="0" lvl="0" indent="0" algn="l" defTabSz="1111250">
            <a:lnSpc>
              <a:spcPct val="90000"/>
            </a:lnSpc>
            <a:spcBef>
              <a:spcPct val="0"/>
            </a:spcBef>
            <a:spcAft>
              <a:spcPct val="35000"/>
            </a:spcAft>
            <a:buNone/>
          </a:pPr>
          <a:r>
            <a:rPr lang="en-US" sz="2500" kern="1200" dirty="0"/>
            <a:t>Call for applications release late summer of your 3</a:t>
          </a:r>
          <a:r>
            <a:rPr lang="en-US" sz="2500" kern="1200" baseline="30000" dirty="0"/>
            <a:t>rd</a:t>
          </a:r>
          <a:r>
            <a:rPr lang="en-US" sz="2500" kern="1200" dirty="0"/>
            <a:t> year</a:t>
          </a:r>
        </a:p>
      </dsp:txBody>
      <dsp:txXfrm>
        <a:off x="1459695" y="3160054"/>
        <a:ext cx="9292304" cy="126380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840C6-1F39-43ED-B27B-1FEC6C3829D7}" type="datetimeFigureOut">
              <a:rPr lang="en-GB" smtClean="0"/>
              <a:t>13/11/2023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21C0D-9E07-4C74-9A59-193F61F62892}" type="slidenum">
              <a:rPr lang="en-GB" smtClean="0"/>
              <a:t>‹#›</a:t>
            </a:fld>
            <a:endParaRPr lang="en-GB"/>
          </a:p>
        </p:txBody>
      </p:sp>
    </p:spTree>
    <p:extLst>
      <p:ext uri="{BB962C8B-B14F-4D97-AF65-F5344CB8AC3E}">
        <p14:creationId xmlns:p14="http://schemas.microsoft.com/office/powerpoint/2010/main" val="217285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xfrm>
            <a:off x="614363" y="5126038"/>
            <a:ext cx="5762625" cy="3241675"/>
          </a:xfrm>
          <a:ln/>
        </p:spPr>
      </p:sp>
      <p:sp>
        <p:nvSpPr>
          <p:cNvPr id="82946" name="Notes Placeholder 2"/>
          <p:cNvSpPr>
            <a:spLocks noGrp="1"/>
          </p:cNvSpPr>
          <p:nvPr>
            <p:ph type="body" idx="1"/>
          </p:nvPr>
        </p:nvSpPr>
        <p:spPr>
          <a:noFill/>
          <a:ln/>
        </p:spPr>
        <p:txBody>
          <a:bodyPr/>
          <a:lstStyle/>
          <a:p>
            <a:endParaRPr lang="en-US"/>
          </a:p>
        </p:txBody>
      </p:sp>
      <p:sp>
        <p:nvSpPr>
          <p:cNvPr id="82947" name="Slide Number Placeholder 3"/>
          <p:cNvSpPr>
            <a:spLocks noGrp="1"/>
          </p:cNvSpPr>
          <p:nvPr>
            <p:ph type="sldNum" sz="quarter" idx="5"/>
          </p:nvPr>
        </p:nvSpPr>
        <p:spPr>
          <a:noFill/>
        </p:spPr>
        <p:txBody>
          <a:bodyPr/>
          <a:lstStyle/>
          <a:p>
            <a:fld id="{458ACA46-94B9-4DA7-872C-5E4DA6215BE8}" type="slidenum">
              <a:rPr lang="en-US" smtClean="0"/>
              <a:pPr/>
              <a:t>3</a:t>
            </a:fld>
            <a:endParaRPr lang="en-US"/>
          </a:p>
        </p:txBody>
      </p:sp>
    </p:spTree>
    <p:extLst>
      <p:ext uri="{BB962C8B-B14F-4D97-AF65-F5344CB8AC3E}">
        <p14:creationId xmlns:p14="http://schemas.microsoft.com/office/powerpoint/2010/main" val="3843772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MSTR students also take 2 relevant elective courses from any of the numerous graduate level PSOM programs (common choices are biomedical graduate studies, regulatory science, healthcare innovation, health policy, and clinical epidemiology), or coursework form any other Penn Schools (common choices are Engineering &amp; Applied Science, the Carey Law School, and the Wharton Business School). </a:t>
            </a:r>
            <a:endParaRPr lang="en-US" dirty="0"/>
          </a:p>
        </p:txBody>
      </p:sp>
      <p:sp>
        <p:nvSpPr>
          <p:cNvPr id="4" name="Slide Number Placeholder 3"/>
          <p:cNvSpPr>
            <a:spLocks noGrp="1"/>
          </p:cNvSpPr>
          <p:nvPr>
            <p:ph type="sldNum" sz="quarter" idx="10"/>
          </p:nvPr>
        </p:nvSpPr>
        <p:spPr/>
        <p:txBody>
          <a:bodyPr/>
          <a:lstStyle/>
          <a:p>
            <a:fld id="{E08E4317-E31F-4FD0-93BA-C7BE9CC98BE7}" type="slidenum">
              <a:rPr lang="en-US" smtClean="0"/>
              <a:t>8</a:t>
            </a:fld>
            <a:endParaRPr lang="en-US"/>
          </a:p>
        </p:txBody>
      </p:sp>
    </p:spTree>
    <p:extLst>
      <p:ext uri="{BB962C8B-B14F-4D97-AF65-F5344CB8AC3E}">
        <p14:creationId xmlns:p14="http://schemas.microsoft.com/office/powerpoint/2010/main" val="174820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4363" y="5126038"/>
            <a:ext cx="5762625" cy="3241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66F12D-F92B-430B-9641-D066F4DB946F}" type="slidenum">
              <a:rPr lang="en-US" smtClean="0"/>
              <a:t>10</a:t>
            </a:fld>
            <a:endParaRPr lang="en-US"/>
          </a:p>
        </p:txBody>
      </p:sp>
    </p:spTree>
    <p:extLst>
      <p:ext uri="{BB962C8B-B14F-4D97-AF65-F5344CB8AC3E}">
        <p14:creationId xmlns:p14="http://schemas.microsoft.com/office/powerpoint/2010/main" val="3289436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4363" y="5126038"/>
            <a:ext cx="5762625" cy="3241675"/>
          </a:xfrm>
        </p:spPr>
      </p:sp>
      <p:sp>
        <p:nvSpPr>
          <p:cNvPr id="3" name="Notes Placeholder 2"/>
          <p:cNvSpPr>
            <a:spLocks noGrp="1"/>
          </p:cNvSpPr>
          <p:nvPr>
            <p:ph type="body" idx="1"/>
          </p:nvPr>
        </p:nvSpPr>
        <p:spPr/>
        <p:txBody>
          <a:bodyPr/>
          <a:lstStyle/>
          <a:p>
            <a:r>
              <a:rPr lang="en-US" dirty="0"/>
              <a:t>https://grants.nih.gov/grants/guide/notice-files/NOT-OD-21-049.html</a:t>
            </a:r>
          </a:p>
        </p:txBody>
      </p:sp>
      <p:sp>
        <p:nvSpPr>
          <p:cNvPr id="4" name="Slide Number Placeholder 3"/>
          <p:cNvSpPr>
            <a:spLocks noGrp="1"/>
          </p:cNvSpPr>
          <p:nvPr>
            <p:ph type="sldNum" sz="quarter" idx="10"/>
          </p:nvPr>
        </p:nvSpPr>
        <p:spPr/>
        <p:txBody>
          <a:bodyPr/>
          <a:lstStyle/>
          <a:p>
            <a:fld id="{FD66F12D-F92B-430B-9641-D066F4DB946F}" type="slidenum">
              <a:rPr lang="en-US" smtClean="0"/>
              <a:t>11</a:t>
            </a:fld>
            <a:endParaRPr lang="en-US"/>
          </a:p>
        </p:txBody>
      </p:sp>
    </p:spTree>
    <p:extLst>
      <p:ext uri="{BB962C8B-B14F-4D97-AF65-F5344CB8AC3E}">
        <p14:creationId xmlns:p14="http://schemas.microsoft.com/office/powerpoint/2010/main" val="212807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16</a:t>
            </a:fld>
            <a:endParaRPr lang="en-GB"/>
          </a:p>
        </p:txBody>
      </p:sp>
      <p:sp>
        <p:nvSpPr>
          <p:cNvPr id="5" name="Date Placeholder 4"/>
          <p:cNvSpPr>
            <a:spLocks noGrp="1"/>
          </p:cNvSpPr>
          <p:nvPr>
            <p:ph type="dt" idx="1"/>
          </p:nvPr>
        </p:nvSpPr>
        <p:spPr/>
        <p:txBody>
          <a:bodyPr/>
          <a:lstStyle/>
          <a:p>
            <a:fld id="{B8470CD4-B29B-1847-9ED9-8C0CAA5D477B}" type="datetime1">
              <a:rPr lang="en-US" smtClean="0"/>
              <a:t>11/13/2023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811592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 with Shield">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B16BA09-5E0E-9342-7B5F-208FB49230F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14" name="Background">
            <a:extLst>
              <a:ext uri="{FF2B5EF4-FFF2-40B4-BE49-F238E27FC236}">
                <a16:creationId xmlns:a16="http://schemas.microsoft.com/office/drawing/2014/main" id="{839A0678-D339-25B7-6999-A7B668AB1E90}"/>
              </a:ext>
            </a:extLst>
          </p:cNvPr>
          <p:cNvSpPr/>
          <p:nvPr userDrawn="1"/>
        </p:nvSpPr>
        <p:spPr>
          <a:xfrm>
            <a:off x="0" y="0"/>
            <a:ext cx="12191999" cy="6858000"/>
          </a:xfrm>
          <a:prstGeom prst="rect">
            <a:avLst/>
          </a:prstGeom>
          <a:gradFill>
            <a:gsLst>
              <a:gs pos="11000">
                <a:schemeClr val="bg1">
                  <a:alpha val="0"/>
                </a:schemeClr>
              </a:gs>
              <a:gs pos="51000">
                <a:schemeClr val="bg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8" name="Picture 7" descr="{&quot;templafy&quot;:{&quot;id&quot;:&quot;44f2c023-1c0b-4067-8e8f-aaca7d0a7439&quot;}}">
            <a:extLst>
              <a:ext uri="{FF2B5EF4-FFF2-40B4-BE49-F238E27FC236}">
                <a16:creationId xmlns:a16="http://schemas.microsoft.com/office/drawing/2014/main" id="{E65B8E5B-4F70-DFD4-769C-B67A7AE8D27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0799" y="699175"/>
            <a:ext cx="4322439" cy="725487"/>
          </a:xfrm>
          <a:prstGeom prst="rect">
            <a:avLst/>
          </a:prstGeom>
        </p:spPr>
      </p:pic>
      <p:pic>
        <p:nvPicPr>
          <p:cNvPr id="18" name="Picture 17" descr="{&quot;templafy&quot;:{&quot;id&quot;:&quot;1d8b0cc9-5a80-4cf5-92a7-6ac4c85b7907&quot;}}">
            <a:extLst>
              <a:ext uri="{FF2B5EF4-FFF2-40B4-BE49-F238E27FC236}">
                <a16:creationId xmlns:a16="http://schemas.microsoft.com/office/drawing/2014/main" id="{F4871A12-966F-AB54-D025-11147D2B69A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46800" y="5482800"/>
            <a:ext cx="2431525" cy="720000"/>
          </a:xfrm>
          <a:prstGeom prst="rect">
            <a:avLst/>
          </a:prstGeom>
        </p:spPr>
      </p:pic>
      <p:sp>
        <p:nvSpPr>
          <p:cNvPr id="4" name="Title 1">
            <a:extLst>
              <a:ext uri="{FF2B5EF4-FFF2-40B4-BE49-F238E27FC236}">
                <a16:creationId xmlns:a16="http://schemas.microsoft.com/office/drawing/2014/main" id="{1D8734B6-FF82-51DC-47D5-1C0BF6F1A669}"/>
              </a:ext>
            </a:extLst>
          </p:cNvPr>
          <p:cNvSpPr>
            <a:spLocks noGrp="1"/>
          </p:cNvSpPr>
          <p:nvPr>
            <p:ph type="ctrTitle" hasCustomPrompt="1"/>
          </p:nvPr>
        </p:nvSpPr>
        <p:spPr>
          <a:xfrm>
            <a:off x="737769" y="3160800"/>
            <a:ext cx="10733505" cy="1782000"/>
          </a:xfrm>
        </p:spPr>
        <p:txBody>
          <a:bodyPr anchor="t" anchorCtr="0">
            <a:noAutofit/>
          </a:bodyPr>
          <a:lstStyle>
            <a:lvl1pPr algn="l">
              <a:defRPr sz="4800">
                <a:solidFill>
                  <a:schemeClr val="tx2"/>
                </a:solidFill>
              </a:defRPr>
            </a:lvl1pPr>
          </a:lstStyle>
          <a:p>
            <a:r>
              <a:rPr lang="en-US" noProof="0" dirty="0"/>
              <a:t>Click to Add Title</a:t>
            </a:r>
          </a:p>
        </p:txBody>
      </p:sp>
      <p:sp>
        <p:nvSpPr>
          <p:cNvPr id="5" name="Subtitle 2">
            <a:extLst>
              <a:ext uri="{FF2B5EF4-FFF2-40B4-BE49-F238E27FC236}">
                <a16:creationId xmlns:a16="http://schemas.microsoft.com/office/drawing/2014/main" id="{58E6A62F-5EE0-DF6B-07CD-0B354081E7E5}"/>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1800" b="1" cap="all" spc="200"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6" name="Date Placeholder 6">
            <a:extLst>
              <a:ext uri="{FF2B5EF4-FFF2-40B4-BE49-F238E27FC236}">
                <a16:creationId xmlns:a16="http://schemas.microsoft.com/office/drawing/2014/main" id="{E12B5AE1-8C8F-D886-1A64-CA29784C37BC}"/>
              </a:ext>
            </a:extLst>
          </p:cNvPr>
          <p:cNvSpPr>
            <a:spLocks noGrp="1"/>
          </p:cNvSpPr>
          <p:nvPr>
            <p:ph type="dt" sz="half" idx="10"/>
          </p:nvPr>
        </p:nvSpPr>
        <p:spPr>
          <a:xfrm>
            <a:off x="720000" y="6008400"/>
            <a:ext cx="5195025" cy="180000"/>
          </a:xfrm>
        </p:spPr>
        <p:txBody>
          <a:bodyPr/>
          <a:lstStyle>
            <a:lvl1pPr>
              <a:defRPr sz="1000">
                <a:solidFill>
                  <a:schemeClr val="tx2"/>
                </a:solidFill>
              </a:defRPr>
            </a:lvl1pPr>
          </a:lstStyle>
          <a:p>
            <a:fld id="{0C39284B-7AF9-994B-80D5-618B7B094FA7}" type="datetime4">
              <a:rPr lang="en-US" smtClean="0"/>
              <a:t>November 13, 2023</a:t>
            </a:fld>
            <a:endParaRPr lang="en-US" dirty="0"/>
          </a:p>
        </p:txBody>
      </p:sp>
      <p:sp>
        <p:nvSpPr>
          <p:cNvPr id="15" name="Text Placeholder 11">
            <a:extLst>
              <a:ext uri="{FF2B5EF4-FFF2-40B4-BE49-F238E27FC236}">
                <a16:creationId xmlns:a16="http://schemas.microsoft.com/office/drawing/2014/main" id="{B8FCD40B-63B5-7102-DE1D-32A1501CFF45}"/>
              </a:ext>
            </a:extLst>
          </p:cNvPr>
          <p:cNvSpPr>
            <a:spLocks noGrp="1"/>
          </p:cNvSpPr>
          <p:nvPr>
            <p:ph type="body" sz="quarter" idx="25" hasCustomPrompt="1"/>
          </p:nvPr>
        </p:nvSpPr>
        <p:spPr>
          <a:xfrm>
            <a:off x="720725" y="556802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6" name="Text Placeholder 11">
            <a:extLst>
              <a:ext uri="{FF2B5EF4-FFF2-40B4-BE49-F238E27FC236}">
                <a16:creationId xmlns:a16="http://schemas.microsoft.com/office/drawing/2014/main" id="{C2E4505F-FB05-FF21-EFAB-62E3901A8803}"/>
              </a:ext>
            </a:extLst>
          </p:cNvPr>
          <p:cNvSpPr>
            <a:spLocks noGrp="1"/>
          </p:cNvSpPr>
          <p:nvPr>
            <p:ph type="body" sz="quarter" idx="26" hasCustomPrompt="1"/>
          </p:nvPr>
        </p:nvSpPr>
        <p:spPr>
          <a:xfrm>
            <a:off x="720000" y="5785044"/>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Tree>
    <p:extLst>
      <p:ext uri="{BB962C8B-B14F-4D97-AF65-F5344CB8AC3E}">
        <p14:creationId xmlns:p14="http://schemas.microsoft.com/office/powerpoint/2010/main" val="3322638505"/>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3906"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Breaker 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3408CE8C-12D1-974D-8CF9-F0199CEA84F7}" type="datetime4">
              <a:rPr lang="en-US" smtClean="0"/>
              <a:t>November 13,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5CB14299-9B5F-BF3A-D63A-A282BCE062E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7446963c-1764-43ae-a40d-619b61b0e34e&quot;}}">
            <a:extLst>
              <a:ext uri="{FF2B5EF4-FFF2-40B4-BE49-F238E27FC236}">
                <a16:creationId xmlns:a16="http://schemas.microsoft.com/office/drawing/2014/main" id="{F9DD6C23-C8F9-1547-9614-BEBD6DAFD0D9}"/>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4028715768"/>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reaker F">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FF4333AD-4402-0B4D-8361-E51A3659A788}" type="datetime4">
              <a:rPr lang="en-US" smtClean="0"/>
              <a:t>November 13,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82F1C1D4-A570-C8D4-71E4-37223819B6F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5f69cedf-2434-4255-9861-e4d6cc9ba5da&quot;}}">
            <a:extLst>
              <a:ext uri="{FF2B5EF4-FFF2-40B4-BE49-F238E27FC236}">
                <a16:creationId xmlns:a16="http://schemas.microsoft.com/office/drawing/2014/main" id="{EBCD5668-E220-BAC0-653D-1464F2010891}"/>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3894625936"/>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reaker G">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D64E1D1E-0447-D744-92F8-724D2FC7DC1A}" type="datetime4">
              <a:rPr lang="en-US" smtClean="0"/>
              <a:t>November 13,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7CD447B1-6CDF-7A26-7C65-539832BE142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f5b9019d-ff61-42a0-bd3d-e0fb974bd9d4&quot;}}">
            <a:extLst>
              <a:ext uri="{FF2B5EF4-FFF2-40B4-BE49-F238E27FC236}">
                <a16:creationId xmlns:a16="http://schemas.microsoft.com/office/drawing/2014/main" id="{91EF78B0-9F03-F314-B042-2A9C780D80D5}"/>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313325559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10752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47C8AE4A-06F0-3749-AADC-D4EE32D2EDE9}" type="datetime4">
              <a:rPr lang="en-US" noProof="0" smtClean="0"/>
              <a:t>November 13,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137492415"/>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head and 1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014F106F-9BC9-114C-8A6F-F5F5C8090CBE}" type="datetime4">
              <a:rPr lang="en-US" noProof="0" smtClean="0"/>
              <a:t>November 13,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1075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10753724" cy="561600"/>
          </a:xfrm>
        </p:spPr>
        <p:txBody>
          <a:bodyPr/>
          <a:lstStyle/>
          <a:p>
            <a:r>
              <a:rPr lang="en-US"/>
              <a:t>Click to edit Master title style</a:t>
            </a:r>
            <a:endParaRPr lang="en-GB" dirty="0"/>
          </a:p>
        </p:txBody>
      </p:sp>
    </p:spTree>
    <p:extLst>
      <p:ext uri="{BB962C8B-B14F-4D97-AF65-F5344CB8AC3E}">
        <p14:creationId xmlns:p14="http://schemas.microsoft.com/office/powerpoint/2010/main" val="2128106925"/>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71BA-DEC6-F3CD-0966-439080AF1576}"/>
              </a:ext>
            </a:extLst>
          </p:cNvPr>
          <p:cNvSpPr>
            <a:spLocks noGrp="1"/>
          </p:cNvSpPr>
          <p:nvPr>
            <p:ph type="title"/>
          </p:nvPr>
        </p:nvSpPr>
        <p:spPr>
          <a:xfrm>
            <a:off x="719138" y="720000"/>
            <a:ext cx="10753724" cy="561600"/>
          </a:xfr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FD54B0AC-EFAA-1FCE-1F40-2E60B6B6702F}"/>
              </a:ext>
            </a:extLst>
          </p:cNvPr>
          <p:cNvSpPr>
            <a:spLocks noGrp="1"/>
          </p:cNvSpPr>
          <p:nvPr>
            <p:ph type="dt" sz="half" idx="10"/>
          </p:nvPr>
        </p:nvSpPr>
        <p:spPr/>
        <p:txBody>
          <a:bodyPr/>
          <a:lstStyle/>
          <a:p>
            <a:fld id="{B1D91BAE-C0F7-7141-864B-EBC29DD2F0E1}" type="datetime4">
              <a:rPr lang="en-US" noProof="0" smtClean="0"/>
              <a:t>November 13, 2023</a:t>
            </a:fld>
            <a:endParaRPr lang="en-US" noProof="0"/>
          </a:p>
        </p:txBody>
      </p:sp>
      <p:sp>
        <p:nvSpPr>
          <p:cNvPr id="4" name="Slide Number Placeholder 3">
            <a:extLst>
              <a:ext uri="{FF2B5EF4-FFF2-40B4-BE49-F238E27FC236}">
                <a16:creationId xmlns:a16="http://schemas.microsoft.com/office/drawing/2014/main" id="{BCC6BC50-3655-09A2-54D0-991FCCB4D17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Text Placeholder 8">
            <a:extLst>
              <a:ext uri="{FF2B5EF4-FFF2-40B4-BE49-F238E27FC236}">
                <a16:creationId xmlns:a16="http://schemas.microsoft.com/office/drawing/2014/main" id="{98E7446D-1AC7-A43F-ADC3-99ABFBDE93F6}"/>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Guides" hidden="1">
            <a:extLst>
              <a:ext uri="{FF2B5EF4-FFF2-40B4-BE49-F238E27FC236}">
                <a16:creationId xmlns:a16="http://schemas.microsoft.com/office/drawing/2014/main" id="{C47EC7B5-5579-B015-84D6-CEA96A4D5E9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139600608"/>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CF56-797D-76D1-938F-9E4AB58EBE90}"/>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CA6DD9D7-320B-688A-C7E1-3A0DA32461F1}"/>
              </a:ext>
            </a:extLst>
          </p:cNvPr>
          <p:cNvSpPr>
            <a:spLocks noGrp="1"/>
          </p:cNvSpPr>
          <p:nvPr>
            <p:ph type="dt" sz="half" idx="10"/>
          </p:nvPr>
        </p:nvSpPr>
        <p:spPr/>
        <p:txBody>
          <a:bodyPr/>
          <a:lstStyle/>
          <a:p>
            <a:fld id="{22518667-80BA-4A43-A2BA-DD177CD30175}" type="datetime4">
              <a:rPr lang="en-US" noProof="0" smtClean="0"/>
              <a:t>November 13, 2023</a:t>
            </a:fld>
            <a:endParaRPr lang="en-US" noProof="0"/>
          </a:p>
        </p:txBody>
      </p:sp>
      <p:sp>
        <p:nvSpPr>
          <p:cNvPr id="4" name="Slide Number Placeholder 3">
            <a:extLst>
              <a:ext uri="{FF2B5EF4-FFF2-40B4-BE49-F238E27FC236}">
                <a16:creationId xmlns:a16="http://schemas.microsoft.com/office/drawing/2014/main" id="{30508826-EFB1-9253-4DD9-529D28A14BB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65832291-D52E-BC28-A4EE-FF28DF7F69C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144102620"/>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033D2D27-2D69-6C4A-8B62-F3AC002A386A}" type="datetime4">
              <a:rPr lang="en-US" noProof="0" smtClean="0"/>
              <a:t>November 13,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713599"/>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33985812"/>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ontent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B28727A-11EE-0044-A78C-3EFC6FF532FB}" type="datetime4">
              <a:rPr lang="en-US" noProof="0" smtClean="0"/>
              <a:t>November 13,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Tree>
    <p:extLst>
      <p:ext uri="{BB962C8B-B14F-4D97-AF65-F5344CB8AC3E}">
        <p14:creationId xmlns:p14="http://schemas.microsoft.com/office/powerpoint/2010/main" val="583149524"/>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0481186D-4D89-D242-A1A9-34D0DD985F04}" type="datetime4">
              <a:rPr lang="en-US" noProof="0" smtClean="0"/>
              <a:t>November 13,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4422775"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8128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3463695"/>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C with Shield">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4CDB109-2703-E004-DAD3-0A9F90171F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5" name="Rectangle 4">
            <a:extLst>
              <a:ext uri="{FF2B5EF4-FFF2-40B4-BE49-F238E27FC236}">
                <a16:creationId xmlns:a16="http://schemas.microsoft.com/office/drawing/2014/main" id="{4EC7E38D-B81D-FC40-15B1-DC990195C275}"/>
              </a:ext>
            </a:extLst>
          </p:cNvPr>
          <p:cNvSpPr/>
          <p:nvPr userDrawn="1"/>
        </p:nvSpPr>
        <p:spPr>
          <a:xfrm rot="10800000">
            <a:off x="-1" y="-1"/>
            <a:ext cx="12178055" cy="6857999"/>
          </a:xfrm>
          <a:prstGeom prst="rect">
            <a:avLst/>
          </a:prstGeom>
          <a:gradFill flip="none" rotWithShape="1">
            <a:gsLst>
              <a:gs pos="94000">
                <a:schemeClr val="accent3"/>
              </a:gs>
              <a:gs pos="0">
                <a:schemeClr val="accent1">
                  <a:alpha val="0"/>
                </a:schemeClr>
              </a:gs>
              <a:gs pos="71000">
                <a:srgbClr val="15417F"/>
              </a:gs>
              <a:gs pos="43000">
                <a:schemeClr val="accent1">
                  <a:alpha val="96549"/>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endParaRPr>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6" name="Picture 5" descr="{&quot;templafy&quot;:{&quot;id&quot;:&quot;4a11b57e-3b83-4185-801f-85f2476ba225&quot;}}">
            <a:extLst>
              <a:ext uri="{FF2B5EF4-FFF2-40B4-BE49-F238E27FC236}">
                <a16:creationId xmlns:a16="http://schemas.microsoft.com/office/drawing/2014/main" id="{9097C180-029C-614B-42C0-F2E1715E96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7770" y="702906"/>
            <a:ext cx="4322439" cy="725487"/>
          </a:xfrm>
          <a:prstGeom prst="rect">
            <a:avLst/>
          </a:prstGeom>
        </p:spPr>
      </p:pic>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20" name="Picture 19" descr="{&quot;templafy&quot;:{&quot;id&quot;:&quot;68c94b2c-508e-4701-98e9-40a854a63563&quot;}}">
            <a:extLst>
              <a:ext uri="{FF2B5EF4-FFF2-40B4-BE49-F238E27FC236}">
                <a16:creationId xmlns:a16="http://schemas.microsoft.com/office/drawing/2014/main" id="{D638E168-2654-C664-C9C9-AC0F17D5F91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46800" y="5482800"/>
            <a:ext cx="2431525" cy="720000"/>
          </a:xfrm>
          <a:prstGeom prst="rect">
            <a:avLst/>
          </a:prstGeom>
        </p:spPr>
      </p:pic>
      <p:sp>
        <p:nvSpPr>
          <p:cNvPr id="8" name="Title 1">
            <a:extLst>
              <a:ext uri="{FF2B5EF4-FFF2-40B4-BE49-F238E27FC236}">
                <a16:creationId xmlns:a16="http://schemas.microsoft.com/office/drawing/2014/main" id="{7FD24B18-9890-6730-F357-90982511A7FE}"/>
              </a:ext>
            </a:extLst>
          </p:cNvPr>
          <p:cNvSpPr>
            <a:spLocks noGrp="1"/>
          </p:cNvSpPr>
          <p:nvPr>
            <p:ph type="ctrTitle" hasCustomPrompt="1"/>
          </p:nvPr>
        </p:nvSpPr>
        <p:spPr>
          <a:xfrm>
            <a:off x="720000" y="3160800"/>
            <a:ext cx="10733505" cy="1782000"/>
          </a:xfrm>
        </p:spPr>
        <p:txBody>
          <a:bodyPr anchor="t" anchorCtr="0">
            <a:noAutofit/>
          </a:bodyPr>
          <a:lstStyle>
            <a:lvl1pPr algn="l">
              <a:defRPr sz="4800">
                <a:solidFill>
                  <a:schemeClr val="bg1"/>
                </a:solidFill>
              </a:defRPr>
            </a:lvl1pPr>
          </a:lstStyle>
          <a:p>
            <a:r>
              <a:rPr lang="en-US" noProof="0" dirty="0"/>
              <a:t>Click to Add Title</a:t>
            </a:r>
          </a:p>
        </p:txBody>
      </p:sp>
      <p:sp>
        <p:nvSpPr>
          <p:cNvPr id="11" name="Subtitle 2">
            <a:extLst>
              <a:ext uri="{FF2B5EF4-FFF2-40B4-BE49-F238E27FC236}">
                <a16:creationId xmlns:a16="http://schemas.microsoft.com/office/drawing/2014/main" id="{D364A363-678D-BF9C-8F82-6A24E3BEDC7D}"/>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18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14" name="Date Placeholder 6">
            <a:extLst>
              <a:ext uri="{FF2B5EF4-FFF2-40B4-BE49-F238E27FC236}">
                <a16:creationId xmlns:a16="http://schemas.microsoft.com/office/drawing/2014/main" id="{A1ECB9E4-C5B3-C65D-591A-B6F4E6D41E77}"/>
              </a:ext>
            </a:extLst>
          </p:cNvPr>
          <p:cNvSpPr>
            <a:spLocks noGrp="1"/>
          </p:cNvSpPr>
          <p:nvPr>
            <p:ph type="dt" sz="half" idx="10"/>
          </p:nvPr>
        </p:nvSpPr>
        <p:spPr>
          <a:xfrm>
            <a:off x="720000" y="6008400"/>
            <a:ext cx="5195025" cy="180000"/>
          </a:xfrm>
        </p:spPr>
        <p:txBody>
          <a:bodyPr/>
          <a:lstStyle>
            <a:lvl1pPr>
              <a:defRPr sz="1000">
                <a:solidFill>
                  <a:schemeClr val="bg1"/>
                </a:solidFill>
              </a:defRPr>
            </a:lvl1pPr>
          </a:lstStyle>
          <a:p>
            <a:fld id="{1C699F4D-6EB5-1941-A1B2-426F523826CB}" type="datetime4">
              <a:rPr lang="en-US" smtClean="0"/>
              <a:t>November 13, 2023</a:t>
            </a:fld>
            <a:endParaRPr lang="en-US" dirty="0"/>
          </a:p>
        </p:txBody>
      </p:sp>
      <p:sp>
        <p:nvSpPr>
          <p:cNvPr id="15" name="Text Placeholder 11">
            <a:extLst>
              <a:ext uri="{FF2B5EF4-FFF2-40B4-BE49-F238E27FC236}">
                <a16:creationId xmlns:a16="http://schemas.microsoft.com/office/drawing/2014/main" id="{9EC8733B-20A1-4BA3-4CFF-2E919ECAE037}"/>
              </a:ext>
            </a:extLst>
          </p:cNvPr>
          <p:cNvSpPr>
            <a:spLocks noGrp="1"/>
          </p:cNvSpPr>
          <p:nvPr>
            <p:ph type="body" sz="quarter" idx="25" hasCustomPrompt="1"/>
          </p:nvPr>
        </p:nvSpPr>
        <p:spPr>
          <a:xfrm>
            <a:off x="720000" y="556802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6" name="Text Placeholder 11">
            <a:extLst>
              <a:ext uri="{FF2B5EF4-FFF2-40B4-BE49-F238E27FC236}">
                <a16:creationId xmlns:a16="http://schemas.microsoft.com/office/drawing/2014/main" id="{C1A0D852-0322-C935-849F-2FAD6764E172}"/>
              </a:ext>
            </a:extLst>
          </p:cNvPr>
          <p:cNvSpPr>
            <a:spLocks noGrp="1"/>
          </p:cNvSpPr>
          <p:nvPr>
            <p:ph type="body" sz="quarter" idx="26" hasCustomPrompt="1"/>
          </p:nvPr>
        </p:nvSpPr>
        <p:spPr>
          <a:xfrm>
            <a:off x="720000" y="5785044"/>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Tree>
    <p:extLst>
      <p:ext uri="{BB962C8B-B14F-4D97-AF65-F5344CB8AC3E}">
        <p14:creationId xmlns:p14="http://schemas.microsoft.com/office/powerpoint/2010/main" val="2243567273"/>
      </p:ext>
    </p:extLst>
  </p:cSld>
  <p:clrMapOvr>
    <a:masterClrMapping/>
  </p:clrMapOvr>
  <p:extLst>
    <p:ext uri="{DCECCB84-F9BA-43D5-87BE-67443E8EF086}">
      <p15:sldGuideLst xmlns:p15="http://schemas.microsoft.com/office/powerpoint/2012/main">
        <p15:guide id="1" orient="horz" pos="459" userDrawn="1">
          <p15:clr>
            <a:srgbClr val="8F8F8F"/>
          </p15:clr>
        </p15:guide>
        <p15:guide id="2" orient="horz" pos="3906"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56F3CC26-170C-B640-B820-D03BD3F5F449}" type="datetime4">
              <a:rPr lang="en-US" noProof="0" smtClean="0"/>
              <a:t>November 13,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3498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6275999"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8B5911BE-8839-F336-D549-40F51B1053D4}"/>
              </a:ext>
            </a:extLst>
          </p:cNvPr>
          <p:cNvSpPr>
            <a:spLocks noGrp="1"/>
          </p:cNvSpPr>
          <p:nvPr>
            <p:ph idx="15" hasCustomPrompt="1"/>
          </p:nvPr>
        </p:nvSpPr>
        <p:spPr>
          <a:xfrm>
            <a:off x="9053275"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22561105"/>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PORT 2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EAC51E9F-3FE2-914A-A4DA-0C986207309D}" type="datetime4">
              <a:rPr lang="en-US" noProof="0" smtClean="0"/>
              <a:t>November 13,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3502800" y="720000"/>
            <a:ext cx="79704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2415600" cy="2530800"/>
          </a:xfrm>
        </p:spPr>
        <p:txBody>
          <a:body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B09FEC81-69D3-F091-6AAB-584372D2CDCA}"/>
              </a:ext>
            </a:extLst>
          </p:cNvPr>
          <p:cNvSpPr>
            <a:spLocks noGrp="1"/>
          </p:cNvSpPr>
          <p:nvPr>
            <p:ph sz="quarter" idx="14" hasCustomPrompt="1"/>
          </p:nvPr>
        </p:nvSpPr>
        <p:spPr>
          <a:xfrm>
            <a:off x="719138" y="3556000"/>
            <a:ext cx="2416175" cy="2581275"/>
          </a:xfrm>
        </p:spPr>
        <p:txBody>
          <a:bodyPr/>
          <a:lstStyle>
            <a:lvl1pPr>
              <a:defRPr sz="4000" cap="all" baseline="0">
                <a:solidFill>
                  <a:srgbClr val="9EC3E1"/>
                </a:solidFill>
              </a:defRPr>
            </a:lvl1pPr>
          </a:lstStyle>
          <a:p>
            <a:pPr lvl="0"/>
            <a:r>
              <a:rPr lang="en-US" dirty="0"/>
              <a:t>Callout or stat</a:t>
            </a:r>
            <a:endParaRPr lang="en-GB" dirty="0"/>
          </a:p>
        </p:txBody>
      </p:sp>
    </p:spTree>
    <p:extLst>
      <p:ext uri="{BB962C8B-B14F-4D97-AF65-F5344CB8AC3E}">
        <p14:creationId xmlns:p14="http://schemas.microsoft.com/office/powerpoint/2010/main" val="2720654279"/>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225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2047">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idebar,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840120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C737CF23-F61B-FD4F-8BBE-5F45B7858698}" type="datetime4">
              <a:rPr lang="en-US" noProof="0" smtClean="0"/>
              <a:t>November 13,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7048800" cy="561600"/>
          </a:xfrm>
        </p:spPr>
        <p:txBody>
          <a:bodyPr/>
          <a:lstStyle/>
          <a:p>
            <a:r>
              <a:rPr lang="en-US"/>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8787261" y="720000"/>
            <a:ext cx="2680837"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s" descr="{&quot;templafy&quot;:{&quot;id&quot;:&quot;da41790d-01a9-4e0f-a460-5c361a1d636a&quot;}}">
            <a:extLst>
              <a:ext uri="{FF2B5EF4-FFF2-40B4-BE49-F238E27FC236}">
                <a16:creationId xmlns:a16="http://schemas.microsoft.com/office/drawing/2014/main" id="{1730DDFB-184E-CE5B-13B1-2A6F3A06ACE8}"/>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27166773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0A13F67D-44E1-0C4C-91C2-B0F95A6984DA}" type="datetime4">
              <a:rPr lang="en-US" noProof="0" smtClean="0"/>
              <a:t>November 13,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44244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44244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4424400" y="720000"/>
            <a:ext cx="7048800" cy="561600"/>
          </a:xfrm>
        </p:spPr>
        <p:txBody>
          <a:bodyPr/>
          <a:lstStyle/>
          <a:p>
            <a:r>
              <a:rPr lang="en-US"/>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720000" y="720000"/>
            <a:ext cx="24192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076123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Left - Photo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614FC3F-8ED6-0751-6C51-3B2BEC1277DD}"/>
              </a:ext>
            </a:extLst>
          </p:cNvPr>
          <p:cNvSpPr>
            <a:spLocks noGrp="1"/>
          </p:cNvSpPr>
          <p:nvPr>
            <p:ph type="pic" sz="quarter" idx="14"/>
          </p:nvPr>
        </p:nvSpPr>
        <p:spPr>
          <a:xfrm>
            <a:off x="7200900" y="0"/>
            <a:ext cx="4991100" cy="6858000"/>
          </a:xfrm>
          <a:solidFill>
            <a:schemeClr val="accent6"/>
          </a:solidFill>
        </p:spPr>
        <p:txBody>
          <a:bodyPr tIns="648000" anchor="ctr" anchorCtr="0"/>
          <a:lstStyle>
            <a:lvl1pPr algn="ctr">
              <a:defRPr/>
            </a:lvl1pPr>
          </a:lstStyle>
          <a:p>
            <a:r>
              <a:rPr lang="en-US"/>
              <a:t>Click icon to add picture</a:t>
            </a: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E2467D3-E88F-A64D-8CA8-0CAA8BBD992F}" type="datetime4">
              <a:rPr lang="en-US" noProof="0" smtClean="0"/>
              <a:t>November 13,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6122000" cy="561600"/>
          </a:xfrm>
        </p:spPr>
        <p:txBody>
          <a:bodyPr/>
          <a:lstStyle/>
          <a:p>
            <a:r>
              <a:rPr lang="en-US"/>
              <a:t>Click to edit Master title style</a:t>
            </a:r>
            <a:endParaRPr lang="en-GB" dirty="0"/>
          </a:p>
        </p:txBody>
      </p:sp>
      <p:sp>
        <p:nvSpPr>
          <p:cNvPr id="4" name="Footers" descr="{&quot;templafy&quot;:{&quot;id&quot;:&quot;cb7d30f9-b36c-44d0-8002-9c80ea588391&quot;}}">
            <a:extLst>
              <a:ext uri="{FF2B5EF4-FFF2-40B4-BE49-F238E27FC236}">
                <a16:creationId xmlns:a16="http://schemas.microsoft.com/office/drawing/2014/main" id="{F9EC4DD8-B03D-E94C-E682-0A9B26DCBF89}"/>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1172383149"/>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C0E66B85-A497-806D-1EDC-07151561F037}"/>
              </a:ext>
            </a:extLst>
          </p:cNvPr>
          <p:cNvSpPr>
            <a:spLocks noGrp="1"/>
          </p:cNvSpPr>
          <p:nvPr>
            <p:ph type="pic" sz="quarter" idx="14"/>
          </p:nvPr>
        </p:nvSpPr>
        <p:spPr>
          <a:xfrm>
            <a:off x="0" y="0"/>
            <a:ext cx="4991100" cy="6858000"/>
          </a:xfrm>
          <a:solidFill>
            <a:schemeClr val="accent6"/>
          </a:solidFill>
        </p:spPr>
        <p:txBody>
          <a:bodyPr tIns="648000" anchor="ctr" anchorCtr="0"/>
          <a:lstStyle>
            <a:lvl1pPr algn="ctr">
              <a:defRPr/>
            </a:lvl1pPr>
          </a:lstStyle>
          <a:p>
            <a:r>
              <a:rPr lang="en-US"/>
              <a:t>Click icon to add picture</a:t>
            </a: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26EB078C-83E2-F641-820F-B4AD62D45DA8}" type="datetime4">
              <a:rPr lang="en-US" noProof="0" smtClean="0"/>
              <a:t>November 13,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5349275"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5349275"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5349275" y="720000"/>
            <a:ext cx="6122000" cy="561600"/>
          </a:xfrm>
        </p:spPr>
        <p:txBody>
          <a:bodyPr/>
          <a:lstStyle/>
          <a:p>
            <a:r>
              <a:rPr lang="en-US"/>
              <a:t>Click to edit Master title style</a:t>
            </a:r>
            <a:endParaRPr lang="en-GB" dirty="0"/>
          </a:p>
        </p:txBody>
      </p:sp>
    </p:spTree>
    <p:extLst>
      <p:ext uri="{BB962C8B-B14F-4D97-AF65-F5344CB8AC3E}">
        <p14:creationId xmlns:p14="http://schemas.microsoft.com/office/powerpoint/2010/main" val="70300720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3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7D76C0-5C22-E359-CE79-F004D2181106}"/>
              </a:ext>
            </a:extLst>
          </p:cNvPr>
          <p:cNvSpPr/>
          <p:nvPr userDrawn="1"/>
        </p:nvSpPr>
        <p:spPr>
          <a:xfrm>
            <a:off x="0" y="0"/>
            <a:ext cx="5911200" cy="6858000"/>
          </a:xfrm>
          <a:prstGeom prst="rect">
            <a:avLst/>
          </a:prstGeom>
          <a:gradFill>
            <a:gsLst>
              <a:gs pos="60000">
                <a:schemeClr val="accent1"/>
              </a:gs>
              <a:gs pos="86000">
                <a:srgbClr val="1F538F"/>
              </a:gs>
              <a:gs pos="100000">
                <a:schemeClr val="accent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CC278EBA-38BC-4F40-8DE7-54DAFCE88E19}" type="datetime4">
              <a:rPr lang="en-US" smtClean="0"/>
              <a:t>November 13,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629600" cy="2530800"/>
          </a:xfrm>
        </p:spPr>
        <p:txBody>
          <a:bodyPr/>
          <a:lstStyle>
            <a:lvl1pPr>
              <a:defRPr>
                <a:solidFill>
                  <a:schemeClr val="bg1"/>
                </a:solidFill>
              </a:defRPr>
            </a:lvl1pPr>
          </a:lstStyle>
          <a:p>
            <a:r>
              <a:rPr lang="en-US"/>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1" name="Content Placeholder 13">
            <a:extLst>
              <a:ext uri="{FF2B5EF4-FFF2-40B4-BE49-F238E27FC236}">
                <a16:creationId xmlns:a16="http://schemas.microsoft.com/office/drawing/2014/main" id="{8629CEFB-CC46-A8B8-01A0-9FC67CBA2F49}"/>
              </a:ext>
            </a:extLst>
          </p:cNvPr>
          <p:cNvSpPr>
            <a:spLocks noGrp="1"/>
          </p:cNvSpPr>
          <p:nvPr>
            <p:ph sz="quarter" idx="25" hasCustomPrompt="1"/>
          </p:nvPr>
        </p:nvSpPr>
        <p:spPr>
          <a:xfrm>
            <a:off x="906275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2" name="Content Placeholder 13">
            <a:extLst>
              <a:ext uri="{FF2B5EF4-FFF2-40B4-BE49-F238E27FC236}">
                <a16:creationId xmlns:a16="http://schemas.microsoft.com/office/drawing/2014/main" id="{277AD4A9-73AA-FC1E-DFE4-E50DD96AC8A9}"/>
              </a:ext>
            </a:extLst>
          </p:cNvPr>
          <p:cNvSpPr>
            <a:spLocks noGrp="1"/>
          </p:cNvSpPr>
          <p:nvPr>
            <p:ph sz="quarter" idx="26" hasCustomPrompt="1"/>
          </p:nvPr>
        </p:nvSpPr>
        <p:spPr>
          <a:xfrm>
            <a:off x="628080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3" name="Content Placeholder 13">
            <a:extLst>
              <a:ext uri="{FF2B5EF4-FFF2-40B4-BE49-F238E27FC236}">
                <a16:creationId xmlns:a16="http://schemas.microsoft.com/office/drawing/2014/main" id="{50F43CDD-BB71-2518-2700-3FC4FD0DB8F2}"/>
              </a:ext>
            </a:extLst>
          </p:cNvPr>
          <p:cNvSpPr>
            <a:spLocks noGrp="1"/>
          </p:cNvSpPr>
          <p:nvPr>
            <p:ph sz="quarter" idx="27" hasCustomPrompt="1"/>
          </p:nvPr>
        </p:nvSpPr>
        <p:spPr>
          <a:xfrm>
            <a:off x="906275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9138" y="3610800"/>
            <a:ext cx="46296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44399437"/>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2047">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2273">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PORT 5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40F10992-482E-254D-A920-D0BA9C1FC110}" type="datetime4">
              <a:rPr lang="en-US" smtClean="0"/>
              <a:t>November 13,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417762" cy="2530800"/>
          </a:xfrm>
        </p:spPr>
        <p:txBody>
          <a:bodyPr/>
          <a:lstStyle/>
          <a:p>
            <a:r>
              <a:rPr lang="en-US"/>
              <a:t>Click to edit Master title style</a:t>
            </a:r>
            <a:endParaRPr lang="en-GB" dirty="0"/>
          </a:p>
        </p:txBody>
      </p:sp>
      <p:sp>
        <p:nvSpPr>
          <p:cNvPr id="16" name="Content Placeholder 15">
            <a:extLst>
              <a:ext uri="{FF2B5EF4-FFF2-40B4-BE49-F238E27FC236}">
                <a16:creationId xmlns:a16="http://schemas.microsoft.com/office/drawing/2014/main" id="{AAC1FBFE-B73D-7F3E-861B-16D1159B45C4}"/>
              </a:ext>
            </a:extLst>
          </p:cNvPr>
          <p:cNvSpPr>
            <a:spLocks noGrp="1"/>
          </p:cNvSpPr>
          <p:nvPr>
            <p:ph sz="quarter" idx="12"/>
          </p:nvPr>
        </p:nvSpPr>
        <p:spPr>
          <a:xfrm>
            <a:off x="720000" y="3607199"/>
            <a:ext cx="5195025" cy="253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2417763"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17">
            <a:extLst>
              <a:ext uri="{FF2B5EF4-FFF2-40B4-BE49-F238E27FC236}">
                <a16:creationId xmlns:a16="http://schemas.microsoft.com/office/drawing/2014/main" id="{C93BC420-F68F-9B1C-F5A8-F0BAD3B826C1}"/>
              </a:ext>
            </a:extLst>
          </p:cNvPr>
          <p:cNvSpPr>
            <a:spLocks noGrp="1"/>
          </p:cNvSpPr>
          <p:nvPr>
            <p:ph sz="quarter" idx="14"/>
          </p:nvPr>
        </p:nvSpPr>
        <p:spPr>
          <a:xfrm>
            <a:off x="6275387" y="720000"/>
            <a:ext cx="2417763"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6275387" y="3606800"/>
            <a:ext cx="2417763"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6308611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PORT 5 Content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C26CBF-9D3D-15DE-A3B6-1F8AC80A3E0C}"/>
              </a:ext>
            </a:extLst>
          </p:cNvPr>
          <p:cNvSpPr/>
          <p:nvPr userDrawn="1"/>
        </p:nvSpPr>
        <p:spPr>
          <a:xfrm>
            <a:off x="0" y="0"/>
            <a:ext cx="313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a:xfrm>
            <a:off x="1115138" y="6439469"/>
            <a:ext cx="1828800" cy="180000"/>
          </a:xfrm>
        </p:spPr>
        <p:txBody>
          <a:bodyPr/>
          <a:lstStyle>
            <a:lvl1pPr>
              <a:defRPr>
                <a:solidFill>
                  <a:schemeClr val="bg1"/>
                </a:solidFill>
              </a:defRPr>
            </a:lvl1pPr>
          </a:lstStyle>
          <a:p>
            <a:fld id="{ACE557EE-E924-AF4E-A5A4-91244D151262}" type="datetime4">
              <a:rPr lang="en-US" smtClean="0"/>
              <a:t>November 13, 2023</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224800" cy="2530800"/>
          </a:xfrm>
        </p:spPr>
        <p:txBody>
          <a:bodyPr/>
          <a:lstStyle>
            <a:lvl1pPr>
              <a:defRPr>
                <a:solidFill>
                  <a:schemeClr val="bg1"/>
                </a:solidFill>
              </a:defRPr>
            </a:lvl1pPr>
          </a:lstStyle>
          <a:p>
            <a:r>
              <a:rPr lang="en-US"/>
              <a:t>Click to edit Master title style</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a:extLst>
              <a:ext uri="{FF2B5EF4-FFF2-40B4-BE49-F238E27FC236}">
                <a16:creationId xmlns:a16="http://schemas.microsoft.com/office/drawing/2014/main" id="{53C86090-9697-9AEF-C893-5B4EBE1CA3B2}"/>
              </a:ext>
            </a:extLst>
          </p:cNvPr>
          <p:cNvSpPr>
            <a:spLocks noGrp="1"/>
          </p:cNvSpPr>
          <p:nvPr>
            <p:ph sz="quarter" idx="12"/>
          </p:nvPr>
        </p:nvSpPr>
        <p:spPr>
          <a:xfrm>
            <a:off x="719138" y="3610800"/>
            <a:ext cx="22248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35502541"/>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PORT 5 Content C">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292795-53E5-D4AE-7881-39C23A693A20}"/>
              </a:ext>
            </a:extLst>
          </p:cNvPr>
          <p:cNvSpPr/>
          <p:nvPr userDrawn="1"/>
        </p:nvSpPr>
        <p:spPr>
          <a:xfrm>
            <a:off x="9053512" y="0"/>
            <a:ext cx="3138487"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72A5B594-2531-CA4E-8644-AF4FE729B3AA}" type="datetime4">
              <a:rPr lang="en-US" smtClean="0"/>
              <a:t>November 13,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212062" y="720000"/>
            <a:ext cx="2260800"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212062" y="3606800"/>
            <a:ext cx="2260800"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97D0E8A7-F71B-DA02-9636-65342A59D178}"/>
              </a:ext>
            </a:extLst>
          </p:cNvPr>
          <p:cNvSpPr>
            <a:spLocks noGrp="1"/>
          </p:cNvSpPr>
          <p:nvPr>
            <p:ph type="title"/>
          </p:nvPr>
        </p:nvSpPr>
        <p:spPr>
          <a:xfrm>
            <a:off x="719138" y="719999"/>
            <a:ext cx="2416913" cy="2529613"/>
          </a:xfrm>
        </p:spPr>
        <p:txBody>
          <a:bodyPr/>
          <a:lstStyle/>
          <a:p>
            <a:r>
              <a:rPr lang="en-US"/>
              <a:t>Click to edit Master title style</a:t>
            </a:r>
            <a:endParaRPr lang="en-GB" dirty="0"/>
          </a:p>
        </p:txBody>
      </p:sp>
      <p:sp>
        <p:nvSpPr>
          <p:cNvPr id="8" name="Content Placeholder 3">
            <a:extLst>
              <a:ext uri="{FF2B5EF4-FFF2-40B4-BE49-F238E27FC236}">
                <a16:creationId xmlns:a16="http://schemas.microsoft.com/office/drawing/2014/main" id="{0439221F-1453-B601-B3A1-2760F20CC76B}"/>
              </a:ext>
            </a:extLst>
          </p:cNvPr>
          <p:cNvSpPr>
            <a:spLocks noGrp="1"/>
          </p:cNvSpPr>
          <p:nvPr>
            <p:ph sz="quarter" idx="14" hasCustomPrompt="1"/>
          </p:nvPr>
        </p:nvSpPr>
        <p:spPr>
          <a:xfrm>
            <a:off x="719138" y="3606800"/>
            <a:ext cx="2416175" cy="2530475"/>
          </a:xfrm>
        </p:spPr>
        <p:txBody>
          <a:bodyPr/>
          <a:lstStyle>
            <a:lvl1pPr>
              <a:defRPr sz="4000" cap="all" baseline="0">
                <a:solidFill>
                  <a:srgbClr val="9EC3E1"/>
                </a:solidFill>
              </a:defRPr>
            </a:lvl1pPr>
          </a:lstStyle>
          <a:p>
            <a:pPr lvl="0"/>
            <a:r>
              <a:rPr lang="en-US" dirty="0"/>
              <a:t>Callout or stat</a:t>
            </a:r>
            <a:endParaRPr lang="en-GB" dirty="0"/>
          </a:p>
        </p:txBody>
      </p:sp>
      <p:sp>
        <p:nvSpPr>
          <p:cNvPr id="5" name="Footers" descr="{&quot;templafy&quot;:{&quot;id&quot;:&quot;94d10f8c-34b2-4132-9ef0-cc32e7c12802&quot;}}">
            <a:extLst>
              <a:ext uri="{FF2B5EF4-FFF2-40B4-BE49-F238E27FC236}">
                <a16:creationId xmlns:a16="http://schemas.microsoft.com/office/drawing/2014/main" id="{EDC4708C-CD54-B7F2-D805-7C44F6F2B07D}"/>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1730653411"/>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C with Confidential Statement">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C753663D-E098-B93B-3E15-3DB8D2D8F8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16" name="Rectangle 15">
            <a:extLst>
              <a:ext uri="{FF2B5EF4-FFF2-40B4-BE49-F238E27FC236}">
                <a16:creationId xmlns:a16="http://schemas.microsoft.com/office/drawing/2014/main" id="{5D5AB2CE-B33D-1B37-2E06-5DF32D905889}"/>
              </a:ext>
            </a:extLst>
          </p:cNvPr>
          <p:cNvSpPr/>
          <p:nvPr userDrawn="1"/>
        </p:nvSpPr>
        <p:spPr>
          <a:xfrm rot="10800000">
            <a:off x="0" y="1"/>
            <a:ext cx="12178055" cy="5557138"/>
          </a:xfrm>
          <a:prstGeom prst="rect">
            <a:avLst/>
          </a:prstGeom>
          <a:gradFill flip="none" rotWithShape="1">
            <a:gsLst>
              <a:gs pos="100000">
                <a:schemeClr val="accent3"/>
              </a:gs>
              <a:gs pos="0">
                <a:schemeClr val="accent1">
                  <a:alpha val="0"/>
                </a:schemeClr>
              </a:gs>
              <a:gs pos="71000">
                <a:srgbClr val="15417F"/>
              </a:gs>
              <a:gs pos="51000">
                <a:schemeClr val="accent1">
                  <a:alpha val="90000"/>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6" name="Picture 5" descr="{&quot;templafy&quot;:{&quot;id&quot;:&quot;5715874d-ca09-4d8b-9b64-2d88631785c2&quot;}}">
            <a:extLst>
              <a:ext uri="{FF2B5EF4-FFF2-40B4-BE49-F238E27FC236}">
                <a16:creationId xmlns:a16="http://schemas.microsoft.com/office/drawing/2014/main" id="{9097C180-029C-614B-42C0-F2E1715E96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7770" y="702906"/>
            <a:ext cx="4322439" cy="725487"/>
          </a:xfrm>
          <a:prstGeom prst="rect">
            <a:avLst/>
          </a:prstGeom>
        </p:spPr>
      </p:pic>
      <p:sp>
        <p:nvSpPr>
          <p:cNvPr id="8" name="Rectangle 7">
            <a:extLst>
              <a:ext uri="{FF2B5EF4-FFF2-40B4-BE49-F238E27FC236}">
                <a16:creationId xmlns:a16="http://schemas.microsoft.com/office/drawing/2014/main" id="{F31A22EB-BD03-D54C-510B-9450ECC7F9DD}"/>
              </a:ext>
            </a:extLst>
          </p:cNvPr>
          <p:cNvSpPr/>
          <p:nvPr userDrawn="1"/>
        </p:nvSpPr>
        <p:spPr bwMode="auto">
          <a:xfrm>
            <a:off x="0" y="5566321"/>
            <a:ext cx="12192000" cy="1295400"/>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1" name="Line top Placeholder 20">
            <a:extLst>
              <a:ext uri="{FF2B5EF4-FFF2-40B4-BE49-F238E27FC236}">
                <a16:creationId xmlns:a16="http://schemas.microsoft.com/office/drawing/2014/main" id="{BDD14DD9-CE12-CB1D-F34C-E1CF891B53B2}"/>
              </a:ext>
            </a:extLst>
          </p:cNvPr>
          <p:cNvSpPr>
            <a:spLocks noGrp="1"/>
          </p:cNvSpPr>
          <p:nvPr>
            <p:ph type="body" sz="quarter" idx="27" hasCustomPrompt="1"/>
          </p:nvPr>
        </p:nvSpPr>
        <p:spPr>
          <a:xfrm>
            <a:off x="0" y="5530321"/>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4" name="Picture 3">
            <a:extLst>
              <a:ext uri="{FF2B5EF4-FFF2-40B4-BE49-F238E27FC236}">
                <a16:creationId xmlns:a16="http://schemas.microsoft.com/office/drawing/2014/main" id="{E625D6D2-B9F8-BE5F-7103-B740CDF3C8C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46800" y="4330250"/>
            <a:ext cx="2431525" cy="720000"/>
          </a:xfrm>
          <a:prstGeom prst="rect">
            <a:avLst/>
          </a:prstGeom>
        </p:spPr>
      </p:pic>
      <p:pic>
        <p:nvPicPr>
          <p:cNvPr id="10" name="Picture 9" descr="{&quot;templafy&quot;:{&quot;id&quot;:&quot;902139f6-e53f-416e-813a-abe8ac778855&quot;}}">
            <a:extLst>
              <a:ext uri="{FF2B5EF4-FFF2-40B4-BE49-F238E27FC236}">
                <a16:creationId xmlns:a16="http://schemas.microsoft.com/office/drawing/2014/main" id="{7A667733-BF52-C1E0-ADB7-D8594082E74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46800" y="4338928"/>
            <a:ext cx="2431525" cy="720000"/>
          </a:xfrm>
          <a:prstGeom prst="rect">
            <a:avLst/>
          </a:prstGeom>
        </p:spPr>
      </p:pic>
      <p:sp>
        <p:nvSpPr>
          <p:cNvPr id="5" name="Title 1">
            <a:extLst>
              <a:ext uri="{FF2B5EF4-FFF2-40B4-BE49-F238E27FC236}">
                <a16:creationId xmlns:a16="http://schemas.microsoft.com/office/drawing/2014/main" id="{1A7789F2-55FE-D2DA-D3BB-2911129E98A3}"/>
              </a:ext>
            </a:extLst>
          </p:cNvPr>
          <p:cNvSpPr>
            <a:spLocks noGrp="1"/>
          </p:cNvSpPr>
          <p:nvPr>
            <p:ph type="ctrTitle" hasCustomPrompt="1"/>
          </p:nvPr>
        </p:nvSpPr>
        <p:spPr>
          <a:xfrm>
            <a:off x="720000" y="3015152"/>
            <a:ext cx="10733505" cy="1296000"/>
          </a:xfrm>
        </p:spPr>
        <p:txBody>
          <a:bodyPr anchor="t" anchorCtr="0">
            <a:noAutofit/>
          </a:bodyPr>
          <a:lstStyle>
            <a:lvl1pPr algn="l">
              <a:defRPr sz="4800">
                <a:solidFill>
                  <a:schemeClr val="bg1"/>
                </a:solidFill>
              </a:defRPr>
            </a:lvl1pPr>
          </a:lstStyle>
          <a:p>
            <a:r>
              <a:rPr lang="en-US" noProof="0" dirty="0"/>
              <a:t>Click to Add Title</a:t>
            </a:r>
          </a:p>
        </p:txBody>
      </p:sp>
      <p:sp>
        <p:nvSpPr>
          <p:cNvPr id="17" name="Subtitle 2">
            <a:extLst>
              <a:ext uri="{FF2B5EF4-FFF2-40B4-BE49-F238E27FC236}">
                <a16:creationId xmlns:a16="http://schemas.microsoft.com/office/drawing/2014/main" id="{0CF0A729-59C1-102A-1A62-ED596D2B8BE4}"/>
              </a:ext>
            </a:extLst>
          </p:cNvPr>
          <p:cNvSpPr>
            <a:spLocks noGrp="1"/>
          </p:cNvSpPr>
          <p:nvPr>
            <p:ph type="subTitle" idx="1" hasCustomPrompt="1"/>
          </p:nvPr>
        </p:nvSpPr>
        <p:spPr>
          <a:xfrm>
            <a:off x="720000" y="2600550"/>
            <a:ext cx="10733504" cy="306000"/>
          </a:xfrm>
        </p:spPr>
        <p:txBody>
          <a:bodyPr>
            <a:noAutofit/>
          </a:bodyPr>
          <a:lstStyle>
            <a:lvl1pPr marL="0" indent="0" algn="l">
              <a:spcBef>
                <a:spcPts val="0"/>
              </a:spcBef>
              <a:spcAft>
                <a:spcPts val="0"/>
              </a:spcAft>
              <a:buNone/>
              <a:defRPr sz="18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18" name="Date Placeholder 6">
            <a:extLst>
              <a:ext uri="{FF2B5EF4-FFF2-40B4-BE49-F238E27FC236}">
                <a16:creationId xmlns:a16="http://schemas.microsoft.com/office/drawing/2014/main" id="{BB303610-A91C-F58D-26B5-0DC771CDF940}"/>
              </a:ext>
            </a:extLst>
          </p:cNvPr>
          <p:cNvSpPr>
            <a:spLocks noGrp="1"/>
          </p:cNvSpPr>
          <p:nvPr>
            <p:ph type="dt" sz="half" idx="10"/>
          </p:nvPr>
        </p:nvSpPr>
        <p:spPr>
          <a:xfrm>
            <a:off x="720000" y="4941020"/>
            <a:ext cx="5195025" cy="180000"/>
          </a:xfrm>
        </p:spPr>
        <p:txBody>
          <a:bodyPr/>
          <a:lstStyle>
            <a:lvl1pPr>
              <a:defRPr sz="1000">
                <a:solidFill>
                  <a:schemeClr val="bg1"/>
                </a:solidFill>
              </a:defRPr>
            </a:lvl1pPr>
          </a:lstStyle>
          <a:p>
            <a:fld id="{28B372BC-6F67-5246-9CCF-1CA59A94E6C2}" type="datetime4">
              <a:rPr lang="en-US" smtClean="0"/>
              <a:t>November 13, 2023</a:t>
            </a:fld>
            <a:endParaRPr lang="en-US" dirty="0"/>
          </a:p>
        </p:txBody>
      </p:sp>
      <p:sp>
        <p:nvSpPr>
          <p:cNvPr id="19" name="Text Placeholder 11">
            <a:extLst>
              <a:ext uri="{FF2B5EF4-FFF2-40B4-BE49-F238E27FC236}">
                <a16:creationId xmlns:a16="http://schemas.microsoft.com/office/drawing/2014/main" id="{C4E2288E-558D-88E4-5E59-01571EEF9A49}"/>
              </a:ext>
            </a:extLst>
          </p:cNvPr>
          <p:cNvSpPr>
            <a:spLocks noGrp="1"/>
          </p:cNvSpPr>
          <p:nvPr>
            <p:ph type="body" sz="quarter" idx="25" hasCustomPrompt="1"/>
          </p:nvPr>
        </p:nvSpPr>
        <p:spPr>
          <a:xfrm>
            <a:off x="720000" y="450124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20" name="Text Placeholder 11">
            <a:extLst>
              <a:ext uri="{FF2B5EF4-FFF2-40B4-BE49-F238E27FC236}">
                <a16:creationId xmlns:a16="http://schemas.microsoft.com/office/drawing/2014/main" id="{74C3B9CD-11C8-484F-D9FD-B1A2852D5352}"/>
              </a:ext>
            </a:extLst>
          </p:cNvPr>
          <p:cNvSpPr>
            <a:spLocks noGrp="1"/>
          </p:cNvSpPr>
          <p:nvPr>
            <p:ph type="body" sz="quarter" idx="26" hasCustomPrompt="1"/>
          </p:nvPr>
        </p:nvSpPr>
        <p:spPr>
          <a:xfrm>
            <a:off x="720000" y="4717543"/>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
        <p:nvSpPr>
          <p:cNvPr id="21" name="Content Placeholder 2">
            <a:extLst>
              <a:ext uri="{FF2B5EF4-FFF2-40B4-BE49-F238E27FC236}">
                <a16:creationId xmlns:a16="http://schemas.microsoft.com/office/drawing/2014/main" id="{9F144A7E-2234-1526-8158-31D213DA5280}"/>
              </a:ext>
            </a:extLst>
          </p:cNvPr>
          <p:cNvSpPr txBox="1">
            <a:spLocks/>
          </p:cNvSpPr>
          <p:nvPr userDrawn="1"/>
        </p:nvSpPr>
        <p:spPr>
          <a:xfrm>
            <a:off x="635001" y="6139752"/>
            <a:ext cx="10827546" cy="271145"/>
          </a:xfrm>
          <a:prstGeom prst="rect">
            <a:avLst/>
          </a:prstGeom>
        </p:spPr>
        <p:txBody>
          <a:bodyPr/>
          <a:lstStyle>
            <a:lvl1pPr marL="136800" indent="-136800" algn="l" defTabSz="914400" rtl="0" eaLnBrk="1" latinLnBrk="0" hangingPunct="1">
              <a:lnSpc>
                <a:spcPct val="100000"/>
              </a:lnSpc>
              <a:spcBef>
                <a:spcPts val="600"/>
              </a:spcBef>
              <a:spcAft>
                <a:spcPts val="0"/>
              </a:spcAft>
              <a:buClr>
                <a:schemeClr val="accent3"/>
              </a:buClr>
              <a:buFont typeface="Calibri Light" panose="020F0302020204030204" pitchFamily="34" charset="0"/>
              <a:buChar char="•"/>
              <a:defRPr sz="1800" kern="1200">
                <a:solidFill>
                  <a:schemeClr val="accent1"/>
                </a:solidFill>
                <a:latin typeface="+mj-lt"/>
                <a:ea typeface="+mn-ea"/>
                <a:cs typeface="+mn-cs"/>
              </a:defRPr>
            </a:lvl1pPr>
            <a:lvl2pPr marL="273600" indent="-136800" algn="l" defTabSz="914400" rtl="0" eaLnBrk="1" latinLnBrk="0" hangingPunct="1">
              <a:lnSpc>
                <a:spcPct val="100000"/>
              </a:lnSpc>
              <a:spcBef>
                <a:spcPts val="400"/>
              </a:spcBef>
              <a:spcAft>
                <a:spcPts val="100"/>
              </a:spcAft>
              <a:buClr>
                <a:srgbClr val="9EC3E1"/>
              </a:buClr>
              <a:buFont typeface="Calibri Light" panose="020F0302020204030204" pitchFamily="34" charset="0"/>
              <a:buChar char="•"/>
              <a:defRPr sz="1600" kern="1200">
                <a:solidFill>
                  <a:schemeClr val="accent1"/>
                </a:solidFill>
                <a:latin typeface="+mj-lt"/>
                <a:ea typeface="+mn-ea"/>
                <a:cs typeface="+mn-cs"/>
              </a:defRPr>
            </a:lvl2pPr>
            <a:lvl3pPr marL="410400" indent="-136800" algn="l" defTabSz="914400" rtl="0" eaLnBrk="1" latinLnBrk="0" hangingPunct="1">
              <a:lnSpc>
                <a:spcPct val="90000"/>
              </a:lnSpc>
              <a:spcBef>
                <a:spcPts val="400"/>
              </a:spcBef>
              <a:spcAft>
                <a:spcPts val="200"/>
              </a:spcAft>
              <a:buFont typeface="Calibri Light" panose="020F0302020204030204" pitchFamily="34" charset="0"/>
              <a:buChar char="•"/>
              <a:defRPr sz="1600" kern="1200">
                <a:solidFill>
                  <a:schemeClr val="accent1"/>
                </a:solidFill>
                <a:latin typeface="+mj-lt"/>
                <a:ea typeface="+mn-ea"/>
                <a:cs typeface="+mn-cs"/>
              </a:defRPr>
            </a:lvl3pPr>
            <a:lvl4pPr marL="0" indent="0" algn="l" defTabSz="914400" rtl="0" eaLnBrk="1" latinLnBrk="0" hangingPunct="1">
              <a:lnSpc>
                <a:spcPct val="100000"/>
              </a:lnSpc>
              <a:spcBef>
                <a:spcPts val="1200"/>
              </a:spcBef>
              <a:spcAft>
                <a:spcPts val="300"/>
              </a:spcAft>
              <a:buFont typeface="Calibri Light" panose="020F0302020204030204" pitchFamily="34" charset="0"/>
              <a:buChar char="​"/>
              <a:defRPr sz="2800" b="1" kern="1200" cap="all" spc="200" baseline="0">
                <a:solidFill>
                  <a:schemeClr val="accent3"/>
                </a:solidFill>
                <a:latin typeface="+mn-lt"/>
                <a:ea typeface="+mn-ea"/>
                <a:cs typeface="+mn-cs"/>
              </a:defRPr>
            </a:lvl4pPr>
            <a:lvl5pPr marL="0" indent="0" algn="l" defTabSz="914400" rtl="0" eaLnBrk="1" latinLnBrk="0" hangingPunct="1">
              <a:lnSpc>
                <a:spcPct val="100000"/>
              </a:lnSpc>
              <a:spcBef>
                <a:spcPts val="0"/>
              </a:spcBef>
              <a:spcAft>
                <a:spcPts val="1200"/>
              </a:spcAft>
              <a:buFont typeface="Calibri Light" panose="020F0302020204030204" pitchFamily="34" charset="0"/>
              <a:buChar char="​"/>
              <a:tabLst/>
              <a:defRPr sz="1800" kern="1200">
                <a:solidFill>
                  <a:schemeClr val="accent1"/>
                </a:solidFill>
                <a:latin typeface="+mj-lt"/>
                <a:ea typeface="+mn-ea"/>
                <a:cs typeface="+mn-cs"/>
              </a:defRPr>
            </a:lvl5pPr>
            <a:lvl6pPr marL="0" indent="0" algn="l" defTabSz="914400" rtl="0" eaLnBrk="1" latinLnBrk="0" hangingPunct="1">
              <a:lnSpc>
                <a:spcPct val="100000"/>
              </a:lnSpc>
              <a:spcBef>
                <a:spcPts val="1200"/>
              </a:spcBef>
              <a:spcAft>
                <a:spcPts val="200"/>
              </a:spcAft>
              <a:buFont typeface="Berlingske Serif Text Office"/>
              <a:buNone/>
              <a:defRPr sz="1600" b="1" kern="1200" cap="all" spc="180" baseline="0">
                <a:solidFill>
                  <a:schemeClr val="accent1"/>
                </a:solidFill>
                <a:latin typeface="+mn-lt"/>
                <a:ea typeface="+mn-ea"/>
                <a:cs typeface="+mn-cs"/>
              </a:defRPr>
            </a:lvl6pPr>
            <a:lvl7pPr marL="0" marR="0" indent="0" algn="l" defTabSz="914400" rtl="0" eaLnBrk="1" fontAlgn="auto" latinLnBrk="0" hangingPunct="1">
              <a:lnSpc>
                <a:spcPct val="90000"/>
              </a:lnSpc>
              <a:spcBef>
                <a:spcPts val="200"/>
              </a:spcBef>
              <a:spcAft>
                <a:spcPts val="400"/>
              </a:spcAft>
              <a:buClrTx/>
              <a:buSzTx/>
              <a:buFont typeface="Calibri Light" panose="020F0302020204030204" pitchFamily="34" charset="0"/>
              <a:buChar char="​"/>
              <a:tabLst/>
              <a:defRPr sz="1200" b="0" kern="1200" cap="none" spc="0" baseline="0">
                <a:solidFill>
                  <a:schemeClr val="accent1"/>
                </a:solidFill>
                <a:latin typeface="+mn-lt"/>
                <a:ea typeface="+mn-ea"/>
                <a:cs typeface="+mn-cs"/>
              </a:defRPr>
            </a:lvl7pPr>
            <a:lvl8pPr marL="136800" marR="0" indent="-136800" algn="l" defTabSz="914400" rtl="0" eaLnBrk="1" fontAlgn="auto" latinLnBrk="0" hangingPunct="1">
              <a:lnSpc>
                <a:spcPct val="90000"/>
              </a:lnSpc>
              <a:spcBef>
                <a:spcPts val="400"/>
              </a:spcBef>
              <a:spcAft>
                <a:spcPts val="100"/>
              </a:spcAft>
              <a:buClrTx/>
              <a:buSzTx/>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74000"/>
              </a:lnSpc>
              <a:spcBef>
                <a:spcPts val="1200"/>
              </a:spcBef>
              <a:spcAft>
                <a:spcPts val="1200"/>
              </a:spcAft>
              <a:buFont typeface="Calibri Light" panose="020F0302020204030204" pitchFamily="34" charset="0"/>
              <a:buChar char="​"/>
              <a:defRPr sz="7500" kern="1200" cap="all" baseline="0">
                <a:solidFill>
                  <a:srgbClr val="D8E7F3"/>
                </a:solidFill>
                <a:latin typeface="+mj-lt"/>
                <a:ea typeface="+mn-ea"/>
                <a:cs typeface="+mn-cs"/>
              </a:defRPr>
            </a:lvl9pPr>
          </a:lstStyle>
          <a:p>
            <a:pPr lvl="6"/>
            <a:r>
              <a:rPr lang="en-GB" sz="1000" b="1" dirty="0"/>
              <a:t>CONFIDENTIAL – DO NOT DISTRIBUTE: </a:t>
            </a:r>
            <a:r>
              <a:rPr lang="en-GB" sz="1000" dirty="0"/>
              <a:t>This presentation contains confidential information and is presented only with the understanding that it’s contents and ideas with not be shared with external groups.</a:t>
            </a:r>
          </a:p>
        </p:txBody>
      </p:sp>
    </p:spTree>
    <p:extLst>
      <p:ext uri="{BB962C8B-B14F-4D97-AF65-F5344CB8AC3E}">
        <p14:creationId xmlns:p14="http://schemas.microsoft.com/office/powerpoint/2010/main" val="1582876483"/>
      </p:ext>
    </p:extLst>
  </p:cSld>
  <p:clrMapOvr>
    <a:masterClrMapping/>
  </p:clrMapOvr>
  <p:extLst>
    <p:ext uri="{DCECCB84-F9BA-43D5-87BE-67443E8EF086}">
      <p15:sldGuideLst xmlns:p15="http://schemas.microsoft.com/office/powerpoint/2012/main">
        <p15:guide id="1" orient="horz" pos="459" userDrawn="1">
          <p15:clr>
            <a:srgbClr val="8F8F8F"/>
          </p15:clr>
        </p15:guide>
        <p15:guide id="2" orient="horz" pos="3974"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HETORICAL Two tex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p:nvPr userDrawn="1"/>
        </p:nvSpPr>
        <p:spPr>
          <a:xfrm>
            <a:off x="6097200" y="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DF752EF1-E8F1-8142-8B0C-D1C7E7728724}" type="datetime4">
              <a:rPr lang="en-US" smtClean="0"/>
              <a:t>November 13,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5018400" cy="1774800"/>
          </a:xfrm>
        </p:spPr>
        <p:txBody>
          <a:bodyPr/>
          <a:lstStyle>
            <a:lvl1pPr>
              <a:defRPr b="1">
                <a:solidFill>
                  <a:schemeClr val="bg1"/>
                </a:solidFill>
              </a:defRPr>
            </a:lvl1pPr>
          </a:lstStyle>
          <a:p>
            <a:r>
              <a:rPr lang="en-US"/>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1" y="2854075"/>
            <a:ext cx="5195885" cy="32832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3" y="2854075"/>
            <a:ext cx="5195887" cy="32832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3">
            <a:extLst>
              <a:ext uri="{FF2B5EF4-FFF2-40B4-BE49-F238E27FC236}">
                <a16:creationId xmlns:a16="http://schemas.microsoft.com/office/drawing/2014/main" id="{DF49F1D1-5694-C367-AC0A-3B106690283C}"/>
              </a:ext>
            </a:extLst>
          </p:cNvPr>
          <p:cNvSpPr>
            <a:spLocks noGrp="1"/>
          </p:cNvSpPr>
          <p:nvPr>
            <p:ph sz="quarter" idx="25" hasCustomPrompt="1"/>
          </p:nvPr>
        </p:nvSpPr>
        <p:spPr>
          <a:xfrm>
            <a:off x="6280801" y="719138"/>
            <a:ext cx="5195885" cy="1775662"/>
          </a:xfrm>
        </p:spPr>
        <p:txBody>
          <a:bodyPr>
            <a:noAutofit/>
          </a:bodyPr>
          <a:lstStyle>
            <a:lvl1pPr marL="0" indent="0">
              <a:lnSpc>
                <a:spcPct val="90000"/>
              </a:lnSpc>
              <a:spcBef>
                <a:spcPts val="1200"/>
              </a:spcBef>
              <a:spcAft>
                <a:spcPts val="1200"/>
              </a:spcAft>
              <a:buFont typeface="Arial" panose="020B0604020202020204" pitchFamily="34" charset="0"/>
              <a:buNone/>
              <a:defRPr sz="4000" b="1" cap="none">
                <a:solidFill>
                  <a:schemeClr val="accent1"/>
                </a:solidFill>
                <a:latin typeface="+mn-lt"/>
              </a:defRPr>
            </a:lvl1pPr>
            <a:lvl2pPr marL="0" indent="0">
              <a:lnSpc>
                <a:spcPct val="90000"/>
              </a:lnSpc>
              <a:spcBef>
                <a:spcPts val="1200"/>
              </a:spcBef>
              <a:spcAft>
                <a:spcPts val="1200"/>
              </a:spcAft>
              <a:buNone/>
              <a:defRPr sz="4000" b="0" cap="none">
                <a:solidFill>
                  <a:schemeClr val="accent2"/>
                </a:solidFill>
                <a:latin typeface="+mn-lt"/>
              </a:defRPr>
            </a:lvl2pPr>
            <a:lvl3pPr marL="0" indent="0">
              <a:lnSpc>
                <a:spcPct val="90000"/>
              </a:lnSpc>
              <a:spcBef>
                <a:spcPts val="1200"/>
              </a:spcBef>
              <a:spcAft>
                <a:spcPts val="1200"/>
              </a:spcAft>
              <a:buNone/>
              <a:defRPr sz="4000" b="0" cap="none">
                <a:solidFill>
                  <a:schemeClr val="accent2"/>
                </a:solidFill>
                <a:latin typeface="+mn-lt"/>
              </a:defRPr>
            </a:lvl3pPr>
            <a:lvl4pPr marL="0" indent="0">
              <a:lnSpc>
                <a:spcPct val="90000"/>
              </a:lnSpc>
              <a:spcBef>
                <a:spcPts val="1200"/>
              </a:spcBef>
              <a:spcAft>
                <a:spcPts val="1200"/>
              </a:spcAft>
              <a:buNone/>
              <a:defRPr sz="4000" b="0" cap="none">
                <a:solidFill>
                  <a:schemeClr val="accent2"/>
                </a:solidFill>
                <a:latin typeface="+mn-lt"/>
              </a:defRPr>
            </a:lvl4pPr>
            <a:lvl5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5pPr>
            <a:lvl6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6pPr>
            <a:lvl7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7pPr>
            <a:lvl8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8pPr>
            <a:lvl9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9pPr>
          </a:lstStyle>
          <a:p>
            <a:pPr lvl="0"/>
            <a:r>
              <a:rPr lang="en-GB" dirty="0"/>
              <a:t>Click to add text</a:t>
            </a:r>
          </a:p>
        </p:txBody>
      </p:sp>
      <p:sp>
        <p:nvSpPr>
          <p:cNvPr id="11" name="Footers" descr="{&quot;templafy&quot;:{&quot;id&quot;:&quot;391d36d0-ba02-4353-b2c3-ca7dc9ae1d0f&quot;}}">
            <a:extLst>
              <a:ext uri="{FF2B5EF4-FFF2-40B4-BE49-F238E27FC236}">
                <a16:creationId xmlns:a16="http://schemas.microsoft.com/office/drawing/2014/main" id="{82A8297C-CDDC-2966-C397-33725EE8D105}"/>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3911945520"/>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570">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7">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1797">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3C7688E-2109-B3A6-BB30-ED06B927D9A2}"/>
              </a:ext>
            </a:extLst>
          </p:cNvPr>
          <p:cNvSpPr>
            <a:spLocks noGrp="1"/>
          </p:cNvSpPr>
          <p:nvPr>
            <p:ph type="pic" sz="quarter" idx="25"/>
          </p:nvPr>
        </p:nvSpPr>
        <p:spPr>
          <a:xfrm>
            <a:off x="6094801" y="0"/>
            <a:ext cx="6097200" cy="6858000"/>
          </a:xfrm>
          <a:solidFill>
            <a:schemeClr val="accent6"/>
          </a:solidFill>
        </p:spPr>
        <p:txBody>
          <a:bodyPr tIns="648000" anchor="ctr" anchorCtr="0"/>
          <a:lstStyle>
            <a:lvl1pPr algn="ctr">
              <a:defRPr/>
            </a:lvl1pPr>
          </a:lstStyle>
          <a:p>
            <a:r>
              <a:rPr lang="en-US"/>
              <a:t>Click icon to add picture</a:t>
            </a:r>
            <a:endParaRPr lang="en-GB" dirty="0"/>
          </a:p>
        </p:txBody>
      </p:sp>
      <p:sp>
        <p:nvSpPr>
          <p:cNvPr id="5" name="Rectangle 4">
            <a:extLst>
              <a:ext uri="{FF2B5EF4-FFF2-40B4-BE49-F238E27FC236}">
                <a16:creationId xmlns:a16="http://schemas.microsoft.com/office/drawing/2014/main" id="{B6A4BFA0-E5C7-13E3-03EC-DC785E3CB148}"/>
              </a:ext>
            </a:extLst>
          </p:cNvPr>
          <p:cNvSpPr/>
          <p:nvPr userDrawn="1"/>
        </p:nvSpPr>
        <p:spPr>
          <a:xfrm>
            <a:off x="0" y="0"/>
            <a:ext cx="6094800" cy="6858000"/>
          </a:xfrm>
          <a:prstGeom prst="rect">
            <a:avLst/>
          </a:prstGeom>
          <a:gradFill>
            <a:gsLst>
              <a:gs pos="38000">
                <a:srgbClr val="D8E7F3"/>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F9CD745C-8A1F-E644-829E-98A930F62DDC}" type="datetime4">
              <a:rPr lang="en-US" smtClean="0"/>
              <a:t>November 13,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2" name="Freeform: Shape 11">
            <a:extLst>
              <a:ext uri="{FF2B5EF4-FFF2-40B4-BE49-F238E27FC236}">
                <a16:creationId xmlns:a16="http://schemas.microsoft.com/office/drawing/2014/main" id="{964E4448-A264-7659-B7F9-D4E3F0409CEF}"/>
              </a:ext>
            </a:extLst>
          </p:cNvPr>
          <p:cNvSpPr/>
          <p:nvPr userDrawn="1"/>
        </p:nvSpPr>
        <p:spPr>
          <a:xfrm>
            <a:off x="719138" y="1150830"/>
            <a:ext cx="698644" cy="535303"/>
          </a:xfrm>
          <a:custGeom>
            <a:avLst/>
            <a:gdLst>
              <a:gd name="connsiteX0" fmla="*/ 772947 w 828408"/>
              <a:gd name="connsiteY0" fmla="*/ 0 h 634729"/>
              <a:gd name="connsiteX1" fmla="*/ 772947 w 828408"/>
              <a:gd name="connsiteY1" fmla="*/ 50532 h 634729"/>
              <a:gd name="connsiteX2" fmla="*/ 617654 w 828408"/>
              <a:gd name="connsiteY2" fmla="*/ 168850 h 634729"/>
              <a:gd name="connsiteX3" fmla="*/ 570819 w 828408"/>
              <a:gd name="connsiteY3" fmla="*/ 303191 h 634729"/>
              <a:gd name="connsiteX4" fmla="*/ 583144 w 828408"/>
              <a:gd name="connsiteY4" fmla="*/ 362350 h 634729"/>
              <a:gd name="connsiteX5" fmla="*/ 610259 w 828408"/>
              <a:gd name="connsiteY5" fmla="*/ 379605 h 634729"/>
              <a:gd name="connsiteX6" fmla="*/ 653396 w 828408"/>
              <a:gd name="connsiteY6" fmla="*/ 370361 h 634729"/>
              <a:gd name="connsiteX7" fmla="*/ 702695 w 828408"/>
              <a:gd name="connsiteY7" fmla="*/ 361118 h 634729"/>
              <a:gd name="connsiteX8" fmla="*/ 790818 w 828408"/>
              <a:gd name="connsiteY8" fmla="*/ 398709 h 634729"/>
              <a:gd name="connsiteX9" fmla="*/ 828408 w 828408"/>
              <a:gd name="connsiteY9" fmla="*/ 490529 h 634729"/>
              <a:gd name="connsiteX10" fmla="*/ 782806 w 828408"/>
              <a:gd name="connsiteY10" fmla="*/ 592208 h 634729"/>
              <a:gd name="connsiteX11" fmla="*/ 669418 w 828408"/>
              <a:gd name="connsiteY11" fmla="*/ 634729 h 634729"/>
              <a:gd name="connsiteX12" fmla="*/ 520288 w 828408"/>
              <a:gd name="connsiteY12" fmla="*/ 563245 h 634729"/>
              <a:gd name="connsiteX13" fmla="*/ 453733 w 828408"/>
              <a:gd name="connsiteY13" fmla="*/ 387000 h 634729"/>
              <a:gd name="connsiteX14" fmla="*/ 535694 w 828408"/>
              <a:gd name="connsiteY14" fmla="*/ 157142 h 634729"/>
              <a:gd name="connsiteX15" fmla="*/ 772947 w 828408"/>
              <a:gd name="connsiteY15" fmla="*/ 0 h 634729"/>
              <a:gd name="connsiteX16" fmla="*/ 319214 w 828408"/>
              <a:gd name="connsiteY16" fmla="*/ 0 h 634729"/>
              <a:gd name="connsiteX17" fmla="*/ 319214 w 828408"/>
              <a:gd name="connsiteY17" fmla="*/ 50532 h 634729"/>
              <a:gd name="connsiteX18" fmla="*/ 163921 w 828408"/>
              <a:gd name="connsiteY18" fmla="*/ 168850 h 634729"/>
              <a:gd name="connsiteX19" fmla="*/ 117086 w 828408"/>
              <a:gd name="connsiteY19" fmla="*/ 303191 h 634729"/>
              <a:gd name="connsiteX20" fmla="*/ 129411 w 828408"/>
              <a:gd name="connsiteY20" fmla="*/ 362350 h 634729"/>
              <a:gd name="connsiteX21" fmla="*/ 156526 w 828408"/>
              <a:gd name="connsiteY21" fmla="*/ 379605 h 634729"/>
              <a:gd name="connsiteX22" fmla="*/ 199663 w 828408"/>
              <a:gd name="connsiteY22" fmla="*/ 370361 h 634729"/>
              <a:gd name="connsiteX23" fmla="*/ 248962 w 828408"/>
              <a:gd name="connsiteY23" fmla="*/ 361118 h 634729"/>
              <a:gd name="connsiteX24" fmla="*/ 337085 w 828408"/>
              <a:gd name="connsiteY24" fmla="*/ 398709 h 634729"/>
              <a:gd name="connsiteX25" fmla="*/ 374675 w 828408"/>
              <a:gd name="connsiteY25" fmla="*/ 490529 h 634729"/>
              <a:gd name="connsiteX26" fmla="*/ 329073 w 828408"/>
              <a:gd name="connsiteY26" fmla="*/ 592208 h 634729"/>
              <a:gd name="connsiteX27" fmla="*/ 215685 w 828408"/>
              <a:gd name="connsiteY27" fmla="*/ 634729 h 634729"/>
              <a:gd name="connsiteX28" fmla="*/ 66555 w 828408"/>
              <a:gd name="connsiteY28" fmla="*/ 563245 h 634729"/>
              <a:gd name="connsiteX29" fmla="*/ 0 w 828408"/>
              <a:gd name="connsiteY29" fmla="*/ 387000 h 634729"/>
              <a:gd name="connsiteX30" fmla="*/ 81961 w 828408"/>
              <a:gd name="connsiteY30" fmla="*/ 157142 h 634729"/>
              <a:gd name="connsiteX31" fmla="*/ 319214 w 828408"/>
              <a:gd name="connsiteY31" fmla="*/ 0 h 63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8408" h="634729">
                <a:moveTo>
                  <a:pt x="772947" y="0"/>
                </a:moveTo>
                <a:lnTo>
                  <a:pt x="772947" y="50532"/>
                </a:lnTo>
                <a:cubicBezTo>
                  <a:pt x="700641" y="88328"/>
                  <a:pt x="648877" y="127768"/>
                  <a:pt x="617654" y="168850"/>
                </a:cubicBezTo>
                <a:cubicBezTo>
                  <a:pt x="586431" y="209933"/>
                  <a:pt x="570819" y="254713"/>
                  <a:pt x="570819" y="303191"/>
                </a:cubicBezTo>
                <a:cubicBezTo>
                  <a:pt x="570819" y="331949"/>
                  <a:pt x="574928" y="351669"/>
                  <a:pt x="583144" y="362350"/>
                </a:cubicBezTo>
                <a:cubicBezTo>
                  <a:pt x="590539" y="373854"/>
                  <a:pt x="599577" y="379605"/>
                  <a:pt x="610259" y="379605"/>
                </a:cubicBezTo>
                <a:cubicBezTo>
                  <a:pt x="620940" y="379605"/>
                  <a:pt x="635319" y="376524"/>
                  <a:pt x="653396" y="370361"/>
                </a:cubicBezTo>
                <a:cubicBezTo>
                  <a:pt x="671472" y="364199"/>
                  <a:pt x="687905" y="361118"/>
                  <a:pt x="702695" y="361118"/>
                </a:cubicBezTo>
                <a:cubicBezTo>
                  <a:pt x="736383" y="361118"/>
                  <a:pt x="765757" y="373648"/>
                  <a:pt x="790818" y="398709"/>
                </a:cubicBezTo>
                <a:cubicBezTo>
                  <a:pt x="815878" y="423769"/>
                  <a:pt x="828408" y="454376"/>
                  <a:pt x="828408" y="490529"/>
                </a:cubicBezTo>
                <a:cubicBezTo>
                  <a:pt x="828408" y="529968"/>
                  <a:pt x="813208" y="563861"/>
                  <a:pt x="782806" y="592208"/>
                </a:cubicBezTo>
                <a:cubicBezTo>
                  <a:pt x="752405" y="620555"/>
                  <a:pt x="714609" y="634729"/>
                  <a:pt x="669418" y="634729"/>
                </a:cubicBezTo>
                <a:cubicBezTo>
                  <a:pt x="614367" y="634729"/>
                  <a:pt x="564657" y="610901"/>
                  <a:pt x="520288" y="563245"/>
                </a:cubicBezTo>
                <a:cubicBezTo>
                  <a:pt x="475918" y="515589"/>
                  <a:pt x="453733" y="456841"/>
                  <a:pt x="453733" y="387000"/>
                </a:cubicBezTo>
                <a:cubicBezTo>
                  <a:pt x="453733" y="304834"/>
                  <a:pt x="481053" y="228215"/>
                  <a:pt x="535694" y="157142"/>
                </a:cubicBezTo>
                <a:cubicBezTo>
                  <a:pt x="590334" y="86069"/>
                  <a:pt x="669418" y="33688"/>
                  <a:pt x="772947" y="0"/>
                </a:cubicBezTo>
                <a:close/>
                <a:moveTo>
                  <a:pt x="319214" y="0"/>
                </a:moveTo>
                <a:lnTo>
                  <a:pt x="319214" y="50532"/>
                </a:lnTo>
                <a:cubicBezTo>
                  <a:pt x="246908" y="88328"/>
                  <a:pt x="195144" y="127768"/>
                  <a:pt x="163921" y="168850"/>
                </a:cubicBezTo>
                <a:cubicBezTo>
                  <a:pt x="132698" y="209933"/>
                  <a:pt x="117086" y="254713"/>
                  <a:pt x="117086" y="303191"/>
                </a:cubicBezTo>
                <a:cubicBezTo>
                  <a:pt x="117086" y="331949"/>
                  <a:pt x="121195" y="351669"/>
                  <a:pt x="129411" y="362350"/>
                </a:cubicBezTo>
                <a:cubicBezTo>
                  <a:pt x="136806" y="373854"/>
                  <a:pt x="145844" y="379605"/>
                  <a:pt x="156526" y="379605"/>
                </a:cubicBezTo>
                <a:cubicBezTo>
                  <a:pt x="167207" y="379605"/>
                  <a:pt x="181586" y="376524"/>
                  <a:pt x="199663" y="370361"/>
                </a:cubicBezTo>
                <a:cubicBezTo>
                  <a:pt x="217739" y="364199"/>
                  <a:pt x="234172" y="361118"/>
                  <a:pt x="248962" y="361118"/>
                </a:cubicBezTo>
                <a:cubicBezTo>
                  <a:pt x="282650" y="361118"/>
                  <a:pt x="312024" y="373648"/>
                  <a:pt x="337085" y="398709"/>
                </a:cubicBezTo>
                <a:cubicBezTo>
                  <a:pt x="362145" y="423769"/>
                  <a:pt x="374675" y="454376"/>
                  <a:pt x="374675" y="490529"/>
                </a:cubicBezTo>
                <a:cubicBezTo>
                  <a:pt x="374675" y="529968"/>
                  <a:pt x="359475" y="563861"/>
                  <a:pt x="329073" y="592208"/>
                </a:cubicBezTo>
                <a:cubicBezTo>
                  <a:pt x="298672" y="620555"/>
                  <a:pt x="260876" y="634729"/>
                  <a:pt x="215685" y="634729"/>
                </a:cubicBezTo>
                <a:cubicBezTo>
                  <a:pt x="160634" y="634729"/>
                  <a:pt x="110924" y="610901"/>
                  <a:pt x="66555" y="563245"/>
                </a:cubicBezTo>
                <a:cubicBezTo>
                  <a:pt x="22185" y="515589"/>
                  <a:pt x="0" y="456841"/>
                  <a:pt x="0" y="387000"/>
                </a:cubicBezTo>
                <a:cubicBezTo>
                  <a:pt x="0" y="304834"/>
                  <a:pt x="27320" y="228215"/>
                  <a:pt x="81961" y="157142"/>
                </a:cubicBezTo>
                <a:cubicBezTo>
                  <a:pt x="136601" y="86069"/>
                  <a:pt x="215685" y="33688"/>
                  <a:pt x="319214" y="0"/>
                </a:cubicBezTo>
                <a:close/>
              </a:path>
            </a:pathLst>
          </a:custGeom>
          <a:solidFill>
            <a:schemeClr val="bg1">
              <a:alpha val="92631"/>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70000"/>
              </a:lnSpc>
              <a:spcBef>
                <a:spcPct val="0"/>
              </a:spcBef>
            </a:pPr>
            <a:endParaRPr lang="en-US" sz="19900" cap="all" spc="200">
              <a:solidFill>
                <a:schemeClr val="accent3">
                  <a:lumMod val="60000"/>
                  <a:lumOff val="40000"/>
                  <a:alpha val="51000"/>
                </a:schemeClr>
              </a:solidFill>
              <a:latin typeface="Calibri Light" panose="020F0302020204030204" pitchFamily="34" charset="0"/>
              <a:ea typeface="+mj-ea"/>
              <a:cs typeface="Calibri Light" panose="020F0302020204030204" pitchFamily="34" charset="0"/>
            </a:endParaRPr>
          </a:p>
        </p:txBody>
      </p:sp>
      <p:sp>
        <p:nvSpPr>
          <p:cNvPr id="15" name="Text Placeholder 14">
            <a:extLst>
              <a:ext uri="{FF2B5EF4-FFF2-40B4-BE49-F238E27FC236}">
                <a16:creationId xmlns:a16="http://schemas.microsoft.com/office/drawing/2014/main" id="{DC43D0F9-D9A7-1DFC-34B6-C81535D1FE71}"/>
              </a:ext>
            </a:extLst>
          </p:cNvPr>
          <p:cNvSpPr>
            <a:spLocks noGrp="1"/>
          </p:cNvSpPr>
          <p:nvPr>
            <p:ph type="body" sz="quarter" idx="26" hasCustomPrompt="1"/>
          </p:nvPr>
        </p:nvSpPr>
        <p:spPr>
          <a:xfrm>
            <a:off x="720000" y="1713599"/>
            <a:ext cx="5018400" cy="4424399"/>
          </a:xfrm>
        </p:spPr>
        <p:txBody>
          <a:bodyPr>
            <a:noAutofit/>
          </a:bodyPr>
          <a:lstStyle>
            <a:lvl1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1pPr>
            <a:lvl2pPr marL="0" indent="0">
              <a:lnSpc>
                <a:spcPct val="150000"/>
              </a:lnSpc>
              <a:spcBef>
                <a:spcPts val="250"/>
              </a:spcBef>
              <a:spcAft>
                <a:spcPts val="0"/>
              </a:spcAft>
              <a:buNone/>
              <a:defRPr sz="2000" b="0" cap="all">
                <a:solidFill>
                  <a:schemeClr val="accent1"/>
                </a:solidFill>
                <a:latin typeface="+mn-lt"/>
              </a:defRPr>
            </a:lvl2pPr>
            <a:lvl3pPr marL="0" indent="0">
              <a:lnSpc>
                <a:spcPct val="150000"/>
              </a:lnSpc>
              <a:spcBef>
                <a:spcPts val="250"/>
              </a:spcBef>
              <a:spcAft>
                <a:spcPts val="0"/>
              </a:spcAft>
              <a:buNone/>
              <a:defRPr sz="2000" b="0" cap="all">
                <a:solidFill>
                  <a:schemeClr val="accent1"/>
                </a:solidFill>
                <a:latin typeface="+mn-lt"/>
              </a:defRPr>
            </a:lvl3pPr>
            <a:lvl4pPr marL="0" indent="0">
              <a:lnSpc>
                <a:spcPct val="150000"/>
              </a:lnSpc>
              <a:spcBef>
                <a:spcPts val="250"/>
              </a:spcBef>
              <a:spcAft>
                <a:spcPts val="0"/>
              </a:spcAft>
              <a:buNone/>
              <a:defRPr sz="2000" b="0" cap="all">
                <a:solidFill>
                  <a:schemeClr val="accent1"/>
                </a:solidFill>
                <a:latin typeface="+mn-lt"/>
              </a:defRPr>
            </a:lvl4pPr>
            <a:lvl5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5pPr>
            <a:lvl6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6pPr>
            <a:lvl7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7pPr>
            <a:lvl8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8pPr>
            <a:lvl9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9pPr>
          </a:lstStyle>
          <a:p>
            <a:pPr lvl="0"/>
            <a:r>
              <a:rPr lang="en-US" dirty="0"/>
              <a:t>Click to add Quote</a:t>
            </a:r>
            <a:endParaRPr lang="en-GB" dirty="0"/>
          </a:p>
        </p:txBody>
      </p:sp>
      <p:sp>
        <p:nvSpPr>
          <p:cNvPr id="16" name="Text Placeholder 14">
            <a:extLst>
              <a:ext uri="{FF2B5EF4-FFF2-40B4-BE49-F238E27FC236}">
                <a16:creationId xmlns:a16="http://schemas.microsoft.com/office/drawing/2014/main" id="{F1E71275-5CC0-6348-59EF-6E51946B9E52}"/>
              </a:ext>
            </a:extLst>
          </p:cNvPr>
          <p:cNvSpPr>
            <a:spLocks noGrp="1"/>
          </p:cNvSpPr>
          <p:nvPr>
            <p:ph type="body" sz="quarter" idx="27" hasCustomPrompt="1"/>
          </p:nvPr>
        </p:nvSpPr>
        <p:spPr>
          <a:xfrm>
            <a:off x="6094800" y="4618075"/>
            <a:ext cx="6097199" cy="1519200"/>
          </a:xfrm>
          <a:solidFill>
            <a:schemeClr val="bg1"/>
          </a:solidFill>
        </p:spPr>
        <p:txBody>
          <a:bodyPr lIns="360000" tIns="180000" rIns="360000" bIns="180000"/>
          <a:lstStyle>
            <a:lvl5pPr>
              <a:defRPr/>
            </a:lvl5pPr>
          </a:lstStyle>
          <a:p>
            <a:pPr lvl="0"/>
            <a:r>
              <a:rPr lang="en-GB" dirty="0"/>
              <a:t>Click to add text. ENTER &amp; TAB or USE INDENT TOOL to change styles.</a:t>
            </a:r>
            <a:br>
              <a:rPr lang="en-GB" dirty="0"/>
            </a:br>
            <a:r>
              <a:rPr lang="en-GB" dirty="0"/>
              <a:t>SHIFT+TAB or USE INDENT TOOL to go back in levels.</a:t>
            </a:r>
          </a:p>
        </p:txBody>
      </p:sp>
      <p:sp>
        <p:nvSpPr>
          <p:cNvPr id="6" name="Footers" descr="{&quot;templafy&quot;:{&quot;id&quot;:&quot;0a831274-5344-4d23-abec-9371137ee793&quot;}}">
            <a:extLst>
              <a:ext uri="{FF2B5EF4-FFF2-40B4-BE49-F238E27FC236}">
                <a16:creationId xmlns:a16="http://schemas.microsoft.com/office/drawing/2014/main" id="{D09B7859-4BFA-0D77-C7FF-EF07F0410453}"/>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989578764"/>
      </p:ext>
    </p:extLst>
  </p:cSld>
  <p:clrMapOvr>
    <a:masterClrMapping/>
  </p:clrMapOvr>
  <p:extLst>
    <p:ext uri="{DCECCB84-F9BA-43D5-87BE-67443E8EF086}">
      <p15:sldGuideLst xmlns:p15="http://schemas.microsoft.com/office/powerpoint/2012/main">
        <p15:guide id="1" orient="horz" pos="453">
          <p15:clr>
            <a:srgbClr val="8F8F8F"/>
          </p15:clr>
        </p15:guide>
        <p15:guide id="3" orient="horz">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cial Media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A65042EB-58AD-9642-8E19-16C0710E3C91}" type="datetime4">
              <a:rPr lang="en-US" noProof="0" smtClean="0"/>
              <a:t>November 13,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4270000" cy="4424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a:extLst>
              <a:ext uri="{FF2B5EF4-FFF2-40B4-BE49-F238E27FC236}">
                <a16:creationId xmlns:a16="http://schemas.microsoft.com/office/drawing/2014/main" id="{1F76F6AE-16AC-0583-7B95-974948C87A5D}"/>
              </a:ext>
            </a:extLst>
          </p:cNvPr>
          <p:cNvPicPr>
            <a:picLocks noChangeAspect="1"/>
          </p:cNvPicPr>
          <p:nvPr userDrawn="1"/>
        </p:nvPicPr>
        <p:blipFill rotWithShape="1">
          <a:blip r:embed="rId3"/>
          <a:srcRect r="9770"/>
          <a:stretch/>
        </p:blipFill>
        <p:spPr>
          <a:xfrm>
            <a:off x="5219862" y="1519416"/>
            <a:ext cx="2534277" cy="4913784"/>
          </a:xfrm>
          <a:prstGeom prst="rect">
            <a:avLst/>
          </a:prstGeom>
        </p:spPr>
      </p:pic>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536800" y="2898000"/>
            <a:ext cx="1900800" cy="1900800"/>
          </a:xfrm>
          <a:solidFill>
            <a:schemeClr val="accent6"/>
          </a:solidFill>
        </p:spPr>
        <p:txBody>
          <a:bodyPr tIns="648000" anchor="ctr" anchorCtr="0"/>
          <a:lstStyle>
            <a:lvl1pPr algn="ctr">
              <a:defRPr/>
            </a:lvl1pPr>
          </a:lstStyle>
          <a:p>
            <a:r>
              <a:rPr lang="en-US"/>
              <a:t>Click icon to add picture</a:t>
            </a:r>
            <a:endParaRPr lang="en-GB" dirty="0"/>
          </a:p>
        </p:txBody>
      </p:sp>
      <p:sp>
        <p:nvSpPr>
          <p:cNvPr id="11" name="Picture Placeholder 9">
            <a:extLst>
              <a:ext uri="{FF2B5EF4-FFF2-40B4-BE49-F238E27FC236}">
                <a16:creationId xmlns:a16="http://schemas.microsoft.com/office/drawing/2014/main" id="{70E6DDC2-540A-5800-73D7-E95E8BC5AAB0}"/>
              </a:ext>
            </a:extLst>
          </p:cNvPr>
          <p:cNvSpPr>
            <a:spLocks noGrp="1"/>
          </p:cNvSpPr>
          <p:nvPr>
            <p:ph type="pic" sz="quarter" idx="14"/>
          </p:nvPr>
        </p:nvSpPr>
        <p:spPr>
          <a:xfrm>
            <a:off x="7610400" y="2898000"/>
            <a:ext cx="1900800" cy="1900800"/>
          </a:xfrm>
          <a:solidFill>
            <a:schemeClr val="accent6"/>
          </a:solidFill>
        </p:spPr>
        <p:txBody>
          <a:bodyPr tIns="648000" anchor="ctr" anchorCtr="0"/>
          <a:lstStyle>
            <a:lvl1pPr algn="ctr">
              <a:defRPr/>
            </a:lvl1pPr>
          </a:lstStyle>
          <a:p>
            <a:r>
              <a:rPr lang="en-US"/>
              <a:t>Click icon to add picture</a:t>
            </a:r>
            <a:endParaRPr lang="en-GB" dirty="0"/>
          </a:p>
        </p:txBody>
      </p:sp>
      <p:sp>
        <p:nvSpPr>
          <p:cNvPr id="12" name="Picture Placeholder 9">
            <a:extLst>
              <a:ext uri="{FF2B5EF4-FFF2-40B4-BE49-F238E27FC236}">
                <a16:creationId xmlns:a16="http://schemas.microsoft.com/office/drawing/2014/main" id="{89AD0377-EEF4-2BE2-7A2F-129C1089A4BB}"/>
              </a:ext>
            </a:extLst>
          </p:cNvPr>
          <p:cNvSpPr>
            <a:spLocks noGrp="1"/>
          </p:cNvSpPr>
          <p:nvPr>
            <p:ph type="pic" sz="quarter" idx="15"/>
          </p:nvPr>
        </p:nvSpPr>
        <p:spPr>
          <a:xfrm>
            <a:off x="9570475" y="2898000"/>
            <a:ext cx="1900800" cy="1900800"/>
          </a:xfrm>
          <a:solidFill>
            <a:schemeClr val="accent6"/>
          </a:solidFill>
        </p:spPr>
        <p:txBody>
          <a:bodyPr tIns="648000" anchor="ctr" anchorCtr="0"/>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229727646"/>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bar Social Media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9AAC189F-9513-6B44-AC2A-898E3073511B}" type="datetime4">
              <a:rPr lang="en-US" smtClean="0"/>
              <a:t>November 13,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a:extLst>
              <a:ext uri="{FF2B5EF4-FFF2-40B4-BE49-F238E27FC236}">
                <a16:creationId xmlns:a16="http://schemas.microsoft.com/office/drawing/2014/main" id="{A54DDE5B-1F2D-F372-3892-57D934C69F4A}"/>
              </a:ext>
            </a:extLst>
          </p:cNvPr>
          <p:cNvPicPr>
            <a:picLocks noChangeAspect="1"/>
          </p:cNvPicPr>
          <p:nvPr userDrawn="1"/>
        </p:nvPicPr>
        <p:blipFill rotWithShape="1">
          <a:blip r:embed="rId3"/>
          <a:srcRect r="9770"/>
          <a:stretch/>
        </p:blipFill>
        <p:spPr>
          <a:xfrm>
            <a:off x="5219862" y="1101138"/>
            <a:ext cx="2534277" cy="4913784"/>
          </a:xfrm>
          <a:prstGeom prst="rect">
            <a:avLst/>
          </a:prstGeom>
        </p:spPr>
      </p:pic>
      <p:sp>
        <p:nvSpPr>
          <p:cNvPr id="11" name="Picture Placeholder 9">
            <a:extLst>
              <a:ext uri="{FF2B5EF4-FFF2-40B4-BE49-F238E27FC236}">
                <a16:creationId xmlns:a16="http://schemas.microsoft.com/office/drawing/2014/main" id="{CEB65B4F-7599-74DF-EBA5-202E26CEB3A0}"/>
              </a:ext>
            </a:extLst>
          </p:cNvPr>
          <p:cNvSpPr>
            <a:spLocks noGrp="1"/>
          </p:cNvSpPr>
          <p:nvPr>
            <p:ph type="pic" sz="quarter" idx="13"/>
          </p:nvPr>
        </p:nvSpPr>
        <p:spPr>
          <a:xfrm>
            <a:off x="5536800" y="2478600"/>
            <a:ext cx="1900800" cy="1900800"/>
          </a:xfrm>
          <a:solidFill>
            <a:schemeClr val="accent6"/>
          </a:solidFill>
        </p:spPr>
        <p:txBody>
          <a:bodyPr tIns="648000" anchor="ctr" anchorCtr="0"/>
          <a:lstStyle>
            <a:lvl1pPr algn="ctr">
              <a:defRPr/>
            </a:lvl1pPr>
          </a:lstStyle>
          <a:p>
            <a:r>
              <a:rPr lang="en-US"/>
              <a:t>Click icon to add picture</a:t>
            </a:r>
            <a:endParaRPr lang="en-GB"/>
          </a:p>
        </p:txBody>
      </p:sp>
      <p:sp>
        <p:nvSpPr>
          <p:cNvPr id="12" name="Picture Placeholder 9">
            <a:extLst>
              <a:ext uri="{FF2B5EF4-FFF2-40B4-BE49-F238E27FC236}">
                <a16:creationId xmlns:a16="http://schemas.microsoft.com/office/drawing/2014/main" id="{565ECB4D-3B90-B975-5CC9-1D11DD4EF386}"/>
              </a:ext>
            </a:extLst>
          </p:cNvPr>
          <p:cNvSpPr>
            <a:spLocks noGrp="1"/>
          </p:cNvSpPr>
          <p:nvPr>
            <p:ph type="pic" sz="quarter" idx="14"/>
          </p:nvPr>
        </p:nvSpPr>
        <p:spPr>
          <a:xfrm>
            <a:off x="7610400" y="2478600"/>
            <a:ext cx="1900800" cy="1900800"/>
          </a:xfrm>
          <a:solidFill>
            <a:schemeClr val="accent6"/>
          </a:solidFill>
        </p:spPr>
        <p:txBody>
          <a:bodyPr tIns="648000" anchor="ctr" anchorCtr="0"/>
          <a:lstStyle>
            <a:lvl1pPr algn="ctr">
              <a:defRPr/>
            </a:lvl1pPr>
          </a:lstStyle>
          <a:p>
            <a:r>
              <a:rPr lang="en-US"/>
              <a:t>Click icon to add picture</a:t>
            </a:r>
            <a:endParaRPr lang="en-GB"/>
          </a:p>
        </p:txBody>
      </p:sp>
      <p:sp>
        <p:nvSpPr>
          <p:cNvPr id="13" name="Picture Placeholder 9">
            <a:extLst>
              <a:ext uri="{FF2B5EF4-FFF2-40B4-BE49-F238E27FC236}">
                <a16:creationId xmlns:a16="http://schemas.microsoft.com/office/drawing/2014/main" id="{C74AAC9F-FD31-5ADB-B824-244A1923756D}"/>
              </a:ext>
            </a:extLst>
          </p:cNvPr>
          <p:cNvSpPr>
            <a:spLocks noGrp="1"/>
          </p:cNvSpPr>
          <p:nvPr>
            <p:ph type="pic" sz="quarter" idx="15"/>
          </p:nvPr>
        </p:nvSpPr>
        <p:spPr>
          <a:xfrm>
            <a:off x="9570475" y="2478600"/>
            <a:ext cx="1900800" cy="1900800"/>
          </a:xfrm>
          <a:solidFill>
            <a:schemeClr val="accent6"/>
          </a:solidFill>
        </p:spPr>
        <p:txBody>
          <a:bodyPr tIns="648000" anchor="ctr" anchorCtr="0"/>
          <a:lstStyle>
            <a:lvl1pPr algn="ctr">
              <a:defRPr/>
            </a:lvl1pPr>
          </a:lstStyle>
          <a:p>
            <a:r>
              <a:rPr lang="en-US"/>
              <a:t>Click icon to add picture</a:t>
            </a:r>
            <a:endParaRPr lang="en-GB"/>
          </a:p>
        </p:txBody>
      </p:sp>
      <p:sp>
        <p:nvSpPr>
          <p:cNvPr id="15" name="Footers" descr="{&quot;templafy&quot;:{&quot;id&quot;:&quot;68668461-89f2-4382-a606-6248037888c3&quot;}}">
            <a:extLst>
              <a:ext uri="{FF2B5EF4-FFF2-40B4-BE49-F238E27FC236}">
                <a16:creationId xmlns:a16="http://schemas.microsoft.com/office/drawing/2014/main" id="{E089BA30-0544-BB92-B27F-1E09FDA031B1}"/>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278813238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cial Media Sta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8CD87852-BCD6-2545-8D92-3244B29E9221}" type="datetime4">
              <a:rPr lang="en-US" noProof="0" smtClean="0"/>
              <a:t>November 13,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6" name="Picture 5">
            <a:extLst>
              <a:ext uri="{FF2B5EF4-FFF2-40B4-BE49-F238E27FC236}">
                <a16:creationId xmlns:a16="http://schemas.microsoft.com/office/drawing/2014/main" id="{2F85D50D-0CD8-D2EA-90C7-9BFF908C9B03}"/>
              </a:ext>
            </a:extLst>
          </p:cNvPr>
          <p:cNvPicPr>
            <a:picLocks noChangeAspect="1"/>
          </p:cNvPicPr>
          <p:nvPr userDrawn="1"/>
        </p:nvPicPr>
        <p:blipFill rotWithShape="1">
          <a:blip r:embed="rId3"/>
          <a:srcRect r="9770" b="24590"/>
          <a:stretch/>
        </p:blipFill>
        <p:spPr>
          <a:xfrm>
            <a:off x="339903" y="1412777"/>
            <a:ext cx="3724097" cy="5445224"/>
          </a:xfrm>
          <a:prstGeom prst="rect">
            <a:avLst/>
          </a:prstGeom>
        </p:spPr>
      </p:pic>
      <p:sp>
        <p:nvSpPr>
          <p:cNvPr id="12" name="Picture Placeholder 9">
            <a:extLst>
              <a:ext uri="{FF2B5EF4-FFF2-40B4-BE49-F238E27FC236}">
                <a16:creationId xmlns:a16="http://schemas.microsoft.com/office/drawing/2014/main" id="{89AD0377-EEF4-2BE2-7A2F-129C1089A4BB}"/>
              </a:ext>
            </a:extLst>
          </p:cNvPr>
          <p:cNvSpPr>
            <a:spLocks noGrp="1" noChangeAspect="1"/>
          </p:cNvSpPr>
          <p:nvPr>
            <p:ph type="pic" sz="quarter" idx="15"/>
          </p:nvPr>
        </p:nvSpPr>
        <p:spPr>
          <a:xfrm>
            <a:off x="868151" y="3463200"/>
            <a:ext cx="2667600" cy="2667600"/>
          </a:xfrm>
          <a:solidFill>
            <a:schemeClr val="accent6"/>
          </a:solidFill>
        </p:spPr>
        <p:txBody>
          <a:bodyPr tIns="648000" anchor="ctr" anchorCtr="0"/>
          <a:lstStyle>
            <a:lvl1pPr algn="ctr">
              <a:defRPr/>
            </a:lvl1pPr>
          </a:lstStyle>
          <a:p>
            <a:r>
              <a:rPr lang="en-US"/>
              <a:t>Click icon to add picture</a:t>
            </a:r>
            <a:endParaRPr lang="en-GB"/>
          </a:p>
        </p:txBody>
      </p:sp>
      <p:sp>
        <p:nvSpPr>
          <p:cNvPr id="9" name="Rectangle 8">
            <a:extLst>
              <a:ext uri="{FF2B5EF4-FFF2-40B4-BE49-F238E27FC236}">
                <a16:creationId xmlns:a16="http://schemas.microsoft.com/office/drawing/2014/main" id="{13F15F2C-F25B-7919-7155-CF3E6B955963}"/>
              </a:ext>
            </a:extLst>
          </p:cNvPr>
          <p:cNvSpPr/>
          <p:nvPr userDrawn="1"/>
        </p:nvSpPr>
        <p:spPr>
          <a:xfrm>
            <a:off x="3875404" y="2742753"/>
            <a:ext cx="2412998"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3" name="Rectangle 12">
            <a:extLst>
              <a:ext uri="{FF2B5EF4-FFF2-40B4-BE49-F238E27FC236}">
                <a16:creationId xmlns:a16="http://schemas.microsoft.com/office/drawing/2014/main" id="{F39462A8-BA13-5816-CC98-AE8BB418785C}"/>
              </a:ext>
            </a:extLst>
          </p:cNvPr>
          <p:cNvSpPr/>
          <p:nvPr userDrawn="1"/>
        </p:nvSpPr>
        <p:spPr>
          <a:xfrm>
            <a:off x="6455926" y="2742753"/>
            <a:ext cx="2412998"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4" name="Rectangle 13">
            <a:extLst>
              <a:ext uri="{FF2B5EF4-FFF2-40B4-BE49-F238E27FC236}">
                <a16:creationId xmlns:a16="http://schemas.microsoft.com/office/drawing/2014/main" id="{2621D1A5-EF12-E62C-AC4E-BE6CA3AB39B5}"/>
              </a:ext>
            </a:extLst>
          </p:cNvPr>
          <p:cNvSpPr/>
          <p:nvPr userDrawn="1"/>
        </p:nvSpPr>
        <p:spPr>
          <a:xfrm>
            <a:off x="9053513" y="2742753"/>
            <a:ext cx="2437413" cy="72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5" name="Picture Placeholder 9">
            <a:extLst>
              <a:ext uri="{FF2B5EF4-FFF2-40B4-BE49-F238E27FC236}">
                <a16:creationId xmlns:a16="http://schemas.microsoft.com/office/drawing/2014/main" id="{309FF903-CC38-4C37-5750-8228E5B698D9}"/>
              </a:ext>
            </a:extLst>
          </p:cNvPr>
          <p:cNvSpPr>
            <a:spLocks noGrp="1" noChangeAspect="1"/>
          </p:cNvSpPr>
          <p:nvPr>
            <p:ph type="pic" sz="quarter" idx="13"/>
          </p:nvPr>
        </p:nvSpPr>
        <p:spPr>
          <a:xfrm>
            <a:off x="3875903" y="3589200"/>
            <a:ext cx="2412000" cy="2412000"/>
          </a:xfrm>
          <a:solidFill>
            <a:schemeClr val="accent6"/>
          </a:solidFill>
        </p:spPr>
        <p:txBody>
          <a:bodyPr tIns="648000" anchor="ctr" anchorCtr="0"/>
          <a:lstStyle>
            <a:lvl1pPr algn="ctr">
              <a:defRPr/>
            </a:lvl1pPr>
          </a:lstStyle>
          <a:p>
            <a:r>
              <a:rPr lang="en-US"/>
              <a:t>Click icon to add picture</a:t>
            </a:r>
            <a:endParaRPr lang="en-GB"/>
          </a:p>
        </p:txBody>
      </p:sp>
      <p:sp>
        <p:nvSpPr>
          <p:cNvPr id="16" name="Picture Placeholder 9">
            <a:extLst>
              <a:ext uri="{FF2B5EF4-FFF2-40B4-BE49-F238E27FC236}">
                <a16:creationId xmlns:a16="http://schemas.microsoft.com/office/drawing/2014/main" id="{5AFC5333-4349-556A-AA4C-8264633D8826}"/>
              </a:ext>
            </a:extLst>
          </p:cNvPr>
          <p:cNvSpPr>
            <a:spLocks noGrp="1" noChangeAspect="1"/>
          </p:cNvSpPr>
          <p:nvPr>
            <p:ph type="pic" sz="quarter" idx="14"/>
          </p:nvPr>
        </p:nvSpPr>
        <p:spPr>
          <a:xfrm>
            <a:off x="6456425" y="3589200"/>
            <a:ext cx="2412000" cy="2412000"/>
          </a:xfrm>
          <a:solidFill>
            <a:schemeClr val="accent6"/>
          </a:solidFill>
        </p:spPr>
        <p:txBody>
          <a:bodyPr tIns="648000" anchor="ctr" anchorCtr="0"/>
          <a:lstStyle>
            <a:lvl1pPr algn="ctr">
              <a:defRPr/>
            </a:lvl1pPr>
          </a:lstStyle>
          <a:p>
            <a:r>
              <a:rPr lang="en-US"/>
              <a:t>Click icon to add picture</a:t>
            </a:r>
            <a:endParaRPr lang="en-GB"/>
          </a:p>
        </p:txBody>
      </p:sp>
      <p:sp>
        <p:nvSpPr>
          <p:cNvPr id="17" name="Picture Placeholder 9">
            <a:extLst>
              <a:ext uri="{FF2B5EF4-FFF2-40B4-BE49-F238E27FC236}">
                <a16:creationId xmlns:a16="http://schemas.microsoft.com/office/drawing/2014/main" id="{76FE539F-EA02-11A6-24A3-64094D6D449E}"/>
              </a:ext>
            </a:extLst>
          </p:cNvPr>
          <p:cNvSpPr>
            <a:spLocks noGrp="1" noChangeAspect="1"/>
          </p:cNvSpPr>
          <p:nvPr>
            <p:ph type="pic" sz="quarter" idx="16"/>
          </p:nvPr>
        </p:nvSpPr>
        <p:spPr>
          <a:xfrm>
            <a:off x="9066219" y="3589200"/>
            <a:ext cx="2412000" cy="2412000"/>
          </a:xfrm>
          <a:solidFill>
            <a:schemeClr val="accent6"/>
          </a:solidFill>
        </p:spPr>
        <p:txBody>
          <a:bodyPr tIns="648000" anchor="ctr" anchorCtr="0"/>
          <a:lstStyle>
            <a:lvl1pPr algn="ctr">
              <a:defRPr/>
            </a:lvl1pPr>
          </a:lstStyle>
          <a:p>
            <a:r>
              <a:rPr lang="en-US"/>
              <a:t>Click icon to add picture</a:t>
            </a:r>
            <a:endParaRPr lang="en-GB"/>
          </a:p>
        </p:txBody>
      </p:sp>
      <p:sp>
        <p:nvSpPr>
          <p:cNvPr id="18" name="Content Placeholder 3">
            <a:extLst>
              <a:ext uri="{FF2B5EF4-FFF2-40B4-BE49-F238E27FC236}">
                <a16:creationId xmlns:a16="http://schemas.microsoft.com/office/drawing/2014/main" id="{0812D6A1-9301-DA4C-0FE8-A2FA9AC562DA}"/>
              </a:ext>
            </a:extLst>
          </p:cNvPr>
          <p:cNvSpPr>
            <a:spLocks noGrp="1"/>
          </p:cNvSpPr>
          <p:nvPr>
            <p:ph sz="quarter" idx="17" hasCustomPrompt="1"/>
          </p:nvPr>
        </p:nvSpPr>
        <p:spPr>
          <a:xfrm>
            <a:off x="3875903"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19" name="Content Placeholder 3">
            <a:extLst>
              <a:ext uri="{FF2B5EF4-FFF2-40B4-BE49-F238E27FC236}">
                <a16:creationId xmlns:a16="http://schemas.microsoft.com/office/drawing/2014/main" id="{1A5EDA48-C466-DD48-83BE-B58C6F8C2FE1}"/>
              </a:ext>
            </a:extLst>
          </p:cNvPr>
          <p:cNvSpPr>
            <a:spLocks noGrp="1"/>
          </p:cNvSpPr>
          <p:nvPr>
            <p:ph sz="quarter" idx="18" hasCustomPrompt="1"/>
          </p:nvPr>
        </p:nvSpPr>
        <p:spPr>
          <a:xfrm>
            <a:off x="6456425"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20" name="Content Placeholder 3">
            <a:extLst>
              <a:ext uri="{FF2B5EF4-FFF2-40B4-BE49-F238E27FC236}">
                <a16:creationId xmlns:a16="http://schemas.microsoft.com/office/drawing/2014/main" id="{C7BD399E-3BDD-357D-3173-CEF24905CB9E}"/>
              </a:ext>
            </a:extLst>
          </p:cNvPr>
          <p:cNvSpPr>
            <a:spLocks noGrp="1"/>
          </p:cNvSpPr>
          <p:nvPr>
            <p:ph sz="quarter" idx="19" hasCustomPrompt="1"/>
          </p:nvPr>
        </p:nvSpPr>
        <p:spPr>
          <a:xfrm>
            <a:off x="9066219"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8" name="Text Placeholder 7">
            <a:extLst>
              <a:ext uri="{FF2B5EF4-FFF2-40B4-BE49-F238E27FC236}">
                <a16:creationId xmlns:a16="http://schemas.microsoft.com/office/drawing/2014/main" id="{8D63E4F2-A49E-1CAC-AD88-6A5278BE8C84}"/>
              </a:ext>
            </a:extLst>
          </p:cNvPr>
          <p:cNvSpPr>
            <a:spLocks noGrp="1"/>
          </p:cNvSpPr>
          <p:nvPr>
            <p:ph type="body" sz="quarter" idx="20" hasCustomPrompt="1"/>
          </p:nvPr>
        </p:nvSpPr>
        <p:spPr>
          <a:xfrm>
            <a:off x="4064000"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0" name="Text Placeholder 7">
            <a:extLst>
              <a:ext uri="{FF2B5EF4-FFF2-40B4-BE49-F238E27FC236}">
                <a16:creationId xmlns:a16="http://schemas.microsoft.com/office/drawing/2014/main" id="{215F6F11-90AC-E501-9C5A-58F94185AE59}"/>
              </a:ext>
            </a:extLst>
          </p:cNvPr>
          <p:cNvSpPr>
            <a:spLocks noGrp="1"/>
          </p:cNvSpPr>
          <p:nvPr>
            <p:ph type="body" sz="quarter" idx="21" hasCustomPrompt="1"/>
          </p:nvPr>
        </p:nvSpPr>
        <p:spPr>
          <a:xfrm>
            <a:off x="6647225"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1" name="Text Placeholder 7">
            <a:extLst>
              <a:ext uri="{FF2B5EF4-FFF2-40B4-BE49-F238E27FC236}">
                <a16:creationId xmlns:a16="http://schemas.microsoft.com/office/drawing/2014/main" id="{61049E31-3DE3-F475-AAC8-ED15887EDCCB}"/>
              </a:ext>
            </a:extLst>
          </p:cNvPr>
          <p:cNvSpPr>
            <a:spLocks noGrp="1"/>
          </p:cNvSpPr>
          <p:nvPr>
            <p:ph type="body" sz="quarter" idx="22" hasCustomPrompt="1"/>
          </p:nvPr>
        </p:nvSpPr>
        <p:spPr>
          <a:xfrm>
            <a:off x="9257019"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Tree>
    <p:extLst>
      <p:ext uri="{BB962C8B-B14F-4D97-AF65-F5344CB8AC3E}">
        <p14:creationId xmlns:p14="http://schemas.microsoft.com/office/powerpoint/2010/main" val="2155584608"/>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ne Screen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4545805" y="1854992"/>
            <a:ext cx="1879200" cy="4060800"/>
          </a:xfrm>
          <a:solidFill>
            <a:schemeClr val="accent6"/>
          </a:solidFill>
        </p:spPr>
        <p:txBody>
          <a:bodyPr tIns="648000" anchor="ctr" anchorCtr="0"/>
          <a:lstStyle>
            <a:lvl1pPr algn="ctr">
              <a:defRPr/>
            </a:lvl1pPr>
          </a:lstStyle>
          <a:p>
            <a:r>
              <a:rPr lang="en-US"/>
              <a:t>Click icon to add picture</a:t>
            </a:r>
            <a:endParaRPr lang="en-GB"/>
          </a:p>
        </p:txBody>
      </p:sp>
      <p:sp>
        <p:nvSpPr>
          <p:cNvPr id="12" name="Picture Placeholder 9">
            <a:extLst>
              <a:ext uri="{FF2B5EF4-FFF2-40B4-BE49-F238E27FC236}">
                <a16:creationId xmlns:a16="http://schemas.microsoft.com/office/drawing/2014/main" id="{11D87860-7BDA-6ACF-8AD2-853F44125DA8}"/>
              </a:ext>
            </a:extLst>
          </p:cNvPr>
          <p:cNvSpPr>
            <a:spLocks noGrp="1"/>
          </p:cNvSpPr>
          <p:nvPr>
            <p:ph type="pic" sz="quarter" idx="15"/>
          </p:nvPr>
        </p:nvSpPr>
        <p:spPr>
          <a:xfrm>
            <a:off x="9453733" y="1854992"/>
            <a:ext cx="1879200" cy="4060800"/>
          </a:xfrm>
          <a:solidFill>
            <a:schemeClr val="accent6"/>
          </a:solidFill>
        </p:spPr>
        <p:txBody>
          <a:bodyPr tIns="648000" anchor="ctr" anchorCtr="0"/>
          <a:lstStyle>
            <a:lvl1pPr algn="ctr">
              <a:defRPr/>
            </a:lvl1pPr>
          </a:lstStyle>
          <a:p>
            <a:r>
              <a:rPr lang="en-US"/>
              <a:t>Click icon to add picture</a:t>
            </a:r>
            <a:endParaRPr lang="en-GB"/>
          </a:p>
        </p:txBody>
      </p:sp>
      <p:pic>
        <p:nvPicPr>
          <p:cNvPr id="19" name="Picture 18">
            <a:extLst>
              <a:ext uri="{FF2B5EF4-FFF2-40B4-BE49-F238E27FC236}">
                <a16:creationId xmlns:a16="http://schemas.microsoft.com/office/drawing/2014/main" id="{57BB32CB-B29F-4116-9105-192016E060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4218695" y="1484783"/>
            <a:ext cx="2591760" cy="4652492"/>
          </a:xfrm>
          <a:prstGeom prst="rect">
            <a:avLst/>
          </a:prstGeom>
          <a:effectLst>
            <a:reflection blurRad="39573" stA="28000" endPos="4000" dist="50800" dir="5400000" sy="-100000" algn="bl" rotWithShape="0"/>
          </a:effectLst>
        </p:spPr>
      </p:pic>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B96DB5EE-EA9C-7C49-A415-108734934185}" type="datetime4">
              <a:rPr lang="en-US" noProof="0" smtClean="0"/>
              <a:t>November 13, 2023</a:t>
            </a:fld>
            <a:endParaRPr lang="en-US" noProof="0" dirty="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3498695" cy="4424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5">
            <a:extLst>
              <a:ext uri="{FF2B5EF4-FFF2-40B4-BE49-F238E27FC236}">
                <a16:creationId xmlns:a16="http://schemas.microsoft.com/office/drawing/2014/main" id="{D6EE0956-AB5F-AC03-EAB3-36441D8851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9125433" y="1492098"/>
            <a:ext cx="2591760" cy="4652492"/>
          </a:xfrm>
          <a:prstGeom prst="rect">
            <a:avLst/>
          </a:prstGeom>
          <a:effectLst>
            <a:reflection blurRad="39573" stA="28000" endPos="4000" dist="50800" dir="5400000" sy="-100000" algn="bl" rotWithShape="0"/>
          </a:effectLst>
        </p:spPr>
      </p:pic>
      <p:sp>
        <p:nvSpPr>
          <p:cNvPr id="16" name="Picture Placeholder 9">
            <a:extLst>
              <a:ext uri="{FF2B5EF4-FFF2-40B4-BE49-F238E27FC236}">
                <a16:creationId xmlns:a16="http://schemas.microsoft.com/office/drawing/2014/main" id="{17DACB36-D4E1-F498-4226-F130DA4F5BC7}"/>
              </a:ext>
            </a:extLst>
          </p:cNvPr>
          <p:cNvSpPr>
            <a:spLocks noGrp="1"/>
          </p:cNvSpPr>
          <p:nvPr>
            <p:ph type="pic" sz="quarter" idx="16"/>
          </p:nvPr>
        </p:nvSpPr>
        <p:spPr>
          <a:xfrm>
            <a:off x="7000364" y="1854992"/>
            <a:ext cx="1879200" cy="4060800"/>
          </a:xfrm>
          <a:solidFill>
            <a:schemeClr val="accent6"/>
          </a:solidFill>
        </p:spPr>
        <p:txBody>
          <a:bodyPr tIns="648000" anchor="ctr" anchorCtr="0"/>
          <a:lstStyle>
            <a:lvl1pPr algn="ctr">
              <a:defRPr/>
            </a:lvl1pPr>
          </a:lstStyle>
          <a:p>
            <a:r>
              <a:rPr lang="en-US"/>
              <a:t>Click icon to add picture</a:t>
            </a:r>
            <a:endParaRPr lang="en-GB"/>
          </a:p>
        </p:txBody>
      </p:sp>
      <p:pic>
        <p:nvPicPr>
          <p:cNvPr id="17" name="Picture 16">
            <a:extLst>
              <a:ext uri="{FF2B5EF4-FFF2-40B4-BE49-F238E27FC236}">
                <a16:creationId xmlns:a16="http://schemas.microsoft.com/office/drawing/2014/main" id="{2605CA00-36D2-E3AA-8BE8-1E472C3C45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6672064" y="1484783"/>
            <a:ext cx="2591760" cy="4652492"/>
          </a:xfrm>
          <a:prstGeom prst="rect">
            <a:avLst/>
          </a:prstGeom>
          <a:effectLst>
            <a:reflection blurRad="39573" stA="28000" endPos="4000" dist="50800" dir="5400000" sy="-100000" algn="bl" rotWithShape="0"/>
          </a:effectLst>
        </p:spPr>
      </p:pic>
    </p:spTree>
    <p:extLst>
      <p:ext uri="{BB962C8B-B14F-4D97-AF65-F5344CB8AC3E}">
        <p14:creationId xmlns:p14="http://schemas.microsoft.com/office/powerpoint/2010/main" val="3956424635"/>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vices">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9147874-D641-36E1-03C9-5414641E949D}"/>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Picture Placeholder 9">
            <a:extLst>
              <a:ext uri="{FF2B5EF4-FFF2-40B4-BE49-F238E27FC236}">
                <a16:creationId xmlns:a16="http://schemas.microsoft.com/office/drawing/2014/main" id="{CEB65B4F-7599-74DF-EBA5-202E26CEB3A0}"/>
              </a:ext>
            </a:extLst>
          </p:cNvPr>
          <p:cNvSpPr>
            <a:spLocks noGrp="1" noChangeAspect="1"/>
          </p:cNvSpPr>
          <p:nvPr>
            <p:ph type="pic" sz="quarter" idx="13"/>
          </p:nvPr>
        </p:nvSpPr>
        <p:spPr>
          <a:xfrm>
            <a:off x="5210176" y="2034000"/>
            <a:ext cx="5608678" cy="3341275"/>
          </a:xfrm>
          <a:solidFill>
            <a:schemeClr val="accent6"/>
          </a:solidFill>
        </p:spPr>
        <p:txBody>
          <a:bodyPr tIns="648000" anchor="ctr" anchorCtr="0"/>
          <a:lstStyle>
            <a:lvl1pPr algn="ctr">
              <a:defRPr/>
            </a:lvl1pPr>
          </a:lstStyle>
          <a:p>
            <a:r>
              <a:rPr lang="en-US"/>
              <a:t>Click icon to add picture</a:t>
            </a: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F01F15BB-1104-5A4E-BC70-2040C9DDC141}" type="datetime4">
              <a:rPr lang="en-US" smtClean="0"/>
              <a:t>November 13,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Picture Placeholder 9">
            <a:extLst>
              <a:ext uri="{FF2B5EF4-FFF2-40B4-BE49-F238E27FC236}">
                <a16:creationId xmlns:a16="http://schemas.microsoft.com/office/drawing/2014/main" id="{D1D222DE-C8E6-D25C-E6F2-0624A2B9EC69}"/>
              </a:ext>
            </a:extLst>
          </p:cNvPr>
          <p:cNvSpPr>
            <a:spLocks noGrp="1" noChangeAspect="1"/>
          </p:cNvSpPr>
          <p:nvPr>
            <p:ph type="pic" sz="quarter" idx="25"/>
          </p:nvPr>
        </p:nvSpPr>
        <p:spPr>
          <a:xfrm>
            <a:off x="10220325" y="3143249"/>
            <a:ext cx="1355726" cy="2936875"/>
          </a:xfrm>
          <a:solidFill>
            <a:schemeClr val="accent6"/>
          </a:solidFill>
        </p:spPr>
        <p:txBody>
          <a:bodyPr tIns="648000" anchor="ctr" anchorCtr="0"/>
          <a:lstStyle>
            <a:lvl1pPr algn="ctr">
              <a:defRPr/>
            </a:lvl1pPr>
          </a:lstStyle>
          <a:p>
            <a:r>
              <a:rPr lang="en-US"/>
              <a:t>Click icon to add picture</a:t>
            </a:r>
            <a:endParaRPr lang="en-GB"/>
          </a:p>
        </p:txBody>
      </p:sp>
      <p:pic>
        <p:nvPicPr>
          <p:cNvPr id="8" name="Picture 7">
            <a:extLst>
              <a:ext uri="{FF2B5EF4-FFF2-40B4-BE49-F238E27FC236}">
                <a16:creationId xmlns:a16="http://schemas.microsoft.com/office/drawing/2014/main" id="{4AB84BED-AAA1-1FE1-26B0-C3711E7D650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74" t="-1316" r="-5903" b="1316"/>
          <a:stretch/>
        </p:blipFill>
        <p:spPr>
          <a:xfrm>
            <a:off x="9980535" y="2869499"/>
            <a:ext cx="1876105" cy="3367813"/>
          </a:xfrm>
          <a:prstGeom prst="rect">
            <a:avLst/>
          </a:prstGeom>
          <a:effectLst>
            <a:reflection blurRad="39573" stA="28000" endPos="4000" dist="50800" dir="5400000" sy="-100000" algn="bl" rotWithShape="0"/>
          </a:effectLst>
        </p:spPr>
      </p:pic>
      <p:sp>
        <p:nvSpPr>
          <p:cNvPr id="13" name="Footers" descr="{&quot;templafy&quot;:{&quot;id&quot;:&quot;d87e2586-4d53-4f0e-bcb3-12065bbecc8e&quot;}}">
            <a:extLst>
              <a:ext uri="{FF2B5EF4-FFF2-40B4-BE49-F238E27FC236}">
                <a16:creationId xmlns:a16="http://schemas.microsoft.com/office/drawing/2014/main" id="{2AA3E128-5B68-28FB-4891-492AE777546C}"/>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245357417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pto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200650" y="2041524"/>
            <a:ext cx="5591175" cy="3343275"/>
          </a:xfrm>
          <a:solidFill>
            <a:schemeClr val="accent6"/>
          </a:solidFill>
        </p:spPr>
        <p:txBody>
          <a:bodyPr tIns="648000" anchor="ctr" anchorCtr="0"/>
          <a:lstStyle>
            <a:lvl1pPr algn="ctr">
              <a:defRPr/>
            </a:lvl1pPr>
          </a:lstStyle>
          <a:p>
            <a:r>
              <a:rPr lang="en-US"/>
              <a:t>Click icon to add picture</a:t>
            </a:r>
            <a:endParaRPr lang="en-GB"/>
          </a:p>
        </p:txBody>
      </p:sp>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A4A5470C-238A-8F49-819F-E1AEB696FE58}" type="datetime4">
              <a:rPr lang="en-US" noProof="0" smtClean="0"/>
              <a:t>November 13,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3344000" cy="4424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5">
            <a:extLst>
              <a:ext uri="{FF2B5EF4-FFF2-40B4-BE49-F238E27FC236}">
                <a16:creationId xmlns:a16="http://schemas.microsoft.com/office/drawing/2014/main" id="{535D7C6D-AFB7-4703-6ED0-E0A861DE5654}"/>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Tree>
    <p:extLst>
      <p:ext uri="{BB962C8B-B14F-4D97-AF65-F5344CB8AC3E}">
        <p14:creationId xmlns:p14="http://schemas.microsoft.com/office/powerpoint/2010/main" val="3116258611"/>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debar Laptop">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4341CA5-314B-9A4F-9221-6D8C61187A72}" type="datetime4">
              <a:rPr lang="en-US" smtClean="0"/>
              <a:t>November 13,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3345689" cy="907188"/>
          </a:xfrm>
        </p:spPr>
        <p:txBody>
          <a:bodyPr/>
          <a:lstStyle>
            <a:lvl1pPr>
              <a:defRPr b="1">
                <a:solidFill>
                  <a:schemeClr val="bg1"/>
                </a:solidFill>
              </a:defRPr>
            </a:lvl1pPr>
          </a:lstStyle>
          <a:p>
            <a:r>
              <a:rPr lang="en-US"/>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33486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9">
            <a:extLst>
              <a:ext uri="{FF2B5EF4-FFF2-40B4-BE49-F238E27FC236}">
                <a16:creationId xmlns:a16="http://schemas.microsoft.com/office/drawing/2014/main" id="{8D819A63-FF9D-A3D7-5D19-99428A5AB4F1}"/>
              </a:ext>
            </a:extLst>
          </p:cNvPr>
          <p:cNvSpPr>
            <a:spLocks noGrp="1"/>
          </p:cNvSpPr>
          <p:nvPr>
            <p:ph type="pic" sz="quarter" idx="13"/>
          </p:nvPr>
        </p:nvSpPr>
        <p:spPr>
          <a:xfrm>
            <a:off x="5214938" y="2034000"/>
            <a:ext cx="5572125" cy="3347625"/>
          </a:xfrm>
          <a:solidFill>
            <a:schemeClr val="accent6"/>
          </a:solidFill>
        </p:spPr>
        <p:txBody>
          <a:bodyPr tIns="648000" anchor="ctr" anchorCtr="0"/>
          <a:lstStyle>
            <a:lvl1pPr algn="ctr">
              <a:defRPr/>
            </a:lvl1pPr>
          </a:lstStyle>
          <a:p>
            <a:r>
              <a:rPr lang="en-US"/>
              <a:t>Click icon to add picture</a:t>
            </a:r>
            <a:endParaRPr lang="en-GB"/>
          </a:p>
        </p:txBody>
      </p:sp>
      <p:pic>
        <p:nvPicPr>
          <p:cNvPr id="12" name="Picture 11">
            <a:extLst>
              <a:ext uri="{FF2B5EF4-FFF2-40B4-BE49-F238E27FC236}">
                <a16:creationId xmlns:a16="http://schemas.microsoft.com/office/drawing/2014/main" id="{F39E2188-EF07-418A-877E-B5F25E893A69}"/>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Footers" descr="{&quot;templafy&quot;:{&quot;id&quot;:&quot;6b6e6d9d-d343-4d3b-a20c-a9db48ad10a4&quot;}}">
            <a:extLst>
              <a:ext uri="{FF2B5EF4-FFF2-40B4-BE49-F238E27FC236}">
                <a16:creationId xmlns:a16="http://schemas.microsoft.com/office/drawing/2014/main" id="{E437CE73-48A8-6501-39C1-A1E43A2B9173}"/>
              </a:ext>
            </a:extLst>
          </p:cNvPr>
          <p:cNvSpPr/>
          <p:nvPr userDrawn="1"/>
        </p:nvSpPr>
        <p:spPr>
          <a:xfrm>
            <a:off x="6094802" y="6439469"/>
            <a:ext cx="5373298"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93120835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bar Billboard">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1E9437-E9FE-CAAE-4F68-75579172410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6612"/>
          <a:stretch/>
        </p:blipFill>
        <p:spPr>
          <a:xfrm>
            <a:off x="2597949" y="4554"/>
            <a:ext cx="9594051" cy="6848892"/>
          </a:xfrm>
          <a:prstGeom prst="rect">
            <a:avLst/>
          </a:prstGeom>
        </p:spPr>
      </p:pic>
      <p:sp>
        <p:nvSpPr>
          <p:cNvPr id="17" name="Rectangle 16">
            <a:extLst>
              <a:ext uri="{FF2B5EF4-FFF2-40B4-BE49-F238E27FC236}">
                <a16:creationId xmlns:a16="http://schemas.microsoft.com/office/drawing/2014/main" id="{698F3588-281E-71E0-698D-DE2EFA5D7E6E}"/>
              </a:ext>
            </a:extLst>
          </p:cNvPr>
          <p:cNvSpPr/>
          <p:nvPr userDrawn="1"/>
        </p:nvSpPr>
        <p:spPr>
          <a:xfrm>
            <a:off x="0" y="1"/>
            <a:ext cx="3503778" cy="6858000"/>
          </a:xfrm>
          <a:prstGeom prst="rect">
            <a:avLst/>
          </a:prstGeom>
          <a:gradFill flip="none" rotWithShape="1">
            <a:gsLst>
              <a:gs pos="86000">
                <a:srgbClr val="1F538F"/>
              </a:gs>
              <a:gs pos="60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4301900B-E281-FF49-B747-8235E4CBFBE4}" type="datetime4">
              <a:rPr lang="en-US" smtClean="0"/>
              <a:t>November 13,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9" y="720000"/>
            <a:ext cx="2417761" cy="907188"/>
          </a:xfrm>
        </p:spPr>
        <p:txBody>
          <a:bodyPr/>
          <a:lstStyle>
            <a:lvl1pPr>
              <a:defRPr b="1">
                <a:solidFill>
                  <a:schemeClr val="bg1"/>
                </a:solidFill>
              </a:defRPr>
            </a:lvl1pPr>
          </a:lstStyle>
          <a:p>
            <a:r>
              <a:rPr lang="en-US"/>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24215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9">
            <a:extLst>
              <a:ext uri="{FF2B5EF4-FFF2-40B4-BE49-F238E27FC236}">
                <a16:creationId xmlns:a16="http://schemas.microsoft.com/office/drawing/2014/main" id="{43DD438D-2CD1-72E2-C5C5-E3BE4E453233}"/>
              </a:ext>
            </a:extLst>
          </p:cNvPr>
          <p:cNvSpPr>
            <a:spLocks noGrp="1"/>
          </p:cNvSpPr>
          <p:nvPr>
            <p:ph type="pic" sz="quarter" idx="25"/>
          </p:nvPr>
        </p:nvSpPr>
        <p:spPr>
          <a:xfrm>
            <a:off x="4127500" y="2048399"/>
            <a:ext cx="7082900" cy="2622025"/>
          </a:xfrm>
          <a:solidFill>
            <a:schemeClr val="bg1"/>
          </a:solidFill>
        </p:spPr>
        <p:txBody>
          <a:bodyPr tIns="648000" anchor="ctr" anchorCtr="0"/>
          <a:lstStyle>
            <a:lvl1pPr algn="ctr">
              <a:defRPr/>
            </a:lvl1pPr>
          </a:lstStyle>
          <a:p>
            <a:r>
              <a:rPr lang="en-US"/>
              <a:t>Click icon to add picture</a:t>
            </a:r>
            <a:endParaRPr lang="en-GB" dirty="0"/>
          </a:p>
        </p:txBody>
      </p:sp>
      <p:sp>
        <p:nvSpPr>
          <p:cNvPr id="8" name="Footers" descr="{&quot;templafy&quot;:{&quot;id&quot;:&quot;8138d935-628e-45ec-a29b-a8e57add35dd&quot;}}">
            <a:extLst>
              <a:ext uri="{FF2B5EF4-FFF2-40B4-BE49-F238E27FC236}">
                <a16:creationId xmlns:a16="http://schemas.microsoft.com/office/drawing/2014/main" id="{6D57E22F-014A-FDF5-8749-C999CC6D20AD}"/>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395995080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p>
            <a:fld id="{2C6E4098-84B3-F547-ABE8-DFCA838EA6CD}" type="datetime4">
              <a:rPr lang="en-US" noProof="0" smtClean="0"/>
              <a:t>November 13, 2023</a:t>
            </a:fld>
            <a:endParaRPr lang="en-US" noProof="0"/>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1pPr>
            <a:lvl2pPr marL="0" indent="0">
              <a:lnSpc>
                <a:spcPct val="180000"/>
              </a:lnSpc>
              <a:spcBef>
                <a:spcPts val="250"/>
              </a:spcBef>
              <a:spcAft>
                <a:spcPts val="0"/>
              </a:spcAft>
              <a:buNone/>
              <a:defRPr sz="1800" b="1" cap="none">
                <a:solidFill>
                  <a:schemeClr val="accent3"/>
                </a:solidFill>
                <a:latin typeface="+mj-lt"/>
              </a:defRPr>
            </a:lvl2pPr>
            <a:lvl3pPr marL="0" indent="0">
              <a:lnSpc>
                <a:spcPct val="180000"/>
              </a:lnSpc>
              <a:spcBef>
                <a:spcPts val="250"/>
              </a:spcBef>
              <a:spcAft>
                <a:spcPts val="0"/>
              </a:spcAft>
              <a:buNone/>
              <a:defRPr sz="1800" b="1" cap="none">
                <a:solidFill>
                  <a:schemeClr val="accent3"/>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1pPr>
            <a:lvl2pPr marL="0" indent="0">
              <a:lnSpc>
                <a:spcPct val="180000"/>
              </a:lnSpc>
              <a:spcBef>
                <a:spcPts val="250"/>
              </a:spcBef>
              <a:spcAft>
                <a:spcPts val="0"/>
              </a:spcAft>
              <a:buNone/>
              <a:defRPr sz="1800" b="0" cap="all">
                <a:solidFill>
                  <a:schemeClr val="accent1"/>
                </a:solidFill>
                <a:latin typeface="+mj-lt"/>
              </a:defRPr>
            </a:lvl2pPr>
            <a:lvl3pPr marL="0" indent="0">
              <a:lnSpc>
                <a:spcPct val="180000"/>
              </a:lnSpc>
              <a:spcBef>
                <a:spcPts val="250"/>
              </a:spcBef>
              <a:spcAft>
                <a:spcPts val="0"/>
              </a:spcAft>
              <a:buNone/>
              <a:defRPr sz="1800" b="0" cap="all">
                <a:solidFill>
                  <a:schemeClr val="accent1"/>
                </a:solidFill>
                <a:latin typeface="+mj-lt"/>
              </a:defRPr>
            </a:lvl3pPr>
            <a:lvl4pPr marL="0" indent="0">
              <a:lnSpc>
                <a:spcPct val="180000"/>
              </a:lnSpc>
              <a:spcBef>
                <a:spcPts val="250"/>
              </a:spcBef>
              <a:spcAft>
                <a:spcPts val="0"/>
              </a:spcAft>
              <a:buNone/>
              <a:defRPr sz="1800" b="0" cap="all">
                <a:solidFill>
                  <a:schemeClr val="accent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9pPr>
          </a:lstStyle>
          <a:p>
            <a:pPr lvl="0"/>
            <a:r>
              <a:rPr lang="en-GB" dirty="0"/>
              <a:t>Click to add agenda point, one line</a:t>
            </a:r>
          </a:p>
        </p:txBody>
      </p:sp>
      <p:sp>
        <p:nvSpPr>
          <p:cNvPr id="6" name="Guides" hidden="1">
            <a:extLst>
              <a:ext uri="{FF2B5EF4-FFF2-40B4-BE49-F238E27FC236}">
                <a16:creationId xmlns:a16="http://schemas.microsoft.com/office/drawing/2014/main" id="{3638FD4C-1242-FA12-1AE1-9624BF414B2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902783745"/>
      </p:ext>
    </p:extLst>
  </p:cSld>
  <p:clrMapOvr>
    <a:masterClrMapping/>
  </p:clrMapOvr>
  <p:extLst>
    <p:ext uri="{DCECCB84-F9BA-43D5-87BE-67443E8EF086}">
      <p15:sldGuideLst xmlns:p15="http://schemas.microsoft.com/office/powerpoint/2012/main">
        <p15:guide id="3" orient="horz" pos="45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gazin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851F6D2-010B-D14F-A02F-4B19BE5F67A3}" type="datetime4">
              <a:rPr lang="en-US" noProof="0" smtClean="0"/>
              <a:t>November 13,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6122000" cy="4424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a:extLst>
              <a:ext uri="{FF2B5EF4-FFF2-40B4-BE49-F238E27FC236}">
                <a16:creationId xmlns:a16="http://schemas.microsoft.com/office/drawing/2014/main" id="{B42367BA-8F05-446D-84E4-1D4A251DEF07}"/>
              </a:ext>
            </a:extLst>
          </p:cNvPr>
          <p:cNvPicPr>
            <a:picLocks noChangeAspect="1"/>
          </p:cNvPicPr>
          <p:nvPr userDrawn="1"/>
        </p:nvPicPr>
        <p:blipFill>
          <a:blip r:embed="rId3"/>
          <a:stretch>
            <a:fillRect/>
          </a:stretch>
        </p:blipFill>
        <p:spPr>
          <a:xfrm>
            <a:off x="7651822" y="1628880"/>
            <a:ext cx="3751231" cy="4509120"/>
          </a:xfrm>
          <a:prstGeom prst="rect">
            <a:avLst/>
          </a:prstGeom>
          <a:effectLst>
            <a:outerShdw blurRad="193495" dist="146531" dir="3540000" sx="99000" sy="99000" algn="t" rotWithShape="0">
              <a:prstClr val="black">
                <a:alpha val="40000"/>
              </a:prstClr>
            </a:outerShdw>
          </a:effectLst>
        </p:spPr>
      </p:pic>
      <p:sp>
        <p:nvSpPr>
          <p:cNvPr id="9" name="Picture Placeholder 7">
            <a:extLst>
              <a:ext uri="{FF2B5EF4-FFF2-40B4-BE49-F238E27FC236}">
                <a16:creationId xmlns:a16="http://schemas.microsoft.com/office/drawing/2014/main" id="{8218A61B-6F4F-B694-869D-DF3F3E7BF0FD}"/>
              </a:ext>
            </a:extLst>
          </p:cNvPr>
          <p:cNvSpPr>
            <a:spLocks noGrp="1"/>
          </p:cNvSpPr>
          <p:nvPr>
            <p:ph type="pic" sz="quarter" idx="13"/>
          </p:nvPr>
        </p:nvSpPr>
        <p:spPr>
          <a:xfrm>
            <a:off x="8328248" y="1627430"/>
            <a:ext cx="3074765" cy="4509225"/>
          </a:xfrm>
          <a:solidFill>
            <a:schemeClr val="bg1"/>
          </a:solidFill>
        </p:spPr>
        <p:txBody>
          <a:bodyPr tIns="648000" anchor="ctr" anchorCtr="1"/>
          <a:lstStyle/>
          <a:p>
            <a:r>
              <a:rPr lang="en-US"/>
              <a:t>Click icon to add picture</a:t>
            </a:r>
            <a:endParaRPr lang="en-US" dirty="0"/>
          </a:p>
        </p:txBody>
      </p:sp>
      <p:sp>
        <p:nvSpPr>
          <p:cNvPr id="11" name="Rectangle 10">
            <a:extLst>
              <a:ext uri="{FF2B5EF4-FFF2-40B4-BE49-F238E27FC236}">
                <a16:creationId xmlns:a16="http://schemas.microsoft.com/office/drawing/2014/main" id="{0752E313-28CB-8D27-CE72-0374CF6A9254}"/>
              </a:ext>
            </a:extLst>
          </p:cNvPr>
          <p:cNvSpPr/>
          <p:nvPr userDrawn="1"/>
        </p:nvSpPr>
        <p:spPr>
          <a:xfrm>
            <a:off x="8328248" y="1628155"/>
            <a:ext cx="725265" cy="4509120"/>
          </a:xfrm>
          <a:prstGeom prst="rect">
            <a:avLst/>
          </a:prstGeom>
          <a:gradFill flip="none" rotWithShape="1">
            <a:gsLst>
              <a:gs pos="0">
                <a:schemeClr val="accent4">
                  <a:lumMod val="5000"/>
                  <a:lumOff val="95000"/>
                  <a:alpha val="0"/>
                </a:schemeClr>
              </a:gs>
              <a:gs pos="63000">
                <a:schemeClr val="accent4">
                  <a:lumMod val="45000"/>
                  <a:lumOff val="55000"/>
                  <a:alpha val="66000"/>
                </a:schemeClr>
              </a:gs>
              <a:gs pos="100000">
                <a:schemeClr val="tx1">
                  <a:lumMod val="50000"/>
                  <a:lumOff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Tree>
    <p:extLst>
      <p:ext uri="{BB962C8B-B14F-4D97-AF65-F5344CB8AC3E}">
        <p14:creationId xmlns:p14="http://schemas.microsoft.com/office/powerpoint/2010/main" val="24424311"/>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ith Footer in Blu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p>
            <a:fld id="{423F54B8-B204-734A-9555-5A742E2D8473}" type="datetime4">
              <a:rPr lang="en-US" noProof="0" smtClean="0"/>
              <a:t>November 13, 2023</a:t>
            </a:fld>
            <a:endParaRPr lang="en-US" noProof="0"/>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2" name="Guides" hidden="1">
            <a:extLst>
              <a:ext uri="{FF2B5EF4-FFF2-40B4-BE49-F238E27FC236}">
                <a16:creationId xmlns:a16="http://schemas.microsoft.com/office/drawing/2014/main" id="{701F89E3-1860-5814-889C-8F8203A4F6D4}"/>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42166036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with Footer in Whi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lvl1pPr>
              <a:defRPr>
                <a:solidFill>
                  <a:schemeClr val="bg1"/>
                </a:solidFill>
              </a:defRPr>
            </a:lvl1pPr>
          </a:lstStyle>
          <a:p>
            <a:fld id="{3A7F38D6-9DAC-274C-B5F9-86D3D591A8AA}" type="datetime4">
              <a:rPr lang="en-US" smtClean="0"/>
              <a:t>November 13, 2023</a:t>
            </a:fld>
            <a:endParaRPr lang="en-US"/>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Footers" descr="{&quot;templafy&quot;:{&quot;id&quot;:&quot;942fcb36-d084-4d3f-a8c1-ec31d634bb45&quot;}}">
            <a:extLst>
              <a:ext uri="{FF2B5EF4-FFF2-40B4-BE49-F238E27FC236}">
                <a16:creationId xmlns:a16="http://schemas.microsoft.com/office/drawing/2014/main" id="{AD7FCB85-6DF8-7133-9CEA-CE8EF93D41E2}"/>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419314201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Blue BKG with Footer in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DA99DF-29E6-9194-487B-0815EC833FA2}"/>
              </a:ext>
            </a:extLst>
          </p:cNvPr>
          <p:cNvSpPr/>
          <p:nvPr userDrawn="1"/>
        </p:nvSpPr>
        <p:spPr>
          <a:xfrm>
            <a:off x="0" y="1"/>
            <a:ext cx="12192000" cy="6858000"/>
          </a:xfrm>
          <a:prstGeom prst="rect">
            <a:avLst/>
          </a:prstGeom>
          <a:gradFill flip="none" rotWithShape="1">
            <a:gsLst>
              <a:gs pos="100000">
                <a:srgbClr val="1F538F"/>
              </a:gs>
              <a:gs pos="39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lvl1pPr>
              <a:defRPr>
                <a:solidFill>
                  <a:schemeClr val="bg1"/>
                </a:solidFill>
              </a:defRPr>
            </a:lvl1pPr>
          </a:lstStyle>
          <a:p>
            <a:fld id="{3A7F38D6-9DAC-274C-B5F9-86D3D591A8AA}" type="datetime4">
              <a:rPr lang="en-US" smtClean="0"/>
              <a:t>November 13, 2023</a:t>
            </a:fld>
            <a:endParaRPr lang="en-US"/>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Footers" descr="{&quot;templafy&quot;:{&quot;id&quot;:&quot;9858d2f3-2799-43ec-a5bc-13ba373d11be&quot;}}">
            <a:extLst>
              <a:ext uri="{FF2B5EF4-FFF2-40B4-BE49-F238E27FC236}">
                <a16:creationId xmlns:a16="http://schemas.microsoft.com/office/drawing/2014/main" id="{AD7FCB85-6DF8-7133-9CEA-CE8EF93D41E2}"/>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334992510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8CBDB7B0-4561-2F0F-FCA3-EB062B65853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405444973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osing A">
    <p:bg>
      <p:bgPr>
        <a:gradFill>
          <a:gsLst>
            <a:gs pos="22000">
              <a:schemeClr val="bg1"/>
            </a:gs>
            <a:gs pos="100000">
              <a:schemeClr val="accent6"/>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Line top Placeholder 20">
            <a:extLst>
              <a:ext uri="{FF2B5EF4-FFF2-40B4-BE49-F238E27FC236}">
                <a16:creationId xmlns:a16="http://schemas.microsoft.com/office/drawing/2014/main" id="{38615178-D3EF-0351-B14B-847E20DE72E5}"/>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9" name="Picture 8" descr="A blue letter on a black background&#10;&#10;Description automatically generated">
            <a:extLst>
              <a:ext uri="{FF2B5EF4-FFF2-40B4-BE49-F238E27FC236}">
                <a16:creationId xmlns:a16="http://schemas.microsoft.com/office/drawing/2014/main" id="{B6627923-3A0C-1E75-7414-34E517B2FD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4397" y="3209846"/>
            <a:ext cx="2743202" cy="438308"/>
          </a:xfrm>
          <a:prstGeom prst="rect">
            <a:avLst/>
          </a:prstGeom>
        </p:spPr>
      </p:pic>
    </p:spTree>
    <p:extLst>
      <p:ext uri="{BB962C8B-B14F-4D97-AF65-F5344CB8AC3E}">
        <p14:creationId xmlns:p14="http://schemas.microsoft.com/office/powerpoint/2010/main" val="107010831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7">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B">
    <p:bg>
      <p:bgPr>
        <a:gradFill>
          <a:gsLst>
            <a:gs pos="87000">
              <a:srgbClr val="1F538F"/>
            </a:gs>
            <a:gs pos="52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Line top Placeholder 20">
            <a:extLst>
              <a:ext uri="{FF2B5EF4-FFF2-40B4-BE49-F238E27FC236}">
                <a16:creationId xmlns:a16="http://schemas.microsoft.com/office/drawing/2014/main" id="{07792B4C-F919-7FC6-37AC-1AC9B390E5FE}"/>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3" name="Picture 2">
            <a:extLst>
              <a:ext uri="{FF2B5EF4-FFF2-40B4-BE49-F238E27FC236}">
                <a16:creationId xmlns:a16="http://schemas.microsoft.com/office/drawing/2014/main" id="{94726E0C-B670-053B-6FB9-A3EB6B4F94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24397" y="3209846"/>
            <a:ext cx="2743202" cy="438307"/>
          </a:xfrm>
          <a:prstGeom prst="rect">
            <a:avLst/>
          </a:prstGeom>
        </p:spPr>
      </p:pic>
    </p:spTree>
    <p:extLst>
      <p:ext uri="{BB962C8B-B14F-4D97-AF65-F5344CB8AC3E}">
        <p14:creationId xmlns:p14="http://schemas.microsoft.com/office/powerpoint/2010/main" val="1088513578"/>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5" name="Guides" hidden="1">
            <a:extLst>
              <a:ext uri="{FF2B5EF4-FFF2-40B4-BE49-F238E27FC236}">
                <a16:creationId xmlns:a16="http://schemas.microsoft.com/office/drawing/2014/main" id="{34F4D84D-8B38-E9C5-1868-7F61784FF06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6" name="TextBox 5">
            <a:extLst>
              <a:ext uri="{FF2B5EF4-FFF2-40B4-BE49-F238E27FC236}">
                <a16:creationId xmlns:a16="http://schemas.microsoft.com/office/drawing/2014/main" id="{D7F0FCFE-6765-0832-0840-9CF39F36BB4B}"/>
              </a:ext>
            </a:extLst>
          </p:cNvPr>
          <p:cNvSpPr txBox="1"/>
          <p:nvPr userDrawn="1"/>
        </p:nvSpPr>
        <p:spPr>
          <a:xfrm>
            <a:off x="719138" y="719138"/>
            <a:ext cx="10752137" cy="2123658"/>
          </a:xfrm>
          <a:prstGeom prst="rect">
            <a:avLst/>
          </a:prstGeom>
          <a:noFill/>
        </p:spPr>
        <p:txBody>
          <a:bodyPr wrap="square" rtlCol="0">
            <a:spAutoFit/>
          </a:bodyPr>
          <a:lstStyle/>
          <a:p>
            <a:pPr algn="ctr"/>
            <a:r>
              <a:rPr lang="en-GB" sz="4400" dirty="0">
                <a:solidFill>
                  <a:schemeClr val="bg1"/>
                </a:solidFill>
              </a:rPr>
              <a:t>If you see any </a:t>
            </a:r>
            <a:r>
              <a:rPr lang="en-GB" sz="4400" b="1" i="1" dirty="0">
                <a:solidFill>
                  <a:schemeClr val="bg1"/>
                </a:solidFill>
              </a:rPr>
              <a:t>layouts after this </a:t>
            </a:r>
            <a:r>
              <a:rPr lang="en-GB" sz="4400" dirty="0">
                <a:solidFill>
                  <a:schemeClr val="bg1"/>
                </a:solidFill>
              </a:rPr>
              <a:t>one,</a:t>
            </a:r>
            <a:br>
              <a:rPr lang="en-GB" sz="4400" dirty="0">
                <a:solidFill>
                  <a:schemeClr val="bg1"/>
                </a:solidFill>
              </a:rPr>
            </a:br>
            <a:r>
              <a:rPr lang="en-GB" sz="4400" dirty="0">
                <a:solidFill>
                  <a:schemeClr val="bg1"/>
                </a:solidFill>
              </a:rPr>
              <a:t>do not use them. These layouts are not part of our corporate template.</a:t>
            </a:r>
          </a:p>
        </p:txBody>
      </p:sp>
      <p:sp>
        <p:nvSpPr>
          <p:cNvPr id="7" name="TextBox 6">
            <a:extLst>
              <a:ext uri="{FF2B5EF4-FFF2-40B4-BE49-F238E27FC236}">
                <a16:creationId xmlns:a16="http://schemas.microsoft.com/office/drawing/2014/main" id="{9E66478E-CC82-DDC4-E285-44F5186FA8EF}"/>
              </a:ext>
            </a:extLst>
          </p:cNvPr>
          <p:cNvSpPr txBox="1"/>
          <p:nvPr userDrawn="1"/>
        </p:nvSpPr>
        <p:spPr>
          <a:xfrm>
            <a:off x="719138" y="2552651"/>
            <a:ext cx="9826625" cy="2246769"/>
          </a:xfrm>
          <a:prstGeom prst="rect">
            <a:avLst/>
          </a:prstGeom>
          <a:noFill/>
        </p:spPr>
        <p:txBody>
          <a:bodyPr wrap="square" rtlCol="0">
            <a:spAutoFit/>
          </a:bodyPr>
          <a:lstStyle/>
          <a:p>
            <a:pPr algn="ctr"/>
            <a:r>
              <a:rPr lang="en-GB" sz="14000" b="1" i="1" dirty="0">
                <a:solidFill>
                  <a:schemeClr val="bg1"/>
                </a:solidFill>
              </a:rPr>
              <a:t>Do not use</a:t>
            </a:r>
          </a:p>
        </p:txBody>
      </p:sp>
      <p:grpSp>
        <p:nvGrpSpPr>
          <p:cNvPr id="8" name="Group 7">
            <a:extLst>
              <a:ext uri="{FF2B5EF4-FFF2-40B4-BE49-F238E27FC236}">
                <a16:creationId xmlns:a16="http://schemas.microsoft.com/office/drawing/2014/main" id="{A5D99491-12E6-F691-C3B6-1E56D3E5BEA5}"/>
              </a:ext>
            </a:extLst>
          </p:cNvPr>
          <p:cNvGrpSpPr/>
          <p:nvPr userDrawn="1"/>
        </p:nvGrpSpPr>
        <p:grpSpPr bwMode="black">
          <a:xfrm rot="8100000">
            <a:off x="10404874" y="3325226"/>
            <a:ext cx="1036788" cy="1036788"/>
            <a:chOff x="6096000" y="4963130"/>
            <a:chExt cx="1456719" cy="1456719"/>
          </a:xfrm>
          <a:solidFill>
            <a:schemeClr val="bg1"/>
          </a:solidFill>
        </p:grpSpPr>
        <p:sp>
          <p:nvSpPr>
            <p:cNvPr id="9" name="Rectangle 8">
              <a:extLst>
                <a:ext uri="{FF2B5EF4-FFF2-40B4-BE49-F238E27FC236}">
                  <a16:creationId xmlns:a16="http://schemas.microsoft.com/office/drawing/2014/main" id="{0CE8E280-940A-9CA6-05EF-30988A74A821}"/>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10" name="Rectangle 9">
              <a:extLst>
                <a:ext uri="{FF2B5EF4-FFF2-40B4-BE49-F238E27FC236}">
                  <a16:creationId xmlns:a16="http://schemas.microsoft.com/office/drawing/2014/main" id="{9D0B93E5-EC9B-1CC2-0E61-75FEB63B4820}"/>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1" name="TextBox 10">
            <a:extLst>
              <a:ext uri="{FF2B5EF4-FFF2-40B4-BE49-F238E27FC236}">
                <a16:creationId xmlns:a16="http://schemas.microsoft.com/office/drawing/2014/main" id="{101A1C46-3C4F-8189-EA0E-23635248B2F4}"/>
              </a:ext>
            </a:extLst>
          </p:cNvPr>
          <p:cNvSpPr txBox="1"/>
          <p:nvPr userDrawn="1"/>
        </p:nvSpPr>
        <p:spPr>
          <a:xfrm>
            <a:off x="719138" y="5142277"/>
            <a:ext cx="10752137" cy="784830"/>
          </a:xfrm>
          <a:prstGeom prst="rect">
            <a:avLst/>
          </a:prstGeom>
          <a:noFill/>
        </p:spPr>
        <p:txBody>
          <a:bodyPr wrap="square" rtlCol="0">
            <a:spAutoFit/>
          </a:bodyPr>
          <a:lstStyle/>
          <a:p>
            <a:pPr algn="ctr">
              <a:spcAft>
                <a:spcPts val="600"/>
              </a:spcAft>
            </a:pPr>
            <a:r>
              <a:rPr lang="en-GB" sz="2000" dirty="0">
                <a:solidFill>
                  <a:schemeClr val="bg1"/>
                </a:solidFill>
              </a:rPr>
              <a:t>Due to PowerPoint’s standard Copy/Paste functionality extra undesirable layouts can appear.</a:t>
            </a:r>
          </a:p>
          <a:p>
            <a:pPr algn="ctr">
              <a:spcAft>
                <a:spcPts val="600"/>
              </a:spcAft>
            </a:pPr>
            <a:r>
              <a:rPr lang="en-GB" sz="2000" dirty="0">
                <a:solidFill>
                  <a:schemeClr val="bg1"/>
                </a:solidFill>
              </a:rPr>
              <a:t>Also notice: Layouts after this might contain potential confidential information.</a:t>
            </a:r>
          </a:p>
        </p:txBody>
      </p:sp>
    </p:spTree>
    <p:extLst>
      <p:ext uri="{BB962C8B-B14F-4D97-AF65-F5344CB8AC3E}">
        <p14:creationId xmlns:p14="http://schemas.microsoft.com/office/powerpoint/2010/main" val="257739898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CBC9-9C97-6EAA-A52F-2489A6075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1FE201-1AF3-77A2-E078-A0BBBE7114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54A30B-EDD6-610C-857D-DCDA0EE64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33669-7F17-544D-C0B0-9BD6B537653D}"/>
              </a:ext>
            </a:extLst>
          </p:cNvPr>
          <p:cNvSpPr>
            <a:spLocks noGrp="1"/>
          </p:cNvSpPr>
          <p:nvPr>
            <p:ph type="dt" sz="half" idx="10"/>
          </p:nvPr>
        </p:nvSpPr>
        <p:spPr/>
        <p:txBody>
          <a:bodyPr/>
          <a:lstStyle/>
          <a:p>
            <a:fld id="{28C1ADD2-DC84-49AF-932C-F9F03FB01924}" type="datetimeFigureOut">
              <a:rPr lang="en-US" smtClean="0"/>
              <a:t>11/13/2023</a:t>
            </a:fld>
            <a:endParaRPr lang="en-US"/>
          </a:p>
        </p:txBody>
      </p:sp>
      <p:sp>
        <p:nvSpPr>
          <p:cNvPr id="6" name="Footer Placeholder 5">
            <a:extLst>
              <a:ext uri="{FF2B5EF4-FFF2-40B4-BE49-F238E27FC236}">
                <a16:creationId xmlns:a16="http://schemas.microsoft.com/office/drawing/2014/main" id="{D06CF98C-966C-A231-7CD1-C74ADFF7D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697C8-5C7C-880A-901A-6BB04D929B04}"/>
              </a:ext>
            </a:extLst>
          </p:cNvPr>
          <p:cNvSpPr>
            <a:spLocks noGrp="1"/>
          </p:cNvSpPr>
          <p:nvPr>
            <p:ph type="sldNum" sz="quarter" idx="12"/>
          </p:nvPr>
        </p:nvSpPr>
        <p:spPr/>
        <p:txBody>
          <a:bodyPr/>
          <a:lstStyle/>
          <a:p>
            <a:fld id="{F4BF537F-F441-4DEE-B208-CD2EFDF5E0BD}" type="slidenum">
              <a:rPr lang="en-US" smtClean="0"/>
              <a:t>‹#›</a:t>
            </a:fld>
            <a:endParaRPr lang="en-US"/>
          </a:p>
        </p:txBody>
      </p:sp>
    </p:spTree>
    <p:extLst>
      <p:ext uri="{BB962C8B-B14F-4D97-AF65-F5344CB8AC3E}">
        <p14:creationId xmlns:p14="http://schemas.microsoft.com/office/powerpoint/2010/main" val="42082184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A6EB-0DE0-4EE1-91C3-39ED96A802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6229A2-FE20-4D9C-97BA-41BFD4601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5FEF3-A58E-4151-A0C5-9B577DB42734}"/>
              </a:ext>
            </a:extLst>
          </p:cNvPr>
          <p:cNvSpPr>
            <a:spLocks noGrp="1"/>
          </p:cNvSpPr>
          <p:nvPr>
            <p:ph type="dt" sz="half" idx="10"/>
          </p:nvPr>
        </p:nvSpPr>
        <p:spPr/>
        <p:txBody>
          <a:bodyPr/>
          <a:lstStyle/>
          <a:p>
            <a:fld id="{EC5CCC83-EAAD-4CD3-912A-50E78FD3927E}" type="datetimeFigureOut">
              <a:rPr lang="en-US" smtClean="0"/>
              <a:t>11/13/2023</a:t>
            </a:fld>
            <a:endParaRPr lang="en-US"/>
          </a:p>
        </p:txBody>
      </p:sp>
      <p:sp>
        <p:nvSpPr>
          <p:cNvPr id="5" name="Footer Placeholder 4">
            <a:extLst>
              <a:ext uri="{FF2B5EF4-FFF2-40B4-BE49-F238E27FC236}">
                <a16:creationId xmlns:a16="http://schemas.microsoft.com/office/drawing/2014/main" id="{1F0DB073-96EA-4069-B7E3-D7B516532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48751-0029-47DB-8766-6FA9EF91AB65}"/>
              </a:ext>
            </a:extLst>
          </p:cNvPr>
          <p:cNvSpPr>
            <a:spLocks noGrp="1"/>
          </p:cNvSpPr>
          <p:nvPr>
            <p:ph type="sldNum" sz="quarter" idx="12"/>
          </p:nvPr>
        </p:nvSpPr>
        <p:spPr/>
        <p:txBody>
          <a:bodyPr/>
          <a:lstStyle/>
          <a:p>
            <a:fld id="{A663A9B6-7E1E-4BD2-AB54-3172D4F8DF56}" type="slidenum">
              <a:rPr lang="en-US" smtClean="0"/>
              <a:t>‹#›</a:t>
            </a:fld>
            <a:endParaRPr lang="en-US"/>
          </a:p>
        </p:txBody>
      </p:sp>
    </p:spTree>
    <p:extLst>
      <p:ext uri="{BB962C8B-B14F-4D97-AF65-F5344CB8AC3E}">
        <p14:creationId xmlns:p14="http://schemas.microsoft.com/office/powerpoint/2010/main" val="173070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B">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solidFill>
                  <a:schemeClr val="accent2">
                    <a:lumMod val="20000"/>
                    <a:lumOff val="80000"/>
                  </a:schemeClr>
                </a:solidFill>
              </a:defRPr>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lvl1pPr>
              <a:defRPr>
                <a:solidFill>
                  <a:schemeClr val="bg1"/>
                </a:solidFill>
              </a:defRPr>
            </a:lvl1pPr>
          </a:lstStyle>
          <a:p>
            <a:fld id="{EA907687-FF76-4949-B52A-B9EBF241ABCD}" type="datetime4">
              <a:rPr lang="en-US" smtClean="0"/>
              <a:t>November 13, 2023</a:t>
            </a:fld>
            <a:endParaRPr lang="en-US"/>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1pPr>
            <a:lvl2pPr marL="0" indent="0">
              <a:lnSpc>
                <a:spcPct val="180000"/>
              </a:lnSpc>
              <a:spcBef>
                <a:spcPts val="250"/>
              </a:spcBef>
              <a:spcAft>
                <a:spcPts val="0"/>
              </a:spcAft>
              <a:buNone/>
              <a:defRPr sz="1800" b="1" cap="none">
                <a:solidFill>
                  <a:srgbClr val="9EC3E1"/>
                </a:solidFill>
                <a:latin typeface="+mj-lt"/>
              </a:defRPr>
            </a:lvl2pPr>
            <a:lvl3pPr marL="0" indent="0">
              <a:lnSpc>
                <a:spcPct val="180000"/>
              </a:lnSpc>
              <a:spcBef>
                <a:spcPts val="250"/>
              </a:spcBef>
              <a:spcAft>
                <a:spcPts val="0"/>
              </a:spcAft>
              <a:buNone/>
              <a:defRPr sz="1800" b="1" cap="none">
                <a:solidFill>
                  <a:srgbClr val="9EC3E1"/>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1pPr>
            <a:lvl2pPr marL="0" indent="0">
              <a:lnSpc>
                <a:spcPct val="180000"/>
              </a:lnSpc>
              <a:spcBef>
                <a:spcPts val="250"/>
              </a:spcBef>
              <a:spcAft>
                <a:spcPts val="0"/>
              </a:spcAft>
              <a:buNone/>
              <a:defRPr sz="1800" b="0" cap="all">
                <a:solidFill>
                  <a:schemeClr val="bg1"/>
                </a:solidFill>
                <a:latin typeface="+mj-lt"/>
              </a:defRPr>
            </a:lvl2pPr>
            <a:lvl3pPr marL="0" indent="0">
              <a:lnSpc>
                <a:spcPct val="180000"/>
              </a:lnSpc>
              <a:spcBef>
                <a:spcPts val="250"/>
              </a:spcBef>
              <a:spcAft>
                <a:spcPts val="0"/>
              </a:spcAft>
              <a:buNone/>
              <a:defRPr sz="1800" b="0" cap="all">
                <a:solidFill>
                  <a:schemeClr val="bg1"/>
                </a:solidFill>
                <a:latin typeface="+mj-lt"/>
              </a:defRPr>
            </a:lvl3pPr>
            <a:lvl4pPr marL="0" indent="0">
              <a:lnSpc>
                <a:spcPct val="180000"/>
              </a:lnSpc>
              <a:spcBef>
                <a:spcPts val="250"/>
              </a:spcBef>
              <a:spcAft>
                <a:spcPts val="0"/>
              </a:spcAft>
              <a:buNone/>
              <a:defRPr sz="1800" b="0" cap="all">
                <a:solidFill>
                  <a:schemeClr val="bg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9pPr>
          </a:lstStyle>
          <a:p>
            <a:pPr lvl="0"/>
            <a:r>
              <a:rPr lang="en-GB" dirty="0"/>
              <a:t>Click to add agenda point, one line</a:t>
            </a:r>
          </a:p>
        </p:txBody>
      </p:sp>
      <p:sp>
        <p:nvSpPr>
          <p:cNvPr id="9" name="Guides" hidden="1">
            <a:extLst>
              <a:ext uri="{FF2B5EF4-FFF2-40B4-BE49-F238E27FC236}">
                <a16:creationId xmlns:a16="http://schemas.microsoft.com/office/drawing/2014/main" id="{F71C5786-03E4-BADA-2C63-BC735E4C49CD}"/>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e998f687-ee0a-4501-8e4d-ffaebb1830c8&quot;}}">
            <a:extLst>
              <a:ext uri="{FF2B5EF4-FFF2-40B4-BE49-F238E27FC236}">
                <a16:creationId xmlns:a16="http://schemas.microsoft.com/office/drawing/2014/main" id="{7F5AAA95-4262-DACC-6539-F83764B3EBBF}"/>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829798525"/>
      </p:ext>
    </p:extLst>
  </p:cSld>
  <p:clrMapOvr>
    <a:masterClrMapping/>
  </p:clrMapOvr>
  <p:extLst>
    <p:ext uri="{DCECCB84-F9BA-43D5-87BE-67443E8EF086}">
      <p15:sldGuideLst xmlns:p15="http://schemas.microsoft.com/office/powerpoint/2012/main">
        <p15:guide id="3" orient="horz" pos="45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accent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5" name="Line top Placeholder 20">
            <a:extLst>
              <a:ext uri="{FF2B5EF4-FFF2-40B4-BE49-F238E27FC236}">
                <a16:creationId xmlns:a16="http://schemas.microsoft.com/office/drawing/2014/main" id="{A191D59F-2E4F-9DFD-FEAC-7FF6480D86BF}"/>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8" name="Date Placeholder 7">
            <a:extLst>
              <a:ext uri="{FF2B5EF4-FFF2-40B4-BE49-F238E27FC236}">
                <a16:creationId xmlns:a16="http://schemas.microsoft.com/office/drawing/2014/main" id="{A626988C-588C-2C8A-2DC0-5D2C99DF44FE}"/>
              </a:ext>
            </a:extLst>
          </p:cNvPr>
          <p:cNvSpPr>
            <a:spLocks noGrp="1"/>
          </p:cNvSpPr>
          <p:nvPr>
            <p:ph type="dt" sz="half" idx="25"/>
          </p:nvPr>
        </p:nvSpPr>
        <p:spPr/>
        <p:txBody>
          <a:bodyPr/>
          <a:lstStyle/>
          <a:p>
            <a:fld id="{B0CC5FC7-C612-9344-BFCC-B468AD52A174}" type="datetime4">
              <a:rPr lang="en-US" noProof="0" smtClean="0"/>
              <a:t>November 13, 2023</a:t>
            </a:fld>
            <a:endParaRPr lang="en-US" noProof="0"/>
          </a:p>
        </p:txBody>
      </p:sp>
      <p:sp>
        <p:nvSpPr>
          <p:cNvPr id="9" name="Slide Number Placeholder 8">
            <a:extLst>
              <a:ext uri="{FF2B5EF4-FFF2-40B4-BE49-F238E27FC236}">
                <a16:creationId xmlns:a16="http://schemas.microsoft.com/office/drawing/2014/main" id="{153F47F8-2FA5-B3C4-62D6-146B019264A1}"/>
              </a:ext>
            </a:extLst>
          </p:cNvPr>
          <p:cNvSpPr>
            <a:spLocks noGrp="1"/>
          </p:cNvSpPr>
          <p:nvPr>
            <p:ph type="sldNum" sz="quarter" idx="26"/>
          </p:nvPr>
        </p:nvSpPr>
        <p:spPr/>
        <p:txBody>
          <a:bodyPr/>
          <a:lstStyle/>
          <a:p>
            <a:fld id="{2DDEA8E7-5F55-4A60-8EF9-470692FC5635}" type="slidenum">
              <a:rPr lang="en-US" noProof="0" smtClean="0"/>
              <a:pPr/>
              <a:t>‹#›</a:t>
            </a:fld>
            <a:endParaRPr lang="en-US" noProof="0"/>
          </a:p>
        </p:txBody>
      </p:sp>
      <p:sp>
        <p:nvSpPr>
          <p:cNvPr id="4" name="Guides" hidden="1">
            <a:extLst>
              <a:ext uri="{FF2B5EF4-FFF2-40B4-BE49-F238E27FC236}">
                <a16:creationId xmlns:a16="http://schemas.microsoft.com/office/drawing/2014/main" id="{7C09ABE0-4AC7-DE98-E246-798BA091147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728435722"/>
      </p:ext>
    </p:extLst>
  </p:cSld>
  <p:clrMapOvr>
    <a:masterClrMapping/>
  </p:clrMapOvr>
  <p:extLst>
    <p:ext uri="{DCECCB84-F9BA-43D5-87BE-67443E8EF086}">
      <p15:sldGuideLst xmlns:p15="http://schemas.microsoft.com/office/powerpoint/2012/main">
        <p15:guide id="3" orient="horz" pos="436">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4">
          <p15:clr>
            <a:srgbClr val="FF96FF"/>
          </p15:clr>
        </p15:guide>
        <p15:guide id="28" pos="7226">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Breaker B">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2">
                    <a:lumMod val="20000"/>
                    <a:lumOff val="8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F1ABC072-D827-3C4D-91F1-D36DC69075D3}" type="datetime4">
              <a:rPr lang="en-US" smtClean="0"/>
              <a:t>November 13, 2023</a:t>
            </a:fld>
            <a:endParaRPr lang="en-GB" dirty="0"/>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97AE78B8-0EB3-C024-37F4-F509882235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887a0395-b9e3-492b-9d77-07678ff0d384&quot;}}">
            <a:extLst>
              <a:ext uri="{FF2B5EF4-FFF2-40B4-BE49-F238E27FC236}">
                <a16:creationId xmlns:a16="http://schemas.microsoft.com/office/drawing/2014/main" id="{5AE369FE-ED76-6EEE-3247-2A919AD7045B}"/>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3358241490"/>
      </p:ext>
    </p:extLst>
  </p:cSld>
  <p:clrMapOvr>
    <a:masterClrMapping/>
  </p:clrMapOvr>
  <p:extLst>
    <p:ext uri="{DCECCB84-F9BA-43D5-87BE-67443E8EF086}">
      <p15:sldGuideLst xmlns:p15="http://schemas.microsoft.com/office/powerpoint/2012/main">
        <p15:guide id="3" orient="horz" pos="436">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Breaker C">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548421FA-8B38-E343-A178-918EFAC1FB46}" type="datetime4">
              <a:rPr lang="en-US" smtClean="0"/>
              <a:t>November 13,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18E4D93D-2A45-24EA-FE18-43B286D00ED0}"/>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b9bb22a7-0e32-4b97-99d6-760d3dffbbfc&quot;}}">
            <a:extLst>
              <a:ext uri="{FF2B5EF4-FFF2-40B4-BE49-F238E27FC236}">
                <a16:creationId xmlns:a16="http://schemas.microsoft.com/office/drawing/2014/main" id="{A24A8258-9B07-0170-490D-F13D7253F271}"/>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2641436803"/>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Breaker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lumMod val="60000"/>
                    <a:lumOff val="4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01DB0367-B900-3146-B606-A67577AB5A39}" type="datetime4">
              <a:rPr lang="en-US" smtClean="0"/>
              <a:t>November 13,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EEFCB10F-81AA-2405-D116-45EC5887718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36377a0f-a79d-40aa-a2a4-964788417fae&quot;}}">
            <a:extLst>
              <a:ext uri="{FF2B5EF4-FFF2-40B4-BE49-F238E27FC236}">
                <a16:creationId xmlns:a16="http://schemas.microsoft.com/office/drawing/2014/main" id="{A5498BB6-9C05-CEB9-2389-021308A18C51}"/>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3336679741"/>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653DF-2095-1798-1D71-96071517C202}"/>
              </a:ext>
            </a:extLst>
          </p:cNvPr>
          <p:cNvSpPr>
            <a:spLocks noGrp="1"/>
          </p:cNvSpPr>
          <p:nvPr>
            <p:ph type="title"/>
            <p:custDataLst>
              <p:tags r:id="rId50"/>
            </p:custDataLst>
          </p:nvPr>
        </p:nvSpPr>
        <p:spPr>
          <a:xfrm>
            <a:off x="719138" y="720000"/>
            <a:ext cx="10753724" cy="907200"/>
          </a:xfrm>
          <a:prstGeom prst="rect">
            <a:avLst/>
          </a:prstGeom>
        </p:spPr>
        <p:txBody>
          <a:bodyPr vert="horz" lIns="0" tIns="0" rIns="0" bIns="0" rtlCol="0" anchor="t" anchorCtr="0">
            <a:noAutofit/>
          </a:bodyPr>
          <a:lstStyle/>
          <a:p>
            <a:endParaRPr lang="en-US" noProof="0" dirty="0"/>
          </a:p>
        </p:txBody>
      </p:sp>
      <p:sp>
        <p:nvSpPr>
          <p:cNvPr id="3" name="Text Placeholder 2">
            <a:extLst>
              <a:ext uri="{FF2B5EF4-FFF2-40B4-BE49-F238E27FC236}">
                <a16:creationId xmlns:a16="http://schemas.microsoft.com/office/drawing/2014/main" id="{E5B3B6BD-6FE3-BE4B-16AE-1D8275ECAA77}"/>
              </a:ext>
            </a:extLst>
          </p:cNvPr>
          <p:cNvSpPr>
            <a:spLocks noGrp="1"/>
          </p:cNvSpPr>
          <p:nvPr>
            <p:ph type="body" idx="1"/>
            <p:custDataLst>
              <p:tags r:id="rId51"/>
            </p:custDataLst>
          </p:nvPr>
        </p:nvSpPr>
        <p:spPr>
          <a:xfrm>
            <a:off x="720000" y="1713599"/>
            <a:ext cx="10752000" cy="44244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a:extLst>
              <a:ext uri="{FF2B5EF4-FFF2-40B4-BE49-F238E27FC236}">
                <a16:creationId xmlns:a16="http://schemas.microsoft.com/office/drawing/2014/main" id="{B7FEBF82-8BAB-1E5B-37EF-020818D104B8}"/>
              </a:ext>
            </a:extLst>
          </p:cNvPr>
          <p:cNvSpPr>
            <a:spLocks noGrp="1"/>
          </p:cNvSpPr>
          <p:nvPr>
            <p:ph type="dt" sz="half" idx="2"/>
          </p:nvPr>
        </p:nvSpPr>
        <p:spPr>
          <a:xfrm>
            <a:off x="1115138" y="6439469"/>
            <a:ext cx="2743200" cy="180000"/>
          </a:xfrm>
          <a:prstGeom prst="rect">
            <a:avLst/>
          </a:prstGeom>
        </p:spPr>
        <p:txBody>
          <a:bodyPr vert="horz" lIns="0" tIns="0" rIns="0" bIns="0" rtlCol="0" anchor="b" anchorCtr="0"/>
          <a:lstStyle>
            <a:lvl1pPr algn="l">
              <a:defRPr sz="800">
                <a:solidFill>
                  <a:schemeClr val="accent1"/>
                </a:solidFill>
              </a:defRPr>
            </a:lvl1pPr>
          </a:lstStyle>
          <a:p>
            <a:fld id="{C4CE41CF-278C-3E48-B7C0-46BF5ABD853F}" type="datetime4">
              <a:rPr lang="en-US" noProof="0" smtClean="0"/>
              <a:t>November 13, 2023</a:t>
            </a:fld>
            <a:endParaRPr lang="en-US" noProof="0"/>
          </a:p>
        </p:txBody>
      </p:sp>
      <p:sp>
        <p:nvSpPr>
          <p:cNvPr id="6" name="Slide Number Placeholder 5">
            <a:extLst>
              <a:ext uri="{FF2B5EF4-FFF2-40B4-BE49-F238E27FC236}">
                <a16:creationId xmlns:a16="http://schemas.microsoft.com/office/drawing/2014/main" id="{A6BFCFEF-8B6A-152F-1EE7-29B8B4C5E8D6}"/>
              </a:ext>
            </a:extLst>
          </p:cNvPr>
          <p:cNvSpPr>
            <a:spLocks noGrp="1"/>
          </p:cNvSpPr>
          <p:nvPr>
            <p:ph type="sldNum" sz="quarter" idx="4"/>
          </p:nvPr>
        </p:nvSpPr>
        <p:spPr>
          <a:xfrm>
            <a:off x="719138" y="6439469"/>
            <a:ext cx="396000" cy="180000"/>
          </a:xfrm>
          <a:prstGeom prst="rect">
            <a:avLst/>
          </a:prstGeom>
        </p:spPr>
        <p:txBody>
          <a:bodyPr vert="horz" lIns="0" tIns="0" rIns="0" bIns="0" rtlCol="0" anchor="b" anchorCtr="0"/>
          <a:lstStyle>
            <a:lvl1pPr algn="l">
              <a:defRPr sz="800">
                <a:solidFill>
                  <a:schemeClr val="accent1"/>
                </a:solidFill>
              </a:defRPr>
            </a:lvl1pPr>
          </a:lstStyle>
          <a:p>
            <a:fld id="{2DDEA8E7-5F55-4A60-8EF9-470692FC5635}" type="slidenum">
              <a:rPr lang="en-US" noProof="0" smtClean="0"/>
              <a:pPr/>
              <a:t>‹#›</a:t>
            </a:fld>
            <a:endParaRPr lang="en-US" noProof="0"/>
          </a:p>
        </p:txBody>
      </p:sp>
      <p:sp>
        <p:nvSpPr>
          <p:cNvPr id="14" name="Footers" descr="{&quot;templafy&quot;:{&quot;id&quot;:&quot;e9383ee7-3bdb-4ad8-b0a3-1f68a436097a&quot;}}">
            <a:extLst>
              <a:ext uri="{FF2B5EF4-FFF2-40B4-BE49-F238E27FC236}">
                <a16:creationId xmlns:a16="http://schemas.microsoft.com/office/drawing/2014/main" id="{C9D8BBB8-64ED-CEAF-3B7D-CCE7CC4C4579}"/>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
        <p:nvSpPr>
          <p:cNvPr id="19" name="Guides" hidden="1">
            <a:extLst>
              <a:ext uri="{FF2B5EF4-FFF2-40B4-BE49-F238E27FC236}">
                <a16:creationId xmlns:a16="http://schemas.microsoft.com/office/drawing/2014/main" id="{0D073D88-5C5F-430B-DE0F-D1CD684A6AE8}"/>
              </a:ext>
            </a:extLst>
          </p:cNvPr>
          <p:cNvSpPr/>
          <p:nvPr userDrawn="1">
            <p:custDataLst>
              <p:tags r:id="rId52"/>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425448671"/>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 id="2147483735" r:id="rId40"/>
    <p:sldLayoutId id="2147483736" r:id="rId41"/>
    <p:sldLayoutId id="2147483737" r:id="rId42"/>
    <p:sldLayoutId id="2147483738" r:id="rId43"/>
    <p:sldLayoutId id="2147483739" r:id="rId44"/>
    <p:sldLayoutId id="2147483740" r:id="rId45"/>
    <p:sldLayoutId id="2147483741" r:id="rId46"/>
    <p:sldLayoutId id="2147483742" r:id="rId47"/>
    <p:sldLayoutId id="2147483744" r:id="rId48"/>
  </p:sldLayoutIdLst>
  <p:hf hdr="0" ftr="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250"/>
        </a:spcBef>
        <a:spcAft>
          <a:spcPts val="600"/>
        </a:spcAft>
        <a:buFont typeface="Arial" panose="020B0604020202020204" pitchFamily="34" charset="0"/>
        <a:buNone/>
        <a:defRPr sz="1800" kern="1200">
          <a:solidFill>
            <a:schemeClr val="accent1"/>
          </a:solidFill>
          <a:latin typeface="+mn-lt"/>
          <a:ea typeface="+mn-ea"/>
          <a:cs typeface="+mn-cs"/>
        </a:defRPr>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8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6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4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20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8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6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6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200" i="1"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0BC64D-2DED-486E-96BA-514809208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6357C9-62B8-47DF-870E-2FC0E7001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0308B-5351-4960-895E-1CD062561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CCC83-EAAD-4CD3-912A-50E78FD3927E}" type="datetimeFigureOut">
              <a:rPr lang="en-US" smtClean="0"/>
              <a:t>11/13/2023</a:t>
            </a:fld>
            <a:endParaRPr lang="en-US"/>
          </a:p>
        </p:txBody>
      </p:sp>
      <p:sp>
        <p:nvSpPr>
          <p:cNvPr id="5" name="Footer Placeholder 4">
            <a:extLst>
              <a:ext uri="{FF2B5EF4-FFF2-40B4-BE49-F238E27FC236}">
                <a16:creationId xmlns:a16="http://schemas.microsoft.com/office/drawing/2014/main" id="{8BA6DB78-E48D-4A3F-81C2-5FE7552812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788957-F827-45A1-9C11-AEC3BA92A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3A9B6-7E1E-4BD2-AB54-3172D4F8DF56}" type="slidenum">
              <a:rPr lang="en-US" smtClean="0"/>
              <a:t>‹#›</a:t>
            </a:fld>
            <a:endParaRPr lang="en-US"/>
          </a:p>
        </p:txBody>
      </p:sp>
    </p:spTree>
    <p:extLst>
      <p:ext uri="{BB962C8B-B14F-4D97-AF65-F5344CB8AC3E}">
        <p14:creationId xmlns:p14="http://schemas.microsoft.com/office/powerpoint/2010/main" val="2034171677"/>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6.xml"/><Relationship Id="rId1" Type="http://schemas.openxmlformats.org/officeDocument/2006/relationships/customXml" Target="../../customXml/item8.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grants.nih.gov/grants/guide/notice-files/NOT-OD-22-132.html"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mailto:msabara@pennmedicine.upenn.edu" TargetMode="External"/><Relationship Id="rId4" Type="http://schemas.openxmlformats.org/officeDocument/2006/relationships/hyperlink" Target="https://srfs.upenn.edu/costs-budgeting/med/master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hyperlink" Target="mailto:mmaxwell@upenn.edu" TargetMode="External"/><Relationship Id="rId2" Type="http://schemas.openxmlformats.org/officeDocument/2006/relationships/hyperlink" Target="mailto:emma@upenn.edu" TargetMode="External"/><Relationship Id="rId1" Type="http://schemas.openxmlformats.org/officeDocument/2006/relationships/slideLayout" Target="../slideLayouts/slideLayout13.xml"/><Relationship Id="rId5" Type="http://schemas.openxmlformats.org/officeDocument/2006/relationships/hyperlink" Target="https://www.itmat.upenn.edu/itmat/education-and-training/master-of-science-in-translational-research/" TargetMode="External"/><Relationship Id="rId4" Type="http://schemas.openxmlformats.org/officeDocument/2006/relationships/hyperlink" Target="mailto:danwild@upenn.edu"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customXml" Target="../../customXml/item2.xml"/><Relationship Id="rId1" Type="http://schemas.openxmlformats.org/officeDocument/2006/relationships/customXml" Target="../../customXml/item5.xml"/><Relationship Id="rId4"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4DAA28-8E24-DB80-0927-0D77D88667E8}"/>
              </a:ext>
            </a:extLst>
          </p:cNvPr>
          <p:cNvSpPr>
            <a:spLocks noGrp="1"/>
          </p:cNvSpPr>
          <p:nvPr>
            <p:ph type="body" sz="quarter" idx="24"/>
          </p:nvPr>
        </p:nvSpPr>
        <p:spPr/>
        <p:txBody>
          <a:bodyPr/>
          <a:lstStyle/>
          <a:p>
            <a:endParaRPr lang="en-US"/>
          </a:p>
        </p:txBody>
      </p:sp>
      <p:sp>
        <p:nvSpPr>
          <p:cNvPr id="3" name="Title 2">
            <a:extLst>
              <a:ext uri="{FF2B5EF4-FFF2-40B4-BE49-F238E27FC236}">
                <a16:creationId xmlns:a16="http://schemas.microsoft.com/office/drawing/2014/main" id="{CE188762-9884-5C5E-D68C-4786BAC5137F}"/>
              </a:ext>
            </a:extLst>
          </p:cNvPr>
          <p:cNvSpPr>
            <a:spLocks noGrp="1"/>
          </p:cNvSpPr>
          <p:nvPr>
            <p:ph type="ctrTitle"/>
          </p:nvPr>
        </p:nvSpPr>
        <p:spPr>
          <a:xfrm>
            <a:off x="719999" y="2538000"/>
            <a:ext cx="10733505" cy="1782000"/>
          </a:xfrm>
        </p:spPr>
        <p:txBody>
          <a:bodyPr/>
          <a:lstStyle/>
          <a:p>
            <a:r>
              <a:rPr lang="en-US" sz="4000" dirty="0">
                <a:latin typeface="Segoe UI Black" panose="020B0A02040204020203" pitchFamily="34" charset="0"/>
                <a:ea typeface="Segoe UI Black" panose="020B0A02040204020203" pitchFamily="34" charset="0"/>
              </a:rPr>
              <a:t>ITMAT Education</a:t>
            </a:r>
            <a:br>
              <a:rPr lang="en-US" dirty="0">
                <a:latin typeface="Segoe UI Black" panose="020B0A02040204020203" pitchFamily="34" charset="0"/>
                <a:ea typeface="Segoe UI Black" panose="020B0A02040204020203" pitchFamily="34" charset="0"/>
              </a:rPr>
            </a:br>
            <a:r>
              <a:rPr lang="en-US" sz="3600" dirty="0">
                <a:latin typeface="Segoe UI Black" panose="020B0A02040204020203" pitchFamily="34" charset="0"/>
                <a:ea typeface="Segoe UI Black" panose="020B0A02040204020203" pitchFamily="34" charset="0"/>
              </a:rPr>
              <a:t>Master of Science in Translational Research</a:t>
            </a:r>
          </a:p>
        </p:txBody>
      </p:sp>
      <p:sp>
        <p:nvSpPr>
          <p:cNvPr id="6" name="Date Placeholder 5">
            <a:extLst>
              <a:ext uri="{FF2B5EF4-FFF2-40B4-BE49-F238E27FC236}">
                <a16:creationId xmlns:a16="http://schemas.microsoft.com/office/drawing/2014/main" id="{3A8AB653-73E8-05CF-EE6A-C97CDC398182}"/>
              </a:ext>
            </a:extLst>
          </p:cNvPr>
          <p:cNvSpPr>
            <a:spLocks noGrp="1"/>
          </p:cNvSpPr>
          <p:nvPr>
            <p:ph type="dt" sz="half" idx="10"/>
          </p:nvPr>
        </p:nvSpPr>
        <p:spPr/>
        <p:txBody>
          <a:bodyPr/>
          <a:lstStyle/>
          <a:p>
            <a:r>
              <a:rPr lang="en-US" dirty="0"/>
              <a:t>November 2023</a:t>
            </a:r>
            <a:endParaRPr lang="en-GB" dirty="0"/>
          </a:p>
        </p:txBody>
      </p:sp>
      <p:sp>
        <p:nvSpPr>
          <p:cNvPr id="7" name="Text Placeholder 6">
            <a:extLst>
              <a:ext uri="{FF2B5EF4-FFF2-40B4-BE49-F238E27FC236}">
                <a16:creationId xmlns:a16="http://schemas.microsoft.com/office/drawing/2014/main" id="{F5790A60-AD57-7FE5-C86A-A62C01AC4991}"/>
              </a:ext>
            </a:extLst>
          </p:cNvPr>
          <p:cNvSpPr>
            <a:spLocks noGrp="1"/>
          </p:cNvSpPr>
          <p:nvPr>
            <p:ph type="body" sz="quarter" idx="25"/>
          </p:nvPr>
        </p:nvSpPr>
        <p:spPr>
          <a:xfrm>
            <a:off x="719999" y="5557141"/>
            <a:ext cx="7811157" cy="45719"/>
          </a:xfrm>
        </p:spPr>
        <p:txBody>
          <a:bodyPr/>
          <a:lstStyle/>
          <a:p>
            <a:endParaRPr lang="en-US" sz="1400" dirty="0"/>
          </a:p>
          <a:p>
            <a:r>
              <a:rPr lang="en-US" sz="1400" dirty="0"/>
              <a:t>Nalaka Gooneratne, MD, MSc </a:t>
            </a:r>
          </a:p>
          <a:p>
            <a:r>
              <a:rPr lang="en-US" sz="1400" dirty="0"/>
              <a:t>Associate Director, ITMAT Education</a:t>
            </a:r>
          </a:p>
        </p:txBody>
      </p:sp>
      <p:pic>
        <p:nvPicPr>
          <p:cNvPr id="4" name="Picture 3">
            <a:extLst>
              <a:ext uri="{FF2B5EF4-FFF2-40B4-BE49-F238E27FC236}">
                <a16:creationId xmlns:a16="http://schemas.microsoft.com/office/drawing/2014/main" id="{3EC80B12-2235-4CDC-FD8A-E140ED5CD04F}"/>
              </a:ext>
            </a:extLst>
          </p:cNvPr>
          <p:cNvPicPr>
            <a:picLocks noChangeAspect="1"/>
          </p:cNvPicPr>
          <p:nvPr/>
        </p:nvPicPr>
        <p:blipFill>
          <a:blip r:embed="rId4"/>
          <a:stretch>
            <a:fillRect/>
          </a:stretch>
        </p:blipFill>
        <p:spPr>
          <a:xfrm>
            <a:off x="9120187" y="3933825"/>
            <a:ext cx="2562225" cy="2571750"/>
          </a:xfrm>
          <a:prstGeom prst="rect">
            <a:avLst/>
          </a:prstGeom>
        </p:spPr>
      </p:pic>
      <p:sp>
        <p:nvSpPr>
          <p:cNvPr id="8" name="Date Placeholder 5">
            <a:extLst>
              <a:ext uri="{FF2B5EF4-FFF2-40B4-BE49-F238E27FC236}">
                <a16:creationId xmlns:a16="http://schemas.microsoft.com/office/drawing/2014/main" id="{D2B2E4BD-E065-3D8E-DA7B-2D0C625376F2}"/>
              </a:ext>
            </a:extLst>
          </p:cNvPr>
          <p:cNvSpPr txBox="1">
            <a:spLocks/>
          </p:cNvSpPr>
          <p:nvPr/>
        </p:nvSpPr>
        <p:spPr>
          <a:xfrm>
            <a:off x="7193009" y="5151601"/>
            <a:ext cx="5195025" cy="180000"/>
          </a:xfrm>
          <a:prstGeom prst="rect">
            <a:avLst/>
          </a:prstGeom>
        </p:spPr>
        <p:txBody>
          <a:bodyPr vert="horz" lIns="0" tIns="0" rIns="0" bIns="0" rtlCol="0" anchor="b" anchorCtr="0"/>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t>Please sign in →</a:t>
            </a:r>
            <a:endParaRPr lang="en-GB" sz="1800" dirty="0"/>
          </a:p>
        </p:txBody>
      </p:sp>
    </p:spTree>
    <p:custDataLst>
      <p:custData r:id="rId1"/>
      <p:custData r:id="rId2"/>
    </p:custDataLst>
    <p:extLst>
      <p:ext uri="{BB962C8B-B14F-4D97-AF65-F5344CB8AC3E}">
        <p14:creationId xmlns:p14="http://schemas.microsoft.com/office/powerpoint/2010/main" val="3205241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4F4264-2694-4297-9C47-6D0F5CE82BCF}"/>
              </a:ext>
            </a:extLst>
          </p:cNvPr>
          <p:cNvSpPr>
            <a:spLocks noGrp="1"/>
          </p:cNvSpPr>
          <p:nvPr>
            <p:ph type="title"/>
          </p:nvPr>
        </p:nvSpPr>
        <p:spPr/>
        <p:txBody>
          <a:bodyPr>
            <a:noAutofit/>
          </a:bodyPr>
          <a:lstStyle/>
          <a:p>
            <a:r>
              <a:rPr lang="en-US" dirty="0">
                <a:solidFill>
                  <a:srgbClr val="002060"/>
                </a:solidFill>
                <a:latin typeface="+mn-lt"/>
              </a:rPr>
              <a:t>Clinical Rotations</a:t>
            </a:r>
          </a:p>
        </p:txBody>
      </p:sp>
      <p:sp>
        <p:nvSpPr>
          <p:cNvPr id="3" name="Content Placeholder 2">
            <a:extLst>
              <a:ext uri="{FF2B5EF4-FFF2-40B4-BE49-F238E27FC236}">
                <a16:creationId xmlns:a16="http://schemas.microsoft.com/office/drawing/2014/main" id="{FDCFA924-58BB-4AEA-95C0-721E46EE1924}"/>
              </a:ext>
            </a:extLst>
          </p:cNvPr>
          <p:cNvSpPr>
            <a:spLocks noGrp="1"/>
          </p:cNvSpPr>
          <p:nvPr>
            <p:ph idx="1"/>
          </p:nvPr>
        </p:nvSpPr>
        <p:spPr/>
        <p:txBody>
          <a:bodyPr>
            <a:normAutofit/>
          </a:bodyPr>
          <a:lstStyle/>
          <a:p>
            <a:pPr marL="342900" indent="-342900">
              <a:buFont typeface="Arial" panose="020B0604020202020204" pitchFamily="34" charset="0"/>
              <a:buChar char="•"/>
            </a:pPr>
            <a:r>
              <a:rPr lang="en-US" sz="1600" b="1" dirty="0">
                <a:solidFill>
                  <a:srgbClr val="002060"/>
                </a:solidFill>
              </a:rPr>
              <a:t>Clinical Rotations are not permitted while enrolled in didactic course work</a:t>
            </a:r>
          </a:p>
          <a:p>
            <a:pPr marL="342900" indent="-342900">
              <a:buFont typeface="Arial" panose="020B0604020202020204" pitchFamily="34" charset="0"/>
              <a:buChar char="•"/>
            </a:pPr>
            <a:r>
              <a:rPr lang="en-US" sz="1600" dirty="0">
                <a:solidFill>
                  <a:srgbClr val="002060"/>
                </a:solidFill>
              </a:rPr>
              <a:t>Potential time when students may be able to complete Clinical Rotations </a:t>
            </a:r>
          </a:p>
          <a:p>
            <a:pPr lvl="3"/>
            <a:r>
              <a:rPr lang="en-US" sz="1600" dirty="0">
                <a:solidFill>
                  <a:srgbClr val="002060"/>
                </a:solidFill>
              </a:rPr>
              <a:t>End of year one in the MSTR during July/August</a:t>
            </a:r>
          </a:p>
          <a:p>
            <a:pPr lvl="3"/>
            <a:r>
              <a:rPr lang="en-US" sz="1600" dirty="0">
                <a:solidFill>
                  <a:srgbClr val="002060"/>
                </a:solidFill>
              </a:rPr>
              <a:t>Note: s</a:t>
            </a:r>
            <a:r>
              <a:rPr lang="en-US" sz="1600" b="0" dirty="0">
                <a:solidFill>
                  <a:srgbClr val="002060"/>
                </a:solidFill>
              </a:rPr>
              <a:t>tudents in full summer courses would only be able to complete rotations in August</a:t>
            </a:r>
          </a:p>
          <a:p>
            <a:pPr lvl="3"/>
            <a:r>
              <a:rPr lang="en-US" sz="1600" dirty="0">
                <a:solidFill>
                  <a:srgbClr val="002060"/>
                </a:solidFill>
              </a:rPr>
              <a:t>Final Spring Term</a:t>
            </a:r>
          </a:p>
          <a:p>
            <a:pPr lvl="3"/>
            <a:endParaRPr lang="en-US" sz="1200" dirty="0">
              <a:solidFill>
                <a:srgbClr val="002060"/>
              </a:solidFill>
            </a:endParaRPr>
          </a:p>
          <a:p>
            <a:pPr marL="342900" indent="-342900">
              <a:buFont typeface="Arial" panose="020B0604020202020204" pitchFamily="34" charset="0"/>
              <a:buChar char="•"/>
            </a:pPr>
            <a:r>
              <a:rPr lang="en-US" sz="1600" dirty="0">
                <a:solidFill>
                  <a:srgbClr val="002060"/>
                </a:solidFill>
              </a:rPr>
              <a:t>Students should consult with their Medical School Advisors and the MSTR Program prior to scheduling any rotations.</a:t>
            </a:r>
          </a:p>
        </p:txBody>
      </p:sp>
    </p:spTree>
    <p:extLst>
      <p:ext uri="{BB962C8B-B14F-4D97-AF65-F5344CB8AC3E}">
        <p14:creationId xmlns:p14="http://schemas.microsoft.com/office/powerpoint/2010/main" val="277455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838200"/>
          </a:xfrm>
          <a:noFill/>
        </p:spPr>
        <p:txBody>
          <a:bodyPr anchor="ctr">
            <a:normAutofit/>
          </a:bodyPr>
          <a:lstStyle/>
          <a:p>
            <a:r>
              <a:rPr lang="en-US" dirty="0">
                <a:solidFill>
                  <a:srgbClr val="002060"/>
                </a:solidFill>
              </a:rPr>
              <a:t>Grant Funding &amp; Tuition Costs</a:t>
            </a:r>
          </a:p>
        </p:txBody>
      </p:sp>
      <p:sp>
        <p:nvSpPr>
          <p:cNvPr id="3" name="Content Placeholder 2"/>
          <p:cNvSpPr>
            <a:spLocks noGrp="1"/>
          </p:cNvSpPr>
          <p:nvPr>
            <p:ph idx="1"/>
          </p:nvPr>
        </p:nvSpPr>
        <p:spPr>
          <a:xfrm>
            <a:off x="609600" y="990601"/>
            <a:ext cx="10972800" cy="4906966"/>
          </a:xfrm>
        </p:spPr>
        <p:txBody>
          <a:bodyPr>
            <a:normAutofit/>
          </a:bodyPr>
          <a:lstStyle/>
          <a:p>
            <a:pPr lvl="1" eaLnBrk="1" hangingPunct="1">
              <a:lnSpc>
                <a:spcPct val="80000"/>
              </a:lnSpc>
              <a:buFont typeface="Arial" panose="020B0604020202020204" pitchFamily="34" charset="0"/>
              <a:buChar char="•"/>
            </a:pPr>
            <a:endParaRPr lang="en-US" sz="1200" dirty="0"/>
          </a:p>
          <a:p>
            <a:pPr>
              <a:lnSpc>
                <a:spcPct val="80000"/>
              </a:lnSpc>
              <a:buFont typeface="Arial" panose="020B0604020202020204" pitchFamily="34" charset="0"/>
              <a:buChar char="•"/>
            </a:pPr>
            <a:r>
              <a:rPr lang="en-US" sz="2000" dirty="0"/>
              <a:t>TL1 scholars receive:</a:t>
            </a:r>
          </a:p>
          <a:p>
            <a:pPr lvl="2">
              <a:lnSpc>
                <a:spcPct val="80000"/>
              </a:lnSpc>
            </a:pPr>
            <a:r>
              <a:rPr lang="en-US" sz="2000" dirty="0">
                <a:solidFill>
                  <a:schemeClr val="tx2"/>
                </a:solidFill>
              </a:rPr>
              <a:t>$</a:t>
            </a:r>
            <a:r>
              <a:rPr lang="en-US" sz="2000" b="0" i="0" dirty="0">
                <a:solidFill>
                  <a:schemeClr val="tx2"/>
                </a:solidFill>
                <a:effectLst/>
              </a:rPr>
              <a:t>27,144 stipend</a:t>
            </a:r>
            <a:r>
              <a:rPr lang="en-US" sz="2000" dirty="0">
                <a:solidFill>
                  <a:schemeClr val="tx2"/>
                </a:solidFill>
              </a:rPr>
              <a:t> for one year, paid monthly, </a:t>
            </a:r>
            <a:r>
              <a:rPr lang="en-US" sz="2000" dirty="0">
                <a:solidFill>
                  <a:srgbClr val="3C86C3"/>
                </a:solidFill>
                <a:hlinkClick r:id="rId3">
                  <a:extLst>
                    <a:ext uri="{A12FA001-AC4F-418D-AE19-62706E023703}">
                      <ahyp:hlinkClr xmlns:ahyp="http://schemas.microsoft.com/office/drawing/2018/hyperlinkcolor" val="tx"/>
                    </a:ext>
                  </a:extLst>
                </a:hlinkClick>
              </a:rPr>
              <a:t>set by the NIH</a:t>
            </a:r>
            <a:endParaRPr lang="en-US" sz="2000" dirty="0">
              <a:solidFill>
                <a:schemeClr val="tx2"/>
              </a:solidFill>
            </a:endParaRPr>
          </a:p>
          <a:p>
            <a:pPr lvl="2">
              <a:lnSpc>
                <a:spcPct val="80000"/>
              </a:lnSpc>
            </a:pPr>
            <a:r>
              <a:rPr lang="en-US" sz="2000" dirty="0">
                <a:solidFill>
                  <a:schemeClr val="tx2"/>
                </a:solidFill>
              </a:rPr>
              <a:t>$20,200 tuition scholarship</a:t>
            </a:r>
          </a:p>
          <a:p>
            <a:pPr marL="457200" lvl="1" indent="0">
              <a:lnSpc>
                <a:spcPct val="80000"/>
              </a:lnSpc>
              <a:buNone/>
            </a:pPr>
            <a:endParaRPr lang="en-US" sz="2000" dirty="0"/>
          </a:p>
          <a:p>
            <a:pPr eaLnBrk="1" hangingPunct="1">
              <a:lnSpc>
                <a:spcPct val="80000"/>
              </a:lnSpc>
              <a:buFont typeface="Arial" panose="020B0604020202020204" pitchFamily="34" charset="0"/>
              <a:buChar char="•"/>
            </a:pPr>
            <a:r>
              <a:rPr lang="en-US" sz="2000" dirty="0"/>
              <a:t>Tuition Costs for MSTR Degree (12 cu)</a:t>
            </a:r>
          </a:p>
          <a:p>
            <a:pPr lvl="2">
              <a:lnSpc>
                <a:spcPct val="80000"/>
              </a:lnSpc>
              <a:buFont typeface="Arial" panose="020B0604020202020204" pitchFamily="34" charset="0"/>
              <a:buChar char="•"/>
            </a:pPr>
            <a:r>
              <a:rPr lang="en-US" sz="2000" dirty="0"/>
              <a:t>$69,432 (MSTR tuition cost FY24, most current </a:t>
            </a:r>
            <a:r>
              <a:rPr lang="en-US" sz="2000" dirty="0">
                <a:hlinkClick r:id="rId4"/>
              </a:rPr>
              <a:t>rates</a:t>
            </a:r>
            <a:r>
              <a:rPr lang="en-US" sz="2000" dirty="0"/>
              <a:t>)</a:t>
            </a:r>
          </a:p>
          <a:p>
            <a:pPr lvl="3">
              <a:lnSpc>
                <a:spcPct val="80000"/>
              </a:lnSpc>
              <a:buFont typeface="Arial" panose="020B0604020202020204" pitchFamily="34" charset="0"/>
              <a:buChar char="•"/>
            </a:pPr>
            <a:r>
              <a:rPr lang="en-US" sz="2000" dirty="0">
                <a:solidFill>
                  <a:srgbClr val="002060"/>
                </a:solidFill>
              </a:rPr>
              <a:t>- $20,200 provided by appointment to the TL1 grant</a:t>
            </a:r>
          </a:p>
          <a:p>
            <a:pPr lvl="3">
              <a:lnSpc>
                <a:spcPct val="80000"/>
              </a:lnSpc>
              <a:buFont typeface="Arial" panose="020B0604020202020204" pitchFamily="34" charset="0"/>
              <a:buChar char="•"/>
            </a:pPr>
            <a:r>
              <a:rPr lang="en-US" sz="2000" dirty="0">
                <a:solidFill>
                  <a:srgbClr val="002060"/>
                </a:solidFill>
              </a:rPr>
              <a:t>- $11,100 (PSOM additional course policy for 2 courses)</a:t>
            </a:r>
          </a:p>
          <a:p>
            <a:pPr lvl="3">
              <a:lnSpc>
                <a:spcPct val="80000"/>
              </a:lnSpc>
              <a:buFont typeface="Arial" panose="020B0604020202020204" pitchFamily="34" charset="0"/>
              <a:buChar char="•"/>
            </a:pPr>
            <a:r>
              <a:rPr lang="en-US" sz="2000" dirty="0">
                <a:solidFill>
                  <a:srgbClr val="00B050"/>
                </a:solidFill>
              </a:rPr>
              <a:t>= $38,132 estimated tuition costs (about equivalent to MD tuition not charged Fall </a:t>
            </a:r>
            <a:r>
              <a:rPr lang="en-US" sz="2000" dirty="0" err="1">
                <a:solidFill>
                  <a:srgbClr val="00B050"/>
                </a:solidFill>
              </a:rPr>
              <a:t>Yr</a:t>
            </a:r>
            <a:r>
              <a:rPr lang="en-US" sz="2000" dirty="0">
                <a:solidFill>
                  <a:srgbClr val="00B050"/>
                </a:solidFill>
              </a:rPr>
              <a:t> 5)</a:t>
            </a:r>
          </a:p>
          <a:p>
            <a:pPr marL="320400" lvl="3" indent="0">
              <a:lnSpc>
                <a:spcPct val="80000"/>
              </a:lnSpc>
              <a:buNone/>
            </a:pPr>
            <a:endParaRPr lang="en-US" sz="2000" dirty="0"/>
          </a:p>
          <a:p>
            <a:pPr lvl="1">
              <a:lnSpc>
                <a:spcPct val="80000"/>
              </a:lnSpc>
              <a:buFont typeface="Arial" panose="020B0604020202020204" pitchFamily="34" charset="0"/>
              <a:buChar char="•"/>
            </a:pPr>
            <a:r>
              <a:rPr lang="en-US" sz="2000" dirty="0">
                <a:solidFill>
                  <a:schemeClr val="tx2"/>
                </a:solidFill>
              </a:rPr>
              <a:t>If you receive a PSOM scholarship, it can not be used during the MSTR program</a:t>
            </a:r>
          </a:p>
          <a:p>
            <a:pPr lvl="1">
              <a:lnSpc>
                <a:spcPct val="80000"/>
              </a:lnSpc>
              <a:buFont typeface="Arial" panose="020B0604020202020204" pitchFamily="34" charset="0"/>
              <a:buChar char="•"/>
            </a:pPr>
            <a:endParaRPr lang="en-US" sz="2000" b="0" i="0" dirty="0">
              <a:solidFill>
                <a:schemeClr val="tx2"/>
              </a:solidFill>
              <a:effectLst/>
              <a:latin typeface="Fira Sans" panose="020B0503050000020004" pitchFamily="34" charset="0"/>
            </a:endParaRPr>
          </a:p>
          <a:p>
            <a:pPr lvl="1">
              <a:lnSpc>
                <a:spcPct val="80000"/>
              </a:lnSpc>
              <a:buFont typeface="Arial" panose="020B0604020202020204" pitchFamily="34" charset="0"/>
              <a:buChar char="•"/>
            </a:pPr>
            <a:r>
              <a:rPr lang="en-US" sz="2000" b="0" i="0" dirty="0">
                <a:effectLst/>
              </a:rPr>
              <a:t>MD Students are strongly encouraged to contact </a:t>
            </a:r>
            <a:r>
              <a:rPr lang="en-US" sz="2000" b="1" i="0" u="none" strike="noStrike" dirty="0">
                <a:effectLst/>
                <a:hlinkClick r:id="rId5">
                  <a:extLst>
                    <a:ext uri="{A12FA001-AC4F-418D-AE19-62706E023703}">
                      <ahyp:hlinkClr xmlns:ahyp="http://schemas.microsoft.com/office/drawing/2018/hyperlinkcolor" val="tx"/>
                    </a:ext>
                  </a:extLst>
                </a:hlinkClick>
              </a:rPr>
              <a:t>Michael Sabara</a:t>
            </a:r>
            <a:r>
              <a:rPr lang="en-US" sz="2000" b="0" i="0" dirty="0">
                <a:effectLst/>
              </a:rPr>
              <a:t>, Director of Financial Services for financial aid advising and planning.</a:t>
            </a:r>
            <a:endParaRPr lang="en-US" sz="2000" b="0" dirty="0"/>
          </a:p>
          <a:p>
            <a:pPr marL="0" indent="0">
              <a:lnSpc>
                <a:spcPct val="80000"/>
              </a:lnSpc>
              <a:buNone/>
            </a:pPr>
            <a:endParaRPr lang="en-US" sz="1800" dirty="0"/>
          </a:p>
          <a:p>
            <a:pPr marL="0" indent="0">
              <a:lnSpc>
                <a:spcPct val="80000"/>
              </a:lnSpc>
              <a:buNone/>
            </a:pPr>
            <a:endParaRPr lang="en-US" sz="1800" dirty="0"/>
          </a:p>
          <a:p>
            <a:pPr eaLnBrk="1" hangingPunct="1">
              <a:lnSpc>
                <a:spcPct val="80000"/>
              </a:lnSpc>
              <a:buFont typeface="Arial" panose="020B0604020202020204" pitchFamily="34" charset="0"/>
              <a:buChar char="•"/>
            </a:pPr>
            <a:endParaRPr lang="en-US" sz="1800" dirty="0"/>
          </a:p>
          <a:p>
            <a:pPr marL="0" indent="0">
              <a:lnSpc>
                <a:spcPct val="80000"/>
              </a:lnSpc>
              <a:buNone/>
            </a:pPr>
            <a:endParaRPr lang="en-US" sz="1800" dirty="0"/>
          </a:p>
          <a:p>
            <a:pPr eaLnBrk="1" hangingPunct="1">
              <a:lnSpc>
                <a:spcPct val="80000"/>
              </a:lnSpc>
              <a:buFont typeface="Arial" panose="020B0604020202020204" pitchFamily="34" charset="0"/>
              <a:buChar char="•"/>
            </a:pPr>
            <a:endParaRPr lang="en-US" sz="1800" dirty="0"/>
          </a:p>
          <a:p>
            <a:pPr marL="0" indent="0">
              <a:lnSpc>
                <a:spcPct val="80000"/>
              </a:lnSpc>
              <a:buNone/>
            </a:pPr>
            <a:endParaRPr lang="en-US" sz="1800" dirty="0"/>
          </a:p>
        </p:txBody>
      </p:sp>
    </p:spTree>
    <p:extLst>
      <p:ext uri="{BB962C8B-B14F-4D97-AF65-F5344CB8AC3E}">
        <p14:creationId xmlns:p14="http://schemas.microsoft.com/office/powerpoint/2010/main" val="32388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990600" y="1066800"/>
          <a:ext cx="9753600" cy="5166333"/>
        </p:xfrm>
        <a:graphic>
          <a:graphicData uri="http://schemas.openxmlformats.org/drawingml/2006/table">
            <a:tbl>
              <a:tblPr/>
              <a:tblGrid>
                <a:gridCol w="838200">
                  <a:extLst>
                    <a:ext uri="{9D8B030D-6E8A-4147-A177-3AD203B41FA5}">
                      <a16:colId xmlns:a16="http://schemas.microsoft.com/office/drawing/2014/main" val="20000"/>
                    </a:ext>
                  </a:extLst>
                </a:gridCol>
                <a:gridCol w="2907001">
                  <a:extLst>
                    <a:ext uri="{9D8B030D-6E8A-4147-A177-3AD203B41FA5}">
                      <a16:colId xmlns:a16="http://schemas.microsoft.com/office/drawing/2014/main" val="20001"/>
                    </a:ext>
                  </a:extLst>
                </a:gridCol>
                <a:gridCol w="3036599">
                  <a:extLst>
                    <a:ext uri="{9D8B030D-6E8A-4147-A177-3AD203B41FA5}">
                      <a16:colId xmlns:a16="http://schemas.microsoft.com/office/drawing/2014/main" val="20002"/>
                    </a:ext>
                  </a:extLst>
                </a:gridCol>
                <a:gridCol w="2971800">
                  <a:extLst>
                    <a:ext uri="{9D8B030D-6E8A-4147-A177-3AD203B41FA5}">
                      <a16:colId xmlns:a16="http://schemas.microsoft.com/office/drawing/2014/main" val="20003"/>
                    </a:ext>
                  </a:extLst>
                </a:gridCol>
              </a:tblGrid>
              <a:tr h="359494">
                <a:tc>
                  <a:txBody>
                    <a:bodyPr/>
                    <a:lstStyle/>
                    <a:p>
                      <a:pPr marL="0" marR="0" algn="ctr">
                        <a:spcBef>
                          <a:spcPts val="0"/>
                        </a:spcBef>
                        <a:spcAft>
                          <a:spcPts val="0"/>
                        </a:spcAft>
                      </a:pPr>
                      <a:r>
                        <a:rPr lang="en-US" sz="2000" b="1" cap="all" dirty="0">
                          <a:solidFill>
                            <a:schemeClr val="tx1"/>
                          </a:solidFill>
                          <a:latin typeface="Arial"/>
                          <a:ea typeface="Times New Roman"/>
                          <a:cs typeface="Times New Roman"/>
                        </a:rPr>
                        <a:t>Year</a:t>
                      </a:r>
                      <a:endParaRPr lang="en-US" sz="2000" dirty="0">
                        <a:solidFill>
                          <a:schemeClr val="tx1"/>
                        </a:solidFill>
                        <a:latin typeface="Times New Roman"/>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cap="all" dirty="0">
                          <a:solidFill>
                            <a:schemeClr val="tx1"/>
                          </a:solidFill>
                          <a:latin typeface="Arial"/>
                          <a:ea typeface="Times New Roman"/>
                          <a:cs typeface="Times New Roman"/>
                        </a:rPr>
                        <a:t>Fall</a:t>
                      </a:r>
                      <a:endParaRPr lang="en-US" sz="2000" dirty="0">
                        <a:solidFill>
                          <a:schemeClr val="tx1"/>
                        </a:solidFill>
                        <a:latin typeface="Times New Roman"/>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cap="all" dirty="0">
                          <a:solidFill>
                            <a:schemeClr val="tx1"/>
                          </a:solidFill>
                          <a:latin typeface="Arial"/>
                          <a:ea typeface="Times New Roman"/>
                          <a:cs typeface="Times New Roman"/>
                        </a:rPr>
                        <a:t>Spring</a:t>
                      </a:r>
                      <a:endParaRPr lang="en-US" sz="2000" dirty="0">
                        <a:solidFill>
                          <a:schemeClr val="tx1"/>
                        </a:solidFill>
                        <a:latin typeface="Times New Roman"/>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cap="all" dirty="0">
                          <a:solidFill>
                            <a:schemeClr val="tx1"/>
                          </a:solidFill>
                          <a:latin typeface="Arial"/>
                          <a:ea typeface="Times New Roman"/>
                          <a:cs typeface="Times New Roman"/>
                        </a:rPr>
                        <a:t>Summer</a:t>
                      </a:r>
                      <a:endParaRPr lang="en-US" sz="2000" dirty="0">
                        <a:solidFill>
                          <a:schemeClr val="tx1"/>
                        </a:solidFill>
                        <a:latin typeface="Times New Roman"/>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95409">
                <a:tc>
                  <a:txBody>
                    <a:bodyPr/>
                    <a:lstStyle/>
                    <a:p>
                      <a:pPr marL="0" marR="0" algn="ctr">
                        <a:spcBef>
                          <a:spcPts val="0"/>
                        </a:spcBef>
                        <a:spcAft>
                          <a:spcPts val="0"/>
                        </a:spcAft>
                      </a:pPr>
                      <a:r>
                        <a:rPr lang="en-US" sz="2000" b="1" dirty="0">
                          <a:latin typeface="Arial"/>
                          <a:ea typeface="Times New Roman"/>
                          <a:cs typeface="Times New Roman"/>
                        </a:rPr>
                        <a:t>1</a:t>
                      </a:r>
                      <a:endParaRPr lang="en-US" sz="2000" dirty="0">
                        <a:latin typeface="Times New Roman"/>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rgbClr val="002060"/>
                          </a:solidFill>
                          <a:latin typeface="+mn-lt"/>
                          <a:ea typeface="Times New Roman"/>
                          <a:cs typeface="Times New Roman"/>
                        </a:rPr>
                        <a:t>Module 1</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002060"/>
                          </a:solidFill>
                          <a:latin typeface="+mn-lt"/>
                          <a:ea typeface="Times New Roman"/>
                          <a:cs typeface="Times New Roman"/>
                        </a:rPr>
                        <a:t>MD tuition (by semester)</a:t>
                      </a:r>
                    </a:p>
                    <a:p>
                      <a:pPr marL="0" marR="0" algn="l">
                        <a:spcBef>
                          <a:spcPts val="0"/>
                        </a:spcBef>
                        <a:spcAft>
                          <a:spcPts val="0"/>
                        </a:spcAft>
                      </a:pPr>
                      <a:endParaRPr lang="en-US" sz="1900" dirty="0">
                        <a:solidFill>
                          <a:srgbClr val="002060"/>
                        </a:solidFill>
                        <a:latin typeface="+mn-lt"/>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rgbClr val="002060"/>
                          </a:solidFill>
                          <a:latin typeface="+mn-lt"/>
                          <a:ea typeface="Times New Roman"/>
                          <a:cs typeface="Times New Roman"/>
                        </a:rPr>
                        <a:t>Module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002060"/>
                          </a:solidFill>
                          <a:latin typeface="+mn-lt"/>
                          <a:ea typeface="Times New Roman"/>
                          <a:cs typeface="Times New Roman"/>
                        </a:rPr>
                        <a:t>MD tuition (by semester)</a:t>
                      </a:r>
                    </a:p>
                    <a:p>
                      <a:pPr marL="0" marR="0" algn="l">
                        <a:spcBef>
                          <a:spcPts val="0"/>
                        </a:spcBef>
                        <a:spcAft>
                          <a:spcPts val="0"/>
                        </a:spcAft>
                      </a:pPr>
                      <a:endParaRPr lang="en-US" sz="1900" dirty="0">
                        <a:solidFill>
                          <a:srgbClr val="002060"/>
                        </a:solidFill>
                        <a:latin typeface="+mn-lt"/>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900" dirty="0">
                        <a:solidFill>
                          <a:schemeClr val="accent5">
                            <a:lumMod val="50000"/>
                          </a:schemeClr>
                        </a:solidFill>
                        <a:latin typeface="+mn-lt"/>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8818">
                <a:tc>
                  <a:txBody>
                    <a:bodyPr/>
                    <a:lstStyle/>
                    <a:p>
                      <a:pPr marL="0" marR="0" algn="ctr">
                        <a:spcBef>
                          <a:spcPts val="0"/>
                        </a:spcBef>
                        <a:spcAft>
                          <a:spcPts val="0"/>
                        </a:spcAft>
                      </a:pPr>
                      <a:r>
                        <a:rPr lang="en-US" sz="2000" b="1" dirty="0">
                          <a:latin typeface="Arial"/>
                          <a:ea typeface="Times New Roman"/>
                          <a:cs typeface="Times New Roman"/>
                        </a:rPr>
                        <a:t>2</a:t>
                      </a:r>
                      <a:endParaRPr lang="en-US" sz="2000" dirty="0">
                        <a:latin typeface="Times New Roman"/>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rgbClr val="002060"/>
                          </a:solidFill>
                          <a:latin typeface="+mn-lt"/>
                          <a:ea typeface="Times New Roman"/>
                          <a:cs typeface="Times New Roman"/>
                        </a:rPr>
                        <a:t>Module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002060"/>
                          </a:solidFill>
                          <a:latin typeface="+mn-lt"/>
                          <a:ea typeface="Times New Roman"/>
                          <a:cs typeface="Times New Roman"/>
                        </a:rPr>
                        <a:t>MD tuition (by semester)</a:t>
                      </a:r>
                    </a:p>
                    <a:p>
                      <a:pPr marL="0" marR="0" algn="l">
                        <a:spcBef>
                          <a:spcPts val="0"/>
                        </a:spcBef>
                        <a:spcAft>
                          <a:spcPts val="0"/>
                        </a:spcAft>
                      </a:pPr>
                      <a:endParaRPr lang="en-US" sz="1900" dirty="0">
                        <a:solidFill>
                          <a:srgbClr val="002060"/>
                        </a:solidFill>
                        <a:latin typeface="+mn-lt"/>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rgbClr val="002060"/>
                          </a:solidFill>
                          <a:latin typeface="+mn-lt"/>
                          <a:ea typeface="Times New Roman"/>
                          <a:cs typeface="Times New Roman"/>
                        </a:rPr>
                        <a:t>Module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002060"/>
                          </a:solidFill>
                          <a:latin typeface="+mn-lt"/>
                          <a:ea typeface="Times New Roman"/>
                          <a:cs typeface="Times New Roman"/>
                        </a:rPr>
                        <a:t>MD tuition (by semester)</a:t>
                      </a:r>
                    </a:p>
                    <a:p>
                      <a:pPr marL="0" marR="0" algn="l">
                        <a:spcBef>
                          <a:spcPts val="0"/>
                        </a:spcBef>
                        <a:spcAft>
                          <a:spcPts val="0"/>
                        </a:spcAft>
                      </a:pPr>
                      <a:endParaRPr lang="en-US" sz="1900" dirty="0">
                        <a:solidFill>
                          <a:srgbClr val="002060"/>
                        </a:solidFill>
                        <a:latin typeface="+mn-lt"/>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rgbClr val="0033CC"/>
                          </a:solidFill>
                          <a:latin typeface="+mn-lt"/>
                          <a:ea typeface="Times New Roman"/>
                          <a:cs typeface="Times New Roman"/>
                        </a:rPr>
                        <a:t> </a:t>
                      </a:r>
                      <a:r>
                        <a:rPr lang="en-US" sz="1900" dirty="0">
                          <a:solidFill>
                            <a:srgbClr val="002060"/>
                          </a:solidFill>
                          <a:latin typeface="+mn-lt"/>
                          <a:ea typeface="Times New Roman"/>
                          <a:cs typeface="Times New Roman"/>
                        </a:rPr>
                        <a:t>Module 4</a:t>
                      </a: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20307">
                <a:tc>
                  <a:txBody>
                    <a:bodyPr/>
                    <a:lstStyle/>
                    <a:p>
                      <a:pPr marL="0" marR="0" algn="ctr">
                        <a:spcBef>
                          <a:spcPts val="0"/>
                        </a:spcBef>
                        <a:spcAft>
                          <a:spcPts val="0"/>
                        </a:spcAft>
                      </a:pPr>
                      <a:r>
                        <a:rPr lang="en-US" sz="2000" b="1" dirty="0">
                          <a:latin typeface="Arial"/>
                          <a:ea typeface="Times New Roman"/>
                          <a:cs typeface="Times New Roman"/>
                        </a:rPr>
                        <a:t>3</a:t>
                      </a:r>
                      <a:endParaRPr lang="en-US" sz="2000" dirty="0">
                        <a:latin typeface="Times New Roman"/>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rgbClr val="002060"/>
                          </a:solidFill>
                          <a:latin typeface="+mn-lt"/>
                          <a:ea typeface="Times New Roman"/>
                          <a:cs typeface="Times New Roman"/>
                        </a:rPr>
                        <a:t>Module 4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solidFill>
                            <a:srgbClr val="002060"/>
                          </a:solidFill>
                          <a:latin typeface="+mn-lt"/>
                          <a:ea typeface="Times New Roman"/>
                          <a:cs typeface="Times New Roman"/>
                        </a:rPr>
                        <a:t>MD tuition (by semester)</a:t>
                      </a:r>
                    </a:p>
                    <a:p>
                      <a:pPr marL="0" marR="0" algn="l">
                        <a:spcBef>
                          <a:spcPts val="0"/>
                        </a:spcBef>
                        <a:spcAft>
                          <a:spcPts val="0"/>
                        </a:spcAft>
                      </a:pPr>
                      <a:endParaRPr lang="en-US" sz="1900" dirty="0">
                        <a:solidFill>
                          <a:srgbClr val="002060"/>
                        </a:solidFill>
                        <a:latin typeface="+mn-lt"/>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rgbClr val="002060"/>
                          </a:solidFill>
                          <a:latin typeface="+mn-lt"/>
                          <a:ea typeface="Times New Roman"/>
                          <a:cs typeface="Times New Roman"/>
                        </a:rPr>
                        <a:t>Module 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solidFill>
                            <a:srgbClr val="002060"/>
                          </a:solidFill>
                          <a:latin typeface="+mn-lt"/>
                          <a:ea typeface="Times New Roman"/>
                          <a:cs typeface="Times New Roman"/>
                        </a:rPr>
                        <a:t>MD tuition (by semester)</a:t>
                      </a:r>
                    </a:p>
                    <a:p>
                      <a:pPr marL="0" marR="0" algn="l">
                        <a:spcBef>
                          <a:spcPts val="0"/>
                        </a:spcBef>
                        <a:spcAft>
                          <a:spcPts val="0"/>
                        </a:spcAft>
                      </a:pPr>
                      <a:endParaRPr lang="en-US" sz="1900" dirty="0">
                        <a:solidFill>
                          <a:srgbClr val="002060"/>
                        </a:solidFill>
                        <a:latin typeface="+mn-lt"/>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rgbClr val="00B050"/>
                          </a:solidFill>
                          <a:latin typeface="+mn-lt"/>
                          <a:ea typeface="Times New Roman"/>
                          <a:cs typeface="Times New Roman"/>
                        </a:rPr>
                        <a:t>MTR tuition (by course)</a:t>
                      </a:r>
                    </a:p>
                    <a:p>
                      <a:pPr marL="0" marR="0" algn="l">
                        <a:spcBef>
                          <a:spcPts val="0"/>
                        </a:spcBef>
                        <a:spcAft>
                          <a:spcPts val="0"/>
                        </a:spcAft>
                      </a:pPr>
                      <a:r>
                        <a:rPr lang="en-US" sz="1900" dirty="0">
                          <a:solidFill>
                            <a:schemeClr val="tx1"/>
                          </a:solidFill>
                          <a:latin typeface="+mn-lt"/>
                          <a:ea typeface="Times New Roman"/>
                          <a:cs typeface="Times New Roman"/>
                        </a:rPr>
                        <a:t>TL1 Stipend starts July 1</a:t>
                      </a:r>
                      <a:r>
                        <a:rPr lang="en-US" sz="1900" baseline="30000" dirty="0">
                          <a:solidFill>
                            <a:schemeClr val="tx1"/>
                          </a:solidFill>
                          <a:latin typeface="+mn-lt"/>
                          <a:ea typeface="Times New Roman"/>
                          <a:cs typeface="Times New Roman"/>
                        </a:rPr>
                        <a:t>st</a:t>
                      </a:r>
                      <a:r>
                        <a:rPr lang="en-US" sz="1900" dirty="0">
                          <a:solidFill>
                            <a:schemeClr val="tx1"/>
                          </a:solidFill>
                          <a:latin typeface="+mn-lt"/>
                          <a:ea typeface="Times New Roman"/>
                          <a:cs typeface="Times New Roman"/>
                        </a:rPr>
                        <a:t> </a:t>
                      </a: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7677">
                <a:tc>
                  <a:txBody>
                    <a:bodyPr/>
                    <a:lstStyle/>
                    <a:p>
                      <a:pPr marL="0" marR="0" algn="ctr">
                        <a:spcBef>
                          <a:spcPts val="0"/>
                        </a:spcBef>
                        <a:spcAft>
                          <a:spcPts val="0"/>
                        </a:spcAft>
                      </a:pPr>
                      <a:r>
                        <a:rPr lang="en-US" sz="2000" b="1" dirty="0">
                          <a:latin typeface="Arial"/>
                          <a:ea typeface="Times New Roman"/>
                          <a:cs typeface="Times New Roman"/>
                        </a:rPr>
                        <a:t>4</a:t>
                      </a:r>
                      <a:endParaRPr lang="en-US" sz="2000" dirty="0">
                        <a:latin typeface="Times New Roman"/>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rgbClr val="00B050"/>
                          </a:solidFill>
                          <a:latin typeface="+mn-lt"/>
                          <a:ea typeface="Times New Roman"/>
                          <a:cs typeface="Times New Roman"/>
                        </a:rPr>
                        <a:t>MTR tuition (by course)</a:t>
                      </a:r>
                    </a:p>
                    <a:p>
                      <a:pPr marL="0" marR="0" algn="l">
                        <a:spcBef>
                          <a:spcPts val="0"/>
                        </a:spcBef>
                        <a:spcAft>
                          <a:spcPts val="0"/>
                        </a:spcAft>
                      </a:pPr>
                      <a:r>
                        <a:rPr lang="en-US" sz="1900" dirty="0">
                          <a:solidFill>
                            <a:schemeClr val="tx1"/>
                          </a:solidFill>
                          <a:latin typeface="+mn-lt"/>
                          <a:ea typeface="Times New Roman"/>
                          <a:cs typeface="Times New Roman"/>
                        </a:rPr>
                        <a:t>TL1 Stipend </a:t>
                      </a: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solidFill>
                            <a:srgbClr val="00B050"/>
                          </a:solidFill>
                          <a:latin typeface="+mn-lt"/>
                          <a:ea typeface="Times New Roman"/>
                          <a:cs typeface="Times New Roman"/>
                        </a:rPr>
                        <a:t>MTR tuition (by course)</a:t>
                      </a:r>
                    </a:p>
                    <a:p>
                      <a:pPr marL="0" marR="0" algn="l">
                        <a:spcBef>
                          <a:spcPts val="0"/>
                        </a:spcBef>
                        <a:spcAft>
                          <a:spcPts val="0"/>
                        </a:spcAft>
                      </a:pPr>
                      <a:r>
                        <a:rPr lang="en-US" sz="1900" dirty="0">
                          <a:solidFill>
                            <a:schemeClr val="tx1"/>
                          </a:solidFill>
                          <a:latin typeface="+mn-lt"/>
                          <a:ea typeface="Times New Roman"/>
                          <a:cs typeface="Times New Roman"/>
                        </a:rPr>
                        <a:t>TL1 Stipend </a:t>
                      </a: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solidFill>
                            <a:srgbClr val="00B050"/>
                          </a:solidFill>
                          <a:latin typeface="+mn-lt"/>
                          <a:ea typeface="Times New Roman"/>
                          <a:cs typeface="Times New Roman"/>
                        </a:rPr>
                        <a:t>MTR tuition (by course)</a:t>
                      </a:r>
                    </a:p>
                    <a:p>
                      <a:pPr marL="0" marR="0" algn="l">
                        <a:spcBef>
                          <a:spcPts val="0"/>
                        </a:spcBef>
                        <a:spcAft>
                          <a:spcPts val="0"/>
                        </a:spcAft>
                      </a:pPr>
                      <a:r>
                        <a:rPr lang="en-US" sz="1900" dirty="0">
                          <a:solidFill>
                            <a:schemeClr val="tx1"/>
                          </a:solidFill>
                          <a:latin typeface="+mn-lt"/>
                          <a:ea typeface="Times New Roman"/>
                          <a:cs typeface="Times New Roman"/>
                        </a:rPr>
                        <a:t>TL1</a:t>
                      </a:r>
                      <a:r>
                        <a:rPr lang="en-US" sz="1900" baseline="0" dirty="0">
                          <a:solidFill>
                            <a:schemeClr val="tx1"/>
                          </a:solidFill>
                          <a:latin typeface="+mn-lt"/>
                          <a:ea typeface="Times New Roman"/>
                          <a:cs typeface="Times New Roman"/>
                        </a:rPr>
                        <a:t> Stipend ends June 30</a:t>
                      </a:r>
                      <a:r>
                        <a:rPr lang="en-US" sz="1900" baseline="30000" dirty="0">
                          <a:solidFill>
                            <a:schemeClr val="tx1"/>
                          </a:solidFill>
                          <a:latin typeface="+mn-lt"/>
                          <a:ea typeface="Times New Roman"/>
                          <a:cs typeface="Times New Roman"/>
                        </a:rPr>
                        <a:t>th</a:t>
                      </a:r>
                      <a:r>
                        <a:rPr lang="en-US" sz="1900" baseline="0" dirty="0">
                          <a:solidFill>
                            <a:schemeClr val="tx1"/>
                          </a:solidFill>
                          <a:latin typeface="+mn-lt"/>
                          <a:ea typeface="Times New Roman"/>
                          <a:cs typeface="Times New Roman"/>
                        </a:rPr>
                        <a:t> </a:t>
                      </a:r>
                      <a:endParaRPr lang="en-US" sz="1900" dirty="0">
                        <a:solidFill>
                          <a:schemeClr val="tx1"/>
                        </a:solidFill>
                        <a:latin typeface="+mn-lt"/>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03625">
                <a:tc>
                  <a:txBody>
                    <a:bodyPr/>
                    <a:lstStyle/>
                    <a:p>
                      <a:pPr marL="0" marR="0" algn="ctr">
                        <a:spcBef>
                          <a:spcPts val="0"/>
                        </a:spcBef>
                        <a:spcAft>
                          <a:spcPts val="0"/>
                        </a:spcAft>
                      </a:pPr>
                      <a:r>
                        <a:rPr lang="en-US" sz="2000" b="1" dirty="0">
                          <a:latin typeface="Arial"/>
                          <a:ea typeface="Times New Roman"/>
                          <a:cs typeface="Times New Roman"/>
                        </a:rPr>
                        <a:t>5</a:t>
                      </a:r>
                      <a:endParaRPr lang="en-US" sz="2000" dirty="0">
                        <a:latin typeface="Times New Roman"/>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solidFill>
                            <a:srgbClr val="00B050"/>
                          </a:solidFill>
                          <a:latin typeface="+mn-lt"/>
                          <a:ea typeface="Times New Roman"/>
                          <a:cs typeface="Times New Roman"/>
                        </a:rPr>
                        <a:t>MTR tuition (by course)</a:t>
                      </a:r>
                    </a:p>
                    <a:p>
                      <a:pPr marL="0" marR="0" algn="l">
                        <a:spcBef>
                          <a:spcPts val="0"/>
                        </a:spcBef>
                        <a:spcAft>
                          <a:spcPts val="0"/>
                        </a:spcAft>
                      </a:pPr>
                      <a:endParaRPr lang="en-US" sz="1900" dirty="0">
                        <a:solidFill>
                          <a:srgbClr val="00B050"/>
                        </a:solidFill>
                        <a:latin typeface="+mn-lt"/>
                        <a:ea typeface="Times New Roman"/>
                        <a:cs typeface="Times New Roman"/>
                      </a:endParaRPr>
                    </a:p>
                    <a:p>
                      <a:pPr marL="0" marR="0" algn="l">
                        <a:spcBef>
                          <a:spcPts val="0"/>
                        </a:spcBef>
                        <a:spcAft>
                          <a:spcPts val="0"/>
                        </a:spcAft>
                      </a:pPr>
                      <a:endParaRPr lang="en-US" sz="1900" dirty="0">
                        <a:solidFill>
                          <a:srgbClr val="8C0CB4"/>
                        </a:solidFill>
                        <a:latin typeface="+mn-lt"/>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rgbClr val="002060"/>
                          </a:solidFill>
                          <a:latin typeface="+mn-lt"/>
                          <a:ea typeface="Times New Roman"/>
                          <a:cs typeface="Times New Roman"/>
                        </a:rPr>
                        <a:t>Module 5 </a:t>
                      </a:r>
                      <a:r>
                        <a:rPr lang="en-US" sz="1900" dirty="0">
                          <a:solidFill>
                            <a:schemeClr val="tx1"/>
                          </a:solidFill>
                          <a:latin typeface="+mn-lt"/>
                          <a:ea typeface="Times New Roman"/>
                          <a:cs typeface="Times New Roman"/>
                        </a:rPr>
                        <a:t>+ MTR</a:t>
                      </a:r>
                    </a:p>
                    <a:p>
                      <a:pPr marL="0" marR="0" algn="l">
                        <a:spcBef>
                          <a:spcPts val="0"/>
                        </a:spcBef>
                        <a:spcAft>
                          <a:spcPts val="0"/>
                        </a:spcAft>
                      </a:pPr>
                      <a:r>
                        <a:rPr lang="en-US" sz="1900" dirty="0">
                          <a:solidFill>
                            <a:srgbClr val="002060"/>
                          </a:solidFill>
                          <a:latin typeface="+mn-lt"/>
                          <a:ea typeface="Times New Roman"/>
                          <a:cs typeface="Times New Roman"/>
                        </a:rPr>
                        <a:t>MD tuition (by semester)</a:t>
                      </a:r>
                    </a:p>
                    <a:p>
                      <a:pPr marL="0" marR="0" algn="l">
                        <a:spcBef>
                          <a:spcPts val="0"/>
                        </a:spcBef>
                        <a:spcAft>
                          <a:spcPts val="0"/>
                        </a:spcAft>
                      </a:pPr>
                      <a:endParaRPr lang="en-US" sz="1900" dirty="0">
                        <a:solidFill>
                          <a:srgbClr val="8C0CB4"/>
                        </a:solidFill>
                        <a:latin typeface="+mn-lt"/>
                        <a:ea typeface="Times New Roman"/>
                        <a:cs typeface="Times New Roman"/>
                      </a:endParaRPr>
                    </a:p>
                    <a:p>
                      <a:pPr marL="0" marR="0" algn="l">
                        <a:spcBef>
                          <a:spcPts val="0"/>
                        </a:spcBef>
                        <a:spcAft>
                          <a:spcPts val="0"/>
                        </a:spcAft>
                      </a:pPr>
                      <a:endParaRPr lang="en-US" sz="1900" dirty="0">
                        <a:solidFill>
                          <a:schemeClr val="tx1"/>
                        </a:solidFill>
                        <a:latin typeface="+mn-lt"/>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900" dirty="0">
                        <a:latin typeface="+mn-lt"/>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2"/>
          <p:cNvSpPr txBox="1">
            <a:spLocks noChangeArrowheads="1"/>
          </p:cNvSpPr>
          <p:nvPr/>
        </p:nvSpPr>
        <p:spPr bwMode="auto">
          <a:xfrm>
            <a:off x="1666878" y="-32948"/>
            <a:ext cx="9001125" cy="676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Verdana" pitchFamily="34"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Verdana" pitchFamily="34"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Verdana" pitchFamily="34"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Verdana" pitchFamily="34"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Verdana" pitchFamily="34"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Verdana" pitchFamily="34"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Verdana" pitchFamily="34"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Verdana" pitchFamily="34" charset="0"/>
              </a:defRPr>
            </a:lvl9pPr>
          </a:lstStyle>
          <a:p>
            <a:pPr eaLnBrk="1" hangingPunct="1"/>
            <a:r>
              <a:rPr lang="en-US" b="1" dirty="0">
                <a:solidFill>
                  <a:srgbClr val="A30A36"/>
                </a:solidFill>
                <a:effectLst/>
              </a:rPr>
              <a:t> </a:t>
            </a:r>
            <a:endParaRPr lang="en-US" sz="3200" kern="0" dirty="0">
              <a:solidFill>
                <a:srgbClr val="A30A36"/>
              </a:solidFill>
              <a:effectLst/>
            </a:endParaRPr>
          </a:p>
        </p:txBody>
      </p:sp>
      <p:sp>
        <p:nvSpPr>
          <p:cNvPr id="2" name="Title 1">
            <a:extLst>
              <a:ext uri="{FF2B5EF4-FFF2-40B4-BE49-F238E27FC236}">
                <a16:creationId xmlns:a16="http://schemas.microsoft.com/office/drawing/2014/main" id="{9D8290E6-BC0F-4556-AFB4-3253EFABD530}"/>
              </a:ext>
            </a:extLst>
          </p:cNvPr>
          <p:cNvSpPr>
            <a:spLocks noGrp="1"/>
          </p:cNvSpPr>
          <p:nvPr>
            <p:ph type="title"/>
          </p:nvPr>
        </p:nvSpPr>
        <p:spPr>
          <a:xfrm>
            <a:off x="542927" y="104778"/>
            <a:ext cx="10972800" cy="1143000"/>
          </a:xfrm>
        </p:spPr>
        <p:txBody>
          <a:bodyPr/>
          <a:lstStyle/>
          <a:p>
            <a:r>
              <a:rPr lang="en-US" dirty="0">
                <a:solidFill>
                  <a:srgbClr val="002060"/>
                </a:solidFill>
              </a:rPr>
              <a:t>Finances</a:t>
            </a:r>
          </a:p>
        </p:txBody>
      </p:sp>
    </p:spTree>
    <p:extLst>
      <p:ext uri="{BB962C8B-B14F-4D97-AF65-F5344CB8AC3E}">
        <p14:creationId xmlns:p14="http://schemas.microsoft.com/office/powerpoint/2010/main" val="2206773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672D30-52B0-4A1F-9196-B73739A4A667}"/>
              </a:ext>
            </a:extLst>
          </p:cNvPr>
          <p:cNvSpPr>
            <a:spLocks noGrp="1"/>
          </p:cNvSpPr>
          <p:nvPr>
            <p:ph type="title"/>
          </p:nvPr>
        </p:nvSpPr>
        <p:spPr>
          <a:xfrm>
            <a:off x="719138" y="720000"/>
            <a:ext cx="10753724" cy="907200"/>
          </a:xfrm>
        </p:spPr>
        <p:txBody>
          <a:bodyPr anchor="t">
            <a:normAutofit fontScale="90000"/>
          </a:bodyPr>
          <a:lstStyle/>
          <a:p>
            <a:r>
              <a:rPr lang="en-US" dirty="0"/>
              <a:t>Current MD-MSTR Students</a:t>
            </a:r>
            <a:br>
              <a:rPr lang="en-US" sz="3100" kern="0" dirty="0"/>
            </a:br>
            <a:endParaRPr lang="en-US" sz="3100" dirty="0"/>
          </a:p>
        </p:txBody>
      </p:sp>
      <p:sp>
        <p:nvSpPr>
          <p:cNvPr id="11" name="Date Placeholder 3">
            <a:extLst>
              <a:ext uri="{FF2B5EF4-FFF2-40B4-BE49-F238E27FC236}">
                <a16:creationId xmlns:a16="http://schemas.microsoft.com/office/drawing/2014/main" id="{19321D14-C7B4-89A7-A961-3CEEFCF0D095}"/>
              </a:ext>
            </a:extLst>
          </p:cNvPr>
          <p:cNvSpPr>
            <a:spLocks noGrp="1"/>
          </p:cNvSpPr>
          <p:nvPr>
            <p:ph type="dt" sz="half" idx="10"/>
          </p:nvPr>
        </p:nvSpPr>
        <p:spPr>
          <a:xfrm>
            <a:off x="1115138" y="6439469"/>
            <a:ext cx="2743200" cy="180000"/>
          </a:xfrm>
        </p:spPr>
        <p:txBody>
          <a:bodyPr anchor="b">
            <a:normAutofit/>
          </a:bodyPr>
          <a:lstStyle/>
          <a:p>
            <a:pPr>
              <a:spcAft>
                <a:spcPts val="600"/>
              </a:spcAft>
            </a:pPr>
            <a:fld id="{47C8AE4A-06F0-3749-AADC-D4EE32D2EDE9}" type="datetime4">
              <a:rPr lang="en-US" noProof="0" smtClean="0"/>
              <a:pPr>
                <a:spcAft>
                  <a:spcPts val="600"/>
                </a:spcAft>
              </a:pPr>
              <a:t>November 13, 2023</a:t>
            </a:fld>
            <a:endParaRPr lang="en-US" noProof="0"/>
          </a:p>
        </p:txBody>
      </p:sp>
      <p:sp>
        <p:nvSpPr>
          <p:cNvPr id="13" name="Slide Number Placeholder 4">
            <a:extLst>
              <a:ext uri="{FF2B5EF4-FFF2-40B4-BE49-F238E27FC236}">
                <a16:creationId xmlns:a16="http://schemas.microsoft.com/office/drawing/2014/main" id="{8F680923-5784-F1AD-E52B-11E713DA1AC4}"/>
              </a:ext>
            </a:extLst>
          </p:cNvPr>
          <p:cNvSpPr>
            <a:spLocks noGrp="1"/>
          </p:cNvSpPr>
          <p:nvPr>
            <p:ph type="sldNum" sz="quarter" idx="11"/>
          </p:nvPr>
        </p:nvSpPr>
        <p:spPr>
          <a:xfrm>
            <a:off x="719138" y="6439469"/>
            <a:ext cx="396000" cy="180000"/>
          </a:xfrm>
        </p:spPr>
        <p:txBody>
          <a:bodyPr anchor="b">
            <a:normAutofit/>
          </a:bodyPr>
          <a:lstStyle/>
          <a:p>
            <a:pPr>
              <a:spcAft>
                <a:spcPts val="600"/>
              </a:spcAft>
            </a:pPr>
            <a:fld id="{2DDEA8E7-5F55-4A60-8EF9-470692FC5635}" type="slidenum">
              <a:rPr lang="en-US" noProof="0" smtClean="0"/>
              <a:pPr>
                <a:spcAft>
                  <a:spcPts val="600"/>
                </a:spcAft>
              </a:pPr>
              <a:t>13</a:t>
            </a:fld>
            <a:endParaRPr lang="en-US" noProof="0"/>
          </a:p>
        </p:txBody>
      </p:sp>
      <p:sp>
        <p:nvSpPr>
          <p:cNvPr id="6" name="Rectangle 2"/>
          <p:cNvSpPr txBox="1">
            <a:spLocks noChangeArrowheads="1"/>
          </p:cNvSpPr>
          <p:nvPr/>
        </p:nvSpPr>
        <p:spPr bwMode="auto">
          <a:xfrm>
            <a:off x="1602582" y="-86710"/>
            <a:ext cx="8986837" cy="666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Verdana" pitchFamily="34"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Verdana" pitchFamily="34"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Verdana" pitchFamily="34"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Verdana" pitchFamily="34"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Verdana" pitchFamily="34"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Verdana" pitchFamily="34"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Verdana" pitchFamily="34"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Verdana" pitchFamily="34" charset="0"/>
              </a:defRPr>
            </a:lvl9pPr>
          </a:lstStyle>
          <a:p>
            <a:pPr eaLnBrk="1" hangingPunct="1"/>
            <a:endParaRPr lang="en-US" sz="3200" kern="0" dirty="0">
              <a:solidFill>
                <a:srgbClr val="A30A36"/>
              </a:solidFill>
              <a:effectLst/>
            </a:endParaRPr>
          </a:p>
        </p:txBody>
      </p:sp>
      <p:graphicFrame>
        <p:nvGraphicFramePr>
          <p:cNvPr id="2" name="Table 1">
            <a:extLst>
              <a:ext uri="{FF2B5EF4-FFF2-40B4-BE49-F238E27FC236}">
                <a16:creationId xmlns:a16="http://schemas.microsoft.com/office/drawing/2014/main" id="{D12C8759-F0D5-4F02-A308-621E39AE2E33}"/>
              </a:ext>
            </a:extLst>
          </p:cNvPr>
          <p:cNvGraphicFramePr>
            <a:graphicFrameLocks noGrp="1"/>
          </p:cNvGraphicFramePr>
          <p:nvPr>
            <p:extLst>
              <p:ext uri="{D42A27DB-BD31-4B8C-83A1-F6EECF244321}">
                <p14:modId xmlns:p14="http://schemas.microsoft.com/office/powerpoint/2010/main" val="521196092"/>
              </p:ext>
            </p:extLst>
          </p:nvPr>
        </p:nvGraphicFramePr>
        <p:xfrm>
          <a:off x="812656" y="1487625"/>
          <a:ext cx="10045845" cy="2331890"/>
        </p:xfrm>
        <a:graphic>
          <a:graphicData uri="http://schemas.openxmlformats.org/drawingml/2006/table">
            <a:tbl>
              <a:tblPr firstRow="1" bandRow="1">
                <a:solidFill>
                  <a:srgbClr val="F7F7F7"/>
                </a:solidFill>
                <a:tableStyleId>{35758FB7-9AC5-4552-8A53-C91805E547FA}</a:tableStyleId>
              </a:tblPr>
              <a:tblGrid>
                <a:gridCol w="2122608">
                  <a:extLst>
                    <a:ext uri="{9D8B030D-6E8A-4147-A177-3AD203B41FA5}">
                      <a16:colId xmlns:a16="http://schemas.microsoft.com/office/drawing/2014/main" val="1846855873"/>
                    </a:ext>
                  </a:extLst>
                </a:gridCol>
                <a:gridCol w="5309667">
                  <a:extLst>
                    <a:ext uri="{9D8B030D-6E8A-4147-A177-3AD203B41FA5}">
                      <a16:colId xmlns:a16="http://schemas.microsoft.com/office/drawing/2014/main" val="1271915483"/>
                    </a:ext>
                  </a:extLst>
                </a:gridCol>
                <a:gridCol w="2613570">
                  <a:extLst>
                    <a:ext uri="{9D8B030D-6E8A-4147-A177-3AD203B41FA5}">
                      <a16:colId xmlns:a16="http://schemas.microsoft.com/office/drawing/2014/main" val="2306338666"/>
                    </a:ext>
                  </a:extLst>
                </a:gridCol>
              </a:tblGrid>
              <a:tr h="378587">
                <a:tc>
                  <a:txBody>
                    <a:bodyPr/>
                    <a:lstStyle/>
                    <a:p>
                      <a:pPr algn="ctr" fontAlgn="ctr"/>
                      <a:r>
                        <a:rPr lang="en-US" sz="1400" b="1" u="none" strike="noStrike" cap="all" spc="60" dirty="0">
                          <a:solidFill>
                            <a:schemeClr val="bg1"/>
                          </a:solidFill>
                          <a:effectLst/>
                        </a:rPr>
                        <a:t>Student</a:t>
                      </a:r>
                      <a:endParaRPr lang="en-US" sz="1400" b="1" i="0" u="none" strike="noStrike" cap="all" spc="60" dirty="0">
                        <a:solidFill>
                          <a:schemeClr val="bg1"/>
                        </a:solidFill>
                        <a:effectLst/>
                        <a:latin typeface="Arial" panose="020B0604020202020204" pitchFamily="34" charset="0"/>
                      </a:endParaRPr>
                    </a:p>
                  </a:txBody>
                  <a:tcPr marL="105163" marR="105163" marT="105163" marB="105163" anchor="ctr">
                    <a:lnL w="12700" cmpd="sng">
                      <a:noFill/>
                    </a:lnL>
                    <a:lnR w="12700" cmpd="sng">
                      <a:noFill/>
                    </a:lnR>
                    <a:lnT w="12700" cmpd="sng">
                      <a:noFill/>
                    </a:lnT>
                    <a:lnB w="38100" cmpd="sng">
                      <a:noFill/>
                    </a:lnB>
                    <a:solidFill>
                      <a:schemeClr val="accent1"/>
                    </a:solidFill>
                  </a:tcPr>
                </a:tc>
                <a:tc>
                  <a:txBody>
                    <a:bodyPr/>
                    <a:lstStyle/>
                    <a:p>
                      <a:pPr algn="ctr" fontAlgn="ctr"/>
                      <a:r>
                        <a:rPr lang="en-US" sz="1400" b="1" u="none" strike="noStrike" cap="all" spc="60" dirty="0">
                          <a:solidFill>
                            <a:schemeClr val="bg1"/>
                          </a:solidFill>
                          <a:effectLst/>
                        </a:rPr>
                        <a:t>Research Project</a:t>
                      </a:r>
                      <a:endParaRPr lang="en-US" sz="1400" b="1" i="0" u="none" strike="noStrike" cap="all" spc="60" dirty="0">
                        <a:solidFill>
                          <a:schemeClr val="bg1"/>
                        </a:solidFill>
                        <a:effectLst/>
                        <a:latin typeface="Arial" panose="020B0604020202020204" pitchFamily="34" charset="0"/>
                      </a:endParaRPr>
                    </a:p>
                  </a:txBody>
                  <a:tcPr marL="105163" marR="105163" marT="105163" marB="105163" anchor="ctr">
                    <a:lnL w="12700" cmpd="sng">
                      <a:noFill/>
                    </a:lnL>
                    <a:lnR w="12700" cmpd="sng">
                      <a:noFill/>
                    </a:lnR>
                    <a:lnT w="12700" cmpd="sng">
                      <a:noFill/>
                    </a:lnT>
                    <a:lnB w="38100" cmpd="sng">
                      <a:noFill/>
                    </a:lnB>
                    <a:solidFill>
                      <a:schemeClr val="accent1"/>
                    </a:solidFill>
                  </a:tcPr>
                </a:tc>
                <a:tc>
                  <a:txBody>
                    <a:bodyPr/>
                    <a:lstStyle/>
                    <a:p>
                      <a:pPr algn="ctr" fontAlgn="ctr"/>
                      <a:r>
                        <a:rPr lang="en-US" sz="1400" b="1" u="none" strike="noStrike" cap="all" spc="60" dirty="0">
                          <a:solidFill>
                            <a:schemeClr val="bg1"/>
                          </a:solidFill>
                          <a:effectLst/>
                        </a:rPr>
                        <a:t>Mentor</a:t>
                      </a:r>
                      <a:endParaRPr lang="en-US" sz="1400" b="1" i="0" u="none" strike="noStrike" cap="all" spc="60" dirty="0">
                        <a:solidFill>
                          <a:schemeClr val="bg1"/>
                        </a:solidFill>
                        <a:effectLst/>
                        <a:latin typeface="Arial" panose="020B0604020202020204" pitchFamily="34" charset="0"/>
                      </a:endParaRPr>
                    </a:p>
                  </a:txBody>
                  <a:tcPr marL="105163" marR="105163" marT="105163" marB="105163" anchor="ctr">
                    <a:lnL w="12700" cmpd="sng">
                      <a:noFill/>
                    </a:lnL>
                    <a:lnR w="12700" cmpd="sng">
                      <a:noFill/>
                    </a:lnR>
                    <a:lnT w="12700" cmpd="sng">
                      <a:noFill/>
                    </a:lnT>
                    <a:lnB w="38100" cmpd="sng">
                      <a:noFill/>
                    </a:lnB>
                    <a:solidFill>
                      <a:schemeClr val="accent1"/>
                    </a:solidFill>
                  </a:tcPr>
                </a:tc>
                <a:extLst>
                  <a:ext uri="{0D108BD9-81ED-4DB2-BD59-A6C34878D82A}">
                    <a16:rowId xmlns:a16="http://schemas.microsoft.com/office/drawing/2014/main" val="1144258971"/>
                  </a:ext>
                </a:extLst>
              </a:tr>
              <a:tr h="540184">
                <a:tc>
                  <a:txBody>
                    <a:bodyPr/>
                    <a:lstStyle/>
                    <a:p>
                      <a:pPr algn="ctr" fontAlgn="ctr"/>
                      <a:r>
                        <a:rPr lang="en-US" sz="1400" b="0" i="0" u="none" strike="noStrike" cap="none" spc="0">
                          <a:solidFill>
                            <a:schemeClr val="tx1"/>
                          </a:solidFill>
                          <a:effectLst/>
                          <a:latin typeface="+mn-lt"/>
                        </a:rPr>
                        <a:t>Ellie Sell</a:t>
                      </a:r>
                    </a:p>
                  </a:txBody>
                  <a:tcPr marL="88555" marR="1356" marT="68119" marB="70109"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400" b="0" i="0" u="none" strike="noStrike" cap="none" spc="0" dirty="0">
                          <a:solidFill>
                            <a:schemeClr val="tx1"/>
                          </a:solidFill>
                          <a:effectLst/>
                          <a:latin typeface="+mn-lt"/>
                        </a:rPr>
                        <a:t>COVID-19: Elucidating the Role of the Nasal Epithelium in SARS-CoV-2 Infection, Transmission, and Prevention</a:t>
                      </a:r>
                    </a:p>
                  </a:txBody>
                  <a:tcPr marL="88555" marR="6528" marT="68119" marB="70109"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algn="ctr" fontAlgn="ctr"/>
                      <a:r>
                        <a:rPr lang="en-US" sz="1400" b="0" i="0" u="none" strike="noStrike" cap="none" spc="0" dirty="0">
                          <a:solidFill>
                            <a:schemeClr val="tx1"/>
                          </a:solidFill>
                          <a:effectLst/>
                          <a:latin typeface="+mn-lt"/>
                        </a:rPr>
                        <a:t>Noam Cohen, MD, PhD</a:t>
                      </a:r>
                    </a:p>
                    <a:p>
                      <a:pPr algn="ctr" fontAlgn="ctr"/>
                      <a:r>
                        <a:rPr lang="en-US" sz="1400" b="0" i="0" u="none" strike="noStrike" cap="none" spc="0" dirty="0">
                          <a:solidFill>
                            <a:schemeClr val="tx1"/>
                          </a:solidFill>
                          <a:effectLst/>
                          <a:latin typeface="+mn-lt"/>
                        </a:rPr>
                        <a:t>Susan Weiss, PhD</a:t>
                      </a:r>
                    </a:p>
                  </a:txBody>
                  <a:tcPr marL="88555" marR="6528" marT="68119" marB="70109"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4039183502"/>
                  </a:ext>
                </a:extLst>
              </a:tr>
              <a:tr h="540184">
                <a:tc>
                  <a:txBody>
                    <a:bodyPr/>
                    <a:lstStyle/>
                    <a:p>
                      <a:pPr algn="ctr" fontAlgn="ctr"/>
                      <a:r>
                        <a:rPr lang="en-US" sz="1400" b="0" i="0" u="none" strike="noStrike" cap="none" spc="0">
                          <a:solidFill>
                            <a:schemeClr val="tx1"/>
                          </a:solidFill>
                          <a:effectLst/>
                          <a:latin typeface="+mn-lt"/>
                        </a:rPr>
                        <a:t>Ritesh Karsalia</a:t>
                      </a:r>
                    </a:p>
                  </a:txBody>
                  <a:tcPr marL="88555" marR="1356" marT="68119" marB="70109"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fontAlgn="ctr"/>
                      <a:r>
                        <a:rPr lang="en-US" sz="1400" b="0" i="0" u="none" strike="noStrike" cap="none" spc="0" dirty="0">
                          <a:solidFill>
                            <a:schemeClr val="tx1"/>
                          </a:solidFill>
                          <a:effectLst/>
                          <a:latin typeface="+mn-lt"/>
                        </a:rPr>
                        <a:t>Amino Acid Near-Infrared Dye for the Intraoperative Visualization of Low-Grade Gliomas</a:t>
                      </a:r>
                    </a:p>
                  </a:txBody>
                  <a:tcPr marL="88555" marR="6528" marT="68119" marB="70109"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ctr" fontAlgn="ctr"/>
                      <a:r>
                        <a:rPr lang="en-US" sz="1400" b="0" i="0" u="none" strike="noStrike" cap="none" spc="0">
                          <a:solidFill>
                            <a:schemeClr val="tx1"/>
                          </a:solidFill>
                          <a:effectLst/>
                          <a:latin typeface="+mn-lt"/>
                        </a:rPr>
                        <a:t>John Y.K. Lee, MD</a:t>
                      </a:r>
                    </a:p>
                    <a:p>
                      <a:pPr algn="ctr" fontAlgn="ctr"/>
                      <a:endParaRPr lang="en-US" sz="1400" b="0" i="0" u="none" strike="noStrike" cap="none" spc="0">
                        <a:solidFill>
                          <a:schemeClr val="tx1"/>
                        </a:solidFill>
                        <a:effectLst/>
                        <a:latin typeface="+mn-lt"/>
                      </a:endParaRPr>
                    </a:p>
                  </a:txBody>
                  <a:tcPr marL="88555" marR="6528" marT="68119" marB="70109"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814141509"/>
                  </a:ext>
                </a:extLst>
              </a:tr>
              <a:tr h="727140">
                <a:tc>
                  <a:txBody>
                    <a:bodyPr/>
                    <a:lstStyle/>
                    <a:p>
                      <a:pPr algn="ctr" fontAlgn="ctr"/>
                      <a:r>
                        <a:rPr lang="en-US" sz="1400" b="0" i="0" u="none" strike="noStrike" cap="none" spc="0">
                          <a:solidFill>
                            <a:schemeClr val="tx1"/>
                          </a:solidFill>
                          <a:effectLst/>
                          <a:latin typeface="+mn-lt"/>
                        </a:rPr>
                        <a:t>Becca Taichman</a:t>
                      </a:r>
                    </a:p>
                  </a:txBody>
                  <a:tcPr marL="88555" marR="1356" marT="68119" marB="70109"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ctr" fontAlgn="ctr"/>
                      <a:endParaRPr lang="en-US" sz="1400" b="0" i="0" u="none" strike="noStrike" cap="none" spc="0" dirty="0">
                        <a:solidFill>
                          <a:schemeClr val="tx1"/>
                        </a:solidFill>
                        <a:effectLst/>
                        <a:latin typeface="+mn-lt"/>
                      </a:endParaRPr>
                    </a:p>
                    <a:p>
                      <a:pPr algn="ctr" fontAlgn="ctr"/>
                      <a:r>
                        <a:rPr lang="en-US" sz="1400" b="0" i="0" u="none" strike="noStrike" cap="none" spc="0" dirty="0">
                          <a:solidFill>
                            <a:schemeClr val="tx1"/>
                          </a:solidFill>
                          <a:effectLst/>
                          <a:latin typeface="+mn-lt"/>
                        </a:rPr>
                        <a:t>Pre-clinical studies of </a:t>
                      </a:r>
                      <a:r>
                        <a:rPr lang="en-US" sz="1400" b="0" i="0" u="none" strike="noStrike" cap="none" spc="0" dirty="0" err="1">
                          <a:solidFill>
                            <a:schemeClr val="tx1"/>
                          </a:solidFill>
                          <a:effectLst/>
                          <a:latin typeface="+mn-lt"/>
                        </a:rPr>
                        <a:t>sotagliflozin</a:t>
                      </a:r>
                      <a:r>
                        <a:rPr lang="en-US" sz="1400" b="0" i="0" u="none" strike="noStrike" cap="none" spc="0" dirty="0">
                          <a:solidFill>
                            <a:schemeClr val="tx1"/>
                          </a:solidFill>
                          <a:effectLst/>
                          <a:latin typeface="+mn-lt"/>
                        </a:rPr>
                        <a:t> in hypertrophic cardiomyopathy</a:t>
                      </a:r>
                      <a:br>
                        <a:rPr lang="en-US" sz="1400" b="0" i="0" u="none" strike="noStrike" cap="none" spc="0" dirty="0">
                          <a:solidFill>
                            <a:schemeClr val="tx1"/>
                          </a:solidFill>
                          <a:effectLst/>
                          <a:latin typeface="+mn-lt"/>
                        </a:rPr>
                      </a:br>
                      <a:endParaRPr lang="en-US" sz="1400" b="0" i="0" u="none" strike="noStrike" cap="none" spc="0" dirty="0">
                        <a:solidFill>
                          <a:schemeClr val="tx1"/>
                        </a:solidFill>
                        <a:effectLst/>
                        <a:latin typeface="+mn-lt"/>
                      </a:endParaRPr>
                    </a:p>
                  </a:txBody>
                  <a:tcPr marL="88555" marR="6528" marT="68119" marB="70109"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ctr" fontAlgn="ctr"/>
                      <a:r>
                        <a:rPr lang="en-US" sz="1400" b="0" i="0" u="none" strike="noStrike" cap="none" spc="0" dirty="0">
                          <a:solidFill>
                            <a:schemeClr val="tx1"/>
                          </a:solidFill>
                          <a:effectLst/>
                          <a:latin typeface="+mn-lt"/>
                        </a:rPr>
                        <a:t>Sharlene Day, MD</a:t>
                      </a:r>
                      <a:br>
                        <a:rPr lang="en-US" sz="1400" b="0" i="0" u="none" strike="noStrike" cap="none" spc="0" dirty="0">
                          <a:solidFill>
                            <a:schemeClr val="tx1"/>
                          </a:solidFill>
                          <a:effectLst/>
                          <a:latin typeface="+mn-lt"/>
                        </a:rPr>
                      </a:br>
                      <a:r>
                        <a:rPr lang="en-US" sz="1400" b="0" i="0" u="none" strike="noStrike" cap="none" spc="0" dirty="0">
                          <a:solidFill>
                            <a:schemeClr val="tx1"/>
                          </a:solidFill>
                          <a:effectLst/>
                          <a:latin typeface="+mn-lt"/>
                        </a:rPr>
                        <a:t>Kenneth B. Margulies, MD</a:t>
                      </a:r>
                    </a:p>
                    <a:p>
                      <a:pPr algn="ctr" fontAlgn="ctr"/>
                      <a:endParaRPr lang="en-US" sz="1400" b="0" i="0" u="none" strike="noStrike" cap="none" spc="0" dirty="0">
                        <a:solidFill>
                          <a:schemeClr val="tx1"/>
                        </a:solidFill>
                        <a:effectLst/>
                        <a:latin typeface="+mn-lt"/>
                      </a:endParaRPr>
                    </a:p>
                  </a:txBody>
                  <a:tcPr marL="88555" marR="6528" marT="68119" marB="70109"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1364858135"/>
                  </a:ext>
                </a:extLst>
              </a:tr>
            </a:tbl>
          </a:graphicData>
        </a:graphic>
      </p:graphicFrame>
    </p:spTree>
    <p:extLst>
      <p:ext uri="{BB962C8B-B14F-4D97-AF65-F5344CB8AC3E}">
        <p14:creationId xmlns:p14="http://schemas.microsoft.com/office/powerpoint/2010/main" val="161102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720000"/>
            <a:ext cx="10753724" cy="907200"/>
          </a:xfrm>
        </p:spPr>
        <p:txBody>
          <a:bodyPr anchor="t">
            <a:normAutofit/>
          </a:bodyPr>
          <a:lstStyle/>
          <a:p>
            <a:r>
              <a:rPr lang="en-US" dirty="0"/>
              <a:t>Next Steps</a:t>
            </a:r>
          </a:p>
        </p:txBody>
      </p:sp>
      <p:sp>
        <p:nvSpPr>
          <p:cNvPr id="9" name="Date Placeholder 3">
            <a:extLst>
              <a:ext uri="{FF2B5EF4-FFF2-40B4-BE49-F238E27FC236}">
                <a16:creationId xmlns:a16="http://schemas.microsoft.com/office/drawing/2014/main" id="{FA08D78B-A3F2-33BC-5EBA-BE6D5CD678A2}"/>
              </a:ext>
            </a:extLst>
          </p:cNvPr>
          <p:cNvSpPr>
            <a:spLocks noGrp="1"/>
          </p:cNvSpPr>
          <p:nvPr>
            <p:ph type="dt" sz="half" idx="10"/>
          </p:nvPr>
        </p:nvSpPr>
        <p:spPr>
          <a:xfrm>
            <a:off x="1115138" y="6439469"/>
            <a:ext cx="2743200" cy="180000"/>
          </a:xfrm>
        </p:spPr>
        <p:txBody>
          <a:bodyPr/>
          <a:lstStyle/>
          <a:p>
            <a:pPr>
              <a:spcAft>
                <a:spcPts val="600"/>
              </a:spcAft>
            </a:pPr>
            <a:fld id="{47C8AE4A-06F0-3749-AADC-D4EE32D2EDE9}" type="datetime4">
              <a:rPr lang="en-US" noProof="0" smtClean="0"/>
              <a:pPr>
                <a:spcAft>
                  <a:spcPts val="600"/>
                </a:spcAft>
              </a:pPr>
              <a:t>November 13, 2023</a:t>
            </a:fld>
            <a:endParaRPr lang="en-US" noProof="0"/>
          </a:p>
        </p:txBody>
      </p:sp>
      <p:sp>
        <p:nvSpPr>
          <p:cNvPr id="11" name="Slide Number Placeholder 4">
            <a:extLst>
              <a:ext uri="{FF2B5EF4-FFF2-40B4-BE49-F238E27FC236}">
                <a16:creationId xmlns:a16="http://schemas.microsoft.com/office/drawing/2014/main" id="{99574734-9FD7-22E9-0AEC-6D79417AA0E8}"/>
              </a:ext>
            </a:extLst>
          </p:cNvPr>
          <p:cNvSpPr>
            <a:spLocks noGrp="1"/>
          </p:cNvSpPr>
          <p:nvPr>
            <p:ph type="sldNum" sz="quarter" idx="11"/>
          </p:nvPr>
        </p:nvSpPr>
        <p:spPr>
          <a:xfrm>
            <a:off x="719138" y="6439469"/>
            <a:ext cx="396000" cy="180000"/>
          </a:xfrm>
        </p:spPr>
        <p:txBody>
          <a:bodyPr/>
          <a:lstStyle/>
          <a:p>
            <a:pPr>
              <a:spcAft>
                <a:spcPts val="600"/>
              </a:spcAft>
            </a:pPr>
            <a:fld id="{2DDEA8E7-5F55-4A60-8EF9-470692FC5635}" type="slidenum">
              <a:rPr lang="en-US" noProof="0" smtClean="0"/>
              <a:pPr>
                <a:spcAft>
                  <a:spcPts val="600"/>
                </a:spcAft>
              </a:pPr>
              <a:t>14</a:t>
            </a:fld>
            <a:endParaRPr lang="en-US" noProof="0"/>
          </a:p>
        </p:txBody>
      </p:sp>
      <p:graphicFrame>
        <p:nvGraphicFramePr>
          <p:cNvPr id="5" name="Content Placeholder 2">
            <a:extLst>
              <a:ext uri="{FF2B5EF4-FFF2-40B4-BE49-F238E27FC236}">
                <a16:creationId xmlns:a16="http://schemas.microsoft.com/office/drawing/2014/main" id="{803076B1-90E4-CA99-E858-EB76EC631A4C}"/>
              </a:ext>
            </a:extLst>
          </p:cNvPr>
          <p:cNvGraphicFramePr>
            <a:graphicFrameLocks noGrp="1"/>
          </p:cNvGraphicFramePr>
          <p:nvPr>
            <p:ph idx="1"/>
            <p:extLst>
              <p:ext uri="{D42A27DB-BD31-4B8C-83A1-F6EECF244321}">
                <p14:modId xmlns:p14="http://schemas.microsoft.com/office/powerpoint/2010/main" val="1982644598"/>
              </p:ext>
            </p:extLst>
          </p:nvPr>
        </p:nvGraphicFramePr>
        <p:xfrm>
          <a:off x="720000" y="1713598"/>
          <a:ext cx="10752000" cy="44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1478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ormAutofit/>
          </a:bodyPr>
          <a:lstStyle/>
          <a:p>
            <a:r>
              <a:rPr lang="en-US" dirty="0">
                <a:solidFill>
                  <a:srgbClr val="002060"/>
                </a:solidFill>
              </a:rPr>
              <a:t>MSTR Contact Information</a:t>
            </a:r>
          </a:p>
        </p:txBody>
      </p:sp>
      <p:sp>
        <p:nvSpPr>
          <p:cNvPr id="3" name="Content Placeholder 2"/>
          <p:cNvSpPr>
            <a:spLocks noGrp="1"/>
          </p:cNvSpPr>
          <p:nvPr>
            <p:ph idx="1"/>
          </p:nvPr>
        </p:nvSpPr>
        <p:spPr/>
        <p:txBody>
          <a:bodyPr>
            <a:normAutofit/>
          </a:bodyPr>
          <a:lstStyle/>
          <a:p>
            <a:pPr algn="ctr">
              <a:buNone/>
            </a:pPr>
            <a:endParaRPr lang="en-US" sz="2000" dirty="0"/>
          </a:p>
          <a:p>
            <a:pPr algn="ctr">
              <a:buNone/>
            </a:pPr>
            <a:r>
              <a:rPr lang="en-US" sz="2000" dirty="0"/>
              <a:t>Emma A. Meagher, MD, Program Director</a:t>
            </a:r>
          </a:p>
          <a:p>
            <a:pPr algn="ctr">
              <a:buNone/>
            </a:pPr>
            <a:r>
              <a:rPr lang="en-US" sz="2000" dirty="0">
                <a:hlinkClick r:id="rId2"/>
              </a:rPr>
              <a:t>emma@upenn.edu</a:t>
            </a:r>
            <a:br>
              <a:rPr lang="en-US" sz="2000" dirty="0"/>
            </a:br>
            <a:endParaRPr lang="en-US" sz="2000" dirty="0"/>
          </a:p>
          <a:p>
            <a:pPr algn="ctr">
              <a:buNone/>
            </a:pPr>
            <a:r>
              <a:rPr lang="en-US" sz="2000" dirty="0"/>
              <a:t>Megan Maxwell, MSW, Sr. Associate Director</a:t>
            </a:r>
            <a:br>
              <a:rPr lang="en-US" sz="2000" dirty="0"/>
            </a:br>
            <a:r>
              <a:rPr lang="en-US" sz="2000" dirty="0">
                <a:hlinkClick r:id="rId3"/>
              </a:rPr>
              <a:t>mmaxwell@upenn.edu</a:t>
            </a:r>
            <a:endParaRPr lang="en-US" sz="2000" dirty="0"/>
          </a:p>
          <a:p>
            <a:pPr algn="ctr">
              <a:buNone/>
            </a:pPr>
            <a:endParaRPr lang="en-US" sz="2000" dirty="0"/>
          </a:p>
          <a:p>
            <a:pPr algn="ctr">
              <a:buNone/>
            </a:pPr>
            <a:r>
              <a:rPr lang="en-US" sz="2000" dirty="0"/>
              <a:t>Danielle Williams, MSEd, Program Coordinator</a:t>
            </a:r>
          </a:p>
          <a:p>
            <a:pPr algn="ctr">
              <a:buNone/>
            </a:pPr>
            <a:r>
              <a:rPr lang="en-US" sz="2000" dirty="0">
                <a:hlinkClick r:id="rId4"/>
              </a:rPr>
              <a:t>danwild@upenn.edu</a:t>
            </a:r>
            <a:r>
              <a:rPr lang="en-US" sz="2000" dirty="0"/>
              <a:t> </a:t>
            </a:r>
          </a:p>
          <a:p>
            <a:pPr algn="ctr">
              <a:buNone/>
            </a:pPr>
            <a:endParaRPr lang="en-US" sz="2000" dirty="0"/>
          </a:p>
          <a:p>
            <a:pPr algn="ctr">
              <a:buNone/>
            </a:pPr>
            <a:r>
              <a:rPr lang="en-US" sz="2000" dirty="0">
                <a:hlinkClick r:id="rId5"/>
              </a:rPr>
              <a:t>Visit website</a:t>
            </a:r>
            <a:endParaRPr lang="en-US" sz="2000" dirty="0"/>
          </a:p>
        </p:txBody>
      </p:sp>
    </p:spTree>
    <p:extLst>
      <p:ext uri="{BB962C8B-B14F-4D97-AF65-F5344CB8AC3E}">
        <p14:creationId xmlns:p14="http://schemas.microsoft.com/office/powerpoint/2010/main" val="56899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November 13, 2023</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16</a:t>
            </a:fld>
            <a:endParaRPr lang="en-GB" dirty="0"/>
          </a:p>
        </p:txBody>
      </p:sp>
    </p:spTree>
    <p:custDataLst>
      <p:custData r:id="rId1"/>
      <p:custData r:id="rId2"/>
    </p:custDataLst>
    <p:extLst>
      <p:ext uri="{BB962C8B-B14F-4D97-AF65-F5344CB8AC3E}">
        <p14:creationId xmlns:p14="http://schemas.microsoft.com/office/powerpoint/2010/main" val="13457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normAutofit/>
          </a:bodyPr>
          <a:lstStyle/>
          <a:p>
            <a:r>
              <a:rPr lang="en-US" altLang="en-US" dirty="0">
                <a:solidFill>
                  <a:schemeClr val="bg1"/>
                </a:solidFill>
                <a:latin typeface="Arial" pitchFamily="34" charset="0"/>
              </a:rPr>
              <a:t>Definition of Clinical Research</a:t>
            </a:r>
          </a:p>
        </p:txBody>
      </p:sp>
      <p:sp>
        <p:nvSpPr>
          <p:cNvPr id="18434" name="Text Box 2"/>
          <p:cNvSpPr txBox="1">
            <a:spLocks noChangeArrowheads="1"/>
          </p:cNvSpPr>
          <p:nvPr/>
        </p:nvSpPr>
        <p:spPr bwMode="auto">
          <a:xfrm>
            <a:off x="1246417" y="205699"/>
            <a:ext cx="87602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b="1" dirty="0">
                <a:solidFill>
                  <a:srgbClr val="002060"/>
                </a:solidFill>
              </a:rPr>
              <a:t>The Research Landscape</a:t>
            </a:r>
          </a:p>
        </p:txBody>
      </p:sp>
      <p:graphicFrame>
        <p:nvGraphicFramePr>
          <p:cNvPr id="18435" name="Object 3"/>
          <p:cNvGraphicFramePr>
            <a:graphicFrameLocks noChangeAspect="1"/>
          </p:cNvGraphicFramePr>
          <p:nvPr>
            <p:extLst>
              <p:ext uri="{D42A27DB-BD31-4B8C-83A1-F6EECF244321}">
                <p14:modId xmlns:p14="http://schemas.microsoft.com/office/powerpoint/2010/main" val="1133840478"/>
              </p:ext>
            </p:extLst>
          </p:nvPr>
        </p:nvGraphicFramePr>
        <p:xfrm>
          <a:off x="1012144" y="1014703"/>
          <a:ext cx="10167711" cy="7785264"/>
        </p:xfrm>
        <a:graphic>
          <a:graphicData uri="http://schemas.openxmlformats.org/presentationml/2006/ole">
            <mc:AlternateContent xmlns:mc="http://schemas.openxmlformats.org/markup-compatibility/2006">
              <mc:Choice xmlns:v="urn:schemas-microsoft-com:vml" Requires="v">
                <p:oleObj name="Document" r:id="rId2" imgW="5779055" imgH="4467039" progId="Word.Document.8">
                  <p:embed/>
                </p:oleObj>
              </mc:Choice>
              <mc:Fallback>
                <p:oleObj name="Document" r:id="rId2" imgW="5779055" imgH="4467039" progId="Word.Document.8">
                  <p:embed/>
                  <p:pic>
                    <p:nvPicPr>
                      <p:cNvPr id="18435" name="Object 3"/>
                      <p:cNvPicPr>
                        <a:picLocks noChangeAspect="1" noChangeArrowheads="1"/>
                      </p:cNvPicPr>
                      <p:nvPr/>
                    </p:nvPicPr>
                    <p:blipFill>
                      <a:blip r:embed="rId3"/>
                      <a:srcRect/>
                      <a:stretch>
                        <a:fillRect/>
                      </a:stretch>
                    </p:blipFill>
                    <p:spPr bwMode="auto">
                      <a:xfrm>
                        <a:off x="1012144" y="1014703"/>
                        <a:ext cx="10167711" cy="778526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0908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19138" y="491099"/>
            <a:ext cx="10753724" cy="561600"/>
          </a:xfrm>
        </p:spPr>
        <p:txBody>
          <a:bodyPr vert="horz" lIns="0" tIns="0" rIns="0" bIns="0" rtlCol="0" anchor="t" anchorCtr="0">
            <a:normAutofit/>
          </a:bodyPr>
          <a:lstStyle/>
          <a:p>
            <a:r>
              <a:rPr lang="en-US" dirty="0"/>
              <a:t> </a:t>
            </a:r>
            <a:r>
              <a:rPr lang="en-US" dirty="0">
                <a:effectLst/>
              </a:rPr>
              <a:t>Overall Goals of MSTR Program</a:t>
            </a:r>
            <a:endParaRPr lang="en-US" dirty="0"/>
          </a:p>
        </p:txBody>
      </p:sp>
      <p:sp>
        <p:nvSpPr>
          <p:cNvPr id="81924" name="Date Placeholder 1">
            <a:extLst>
              <a:ext uri="{FF2B5EF4-FFF2-40B4-BE49-F238E27FC236}">
                <a16:creationId xmlns:a16="http://schemas.microsoft.com/office/drawing/2014/main" id="{460F0388-B124-69E9-E1D1-3B9AB5CEDB35}"/>
              </a:ext>
            </a:extLst>
          </p:cNvPr>
          <p:cNvSpPr>
            <a:spLocks noGrp="1"/>
          </p:cNvSpPr>
          <p:nvPr>
            <p:ph type="dt" sz="half" idx="10"/>
          </p:nvPr>
        </p:nvSpPr>
        <p:spPr>
          <a:xfrm>
            <a:off x="1115138" y="6439469"/>
            <a:ext cx="2743200" cy="180000"/>
          </a:xfrm>
        </p:spPr>
        <p:txBody>
          <a:bodyPr vert="horz" lIns="0" tIns="0" rIns="0" bIns="0" rtlCol="0" anchor="b" anchorCtr="0">
            <a:normAutofit/>
          </a:bodyPr>
          <a:lstStyle/>
          <a:p>
            <a:pPr>
              <a:spcAft>
                <a:spcPts val="600"/>
              </a:spcAft>
            </a:pPr>
            <a:fld id="{C737CF23-F61B-FD4F-8BBE-5F45B7858698}" type="datetime4">
              <a:rPr lang="en-US" smtClean="0"/>
              <a:pPr>
                <a:spcAft>
                  <a:spcPts val="600"/>
                </a:spcAft>
              </a:pPr>
              <a:t>November 13, 2023</a:t>
            </a:fld>
            <a:endParaRPr lang="en-US"/>
          </a:p>
        </p:txBody>
      </p:sp>
      <p:sp>
        <p:nvSpPr>
          <p:cNvPr id="81925" name="Slide Number Placeholder 2">
            <a:extLst>
              <a:ext uri="{FF2B5EF4-FFF2-40B4-BE49-F238E27FC236}">
                <a16:creationId xmlns:a16="http://schemas.microsoft.com/office/drawing/2014/main" id="{352712B6-B0A6-3BA8-A57F-C5D8FD2A8DD9}"/>
              </a:ext>
            </a:extLst>
          </p:cNvPr>
          <p:cNvSpPr>
            <a:spLocks noGrp="1"/>
          </p:cNvSpPr>
          <p:nvPr>
            <p:ph type="sldNum" sz="quarter" idx="11"/>
          </p:nvPr>
        </p:nvSpPr>
        <p:spPr>
          <a:xfrm>
            <a:off x="719138" y="6439469"/>
            <a:ext cx="396000" cy="180000"/>
          </a:xfrm>
        </p:spPr>
        <p:txBody>
          <a:bodyPr vert="horz" lIns="0" tIns="0" rIns="0" bIns="0" rtlCol="0" anchor="b" anchorCtr="0">
            <a:normAutofit/>
          </a:bodyPr>
          <a:lstStyle/>
          <a:p>
            <a:pPr>
              <a:spcAft>
                <a:spcPts val="600"/>
              </a:spcAft>
            </a:pPr>
            <a:fld id="{2DDEA8E7-5F55-4A60-8EF9-470692FC5635}" type="slidenum">
              <a:rPr lang="en-US" smtClean="0"/>
              <a:pPr>
                <a:spcAft>
                  <a:spcPts val="600"/>
                </a:spcAft>
              </a:pPr>
              <a:t>3</a:t>
            </a:fld>
            <a:endParaRPr lang="en-US"/>
          </a:p>
        </p:txBody>
      </p:sp>
      <p:sp>
        <p:nvSpPr>
          <p:cNvPr id="81922" name="Rectangle 3"/>
          <p:cNvSpPr>
            <a:spLocks noGrp="1" noChangeArrowheads="1"/>
          </p:cNvSpPr>
          <p:nvPr>
            <p:ph idx="12"/>
          </p:nvPr>
        </p:nvSpPr>
        <p:spPr>
          <a:xfrm>
            <a:off x="6275999" y="1315000"/>
            <a:ext cx="5437030" cy="4822276"/>
          </a:xfrm>
        </p:spPr>
        <p:txBody>
          <a:bodyPr vert="horz" lIns="0" tIns="0" rIns="0" bIns="0" rtlCol="0">
            <a:normAutofit/>
          </a:bodyPr>
          <a:lstStyle/>
          <a:p>
            <a:pPr>
              <a:buFont typeface="Arial" panose="020B0604020202020204" pitchFamily="34" charset="0"/>
              <a:buChar char="•"/>
            </a:pPr>
            <a:r>
              <a:rPr lang="en-US" sz="2400" dirty="0"/>
              <a:t>Prepare trainees to think critically to pose and answer research questions</a:t>
            </a:r>
          </a:p>
          <a:p>
            <a:endParaRPr lang="en-US" sz="2400" dirty="0"/>
          </a:p>
          <a:p>
            <a:pPr>
              <a:buFont typeface="Arial" panose="020B0604020202020204" pitchFamily="34" charset="0"/>
              <a:buChar char="•"/>
            </a:pPr>
            <a:r>
              <a:rPr lang="en-US" sz="2400" dirty="0"/>
              <a:t>Provide a mentored training experience in translational research via a structured curriculum to support project execution and professional development</a:t>
            </a:r>
          </a:p>
          <a:p>
            <a:pPr marL="0" indent="0">
              <a:buNone/>
            </a:pPr>
            <a:endParaRPr lang="en-US" dirty="0"/>
          </a:p>
          <a:p>
            <a:pPr>
              <a:buFont typeface="Arial" panose="020B0604020202020204" pitchFamily="34" charset="0"/>
              <a:buChar char="•"/>
            </a:pPr>
            <a:endParaRPr lang="en-US" dirty="0"/>
          </a:p>
        </p:txBody>
      </p:sp>
      <p:sp>
        <p:nvSpPr>
          <p:cNvPr id="5" name="Rounded Rectangle 4">
            <a:extLst>
              <a:ext uri="{FF2B5EF4-FFF2-40B4-BE49-F238E27FC236}">
                <a16:creationId xmlns:a16="http://schemas.microsoft.com/office/drawing/2014/main" id="{00AE061F-7142-4636-BE7D-89266D94B781}"/>
              </a:ext>
            </a:extLst>
          </p:cNvPr>
          <p:cNvSpPr/>
          <p:nvPr/>
        </p:nvSpPr>
        <p:spPr>
          <a:xfrm>
            <a:off x="719138" y="1314999"/>
            <a:ext cx="5196000" cy="7470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0" tIns="0" rIns="0" bIns="0" rtlCol="0">
            <a:normAutofit/>
          </a:bodyPr>
          <a:lstStyle/>
          <a:p>
            <a:pPr algn="ctr">
              <a:spcBef>
                <a:spcPts val="1200"/>
              </a:spcBef>
              <a:spcAft>
                <a:spcPts val="300"/>
              </a:spcAft>
            </a:pPr>
            <a:r>
              <a:rPr lang="en-US" sz="2000" b="1" kern="1200" cap="all" spc="200" baseline="0" dirty="0">
                <a:solidFill>
                  <a:schemeClr val="bg2"/>
                </a:solidFill>
                <a:latin typeface="+mj-lt"/>
                <a:ea typeface="+mn-ea"/>
                <a:cs typeface="+mn-cs"/>
              </a:rPr>
              <a:t>Team</a:t>
            </a:r>
            <a:r>
              <a:rPr lang="en-US" sz="2000" b="1" kern="1200" cap="all" spc="200" baseline="0" dirty="0">
                <a:solidFill>
                  <a:schemeClr val="accent2"/>
                </a:solidFill>
                <a:latin typeface="+mj-lt"/>
                <a:ea typeface="+mn-ea"/>
                <a:cs typeface="+mn-cs"/>
              </a:rPr>
              <a:t> </a:t>
            </a:r>
            <a:r>
              <a:rPr lang="en-US" sz="2000" b="1" kern="1200" cap="all" spc="200" baseline="0" dirty="0">
                <a:solidFill>
                  <a:schemeClr val="bg2"/>
                </a:solidFill>
                <a:latin typeface="+mj-lt"/>
                <a:ea typeface="+mn-ea"/>
                <a:cs typeface="+mn-cs"/>
              </a:rPr>
              <a:t>Mentoring</a:t>
            </a:r>
          </a:p>
        </p:txBody>
      </p:sp>
      <p:graphicFrame>
        <p:nvGraphicFramePr>
          <p:cNvPr id="6" name="Content Placeholder 3">
            <a:extLst>
              <a:ext uri="{FF2B5EF4-FFF2-40B4-BE49-F238E27FC236}">
                <a16:creationId xmlns:a16="http://schemas.microsoft.com/office/drawing/2014/main" id="{9FA4A284-3E8D-4B3E-B810-C067A728A22F}"/>
              </a:ext>
            </a:extLst>
          </p:cNvPr>
          <p:cNvGraphicFramePr>
            <a:graphicFrameLocks/>
          </p:cNvGraphicFramePr>
          <p:nvPr>
            <p:extLst>
              <p:ext uri="{D42A27DB-BD31-4B8C-83A1-F6EECF244321}">
                <p14:modId xmlns:p14="http://schemas.microsoft.com/office/powerpoint/2010/main" val="2439430272"/>
              </p:ext>
            </p:extLst>
          </p:nvPr>
        </p:nvGraphicFramePr>
        <p:xfrm>
          <a:off x="720000" y="1839600"/>
          <a:ext cx="5196000" cy="4297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667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29A52E-D0E2-437E-9C13-B53542559122}"/>
              </a:ext>
            </a:extLst>
          </p:cNvPr>
          <p:cNvSpPr>
            <a:spLocks noGrp="1"/>
          </p:cNvSpPr>
          <p:nvPr>
            <p:ph type="title"/>
          </p:nvPr>
        </p:nvSpPr>
        <p:spPr>
          <a:xfrm>
            <a:off x="174990" y="135932"/>
            <a:ext cx="6911308" cy="871173"/>
          </a:xfrm>
          <a:solidFill>
            <a:schemeClr val="bg1"/>
          </a:solidFill>
        </p:spPr>
        <p:txBody>
          <a:bodyPr/>
          <a:lstStyle/>
          <a:p>
            <a:r>
              <a:rPr lang="en-US" dirty="0">
                <a:solidFill>
                  <a:srgbClr val="002060"/>
                </a:solidFill>
              </a:rPr>
              <a:t>MSTR Concentrations</a:t>
            </a:r>
          </a:p>
        </p:txBody>
      </p:sp>
      <p:graphicFrame>
        <p:nvGraphicFramePr>
          <p:cNvPr id="5" name="Content Placeholder 4">
            <a:extLst>
              <a:ext uri="{FF2B5EF4-FFF2-40B4-BE49-F238E27FC236}">
                <a16:creationId xmlns:a16="http://schemas.microsoft.com/office/drawing/2014/main" id="{177068AC-EEC6-41A6-B3A2-678AE357EB2C}"/>
              </a:ext>
            </a:extLst>
          </p:cNvPr>
          <p:cNvGraphicFramePr>
            <a:graphicFrameLocks noGrp="1"/>
          </p:cNvGraphicFramePr>
          <p:nvPr>
            <p:ph idx="1"/>
          </p:nvPr>
        </p:nvGraphicFramePr>
        <p:xfrm>
          <a:off x="1554949" y="932356"/>
          <a:ext cx="9395926" cy="5077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peech Bubble: Rectangle 5">
            <a:extLst>
              <a:ext uri="{FF2B5EF4-FFF2-40B4-BE49-F238E27FC236}">
                <a16:creationId xmlns:a16="http://schemas.microsoft.com/office/drawing/2014/main" id="{D2276A12-7953-4326-9DBC-8512A970D312}"/>
              </a:ext>
            </a:extLst>
          </p:cNvPr>
          <p:cNvSpPr/>
          <p:nvPr/>
        </p:nvSpPr>
        <p:spPr>
          <a:xfrm>
            <a:off x="7924799" y="533401"/>
            <a:ext cx="3368275" cy="1143000"/>
          </a:xfrm>
          <a:prstGeom prst="wedgeRectCallout">
            <a:avLst>
              <a:gd name="adj1" fmla="val -59963"/>
              <a:gd name="adj2" fmla="val 247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Connecting the basic science of disease with human medicine </a:t>
            </a:r>
          </a:p>
        </p:txBody>
      </p:sp>
      <p:sp>
        <p:nvSpPr>
          <p:cNvPr id="7" name="Speech Bubble: Rectangle 6">
            <a:extLst>
              <a:ext uri="{FF2B5EF4-FFF2-40B4-BE49-F238E27FC236}">
                <a16:creationId xmlns:a16="http://schemas.microsoft.com/office/drawing/2014/main" id="{93598D25-8D67-4E5F-B321-76D13B990C66}"/>
              </a:ext>
            </a:extLst>
          </p:cNvPr>
          <p:cNvSpPr/>
          <p:nvPr/>
        </p:nvSpPr>
        <p:spPr>
          <a:xfrm>
            <a:off x="8153399" y="4675743"/>
            <a:ext cx="3635977" cy="1334441"/>
          </a:xfrm>
          <a:prstGeom prst="wedgeRectCallout">
            <a:avLst>
              <a:gd name="adj1" fmla="val -34522"/>
              <a:gd name="adj2" fmla="val -758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Testing discoveries for clinical effect</a:t>
            </a:r>
          </a:p>
        </p:txBody>
      </p:sp>
      <p:sp>
        <p:nvSpPr>
          <p:cNvPr id="9" name="Speech Bubble: Rectangle 8">
            <a:extLst>
              <a:ext uri="{FF2B5EF4-FFF2-40B4-BE49-F238E27FC236}">
                <a16:creationId xmlns:a16="http://schemas.microsoft.com/office/drawing/2014/main" id="{8E0C288C-417A-4BB9-871D-063C84EFCFDD}"/>
              </a:ext>
            </a:extLst>
          </p:cNvPr>
          <p:cNvSpPr/>
          <p:nvPr/>
        </p:nvSpPr>
        <p:spPr>
          <a:xfrm>
            <a:off x="1035253" y="4833094"/>
            <a:ext cx="3320441" cy="1334441"/>
          </a:xfrm>
          <a:prstGeom prst="wedgeRectCallout">
            <a:avLst>
              <a:gd name="adj1" fmla="val 71694"/>
              <a:gd name="adj2" fmla="val 2152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Navigating both business and academic environments during  research conduct and evaluate commercialization opportunities</a:t>
            </a:r>
          </a:p>
        </p:txBody>
      </p:sp>
      <p:sp>
        <p:nvSpPr>
          <p:cNvPr id="10" name="Speech Bubble: Rectangle 9">
            <a:extLst>
              <a:ext uri="{FF2B5EF4-FFF2-40B4-BE49-F238E27FC236}">
                <a16:creationId xmlns:a16="http://schemas.microsoft.com/office/drawing/2014/main" id="{4EEA0196-2141-4ADC-8E08-B9E5EA06907B}"/>
              </a:ext>
            </a:extLst>
          </p:cNvPr>
          <p:cNvSpPr/>
          <p:nvPr/>
        </p:nvSpPr>
        <p:spPr>
          <a:xfrm>
            <a:off x="457200" y="1186227"/>
            <a:ext cx="3245953" cy="1002843"/>
          </a:xfrm>
          <a:prstGeom prst="wedgeRectCallout">
            <a:avLst>
              <a:gd name="adj1" fmla="val 34164"/>
              <a:gd name="adj2" fmla="val 9251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Adopting informatics methodologies to develop and test hypotheses</a:t>
            </a:r>
          </a:p>
        </p:txBody>
      </p:sp>
    </p:spTree>
    <p:extLst>
      <p:ext uri="{BB962C8B-B14F-4D97-AF65-F5344CB8AC3E}">
        <p14:creationId xmlns:p14="http://schemas.microsoft.com/office/powerpoint/2010/main" val="49287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719138" y="720000"/>
            <a:ext cx="10753724" cy="907200"/>
          </a:xfrm>
        </p:spPr>
        <p:txBody>
          <a:bodyPr anchor="t">
            <a:normAutofit/>
          </a:bodyPr>
          <a:lstStyle/>
          <a:p>
            <a:pPr eaLnBrk="1" hangingPunct="1"/>
            <a:r>
              <a:rPr lang="en-US" dirty="0"/>
              <a:t> </a:t>
            </a:r>
            <a:r>
              <a:rPr lang="en-US" b="0" dirty="0">
                <a:effectLst/>
              </a:rPr>
              <a:t>General Information</a:t>
            </a:r>
          </a:p>
        </p:txBody>
      </p:sp>
      <p:sp>
        <p:nvSpPr>
          <p:cNvPr id="75785" name="Date Placeholder 3">
            <a:extLst>
              <a:ext uri="{FF2B5EF4-FFF2-40B4-BE49-F238E27FC236}">
                <a16:creationId xmlns:a16="http://schemas.microsoft.com/office/drawing/2014/main" id="{8C1E9615-2B9B-0816-23DE-AC291953F320}"/>
              </a:ext>
            </a:extLst>
          </p:cNvPr>
          <p:cNvSpPr>
            <a:spLocks noGrp="1"/>
          </p:cNvSpPr>
          <p:nvPr>
            <p:ph type="dt" sz="half" idx="10"/>
          </p:nvPr>
        </p:nvSpPr>
        <p:spPr>
          <a:xfrm>
            <a:off x="1115138" y="6439469"/>
            <a:ext cx="2743200" cy="180000"/>
          </a:xfrm>
        </p:spPr>
        <p:txBody>
          <a:bodyPr/>
          <a:lstStyle/>
          <a:p>
            <a:pPr>
              <a:spcAft>
                <a:spcPts val="600"/>
              </a:spcAft>
            </a:pPr>
            <a:fld id="{47C8AE4A-06F0-3749-AADC-D4EE32D2EDE9}" type="datetime4">
              <a:rPr lang="en-US" noProof="0" smtClean="0"/>
              <a:pPr>
                <a:spcAft>
                  <a:spcPts val="600"/>
                </a:spcAft>
              </a:pPr>
              <a:t>November 13, 2023</a:t>
            </a:fld>
            <a:endParaRPr lang="en-US" noProof="0"/>
          </a:p>
        </p:txBody>
      </p:sp>
      <p:sp>
        <p:nvSpPr>
          <p:cNvPr id="75787" name="Slide Number Placeholder 4">
            <a:extLst>
              <a:ext uri="{FF2B5EF4-FFF2-40B4-BE49-F238E27FC236}">
                <a16:creationId xmlns:a16="http://schemas.microsoft.com/office/drawing/2014/main" id="{C40CC45C-F7A7-A7C4-5BA1-5041EB6143E9}"/>
              </a:ext>
            </a:extLst>
          </p:cNvPr>
          <p:cNvSpPr>
            <a:spLocks noGrp="1"/>
          </p:cNvSpPr>
          <p:nvPr>
            <p:ph type="sldNum" sz="quarter" idx="11"/>
          </p:nvPr>
        </p:nvSpPr>
        <p:spPr>
          <a:xfrm>
            <a:off x="719138" y="6439469"/>
            <a:ext cx="396000" cy="180000"/>
          </a:xfrm>
        </p:spPr>
        <p:txBody>
          <a:bodyPr/>
          <a:lstStyle/>
          <a:p>
            <a:pPr>
              <a:spcAft>
                <a:spcPts val="600"/>
              </a:spcAft>
            </a:pPr>
            <a:fld id="{2DDEA8E7-5F55-4A60-8EF9-470692FC5635}" type="slidenum">
              <a:rPr lang="en-US" noProof="0" smtClean="0"/>
              <a:pPr>
                <a:spcAft>
                  <a:spcPts val="600"/>
                </a:spcAft>
              </a:pPr>
              <a:t>5</a:t>
            </a:fld>
            <a:endParaRPr lang="en-US" noProof="0"/>
          </a:p>
        </p:txBody>
      </p:sp>
      <p:graphicFrame>
        <p:nvGraphicFramePr>
          <p:cNvPr id="75780" name="Rectangle 3">
            <a:extLst>
              <a:ext uri="{FF2B5EF4-FFF2-40B4-BE49-F238E27FC236}">
                <a16:creationId xmlns:a16="http://schemas.microsoft.com/office/drawing/2014/main" id="{D0DE6059-D080-4626-98A9-8957264C50F6}"/>
              </a:ext>
            </a:extLst>
          </p:cNvPr>
          <p:cNvGraphicFramePr>
            <a:graphicFrameLocks noGrp="1"/>
          </p:cNvGraphicFramePr>
          <p:nvPr>
            <p:ph idx="1"/>
            <p:extLst>
              <p:ext uri="{D42A27DB-BD31-4B8C-83A1-F6EECF244321}">
                <p14:modId xmlns:p14="http://schemas.microsoft.com/office/powerpoint/2010/main" val="3312148550"/>
              </p:ext>
            </p:extLst>
          </p:nvPr>
        </p:nvGraphicFramePr>
        <p:xfrm>
          <a:off x="720000" y="1713598"/>
          <a:ext cx="10752000" cy="44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665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BD30DE-EE57-4FBE-BAEE-33F544002C72}"/>
              </a:ext>
            </a:extLst>
          </p:cNvPr>
          <p:cNvSpPr>
            <a:spLocks noGrp="1"/>
          </p:cNvSpPr>
          <p:nvPr>
            <p:ph type="title"/>
          </p:nvPr>
        </p:nvSpPr>
        <p:spPr>
          <a:xfrm>
            <a:off x="1371597" y="348865"/>
            <a:ext cx="10044023" cy="877729"/>
          </a:xfrm>
        </p:spPr>
        <p:txBody>
          <a:bodyPr anchor="ctr">
            <a:normAutofit fontScale="90000"/>
          </a:bodyPr>
          <a:lstStyle/>
          <a:p>
            <a:pPr algn="ctr"/>
            <a:r>
              <a:rPr lang="en-US" sz="4000" dirty="0">
                <a:solidFill>
                  <a:srgbClr val="FFFFFF"/>
                </a:solidFill>
              </a:rPr>
              <a:t>MSTR Curriculum </a:t>
            </a:r>
            <a:br>
              <a:rPr lang="en-US" sz="4000" dirty="0">
                <a:solidFill>
                  <a:srgbClr val="FFFFFF"/>
                </a:solidFill>
              </a:rPr>
            </a:br>
            <a:r>
              <a:rPr lang="en-US" sz="4000" dirty="0">
                <a:solidFill>
                  <a:srgbClr val="FFFFFF"/>
                </a:solidFill>
              </a:rPr>
              <a:t>Four Pillar Areas</a:t>
            </a:r>
            <a:br>
              <a:rPr lang="en-US" sz="4000" dirty="0">
                <a:solidFill>
                  <a:srgbClr val="FFFFFF"/>
                </a:solidFill>
              </a:rPr>
            </a:br>
            <a:r>
              <a:rPr lang="en-US" sz="4000" dirty="0">
                <a:solidFill>
                  <a:srgbClr val="FFFFFF"/>
                </a:solidFill>
              </a:rPr>
              <a:t>12 cu </a:t>
            </a:r>
          </a:p>
        </p:txBody>
      </p:sp>
      <p:graphicFrame>
        <p:nvGraphicFramePr>
          <p:cNvPr id="5" name="Content Placeholder 2">
            <a:extLst>
              <a:ext uri="{FF2B5EF4-FFF2-40B4-BE49-F238E27FC236}">
                <a16:creationId xmlns:a16="http://schemas.microsoft.com/office/drawing/2014/main" id="{A0F4F3A4-2D02-18E2-BF24-FE2F2FDE40C9}"/>
              </a:ext>
            </a:extLst>
          </p:cNvPr>
          <p:cNvGraphicFramePr>
            <a:graphicFrameLocks noGrp="1"/>
          </p:cNvGraphicFramePr>
          <p:nvPr>
            <p:ph idx="1"/>
          </p:nvPr>
        </p:nvGraphicFramePr>
        <p:xfrm>
          <a:off x="541538" y="2518044"/>
          <a:ext cx="10874082" cy="3157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5E712DA-C6D9-8C20-C7DE-EBDB981BC0AD}"/>
              </a:ext>
            </a:extLst>
          </p:cNvPr>
          <p:cNvSpPr txBox="1"/>
          <p:nvPr/>
        </p:nvSpPr>
        <p:spPr>
          <a:xfrm>
            <a:off x="2451716" y="5615570"/>
            <a:ext cx="7288567" cy="738664"/>
          </a:xfrm>
          <a:prstGeom prst="rect">
            <a:avLst/>
          </a:prstGeom>
          <a:noFill/>
        </p:spPr>
        <p:txBody>
          <a:bodyPr wrap="square" rtlCol="0">
            <a:spAutoFit/>
          </a:bodyPr>
          <a:lstStyle/>
          <a:p>
            <a:pPr algn="ctr"/>
            <a:r>
              <a:rPr lang="en-US" sz="1400" dirty="0"/>
              <a:t>SELECT 4 CUs GUIDED BY MSTR CONCENTRATION AND/OR RESEARCH INTERESTS</a:t>
            </a:r>
            <a:br>
              <a:rPr lang="en-US" sz="1400" dirty="0"/>
            </a:br>
            <a:endParaRPr lang="en-US" sz="1400" dirty="0"/>
          </a:p>
          <a:p>
            <a:pPr algn="ctr"/>
            <a:r>
              <a:rPr lang="en-US" sz="1400" dirty="0"/>
              <a:t>SUCCESSFUL MSTR THESIS (MTR 6070, MTR 6080)</a:t>
            </a:r>
          </a:p>
        </p:txBody>
      </p:sp>
      <p:sp>
        <p:nvSpPr>
          <p:cNvPr id="7" name="Arrow: Left-Right 6">
            <a:extLst>
              <a:ext uri="{FF2B5EF4-FFF2-40B4-BE49-F238E27FC236}">
                <a16:creationId xmlns:a16="http://schemas.microsoft.com/office/drawing/2014/main" id="{94B72477-3F48-EF87-037F-0A72CD1F2A3D}"/>
              </a:ext>
            </a:extLst>
          </p:cNvPr>
          <p:cNvSpPr/>
          <p:nvPr/>
        </p:nvSpPr>
        <p:spPr>
          <a:xfrm>
            <a:off x="1799923" y="1600033"/>
            <a:ext cx="8851037" cy="800128"/>
          </a:xfrm>
          <a:prstGeom prst="lef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546BC-E948-37C2-444F-95FD07FF29B1}"/>
              </a:ext>
            </a:extLst>
          </p:cNvPr>
          <p:cNvSpPr txBox="1"/>
          <p:nvPr/>
        </p:nvSpPr>
        <p:spPr>
          <a:xfrm>
            <a:off x="4405854" y="1797704"/>
            <a:ext cx="3975508" cy="369332"/>
          </a:xfrm>
          <a:prstGeom prst="rect">
            <a:avLst/>
          </a:prstGeom>
          <a:noFill/>
        </p:spPr>
        <p:txBody>
          <a:bodyPr wrap="square" rtlCol="0">
            <a:spAutoFit/>
          </a:bodyPr>
          <a:lstStyle/>
          <a:p>
            <a:r>
              <a:rPr lang="en-US" dirty="0">
                <a:solidFill>
                  <a:schemeClr val="bg1"/>
                </a:solidFill>
              </a:rPr>
              <a:t>Professional Skills Development Program </a:t>
            </a:r>
          </a:p>
        </p:txBody>
      </p:sp>
    </p:spTree>
    <p:extLst>
      <p:ext uri="{BB962C8B-B14F-4D97-AF65-F5344CB8AC3E}">
        <p14:creationId xmlns:p14="http://schemas.microsoft.com/office/powerpoint/2010/main" val="21940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24003609"/>
              </p:ext>
            </p:extLst>
          </p:nvPr>
        </p:nvGraphicFramePr>
        <p:xfrm>
          <a:off x="1219200" y="870858"/>
          <a:ext cx="8991601" cy="5741774"/>
        </p:xfrm>
        <a:graphic>
          <a:graphicData uri="http://schemas.openxmlformats.org/drawingml/2006/table">
            <a:tbl>
              <a:tblPr/>
              <a:tblGrid>
                <a:gridCol w="1029461">
                  <a:extLst>
                    <a:ext uri="{9D8B030D-6E8A-4147-A177-3AD203B41FA5}">
                      <a16:colId xmlns:a16="http://schemas.microsoft.com/office/drawing/2014/main" val="20000"/>
                    </a:ext>
                  </a:extLst>
                </a:gridCol>
                <a:gridCol w="2485439">
                  <a:extLst>
                    <a:ext uri="{9D8B030D-6E8A-4147-A177-3AD203B41FA5}">
                      <a16:colId xmlns:a16="http://schemas.microsoft.com/office/drawing/2014/main" val="20001"/>
                    </a:ext>
                  </a:extLst>
                </a:gridCol>
                <a:gridCol w="2901834">
                  <a:extLst>
                    <a:ext uri="{9D8B030D-6E8A-4147-A177-3AD203B41FA5}">
                      <a16:colId xmlns:a16="http://schemas.microsoft.com/office/drawing/2014/main" val="20002"/>
                    </a:ext>
                  </a:extLst>
                </a:gridCol>
                <a:gridCol w="2574867">
                  <a:extLst>
                    <a:ext uri="{9D8B030D-6E8A-4147-A177-3AD203B41FA5}">
                      <a16:colId xmlns:a16="http://schemas.microsoft.com/office/drawing/2014/main" val="20003"/>
                    </a:ext>
                  </a:extLst>
                </a:gridCol>
              </a:tblGrid>
              <a:tr h="609601">
                <a:tc>
                  <a:txBody>
                    <a:bodyPr/>
                    <a:lstStyle/>
                    <a:p>
                      <a:pPr marL="0" marR="0" algn="ctr">
                        <a:spcBef>
                          <a:spcPts val="0"/>
                        </a:spcBef>
                        <a:spcAft>
                          <a:spcPts val="0"/>
                        </a:spcAft>
                      </a:pPr>
                      <a:r>
                        <a:rPr lang="en-US" sz="2000" b="0" cap="all" dirty="0">
                          <a:solidFill>
                            <a:schemeClr val="tx1"/>
                          </a:solidFill>
                          <a:latin typeface="Arial"/>
                          <a:ea typeface="Times New Roman"/>
                          <a:cs typeface="Times New Roman"/>
                        </a:rPr>
                        <a:t>Year</a:t>
                      </a:r>
                      <a:endParaRPr lang="en-US" sz="2000" b="0" dirty="0">
                        <a:solidFill>
                          <a:schemeClr val="tx1"/>
                        </a:solidFill>
                        <a:latin typeface="Times New Roman"/>
                        <a:ea typeface="Times New Roman"/>
                        <a:cs typeface="Times New Roman"/>
                      </a:endParaRPr>
                    </a:p>
                  </a:txBody>
                  <a:tcPr marL="62667" marR="62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cap="all" dirty="0">
                          <a:solidFill>
                            <a:schemeClr val="tx1"/>
                          </a:solidFill>
                          <a:latin typeface="Arial"/>
                          <a:ea typeface="Times New Roman"/>
                          <a:cs typeface="Times New Roman"/>
                        </a:rPr>
                        <a:t>Fall</a:t>
                      </a:r>
                    </a:p>
                  </a:txBody>
                  <a:tcPr marL="62667" marR="62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cap="all" dirty="0">
                          <a:solidFill>
                            <a:schemeClr val="tx1"/>
                          </a:solidFill>
                          <a:latin typeface="Arial"/>
                          <a:ea typeface="Times New Roman"/>
                          <a:cs typeface="Times New Roman"/>
                        </a:rPr>
                        <a:t>Spring</a:t>
                      </a:r>
                    </a:p>
                  </a:txBody>
                  <a:tcPr marL="62667" marR="62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cap="all" dirty="0">
                          <a:solidFill>
                            <a:schemeClr val="tx1"/>
                          </a:solidFill>
                          <a:latin typeface="Arial"/>
                          <a:ea typeface="Times New Roman"/>
                          <a:cs typeface="Times New Roman"/>
                        </a:rPr>
                        <a:t>Summer</a:t>
                      </a:r>
                    </a:p>
                  </a:txBody>
                  <a:tcPr marL="62667" marR="62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3395">
                <a:tc>
                  <a:txBody>
                    <a:bodyPr/>
                    <a:lstStyle/>
                    <a:p>
                      <a:pPr marL="0" marR="0" algn="ctr">
                        <a:spcBef>
                          <a:spcPts val="0"/>
                        </a:spcBef>
                        <a:spcAft>
                          <a:spcPts val="0"/>
                        </a:spcAft>
                      </a:pPr>
                      <a:r>
                        <a:rPr lang="en-US" sz="2000" b="1" dirty="0">
                          <a:latin typeface="Arial"/>
                          <a:ea typeface="Times New Roman"/>
                          <a:cs typeface="Times New Roman"/>
                        </a:rPr>
                        <a:t>1</a:t>
                      </a:r>
                      <a:endParaRPr lang="en-US" sz="2000" dirty="0">
                        <a:latin typeface="Times New Roman"/>
                        <a:ea typeface="Times New Roman"/>
                        <a:cs typeface="Times New Roman"/>
                      </a:endParaRPr>
                    </a:p>
                  </a:txBody>
                  <a:tcPr marL="62667" marR="62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chemeClr val="tx2"/>
                          </a:solidFill>
                          <a:latin typeface="+mn-lt"/>
                          <a:ea typeface="Times New Roman"/>
                          <a:cs typeface="Times New Roman"/>
                        </a:rPr>
                        <a:t>Module 1</a:t>
                      </a: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chemeClr val="tx2"/>
                          </a:solidFill>
                          <a:latin typeface="+mn-lt"/>
                          <a:ea typeface="Times New Roman"/>
                          <a:cs typeface="Times New Roman"/>
                        </a:rPr>
                        <a:t>Module 2</a:t>
                      </a: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900" dirty="0">
                        <a:solidFill>
                          <a:schemeClr val="tx1"/>
                        </a:solidFill>
                        <a:latin typeface="+mn-lt"/>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5483">
                <a:tc>
                  <a:txBody>
                    <a:bodyPr/>
                    <a:lstStyle/>
                    <a:p>
                      <a:pPr marL="0" marR="0" algn="ctr">
                        <a:spcBef>
                          <a:spcPts val="0"/>
                        </a:spcBef>
                        <a:spcAft>
                          <a:spcPts val="0"/>
                        </a:spcAft>
                      </a:pPr>
                      <a:r>
                        <a:rPr lang="en-US" sz="2000" b="1" dirty="0">
                          <a:latin typeface="Arial"/>
                          <a:ea typeface="Times New Roman"/>
                          <a:cs typeface="Times New Roman"/>
                        </a:rPr>
                        <a:t>2</a:t>
                      </a:r>
                      <a:endParaRPr lang="en-US" sz="2000" dirty="0">
                        <a:latin typeface="Times New Roman"/>
                        <a:ea typeface="Times New Roman"/>
                        <a:cs typeface="Times New Roman"/>
                      </a:endParaRPr>
                    </a:p>
                  </a:txBody>
                  <a:tcPr marL="62667" marR="62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chemeClr val="tx2"/>
                          </a:solidFill>
                          <a:latin typeface="+mn-lt"/>
                          <a:ea typeface="Times New Roman"/>
                          <a:cs typeface="Times New Roman"/>
                        </a:rPr>
                        <a:t>Module 2</a:t>
                      </a: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chemeClr val="tx2"/>
                          </a:solidFill>
                          <a:latin typeface="+mn-lt"/>
                          <a:ea typeface="Times New Roman"/>
                          <a:cs typeface="Times New Roman"/>
                        </a:rPr>
                        <a:t>Module 4</a:t>
                      </a: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rgbClr val="004081"/>
                          </a:solidFill>
                          <a:latin typeface="+mn-lt"/>
                          <a:ea typeface="Times New Roman"/>
                          <a:cs typeface="Times New Roman"/>
                        </a:rPr>
                        <a:t>Module 4</a:t>
                      </a: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7920">
                <a:tc>
                  <a:txBody>
                    <a:bodyPr/>
                    <a:lstStyle/>
                    <a:p>
                      <a:pPr marL="0" marR="0" algn="ctr">
                        <a:spcBef>
                          <a:spcPts val="0"/>
                        </a:spcBef>
                        <a:spcAft>
                          <a:spcPts val="0"/>
                        </a:spcAft>
                      </a:pPr>
                      <a:r>
                        <a:rPr lang="en-US" sz="2000" b="1" dirty="0">
                          <a:solidFill>
                            <a:schemeClr val="tx1"/>
                          </a:solidFill>
                          <a:latin typeface="Arial"/>
                          <a:ea typeface="Times New Roman"/>
                          <a:cs typeface="Times New Roman"/>
                        </a:rPr>
                        <a:t>3</a:t>
                      </a:r>
                      <a:endParaRPr lang="en-US" sz="2000" dirty="0">
                        <a:solidFill>
                          <a:schemeClr val="tx1"/>
                        </a:solidFill>
                        <a:latin typeface="Times New Roman"/>
                        <a:ea typeface="Times New Roman"/>
                        <a:cs typeface="Times New Roman"/>
                      </a:endParaRPr>
                    </a:p>
                  </a:txBody>
                  <a:tcPr marL="62667" marR="62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chemeClr val="tx2"/>
                          </a:solidFill>
                          <a:latin typeface="+mn-lt"/>
                          <a:ea typeface="Times New Roman"/>
                          <a:cs typeface="Times New Roman"/>
                        </a:rPr>
                        <a:t>Module 4</a:t>
                      </a:r>
                    </a:p>
                    <a:p>
                      <a:pPr marL="0" marR="0" algn="l">
                        <a:spcBef>
                          <a:spcPts val="0"/>
                        </a:spcBef>
                        <a:spcAft>
                          <a:spcPts val="0"/>
                        </a:spcAft>
                      </a:pPr>
                      <a:br>
                        <a:rPr lang="en-US" sz="1900" dirty="0">
                          <a:solidFill>
                            <a:schemeClr val="tx2"/>
                          </a:solidFill>
                          <a:latin typeface="+mn-lt"/>
                          <a:ea typeface="Times New Roman"/>
                          <a:cs typeface="Times New Roman"/>
                        </a:rPr>
                      </a:br>
                      <a:r>
                        <a:rPr lang="en-US" sz="1900" dirty="0">
                          <a:solidFill>
                            <a:srgbClr val="00B050"/>
                          </a:solidFill>
                          <a:latin typeface="+mn-lt"/>
                          <a:ea typeface="Times New Roman"/>
                          <a:cs typeface="Times New Roman"/>
                        </a:rPr>
                        <a:t>Apply to program</a:t>
                      </a: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chemeClr val="tx2"/>
                          </a:solidFill>
                          <a:latin typeface="+mn-lt"/>
                          <a:ea typeface="Times New Roman"/>
                          <a:cs typeface="Times New Roman"/>
                        </a:rPr>
                        <a:t>Module 5</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2">
                              <a:lumMod val="10000"/>
                            </a:schemeClr>
                          </a:solidFill>
                          <a:latin typeface="+mn-lt"/>
                          <a:ea typeface="Times New Roman"/>
                          <a:cs typeface="Times New Roman"/>
                        </a:rPr>
                        <a:t>Step</a:t>
                      </a:r>
                      <a:r>
                        <a:rPr lang="en-US" sz="1900" baseline="0" dirty="0">
                          <a:solidFill>
                            <a:schemeClr val="bg2">
                              <a:lumMod val="10000"/>
                            </a:schemeClr>
                          </a:solidFill>
                          <a:latin typeface="+mn-lt"/>
                          <a:ea typeface="Times New Roman"/>
                          <a:cs typeface="Times New Roman"/>
                        </a:rPr>
                        <a:t> 1 USMLE</a:t>
                      </a:r>
                      <a:r>
                        <a:rPr lang="en-US" sz="1900" dirty="0">
                          <a:solidFill>
                            <a:schemeClr val="bg2">
                              <a:lumMod val="10000"/>
                            </a:schemeClr>
                          </a:solidFill>
                          <a:latin typeface="+mn-lt"/>
                          <a:ea typeface="Times New Roman"/>
                          <a:cs typeface="Times New Roman"/>
                        </a:rPr>
                        <a:t> </a:t>
                      </a:r>
                    </a:p>
                    <a:p>
                      <a:pPr marL="0" marR="0" algn="l">
                        <a:spcBef>
                          <a:spcPts val="0"/>
                        </a:spcBef>
                        <a:spcAft>
                          <a:spcPts val="0"/>
                        </a:spcAft>
                      </a:pPr>
                      <a:endParaRPr lang="en-US" sz="1900" dirty="0">
                        <a:solidFill>
                          <a:schemeClr val="tx2"/>
                        </a:solidFill>
                        <a:latin typeface="+mn-lt"/>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900" dirty="0">
                          <a:solidFill>
                            <a:srgbClr val="C00000"/>
                          </a:solidFill>
                          <a:latin typeface="+mn-lt"/>
                          <a:ea typeface="Times New Roman"/>
                          <a:cs typeface="Times New Roman"/>
                        </a:rPr>
                        <a:t>Matriculate into MSTR July (during Summer Session II semester)</a:t>
                      </a:r>
                    </a:p>
                    <a:p>
                      <a:pPr marL="0" marR="0" algn="l">
                        <a:spcBef>
                          <a:spcPts val="0"/>
                        </a:spcBef>
                        <a:spcAft>
                          <a:spcPts val="0"/>
                        </a:spcAft>
                      </a:pPr>
                      <a:endParaRPr lang="en-US" sz="1900" dirty="0">
                        <a:solidFill>
                          <a:srgbClr val="C00000"/>
                        </a:solidFill>
                        <a:latin typeface="+mn-lt"/>
                        <a:ea typeface="Times New Roman"/>
                        <a:cs typeface="Times New Roman"/>
                      </a:endParaRPr>
                    </a:p>
                    <a:p>
                      <a:pPr marL="0" marR="0" algn="l">
                        <a:spcBef>
                          <a:spcPts val="0"/>
                        </a:spcBef>
                        <a:spcAft>
                          <a:spcPts val="0"/>
                        </a:spcAft>
                      </a:pPr>
                      <a:r>
                        <a:rPr lang="en-US" sz="1900" dirty="0">
                          <a:solidFill>
                            <a:srgbClr val="00B050"/>
                          </a:solidFill>
                          <a:latin typeface="+mn-lt"/>
                          <a:ea typeface="Times New Roman"/>
                          <a:cs typeface="Times New Roman"/>
                        </a:rPr>
                        <a:t>Research &amp; course work</a:t>
                      </a: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37920">
                <a:tc>
                  <a:txBody>
                    <a:bodyPr/>
                    <a:lstStyle/>
                    <a:p>
                      <a:pPr marL="0" marR="0" algn="ctr">
                        <a:spcBef>
                          <a:spcPts val="0"/>
                        </a:spcBef>
                        <a:spcAft>
                          <a:spcPts val="0"/>
                        </a:spcAft>
                      </a:pPr>
                      <a:r>
                        <a:rPr lang="en-US" sz="2000" b="1" dirty="0">
                          <a:latin typeface="Arial"/>
                          <a:ea typeface="Times New Roman"/>
                          <a:cs typeface="Times New Roman"/>
                        </a:rPr>
                        <a:t>4</a:t>
                      </a:r>
                      <a:endParaRPr lang="en-US" sz="2000" dirty="0">
                        <a:latin typeface="Times New Roman"/>
                        <a:ea typeface="Times New Roman"/>
                        <a:cs typeface="Times New Roman"/>
                      </a:endParaRPr>
                    </a:p>
                  </a:txBody>
                  <a:tcPr marL="62667" marR="62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900" dirty="0">
                        <a:solidFill>
                          <a:srgbClr val="C00000"/>
                        </a:solidFill>
                        <a:latin typeface="+mn-lt"/>
                        <a:ea typeface="Times New Roman"/>
                        <a:cs typeface="Times New Roman"/>
                      </a:endParaRPr>
                    </a:p>
                    <a:p>
                      <a:pPr marL="0" marR="0" algn="l">
                        <a:spcBef>
                          <a:spcPts val="0"/>
                        </a:spcBef>
                        <a:spcAft>
                          <a:spcPts val="0"/>
                        </a:spcAft>
                      </a:pPr>
                      <a:r>
                        <a:rPr lang="en-US" sz="1900" dirty="0">
                          <a:solidFill>
                            <a:srgbClr val="C00000"/>
                          </a:solidFill>
                          <a:latin typeface="+mn-lt"/>
                          <a:ea typeface="Times New Roman"/>
                          <a:cs typeface="Times New Roman"/>
                        </a:rPr>
                        <a:t>MSTR</a:t>
                      </a:r>
                    </a:p>
                    <a:p>
                      <a:pPr marL="0" marR="0" algn="l">
                        <a:spcBef>
                          <a:spcPts val="0"/>
                        </a:spcBef>
                        <a:spcAft>
                          <a:spcPts val="0"/>
                        </a:spcAft>
                      </a:pPr>
                      <a:r>
                        <a:rPr lang="en-US" sz="1900" dirty="0">
                          <a:solidFill>
                            <a:srgbClr val="00B050"/>
                          </a:solidFill>
                          <a:latin typeface="+mn-lt"/>
                          <a:ea typeface="Times New Roman"/>
                          <a:cs typeface="Times New Roman"/>
                        </a:rPr>
                        <a:t>Research &amp; course work</a:t>
                      </a: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900" dirty="0">
                        <a:solidFill>
                          <a:srgbClr val="C00000"/>
                        </a:solidFill>
                        <a:latin typeface="+mn-lt"/>
                        <a:ea typeface="Times New Roman"/>
                        <a:cs typeface="Times New Roman"/>
                      </a:endParaRPr>
                    </a:p>
                    <a:p>
                      <a:pPr marL="0" marR="0" algn="l">
                        <a:spcBef>
                          <a:spcPts val="0"/>
                        </a:spcBef>
                        <a:spcAft>
                          <a:spcPts val="0"/>
                        </a:spcAft>
                      </a:pPr>
                      <a:r>
                        <a:rPr lang="en-US" sz="1900" dirty="0">
                          <a:solidFill>
                            <a:srgbClr val="C00000"/>
                          </a:solidFill>
                          <a:latin typeface="+mn-lt"/>
                          <a:ea typeface="Times New Roman"/>
                          <a:cs typeface="Times New Roman"/>
                        </a:rPr>
                        <a:t>MSTR</a:t>
                      </a:r>
                    </a:p>
                    <a:p>
                      <a:pPr marL="0" marR="0" algn="l">
                        <a:spcBef>
                          <a:spcPts val="0"/>
                        </a:spcBef>
                        <a:spcAft>
                          <a:spcPts val="0"/>
                        </a:spcAft>
                      </a:pPr>
                      <a:r>
                        <a:rPr lang="en-US" sz="1900" dirty="0">
                          <a:solidFill>
                            <a:srgbClr val="00B050"/>
                          </a:solidFill>
                          <a:latin typeface="+mn-lt"/>
                          <a:ea typeface="Times New Roman"/>
                          <a:cs typeface="Times New Roman"/>
                        </a:rPr>
                        <a:t>Research &amp; course work</a:t>
                      </a: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900" dirty="0">
                        <a:solidFill>
                          <a:srgbClr val="C00000"/>
                        </a:solidFill>
                        <a:latin typeface="+mn-lt"/>
                        <a:ea typeface="Times New Roman"/>
                        <a:cs typeface="Times New Roman"/>
                      </a:endParaRPr>
                    </a:p>
                    <a:p>
                      <a:pPr marL="0" marR="0" algn="l">
                        <a:spcBef>
                          <a:spcPts val="0"/>
                        </a:spcBef>
                        <a:spcAft>
                          <a:spcPts val="0"/>
                        </a:spcAft>
                      </a:pPr>
                      <a:r>
                        <a:rPr lang="en-US" sz="1900" dirty="0">
                          <a:solidFill>
                            <a:srgbClr val="C00000"/>
                          </a:solidFill>
                          <a:latin typeface="+mn-lt"/>
                          <a:ea typeface="Times New Roman"/>
                          <a:cs typeface="Times New Roman"/>
                        </a:rPr>
                        <a:t>MSTR</a:t>
                      </a:r>
                    </a:p>
                    <a:p>
                      <a:pPr marL="0" marR="0" algn="l">
                        <a:spcBef>
                          <a:spcPts val="0"/>
                        </a:spcBef>
                        <a:spcAft>
                          <a:spcPts val="0"/>
                        </a:spcAft>
                      </a:pPr>
                      <a:r>
                        <a:rPr lang="en-US" sz="1900" dirty="0">
                          <a:solidFill>
                            <a:srgbClr val="00B050"/>
                          </a:solidFill>
                          <a:latin typeface="+mn-lt"/>
                          <a:ea typeface="Times New Roman"/>
                          <a:cs typeface="Times New Roman"/>
                        </a:rPr>
                        <a:t>Research &amp; course work</a:t>
                      </a: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67695">
                <a:tc>
                  <a:txBody>
                    <a:bodyPr/>
                    <a:lstStyle/>
                    <a:p>
                      <a:pPr marL="0" marR="0" algn="ctr">
                        <a:spcBef>
                          <a:spcPts val="0"/>
                        </a:spcBef>
                        <a:spcAft>
                          <a:spcPts val="0"/>
                        </a:spcAft>
                      </a:pPr>
                      <a:r>
                        <a:rPr lang="en-US" sz="2000" b="1" dirty="0">
                          <a:latin typeface="Arial"/>
                          <a:ea typeface="Times New Roman"/>
                          <a:cs typeface="Times New Roman"/>
                        </a:rPr>
                        <a:t>5</a:t>
                      </a:r>
                      <a:endParaRPr lang="en-US" sz="2000" dirty="0">
                        <a:latin typeface="Times New Roman"/>
                        <a:ea typeface="Times New Roman"/>
                        <a:cs typeface="Times New Roman"/>
                      </a:endParaRPr>
                    </a:p>
                  </a:txBody>
                  <a:tcPr marL="62667" marR="626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900" dirty="0">
                        <a:solidFill>
                          <a:srgbClr val="C00000"/>
                        </a:solidFill>
                        <a:latin typeface="+mn-lt"/>
                        <a:ea typeface="Times New Roman"/>
                        <a:cs typeface="Times New Roman"/>
                      </a:endParaRPr>
                    </a:p>
                    <a:p>
                      <a:pPr marL="0" marR="0" algn="l">
                        <a:spcBef>
                          <a:spcPts val="0"/>
                        </a:spcBef>
                        <a:spcAft>
                          <a:spcPts val="0"/>
                        </a:spcAft>
                      </a:pPr>
                      <a:r>
                        <a:rPr lang="en-US" sz="1900" dirty="0">
                          <a:solidFill>
                            <a:srgbClr val="C00000"/>
                          </a:solidFill>
                          <a:latin typeface="+mn-lt"/>
                          <a:ea typeface="Times New Roman"/>
                          <a:cs typeface="Times New Roman"/>
                        </a:rPr>
                        <a:t>MSTR</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00B050"/>
                          </a:solidFill>
                          <a:latin typeface="+mn-lt"/>
                          <a:ea typeface="Times New Roman"/>
                          <a:cs typeface="Times New Roman"/>
                        </a:rPr>
                        <a:t>Research</a:t>
                      </a:r>
                      <a:r>
                        <a:rPr lang="en-US" sz="1900" dirty="0">
                          <a:solidFill>
                            <a:srgbClr val="C00000"/>
                          </a:solidFill>
                          <a:latin typeface="+mn-lt"/>
                          <a:ea typeface="Times New Roman"/>
                          <a:cs typeface="Times New Roman"/>
                        </a:rPr>
                        <a:t> </a:t>
                      </a:r>
                      <a:r>
                        <a:rPr lang="en-US" sz="1900" dirty="0">
                          <a:solidFill>
                            <a:srgbClr val="00B050"/>
                          </a:solidFill>
                          <a:latin typeface="+mn-lt"/>
                          <a:ea typeface="Times New Roman"/>
                          <a:cs typeface="Times New Roman"/>
                        </a:rPr>
                        <a:t>&amp; course work</a:t>
                      </a:r>
                      <a:endParaRPr lang="en-US" sz="1900" dirty="0">
                        <a:solidFill>
                          <a:srgbClr val="C00000"/>
                        </a:solidFill>
                        <a:latin typeface="+mn-lt"/>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900" baseline="0" dirty="0">
                        <a:solidFill>
                          <a:schemeClr val="accent1">
                            <a:lumMod val="50000"/>
                          </a:schemeClr>
                        </a:solidFill>
                        <a:latin typeface="+mn-lt"/>
                        <a:ea typeface="Times New Roman"/>
                        <a:cs typeface="Times New Roman"/>
                      </a:endParaRPr>
                    </a:p>
                    <a:p>
                      <a:pPr marL="0" marR="0" algn="l">
                        <a:spcBef>
                          <a:spcPts val="0"/>
                        </a:spcBef>
                        <a:spcAft>
                          <a:spcPts val="0"/>
                        </a:spcAft>
                      </a:pPr>
                      <a:r>
                        <a:rPr lang="en-US" sz="1900" baseline="0" dirty="0">
                          <a:solidFill>
                            <a:schemeClr val="accent1">
                              <a:lumMod val="50000"/>
                            </a:schemeClr>
                          </a:solidFill>
                          <a:latin typeface="+mn-lt"/>
                          <a:ea typeface="Times New Roman"/>
                          <a:cs typeface="Times New Roman"/>
                        </a:rPr>
                        <a:t>Module 5 </a:t>
                      </a:r>
                    </a:p>
                    <a:p>
                      <a:pPr marL="0" marR="0" algn="l">
                        <a:spcBef>
                          <a:spcPts val="0"/>
                        </a:spcBef>
                        <a:spcAft>
                          <a:spcPts val="0"/>
                        </a:spcAft>
                      </a:pPr>
                      <a:r>
                        <a:rPr lang="en-US" sz="1900" baseline="0" dirty="0">
                          <a:solidFill>
                            <a:srgbClr val="00B050"/>
                          </a:solidFill>
                          <a:latin typeface="+mn-lt"/>
                          <a:ea typeface="Times New Roman"/>
                          <a:cs typeface="Times New Roman"/>
                        </a:rPr>
                        <a:t>Complete research</a:t>
                      </a:r>
                    </a:p>
                    <a:p>
                      <a:pPr marL="0" marR="0" algn="l">
                        <a:spcBef>
                          <a:spcPts val="0"/>
                        </a:spcBef>
                        <a:spcAft>
                          <a:spcPts val="0"/>
                        </a:spcAft>
                      </a:pPr>
                      <a:r>
                        <a:rPr lang="en-US" sz="1900" dirty="0">
                          <a:solidFill>
                            <a:srgbClr val="C00000"/>
                          </a:solidFill>
                          <a:latin typeface="+mn-lt"/>
                          <a:ea typeface="Times New Roman"/>
                          <a:cs typeface="Times New Roman"/>
                        </a:rPr>
                        <a:t> </a:t>
                      </a: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900" dirty="0">
                        <a:solidFill>
                          <a:srgbClr val="0033CC"/>
                        </a:solidFill>
                        <a:latin typeface="+mn-lt"/>
                        <a:ea typeface="Times New Roman"/>
                        <a:cs typeface="Times New Roman"/>
                      </a:endParaRPr>
                    </a:p>
                  </a:txBody>
                  <a:tcPr marL="62667" marR="62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2"/>
          <p:cNvSpPr txBox="1">
            <a:spLocks noChangeArrowheads="1"/>
          </p:cNvSpPr>
          <p:nvPr/>
        </p:nvSpPr>
        <p:spPr bwMode="auto">
          <a:xfrm>
            <a:off x="1399573" y="1"/>
            <a:ext cx="9368444"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Verdana" pitchFamily="34"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Verdana" pitchFamily="34"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Verdana" pitchFamily="34"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Verdana" pitchFamily="34"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Verdana" pitchFamily="34"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Verdana" pitchFamily="34"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Verdana" pitchFamily="34"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Verdana" pitchFamily="34" charset="0"/>
              </a:defRPr>
            </a:lvl9pPr>
          </a:lstStyle>
          <a:p>
            <a:pPr eaLnBrk="1" hangingPunct="1"/>
            <a:r>
              <a:rPr lang="en-US" sz="3200" b="1" dirty="0">
                <a:effectLst/>
              </a:rPr>
              <a:t> </a:t>
            </a:r>
            <a:endParaRPr lang="en-US" sz="3200" kern="0" dirty="0">
              <a:solidFill>
                <a:srgbClr val="A30A36"/>
              </a:solidFill>
              <a:effectLst/>
            </a:endParaRPr>
          </a:p>
        </p:txBody>
      </p:sp>
      <p:sp>
        <p:nvSpPr>
          <p:cNvPr id="2" name="Title 1">
            <a:extLst>
              <a:ext uri="{FF2B5EF4-FFF2-40B4-BE49-F238E27FC236}">
                <a16:creationId xmlns:a16="http://schemas.microsoft.com/office/drawing/2014/main" id="{31A894DC-A4F9-435A-B0E6-B911AF909D83}"/>
              </a:ext>
            </a:extLst>
          </p:cNvPr>
          <p:cNvSpPr>
            <a:spLocks noGrp="1"/>
          </p:cNvSpPr>
          <p:nvPr>
            <p:ph type="title"/>
          </p:nvPr>
        </p:nvSpPr>
        <p:spPr>
          <a:xfrm>
            <a:off x="561976" y="26881"/>
            <a:ext cx="10972800" cy="1143000"/>
          </a:xfrm>
        </p:spPr>
        <p:txBody>
          <a:bodyPr/>
          <a:lstStyle/>
          <a:p>
            <a:r>
              <a:rPr lang="en-US" dirty="0">
                <a:solidFill>
                  <a:srgbClr val="002060"/>
                </a:solidFill>
                <a:cs typeface="Calibri Light" panose="020F0302020204030204" pitchFamily="34" charset="0"/>
              </a:rPr>
              <a:t>Integration of Curricula</a:t>
            </a:r>
          </a:p>
        </p:txBody>
      </p:sp>
    </p:spTree>
    <p:extLst>
      <p:ext uri="{BB962C8B-B14F-4D97-AF65-F5344CB8AC3E}">
        <p14:creationId xmlns:p14="http://schemas.microsoft.com/office/powerpoint/2010/main" val="363376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089"/>
            <a:ext cx="10515600" cy="696076"/>
          </a:xfrm>
        </p:spPr>
        <p:txBody>
          <a:bodyPr/>
          <a:lstStyle/>
          <a:p>
            <a:pPr algn="ctr"/>
            <a:r>
              <a:rPr lang="en-US" dirty="0">
                <a:solidFill>
                  <a:srgbClr val="002060"/>
                </a:solidFill>
              </a:rPr>
              <a:t>MSTR Sample Plan of Study</a:t>
            </a:r>
          </a:p>
        </p:txBody>
      </p:sp>
      <p:sp>
        <p:nvSpPr>
          <p:cNvPr id="11" name="Rectangle 1"/>
          <p:cNvSpPr>
            <a:spLocks noChangeArrowheads="1"/>
          </p:cNvSpPr>
          <p:nvPr/>
        </p:nvSpPr>
        <p:spPr bwMode="auto">
          <a:xfrm>
            <a:off x="4545014" y="1644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Table 12"/>
          <p:cNvGraphicFramePr>
            <a:graphicFrameLocks noGrp="1"/>
          </p:cNvGraphicFramePr>
          <p:nvPr/>
        </p:nvGraphicFramePr>
        <p:xfrm>
          <a:off x="988994" y="1575264"/>
          <a:ext cx="10515599" cy="4330757"/>
        </p:xfrm>
        <a:graphic>
          <a:graphicData uri="http://schemas.openxmlformats.org/drawingml/2006/table">
            <a:tbl>
              <a:tblPr firstRow="1" firstCol="1" bandRow="1"/>
              <a:tblGrid>
                <a:gridCol w="1616168">
                  <a:extLst>
                    <a:ext uri="{9D8B030D-6E8A-4147-A177-3AD203B41FA5}">
                      <a16:colId xmlns:a16="http://schemas.microsoft.com/office/drawing/2014/main" val="20000"/>
                    </a:ext>
                  </a:extLst>
                </a:gridCol>
                <a:gridCol w="1991328">
                  <a:extLst>
                    <a:ext uri="{9D8B030D-6E8A-4147-A177-3AD203B41FA5}">
                      <a16:colId xmlns:a16="http://schemas.microsoft.com/office/drawing/2014/main" val="20001"/>
                    </a:ext>
                  </a:extLst>
                </a:gridCol>
                <a:gridCol w="2642992">
                  <a:extLst>
                    <a:ext uri="{9D8B030D-6E8A-4147-A177-3AD203B41FA5}">
                      <a16:colId xmlns:a16="http://schemas.microsoft.com/office/drawing/2014/main" val="22357950"/>
                    </a:ext>
                  </a:extLst>
                </a:gridCol>
                <a:gridCol w="2379080">
                  <a:extLst>
                    <a:ext uri="{9D8B030D-6E8A-4147-A177-3AD203B41FA5}">
                      <a16:colId xmlns:a16="http://schemas.microsoft.com/office/drawing/2014/main" val="223064652"/>
                    </a:ext>
                  </a:extLst>
                </a:gridCol>
                <a:gridCol w="1886031">
                  <a:extLst>
                    <a:ext uri="{9D8B030D-6E8A-4147-A177-3AD203B41FA5}">
                      <a16:colId xmlns:a16="http://schemas.microsoft.com/office/drawing/2014/main" val="855803829"/>
                    </a:ext>
                  </a:extLst>
                </a:gridCol>
              </a:tblGrid>
              <a:tr h="344402">
                <a:tc gridSpan="4">
                  <a:txBody>
                    <a:bodyPr/>
                    <a:lstStyle/>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MSTR First Year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rowSpan="7">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Professional Skills Development Program </a:t>
                      </a:r>
                    </a:p>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(Years 1 &amp; 2)</a:t>
                      </a: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189478">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Summer II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Fall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a:effectLst/>
                          <a:latin typeface="Arial" panose="020B0604020202020204" pitchFamily="34" charset="0"/>
                          <a:ea typeface="Times New Roman" panose="02020603050405020304" pitchFamily="18" charset="0"/>
                          <a:cs typeface="Times New Roman" panose="02020603050405020304" pitchFamily="18" charset="0"/>
                        </a:rPr>
                        <a:t>Spring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Summer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vMerge="1">
                  <a:txBody>
                    <a:bodyPr/>
                    <a:lstStyle/>
                    <a:p>
                      <a:pPr marL="0" marR="0" algn="ctr">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947391">
                <a:tc rowSpan="2">
                  <a:txBody>
                    <a:bodyPr/>
                    <a:lstStyle/>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MTR 6010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Review Writing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MTR 6020</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Proposal Development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MTR 6000</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Biostats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br>
                        <a:rPr lang="en-US" sz="1200" b="1" dirty="0">
                          <a:effectLst/>
                          <a:latin typeface="Arial" panose="020B0604020202020204" pitchFamily="34" charset="0"/>
                          <a:ea typeface="Times New Roman" panose="02020603050405020304" pitchFamily="18" charset="0"/>
                          <a:cs typeface="Times New Roman" panose="02020603050405020304" pitchFamily="18" charset="0"/>
                        </a:rPr>
                      </a:b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MTR 6040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Scientific &amp; Ethical Conduct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IRB Membership</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begins </a:t>
                      </a:r>
                    </a:p>
                    <a:p>
                      <a:pPr marL="0" marR="0" algn="ct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(6 months)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MTR Elective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MTR 6050</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*full summer course*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Data Manuscript Writing</a:t>
                      </a:r>
                      <a:br>
                        <a:rPr lang="en-US" sz="1200" dirty="0">
                          <a:effectLst/>
                          <a:latin typeface="Arial" panose="020B0604020202020204" pitchFamily="34" charset="0"/>
                          <a:ea typeface="Times New Roman" panose="02020603050405020304" pitchFamily="18"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MTR 9999</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Lab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8435">
                <a:tc vMerge="1">
                  <a:txBody>
                    <a:bodyPr/>
                    <a:lstStyle/>
                    <a:p>
                      <a:endParaRPr lang="en-US"/>
                    </a:p>
                  </a:txBody>
                  <a:tcPr/>
                </a:tc>
                <a:tc>
                  <a:txBody>
                    <a:bodyPr/>
                    <a:lstStyle/>
                    <a:p>
                      <a:pPr marL="0" marR="0" algn="ctr">
                        <a:lnSpc>
                          <a:spcPct val="115000"/>
                        </a:lnSpc>
                        <a:spcBef>
                          <a:spcPts val="0"/>
                        </a:spcBef>
                        <a:spcAft>
                          <a:spcPts val="0"/>
                        </a:spcAft>
                      </a:pP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MTR 6030</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Disease Measurement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85593">
                <a:tc gridSpan="4">
                  <a:txBody>
                    <a:bodyPr/>
                    <a:lstStyle/>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MSTR Second Year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vMerge="1">
                  <a:txBody>
                    <a:bodyPr/>
                    <a:lstStyle/>
                    <a:p>
                      <a:pPr marL="0" marR="0" algn="ctr">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189478">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Summer II</a:t>
                      </a: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Fall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a:effectLst/>
                          <a:latin typeface="Arial" panose="020B0604020202020204" pitchFamily="34" charset="0"/>
                          <a:ea typeface="Times New Roman" panose="02020603050405020304" pitchFamily="18" charset="0"/>
                          <a:cs typeface="Times New Roman" panose="02020603050405020304" pitchFamily="18" charset="0"/>
                        </a:rPr>
                        <a:t>Spring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Summer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pPr marL="0" marR="0" algn="ctr">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1327905">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MTR 6050 </a:t>
                      </a:r>
                      <a:r>
                        <a:rPr lang="en-US" sz="1200" dirty="0">
                          <a:effectLst/>
                          <a:latin typeface="Arial" panose="020B0604020202020204" pitchFamily="34" charset="0"/>
                          <a:ea typeface="Calibri" panose="020F0502020204030204" pitchFamily="34" charset="0"/>
                          <a:cs typeface="Arial" panose="020B0604020202020204" pitchFamily="34" charset="0"/>
                        </a:rPr>
                        <a:t>Continues</a:t>
                      </a: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MTR Elective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MTR 9999 Lab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MTR 6070</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Thesis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MTR 6080</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Thesis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Thesis Defense</a:t>
                      </a:r>
                      <a:br>
                        <a:rPr lang="en-US" sz="1200" b="1" dirty="0">
                          <a:effectLst/>
                          <a:latin typeface="Arial" panose="020B0604020202020204" pitchFamily="34" charset="0"/>
                          <a:ea typeface="Times New Roman" panose="02020603050405020304" pitchFamily="18" charset="0"/>
                          <a:cs typeface="Times New Roman" panose="02020603050405020304" pitchFamily="18" charset="0"/>
                        </a:rPr>
                      </a:b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Graduation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786" marR="61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1050CC81-0A73-4CD7-8843-9AE5EB0E1B5F}"/>
              </a:ext>
            </a:extLst>
          </p:cNvPr>
          <p:cNvSpPr txBox="1"/>
          <p:nvPr/>
        </p:nvSpPr>
        <p:spPr>
          <a:xfrm>
            <a:off x="307073" y="986831"/>
            <a:ext cx="11879440" cy="369332"/>
          </a:xfrm>
          <a:prstGeom prst="rect">
            <a:avLst/>
          </a:prstGeom>
          <a:noFill/>
        </p:spPr>
        <p:txBody>
          <a:bodyPr wrap="square" rtlCol="0">
            <a:spAutoFit/>
          </a:bodyPr>
          <a:lstStyle/>
          <a:p>
            <a:pPr algn="ctr"/>
            <a:r>
              <a:rPr lang="en-US" i="1" dirty="0"/>
              <a:t>Each student is guided by a mentoring team to develop a plan of study tailored to research and career interests.</a:t>
            </a:r>
            <a:r>
              <a:rPr lang="en-US" dirty="0"/>
              <a:t> </a:t>
            </a:r>
          </a:p>
        </p:txBody>
      </p:sp>
      <p:sp>
        <p:nvSpPr>
          <p:cNvPr id="3" name="TextBox 2">
            <a:extLst>
              <a:ext uri="{FF2B5EF4-FFF2-40B4-BE49-F238E27FC236}">
                <a16:creationId xmlns:a16="http://schemas.microsoft.com/office/drawing/2014/main" id="{A2E45A97-0141-4695-A365-14AF0886F4D2}"/>
              </a:ext>
            </a:extLst>
          </p:cNvPr>
          <p:cNvSpPr txBox="1"/>
          <p:nvPr/>
        </p:nvSpPr>
        <p:spPr>
          <a:xfrm>
            <a:off x="1037229" y="6090687"/>
            <a:ext cx="10419130" cy="584775"/>
          </a:xfrm>
          <a:prstGeom prst="rect">
            <a:avLst/>
          </a:prstGeom>
          <a:noFill/>
        </p:spPr>
        <p:txBody>
          <a:bodyPr wrap="square" rtlCol="0">
            <a:spAutoFit/>
          </a:bodyPr>
          <a:lstStyle/>
          <a:p>
            <a:pPr algn="ctr"/>
            <a:r>
              <a:rPr lang="en-US" sz="1600" i="1" dirty="0"/>
              <a:t>Courses are designed with a student-centered approach where students are engaged in group projects and presentations, peer to peer feedback, and case-based discussions. </a:t>
            </a:r>
          </a:p>
        </p:txBody>
      </p:sp>
    </p:spTree>
    <p:extLst>
      <p:ext uri="{BB962C8B-B14F-4D97-AF65-F5344CB8AC3E}">
        <p14:creationId xmlns:p14="http://schemas.microsoft.com/office/powerpoint/2010/main" val="356754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879" y="380308"/>
            <a:ext cx="9603275" cy="1049235"/>
          </a:xfrm>
        </p:spPr>
        <p:txBody>
          <a:bodyPr>
            <a:normAutofit/>
          </a:bodyPr>
          <a:lstStyle/>
          <a:p>
            <a:pPr algn="ctr"/>
            <a:r>
              <a:rPr lang="en-US" sz="4400" dirty="0">
                <a:solidFill>
                  <a:srgbClr val="002060"/>
                </a:solidFill>
                <a:latin typeface="Calibri" panose="020F0502020204030204" pitchFamily="34" charset="0"/>
                <a:cs typeface="Calibri" panose="020F0502020204030204" pitchFamily="34" charset="0"/>
              </a:rPr>
              <a:t>Research Project</a:t>
            </a:r>
            <a:br>
              <a:rPr lang="en-US" sz="4400" dirty="0">
                <a:solidFill>
                  <a:srgbClr val="002060"/>
                </a:solidFill>
                <a:latin typeface="Calibri" panose="020F0502020204030204" pitchFamily="34" charset="0"/>
                <a:cs typeface="Calibri" panose="020F0502020204030204" pitchFamily="34" charset="0"/>
              </a:rPr>
            </a:br>
            <a:r>
              <a:rPr lang="en-US" sz="1800" dirty="0">
                <a:solidFill>
                  <a:srgbClr val="002060"/>
                </a:solidFill>
                <a:latin typeface="Calibri" panose="020F0502020204030204" pitchFamily="34" charset="0"/>
                <a:cs typeface="Calibri" panose="020F0502020204030204" pitchFamily="34" charset="0"/>
              </a:rPr>
              <a:t>timeline based on a July 2024 matriculation</a:t>
            </a:r>
          </a:p>
        </p:txBody>
      </p:sp>
      <p:grpSp>
        <p:nvGrpSpPr>
          <p:cNvPr id="55" name="Group 54"/>
          <p:cNvGrpSpPr/>
          <p:nvPr/>
        </p:nvGrpSpPr>
        <p:grpSpPr>
          <a:xfrm>
            <a:off x="91948" y="2249012"/>
            <a:ext cx="1173776" cy="1183351"/>
            <a:chOff x="4052609" y="1874523"/>
            <a:chExt cx="1618218" cy="1468601"/>
          </a:xfrm>
        </p:grpSpPr>
        <p:sp>
          <p:nvSpPr>
            <p:cNvPr id="31" name="Freeform: Shape 30"/>
            <p:cNvSpPr/>
            <p:nvPr/>
          </p:nvSpPr>
          <p:spPr>
            <a:xfrm>
              <a:off x="4136663" y="2401713"/>
              <a:ext cx="1479360" cy="487516"/>
            </a:xfrm>
            <a:custGeom>
              <a:avLst/>
              <a:gdLst>
                <a:gd name="connsiteX0" fmla="*/ 0 w 1479360"/>
                <a:gd name="connsiteY0" fmla="*/ 0 h 487516"/>
                <a:gd name="connsiteX1" fmla="*/ 1479360 w 1479360"/>
                <a:gd name="connsiteY1" fmla="*/ 0 h 487516"/>
                <a:gd name="connsiteX2" fmla="*/ 1479360 w 1479360"/>
                <a:gd name="connsiteY2" fmla="*/ 487516 h 487516"/>
                <a:gd name="connsiteX3" fmla="*/ 0 w 1479360"/>
                <a:gd name="connsiteY3" fmla="*/ 487516 h 487516"/>
                <a:gd name="connsiteX4" fmla="*/ 0 w 1479360"/>
                <a:gd name="connsiteY4" fmla="*/ 0 h 48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360" h="487516">
                  <a:moveTo>
                    <a:pt x="0" y="0"/>
                  </a:moveTo>
                  <a:lnTo>
                    <a:pt x="1479360" y="0"/>
                  </a:lnTo>
                  <a:lnTo>
                    <a:pt x="1479360" y="487516"/>
                  </a:lnTo>
                  <a:lnTo>
                    <a:pt x="0" y="4875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kern="1200" dirty="0"/>
                <a:t>Initial Proposal</a:t>
              </a:r>
            </a:p>
          </p:txBody>
        </p:sp>
        <p:sp>
          <p:nvSpPr>
            <p:cNvPr id="33" name="Oval 32"/>
            <p:cNvSpPr/>
            <p:nvPr/>
          </p:nvSpPr>
          <p:spPr>
            <a:xfrm>
              <a:off x="4134982" y="2253441"/>
              <a:ext cx="117676" cy="1176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33"/>
            <p:cNvSpPr/>
            <p:nvPr/>
          </p:nvSpPr>
          <p:spPr>
            <a:xfrm>
              <a:off x="4217356" y="2088694"/>
              <a:ext cx="117676" cy="1176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Oval 34"/>
            <p:cNvSpPr/>
            <p:nvPr/>
          </p:nvSpPr>
          <p:spPr>
            <a:xfrm>
              <a:off x="4415052" y="2121643"/>
              <a:ext cx="184920" cy="18492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Oval 35"/>
            <p:cNvSpPr/>
            <p:nvPr/>
          </p:nvSpPr>
          <p:spPr>
            <a:xfrm>
              <a:off x="4579799" y="1940421"/>
              <a:ext cx="117676" cy="1176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Oval 36"/>
            <p:cNvSpPr/>
            <p:nvPr/>
          </p:nvSpPr>
          <p:spPr>
            <a:xfrm>
              <a:off x="4793970" y="1874523"/>
              <a:ext cx="117676" cy="1176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37"/>
            <p:cNvSpPr/>
            <p:nvPr/>
          </p:nvSpPr>
          <p:spPr>
            <a:xfrm>
              <a:off x="5057565" y="1989845"/>
              <a:ext cx="117676" cy="1176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38"/>
            <p:cNvSpPr/>
            <p:nvPr/>
          </p:nvSpPr>
          <p:spPr>
            <a:xfrm>
              <a:off x="5222312" y="2072219"/>
              <a:ext cx="184920" cy="18492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Oval 39"/>
            <p:cNvSpPr/>
            <p:nvPr/>
          </p:nvSpPr>
          <p:spPr>
            <a:xfrm>
              <a:off x="5452958" y="2253441"/>
              <a:ext cx="117676" cy="1176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Oval 40"/>
            <p:cNvSpPr/>
            <p:nvPr/>
          </p:nvSpPr>
          <p:spPr>
            <a:xfrm>
              <a:off x="5551806" y="2434662"/>
              <a:ext cx="117676" cy="1176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Oval 41"/>
            <p:cNvSpPr/>
            <p:nvPr/>
          </p:nvSpPr>
          <p:spPr>
            <a:xfrm>
              <a:off x="4695122" y="2088694"/>
              <a:ext cx="302596" cy="3025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Oval 42"/>
            <p:cNvSpPr/>
            <p:nvPr/>
          </p:nvSpPr>
          <p:spPr>
            <a:xfrm>
              <a:off x="4052609" y="2714732"/>
              <a:ext cx="117676" cy="1176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Oval 43"/>
            <p:cNvSpPr/>
            <p:nvPr/>
          </p:nvSpPr>
          <p:spPr>
            <a:xfrm>
              <a:off x="4151457" y="2863004"/>
              <a:ext cx="184920" cy="18492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4398577" y="2994802"/>
              <a:ext cx="268974" cy="26897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4744546" y="3208973"/>
              <a:ext cx="117676" cy="1176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4810445" y="2994802"/>
              <a:ext cx="184920" cy="18492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4975192" y="3225448"/>
              <a:ext cx="117676" cy="11767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5123464" y="2961852"/>
              <a:ext cx="268974" cy="26897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Oval 49"/>
            <p:cNvSpPr/>
            <p:nvPr/>
          </p:nvSpPr>
          <p:spPr>
            <a:xfrm>
              <a:off x="5485907" y="2895954"/>
              <a:ext cx="184920" cy="18492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51" name="Arrow: Chevron 50"/>
          <p:cNvSpPr/>
          <p:nvPr/>
        </p:nvSpPr>
        <p:spPr>
          <a:xfrm>
            <a:off x="2777273" y="2283673"/>
            <a:ext cx="543083" cy="1036806"/>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2" name="Arrow: Chevron 51"/>
          <p:cNvSpPr/>
          <p:nvPr/>
        </p:nvSpPr>
        <p:spPr>
          <a:xfrm>
            <a:off x="4627557" y="2291624"/>
            <a:ext cx="543083" cy="1036806"/>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3" name="Freeform: Shape 52"/>
          <p:cNvSpPr/>
          <p:nvPr/>
        </p:nvSpPr>
        <p:spPr>
          <a:xfrm>
            <a:off x="10680308" y="2055017"/>
            <a:ext cx="1481137" cy="1400934"/>
          </a:xfrm>
          <a:custGeom>
            <a:avLst/>
            <a:gdLst>
              <a:gd name="connsiteX0" fmla="*/ 0 w 1258967"/>
              <a:gd name="connsiteY0" fmla="*/ 629484 h 1258967"/>
              <a:gd name="connsiteX1" fmla="*/ 629484 w 1258967"/>
              <a:gd name="connsiteY1" fmla="*/ 0 h 1258967"/>
              <a:gd name="connsiteX2" fmla="*/ 1258968 w 1258967"/>
              <a:gd name="connsiteY2" fmla="*/ 629484 h 1258967"/>
              <a:gd name="connsiteX3" fmla="*/ 629484 w 1258967"/>
              <a:gd name="connsiteY3" fmla="*/ 1258968 h 1258967"/>
              <a:gd name="connsiteX4" fmla="*/ 0 w 1258967"/>
              <a:gd name="connsiteY4" fmla="*/ 629484 h 1258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967" h="1258967">
                <a:moveTo>
                  <a:pt x="0" y="629484"/>
                </a:moveTo>
                <a:cubicBezTo>
                  <a:pt x="0" y="281830"/>
                  <a:pt x="281830" y="0"/>
                  <a:pt x="629484" y="0"/>
                </a:cubicBezTo>
                <a:cubicBezTo>
                  <a:pt x="977138" y="0"/>
                  <a:pt x="1258968" y="281830"/>
                  <a:pt x="1258968" y="629484"/>
                </a:cubicBezTo>
                <a:cubicBezTo>
                  <a:pt x="1258968" y="977138"/>
                  <a:pt x="977138" y="1258968"/>
                  <a:pt x="629484" y="1258968"/>
                </a:cubicBezTo>
                <a:cubicBezTo>
                  <a:pt x="281830" y="1258968"/>
                  <a:pt x="0" y="977138"/>
                  <a:pt x="0" y="62948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371" tIns="184371" rIns="184371" bIns="184371" numCol="1" spcCol="1270" anchor="ctr" anchorCtr="0">
            <a:noAutofit/>
          </a:bodyPr>
          <a:lstStyle/>
          <a:p>
            <a:pPr marL="0" lvl="0" indent="0" algn="ctr" defTabSz="666750">
              <a:lnSpc>
                <a:spcPct val="90000"/>
              </a:lnSpc>
              <a:spcBef>
                <a:spcPct val="0"/>
              </a:spcBef>
              <a:spcAft>
                <a:spcPct val="35000"/>
              </a:spcAft>
              <a:buNone/>
            </a:pPr>
            <a:r>
              <a:rPr lang="en-US" sz="2000" kern="1200" dirty="0"/>
              <a:t>Written Thesis &amp;</a:t>
            </a:r>
            <a:br>
              <a:rPr lang="en-US" sz="2000" kern="1200" dirty="0"/>
            </a:br>
            <a:r>
              <a:rPr lang="en-US" sz="2000" kern="1200" dirty="0"/>
              <a:t>Oral Defense</a:t>
            </a:r>
          </a:p>
        </p:txBody>
      </p:sp>
      <p:sp>
        <p:nvSpPr>
          <p:cNvPr id="54" name="Freeform: Shape 53"/>
          <p:cNvSpPr/>
          <p:nvPr/>
        </p:nvSpPr>
        <p:spPr>
          <a:xfrm>
            <a:off x="10733545" y="3677145"/>
            <a:ext cx="1481137" cy="913368"/>
          </a:xfrm>
          <a:custGeom>
            <a:avLst/>
            <a:gdLst>
              <a:gd name="connsiteX0" fmla="*/ 0 w 1481137"/>
              <a:gd name="connsiteY0" fmla="*/ 0 h 913368"/>
              <a:gd name="connsiteX1" fmla="*/ 1481137 w 1481137"/>
              <a:gd name="connsiteY1" fmla="*/ 0 h 913368"/>
              <a:gd name="connsiteX2" fmla="*/ 1481137 w 1481137"/>
              <a:gd name="connsiteY2" fmla="*/ 913368 h 913368"/>
              <a:gd name="connsiteX3" fmla="*/ 0 w 1481137"/>
              <a:gd name="connsiteY3" fmla="*/ 913368 h 913368"/>
              <a:gd name="connsiteX4" fmla="*/ 0 w 1481137"/>
              <a:gd name="connsiteY4" fmla="*/ 0 h 91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137" h="913368">
                <a:moveTo>
                  <a:pt x="0" y="0"/>
                </a:moveTo>
                <a:lnTo>
                  <a:pt x="1481137" y="0"/>
                </a:lnTo>
                <a:lnTo>
                  <a:pt x="1481137" y="913368"/>
                </a:lnTo>
                <a:lnTo>
                  <a:pt x="0" y="9133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Spring 2026</a:t>
            </a:r>
          </a:p>
        </p:txBody>
      </p:sp>
      <p:sp>
        <p:nvSpPr>
          <p:cNvPr id="56" name="TextBox 55"/>
          <p:cNvSpPr txBox="1"/>
          <p:nvPr/>
        </p:nvSpPr>
        <p:spPr>
          <a:xfrm>
            <a:off x="3194028" y="2448133"/>
            <a:ext cx="1713931" cy="707886"/>
          </a:xfrm>
          <a:prstGeom prst="rect">
            <a:avLst/>
          </a:prstGeom>
          <a:noFill/>
        </p:spPr>
        <p:txBody>
          <a:bodyPr wrap="none" rtlCol="0">
            <a:spAutoFit/>
          </a:bodyPr>
          <a:lstStyle/>
          <a:p>
            <a:pPr algn="ctr"/>
            <a:r>
              <a:rPr lang="en-US" sz="2000" dirty="0"/>
              <a:t>MTR 6020</a:t>
            </a:r>
          </a:p>
          <a:p>
            <a:pPr algn="ctr"/>
            <a:r>
              <a:rPr lang="en-US" sz="2000" dirty="0"/>
              <a:t>Peer Review</a:t>
            </a:r>
          </a:p>
        </p:txBody>
      </p:sp>
      <p:sp>
        <p:nvSpPr>
          <p:cNvPr id="57" name="Freeform: Shape 56"/>
          <p:cNvSpPr/>
          <p:nvPr/>
        </p:nvSpPr>
        <p:spPr>
          <a:xfrm>
            <a:off x="3186590" y="3683421"/>
            <a:ext cx="1479360" cy="913368"/>
          </a:xfrm>
          <a:custGeom>
            <a:avLst/>
            <a:gdLst>
              <a:gd name="connsiteX0" fmla="*/ 0 w 1479360"/>
              <a:gd name="connsiteY0" fmla="*/ 0 h 913368"/>
              <a:gd name="connsiteX1" fmla="*/ 1479360 w 1479360"/>
              <a:gd name="connsiteY1" fmla="*/ 0 h 913368"/>
              <a:gd name="connsiteX2" fmla="*/ 1479360 w 1479360"/>
              <a:gd name="connsiteY2" fmla="*/ 913368 h 913368"/>
              <a:gd name="connsiteX3" fmla="*/ 0 w 1479360"/>
              <a:gd name="connsiteY3" fmla="*/ 913368 h 913368"/>
              <a:gd name="connsiteX4" fmla="*/ 0 w 1479360"/>
              <a:gd name="connsiteY4" fmla="*/ 0 h 91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360" h="913368">
                <a:moveTo>
                  <a:pt x="0" y="0"/>
                </a:moveTo>
                <a:lnTo>
                  <a:pt x="1479360" y="0"/>
                </a:lnTo>
                <a:lnTo>
                  <a:pt x="1479360" y="913368"/>
                </a:lnTo>
                <a:lnTo>
                  <a:pt x="0" y="9133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000" kern="1200" dirty="0"/>
              <a:t>July-Aug</a:t>
            </a:r>
          </a:p>
          <a:p>
            <a:pPr marL="0" lvl="0" indent="0" algn="ctr" defTabSz="1066800">
              <a:lnSpc>
                <a:spcPct val="90000"/>
              </a:lnSpc>
              <a:spcBef>
                <a:spcPct val="0"/>
              </a:spcBef>
              <a:spcAft>
                <a:spcPct val="35000"/>
              </a:spcAft>
              <a:buNone/>
            </a:pPr>
            <a:r>
              <a:rPr lang="en-US" sz="2000" dirty="0"/>
              <a:t>2024</a:t>
            </a:r>
            <a:endParaRPr lang="en-US" sz="2000" kern="1200" dirty="0"/>
          </a:p>
        </p:txBody>
      </p:sp>
      <p:sp>
        <p:nvSpPr>
          <p:cNvPr id="59" name="Freeform: Shape 58"/>
          <p:cNvSpPr/>
          <p:nvPr/>
        </p:nvSpPr>
        <p:spPr>
          <a:xfrm>
            <a:off x="6933601" y="3637040"/>
            <a:ext cx="1479360" cy="913368"/>
          </a:xfrm>
          <a:custGeom>
            <a:avLst/>
            <a:gdLst>
              <a:gd name="connsiteX0" fmla="*/ 0 w 1479360"/>
              <a:gd name="connsiteY0" fmla="*/ 0 h 913368"/>
              <a:gd name="connsiteX1" fmla="*/ 1479360 w 1479360"/>
              <a:gd name="connsiteY1" fmla="*/ 0 h 913368"/>
              <a:gd name="connsiteX2" fmla="*/ 1479360 w 1479360"/>
              <a:gd name="connsiteY2" fmla="*/ 913368 h 913368"/>
              <a:gd name="connsiteX3" fmla="*/ 0 w 1479360"/>
              <a:gd name="connsiteY3" fmla="*/ 913368 h 913368"/>
              <a:gd name="connsiteX4" fmla="*/ 0 w 1479360"/>
              <a:gd name="connsiteY4" fmla="*/ 0 h 91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360" h="913368">
                <a:moveTo>
                  <a:pt x="0" y="0"/>
                </a:moveTo>
                <a:lnTo>
                  <a:pt x="1479360" y="0"/>
                </a:lnTo>
                <a:lnTo>
                  <a:pt x="1479360" y="913368"/>
                </a:lnTo>
                <a:lnTo>
                  <a:pt x="0" y="9133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000" dirty="0"/>
              <a:t>Late Sept</a:t>
            </a:r>
            <a:endParaRPr lang="en-US" sz="2000" kern="1200" dirty="0"/>
          </a:p>
          <a:p>
            <a:pPr marL="0" lvl="0" indent="0" algn="ctr" defTabSz="1066800">
              <a:lnSpc>
                <a:spcPct val="90000"/>
              </a:lnSpc>
              <a:spcBef>
                <a:spcPct val="0"/>
              </a:spcBef>
              <a:spcAft>
                <a:spcPct val="35000"/>
              </a:spcAft>
              <a:buNone/>
            </a:pPr>
            <a:r>
              <a:rPr lang="en-US" sz="2000" dirty="0"/>
              <a:t>2024</a:t>
            </a:r>
            <a:endParaRPr lang="en-US" sz="2000" kern="1200" dirty="0"/>
          </a:p>
        </p:txBody>
      </p:sp>
      <p:sp>
        <p:nvSpPr>
          <p:cNvPr id="60" name="TextBox 59"/>
          <p:cNvSpPr txBox="1"/>
          <p:nvPr/>
        </p:nvSpPr>
        <p:spPr>
          <a:xfrm>
            <a:off x="6620031" y="2414678"/>
            <a:ext cx="2470568" cy="707886"/>
          </a:xfrm>
          <a:prstGeom prst="rect">
            <a:avLst/>
          </a:prstGeom>
          <a:noFill/>
        </p:spPr>
        <p:txBody>
          <a:bodyPr wrap="square" rtlCol="0">
            <a:spAutoFit/>
          </a:bodyPr>
          <a:lstStyle/>
          <a:p>
            <a:pPr algn="ctr"/>
            <a:r>
              <a:rPr lang="en-US" sz="2000" dirty="0"/>
              <a:t>Submit Final Proposal </a:t>
            </a:r>
          </a:p>
        </p:txBody>
      </p:sp>
      <p:sp>
        <p:nvSpPr>
          <p:cNvPr id="61" name="Freeform: Shape 60"/>
          <p:cNvSpPr/>
          <p:nvPr/>
        </p:nvSpPr>
        <p:spPr>
          <a:xfrm>
            <a:off x="8657865" y="3683421"/>
            <a:ext cx="1479360" cy="913368"/>
          </a:xfrm>
          <a:custGeom>
            <a:avLst/>
            <a:gdLst>
              <a:gd name="connsiteX0" fmla="*/ 0 w 1479360"/>
              <a:gd name="connsiteY0" fmla="*/ 0 h 913368"/>
              <a:gd name="connsiteX1" fmla="*/ 1479360 w 1479360"/>
              <a:gd name="connsiteY1" fmla="*/ 0 h 913368"/>
              <a:gd name="connsiteX2" fmla="*/ 1479360 w 1479360"/>
              <a:gd name="connsiteY2" fmla="*/ 913368 h 913368"/>
              <a:gd name="connsiteX3" fmla="*/ 0 w 1479360"/>
              <a:gd name="connsiteY3" fmla="*/ 913368 h 913368"/>
              <a:gd name="connsiteX4" fmla="*/ 0 w 1479360"/>
              <a:gd name="connsiteY4" fmla="*/ 0 h 91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360" h="913368">
                <a:moveTo>
                  <a:pt x="0" y="0"/>
                </a:moveTo>
                <a:lnTo>
                  <a:pt x="1479360" y="0"/>
                </a:lnTo>
                <a:lnTo>
                  <a:pt x="1479360" y="913368"/>
                </a:lnTo>
                <a:lnTo>
                  <a:pt x="0" y="9133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000" dirty="0"/>
              <a:t>2024 to</a:t>
            </a:r>
          </a:p>
          <a:p>
            <a:pPr marL="0" lvl="0" indent="0" algn="ctr" defTabSz="1066800">
              <a:lnSpc>
                <a:spcPct val="90000"/>
              </a:lnSpc>
              <a:spcBef>
                <a:spcPct val="0"/>
              </a:spcBef>
              <a:spcAft>
                <a:spcPct val="35000"/>
              </a:spcAft>
              <a:buNone/>
            </a:pPr>
            <a:r>
              <a:rPr lang="en-US" sz="2000" dirty="0"/>
              <a:t>2026</a:t>
            </a:r>
            <a:endParaRPr lang="en-US" sz="2000" kern="1200" dirty="0"/>
          </a:p>
        </p:txBody>
      </p:sp>
      <p:sp>
        <p:nvSpPr>
          <p:cNvPr id="62" name="TextBox 61"/>
          <p:cNvSpPr txBox="1"/>
          <p:nvPr/>
        </p:nvSpPr>
        <p:spPr>
          <a:xfrm>
            <a:off x="8962589" y="2358744"/>
            <a:ext cx="1398140" cy="707886"/>
          </a:xfrm>
          <a:prstGeom prst="rect">
            <a:avLst/>
          </a:prstGeom>
          <a:noFill/>
        </p:spPr>
        <p:txBody>
          <a:bodyPr wrap="none" rtlCol="0">
            <a:spAutoFit/>
          </a:bodyPr>
          <a:lstStyle/>
          <a:p>
            <a:pPr algn="ctr"/>
            <a:r>
              <a:rPr lang="en-US" sz="2000" dirty="0"/>
              <a:t>Project </a:t>
            </a:r>
          </a:p>
          <a:p>
            <a:pPr algn="ctr"/>
            <a:r>
              <a:rPr lang="en-US" sz="2000" dirty="0"/>
              <a:t>Execution</a:t>
            </a:r>
          </a:p>
        </p:txBody>
      </p:sp>
      <p:sp>
        <p:nvSpPr>
          <p:cNvPr id="64" name="Arrow: Chevron 63"/>
          <p:cNvSpPr/>
          <p:nvPr/>
        </p:nvSpPr>
        <p:spPr>
          <a:xfrm>
            <a:off x="8492789" y="2223255"/>
            <a:ext cx="543083" cy="1036806"/>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5" name="Arrow: Chevron 64"/>
          <p:cNvSpPr/>
          <p:nvPr/>
        </p:nvSpPr>
        <p:spPr>
          <a:xfrm>
            <a:off x="10137225" y="2185672"/>
            <a:ext cx="543083" cy="1036806"/>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3" name="Arrow: Chevron 50"/>
          <p:cNvSpPr/>
          <p:nvPr/>
        </p:nvSpPr>
        <p:spPr>
          <a:xfrm>
            <a:off x="1299262" y="2300738"/>
            <a:ext cx="543083" cy="1036806"/>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7" name="TextBox 66"/>
          <p:cNvSpPr txBox="1"/>
          <p:nvPr/>
        </p:nvSpPr>
        <p:spPr>
          <a:xfrm>
            <a:off x="4872857" y="2295070"/>
            <a:ext cx="1993217" cy="1015663"/>
          </a:xfrm>
          <a:prstGeom prst="rect">
            <a:avLst/>
          </a:prstGeom>
          <a:noFill/>
        </p:spPr>
        <p:txBody>
          <a:bodyPr wrap="square" rtlCol="0">
            <a:spAutoFit/>
          </a:bodyPr>
          <a:lstStyle/>
          <a:p>
            <a:pPr algn="ctr"/>
            <a:r>
              <a:rPr lang="en-US" sz="2000" dirty="0"/>
              <a:t>Faculty </a:t>
            </a:r>
          </a:p>
          <a:p>
            <a:pPr algn="ctr"/>
            <a:r>
              <a:rPr lang="en-US" sz="2000" dirty="0"/>
              <a:t>Review &amp; Presentation </a:t>
            </a:r>
          </a:p>
        </p:txBody>
      </p:sp>
      <p:sp>
        <p:nvSpPr>
          <p:cNvPr id="68" name="Freeform: Shape 56"/>
          <p:cNvSpPr/>
          <p:nvPr/>
        </p:nvSpPr>
        <p:spPr>
          <a:xfrm>
            <a:off x="1348854" y="3677145"/>
            <a:ext cx="1640775" cy="913368"/>
          </a:xfrm>
          <a:custGeom>
            <a:avLst/>
            <a:gdLst>
              <a:gd name="connsiteX0" fmla="*/ 0 w 1479360"/>
              <a:gd name="connsiteY0" fmla="*/ 0 h 913368"/>
              <a:gd name="connsiteX1" fmla="*/ 1479360 w 1479360"/>
              <a:gd name="connsiteY1" fmla="*/ 0 h 913368"/>
              <a:gd name="connsiteX2" fmla="*/ 1479360 w 1479360"/>
              <a:gd name="connsiteY2" fmla="*/ 913368 h 913368"/>
              <a:gd name="connsiteX3" fmla="*/ 0 w 1479360"/>
              <a:gd name="connsiteY3" fmla="*/ 913368 h 913368"/>
              <a:gd name="connsiteX4" fmla="*/ 0 w 1479360"/>
              <a:gd name="connsiteY4" fmla="*/ 0 h 91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360" h="913368">
                <a:moveTo>
                  <a:pt x="0" y="0"/>
                </a:moveTo>
                <a:lnTo>
                  <a:pt x="1479360" y="0"/>
                </a:lnTo>
                <a:lnTo>
                  <a:pt x="1479360" y="913368"/>
                </a:lnTo>
                <a:lnTo>
                  <a:pt x="0" y="9133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000" kern="1200" dirty="0"/>
              <a:t>April-June</a:t>
            </a:r>
          </a:p>
          <a:p>
            <a:pPr marL="0" lvl="0" indent="0" algn="ctr" defTabSz="1066800">
              <a:lnSpc>
                <a:spcPct val="90000"/>
              </a:lnSpc>
              <a:spcBef>
                <a:spcPct val="0"/>
              </a:spcBef>
              <a:spcAft>
                <a:spcPct val="35000"/>
              </a:spcAft>
              <a:buNone/>
            </a:pPr>
            <a:r>
              <a:rPr lang="en-US" sz="2000" dirty="0"/>
              <a:t>2024</a:t>
            </a:r>
            <a:endParaRPr lang="en-US" sz="2000" kern="1200" dirty="0"/>
          </a:p>
        </p:txBody>
      </p:sp>
      <p:sp>
        <p:nvSpPr>
          <p:cNvPr id="69" name="TextBox 68"/>
          <p:cNvSpPr txBox="1"/>
          <p:nvPr/>
        </p:nvSpPr>
        <p:spPr>
          <a:xfrm>
            <a:off x="1749542" y="2472488"/>
            <a:ext cx="1250662" cy="707886"/>
          </a:xfrm>
          <a:prstGeom prst="rect">
            <a:avLst/>
          </a:prstGeom>
          <a:noFill/>
        </p:spPr>
        <p:txBody>
          <a:bodyPr wrap="none" rtlCol="0">
            <a:spAutoFit/>
          </a:bodyPr>
          <a:lstStyle/>
          <a:p>
            <a:pPr algn="ctr"/>
            <a:r>
              <a:rPr lang="en-US" sz="2000" dirty="0"/>
              <a:t>Refine </a:t>
            </a:r>
          </a:p>
          <a:p>
            <a:pPr algn="ctr"/>
            <a:r>
              <a:rPr lang="en-US" sz="2000" dirty="0"/>
              <a:t>Proposal</a:t>
            </a:r>
          </a:p>
        </p:txBody>
      </p:sp>
      <p:sp>
        <p:nvSpPr>
          <p:cNvPr id="70" name="Arrow: Chevron 63"/>
          <p:cNvSpPr/>
          <p:nvPr/>
        </p:nvSpPr>
        <p:spPr>
          <a:xfrm>
            <a:off x="6566979" y="2291624"/>
            <a:ext cx="543083" cy="1036806"/>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1" name="Freeform: Shape 58"/>
          <p:cNvSpPr/>
          <p:nvPr/>
        </p:nvSpPr>
        <p:spPr>
          <a:xfrm>
            <a:off x="5004629" y="3677145"/>
            <a:ext cx="1479360" cy="913368"/>
          </a:xfrm>
          <a:custGeom>
            <a:avLst/>
            <a:gdLst>
              <a:gd name="connsiteX0" fmla="*/ 0 w 1479360"/>
              <a:gd name="connsiteY0" fmla="*/ 0 h 913368"/>
              <a:gd name="connsiteX1" fmla="*/ 1479360 w 1479360"/>
              <a:gd name="connsiteY1" fmla="*/ 0 h 913368"/>
              <a:gd name="connsiteX2" fmla="*/ 1479360 w 1479360"/>
              <a:gd name="connsiteY2" fmla="*/ 913368 h 913368"/>
              <a:gd name="connsiteX3" fmla="*/ 0 w 1479360"/>
              <a:gd name="connsiteY3" fmla="*/ 913368 h 913368"/>
              <a:gd name="connsiteX4" fmla="*/ 0 w 1479360"/>
              <a:gd name="connsiteY4" fmla="*/ 0 h 913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360" h="913368">
                <a:moveTo>
                  <a:pt x="0" y="0"/>
                </a:moveTo>
                <a:lnTo>
                  <a:pt x="1479360" y="0"/>
                </a:lnTo>
                <a:lnTo>
                  <a:pt x="1479360" y="913368"/>
                </a:lnTo>
                <a:lnTo>
                  <a:pt x="0" y="9133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000" kern="1200" dirty="0"/>
              <a:t>Early Sept</a:t>
            </a:r>
          </a:p>
          <a:p>
            <a:pPr marL="0" lvl="0" indent="0" algn="ctr" defTabSz="1066800">
              <a:lnSpc>
                <a:spcPct val="90000"/>
              </a:lnSpc>
              <a:spcBef>
                <a:spcPct val="0"/>
              </a:spcBef>
              <a:spcAft>
                <a:spcPct val="35000"/>
              </a:spcAft>
              <a:buNone/>
            </a:pPr>
            <a:r>
              <a:rPr lang="en-US" sz="2000" dirty="0"/>
              <a:t>2024</a:t>
            </a:r>
            <a:endParaRPr lang="en-US" sz="2000" kern="1200" dirty="0"/>
          </a:p>
        </p:txBody>
      </p:sp>
    </p:spTree>
    <p:extLst>
      <p:ext uri="{BB962C8B-B14F-4D97-AF65-F5344CB8AC3E}">
        <p14:creationId xmlns:p14="http://schemas.microsoft.com/office/powerpoint/2010/main" val="775549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TOPMARGIN" val="134.9291"/>
  <p:tag name="CUSTMASTERTOPMARGIN" val="134.9291"/>
  <p:tag name="GUIDESAPPLIEDTO" val="2"/>
  <p:tag name="TITLETOPMARGIN" val="56.6929"/>
  <p:tag name="TITLEBOTTOMMARGIN" val="128.126"/>
  <p:tag name="MAXCOLS" val="12"/>
  <p:tag name="MAXROWS" val="6"/>
  <p:tag name="MAXGUTTERROW" val="1 cm"/>
  <p:tag name="MAXGUTTERCOL" val="1 cm"/>
  <p:tag name="GUIDEMETRICUNIT" val="cm"/>
  <p:tag name="MASTERLEFTMARGIN" val="56.6929"/>
  <p:tag name="MASTERBOTTOMMARGIN" val="56.693"/>
  <p:tag name="MASTERRIGHTMARGIN" val="56.6929"/>
  <p:tag name="CUSTMASTERLEFTMARGIN" val="56.6929"/>
  <p:tag name="CUSTMASTERBOTTOMMARGIN" val="56.693"/>
  <p:tag name="CUSTMASTERRIGHTMARGIN" val="56.6929"/>
</p:tagLst>
</file>

<file path=ppt/tags/tag1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ROWS" val="1"/>
  <p:tag name="MASTERTOPMARGIN" val="134.9291"/>
  <p:tag name="GUIDECOLS" val="12"/>
  <p:tag name="GUTTERCOL" val="1 cm"/>
  <p:tag name="GUTTERROW" val="1 cm"/>
  <p:tag name="MASTERLEFTMARGIN" val="56.6929"/>
  <p:tag name="MASTERRIGHTMARGIN" val="56.6929"/>
  <p:tag name="MASTERBOTTOMMARGIN" val="56.6929"/>
</p:tagLst>
</file>

<file path=ppt/tags/tag4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7.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GUIDECOLS" val="12"/>
  <p:tag name="GUIDEROWS" val="1"/>
  <p:tag name="GUTTERCOL" val="1 cm"/>
  <p:tag name="GUTTERROW" val="1 cm"/>
  <p:tag name="GUIDESAPPLIEDTO" val="2"/>
  <p:tag name="MASTERBOTTOMMARGIN" val="56.693"/>
</p:tagLst>
</file>

<file path=ppt/tags/tag5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heme/theme1.xml><?xml version="1.0" encoding="utf-8"?>
<a:theme xmlns:a="http://schemas.openxmlformats.org/drawingml/2006/main" name="1_Office Theme">
  <a:themeElements>
    <a:clrScheme name="_Penn Medicines">
      <a:dk1>
        <a:srgbClr val="000000"/>
      </a:dk1>
      <a:lt1>
        <a:srgbClr val="FFFFFF"/>
      </a:lt1>
      <a:dk2>
        <a:srgbClr val="001D5B"/>
      </a:dk2>
      <a:lt2>
        <a:srgbClr val="FFFFFF"/>
      </a:lt2>
      <a:accent1>
        <a:srgbClr val="011F5B"/>
      </a:accent1>
      <a:accent2>
        <a:srgbClr val="085296"/>
      </a:accent2>
      <a:accent3>
        <a:srgbClr val="3C86C3"/>
      </a:accent3>
      <a:accent4>
        <a:srgbClr val="6B6C6E"/>
      </a:accent4>
      <a:accent5>
        <a:srgbClr val="C8CAC9"/>
      </a:accent5>
      <a:accent6>
        <a:srgbClr val="EAEAEA"/>
      </a:accent6>
      <a:hlink>
        <a:srgbClr val="3C86C3"/>
      </a:hlink>
      <a:folHlink>
        <a:srgbClr val="C9CB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36000" rIns="72000" bIns="36000" rtlCol="0" anchor="ctr"/>
      <a:lstStyle>
        <a:defPPr algn="ctr">
          <a:defRPr sz="160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solidFill>
              <a:schemeClr val="accent1"/>
            </a:solidFill>
            <a:latin typeface="+mj-lt"/>
          </a:defRPr>
        </a:defPPr>
      </a:lstStyle>
    </a:txDef>
  </a:objectDefaults>
  <a:extraClrSchemeLst/>
  <a:custClrLst>
    <a:custClr name="RGB( 153, 0, 0)">
      <a:srgbClr val="990000"/>
    </a:custClr>
    <a:custClr name="RGB( 158, 195, 225)">
      <a:srgbClr val="9EC3E1"/>
    </a:custClr>
    <a:custClr name="RGB( 13, 29, 55)">
      <a:srgbClr val="0D1D37"/>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184, 204, 63)">
      <a:srgbClr val="B9CC3F"/>
    </a:custClr>
    <a:custClr name="RGB( 56, 155, 171)">
      <a:srgbClr val="389BAB"/>
    </a:custClr>
    <a:custClr name="RGB( 231, 121, 71)">
      <a:srgbClr val="E77947"/>
    </a:custClr>
    <a:custClr name="RGB( 96,66, 118)">
      <a:srgbClr val="604276"/>
    </a:custClr>
    <a:custClr name="RGB( 241, 186, 63)">
      <a:srgbClr val="F1BA3F"/>
    </a:custClr>
    <a:custClr name="RGB( 203, 93, 131)">
      <a:srgbClr val="CB5D83"/>
    </a:custClr>
    <a:custClr name="Blank">
      <a:srgbClr val="FFFFFF"/>
    </a:custClr>
    <a:custClr name="Blank">
      <a:srgbClr val="FFFFFF"/>
    </a:custClr>
    <a:custClr name="Blank">
      <a:srgbClr val="FFFFFF"/>
    </a:custClr>
    <a:custClr name="Blank">
      <a:srgbClr val="FFFFFF"/>
    </a:custClr>
    <a:custClr name="RGB( 0, 175, 114)">
      <a:srgbClr val="00AF72"/>
    </a:custClr>
    <a:custClr name="RGB( 0, 96, 118)">
      <a:srgbClr val="006076"/>
    </a:custClr>
    <a:custClr name="RGB( 249, 165, 78)">
      <a:srgbClr val="F9A54E"/>
    </a:custClr>
    <a:custClr name="RGB( 63, 21, 84)">
      <a:srgbClr val="3F1554"/>
    </a:custClr>
    <a:custClr name="RGB( 250, 222, 91)">
      <a:srgbClr val="FADE5B"/>
    </a:custClr>
    <a:custClr name="RGB( 160, 53, 112)">
      <a:srgbClr val="A03570"/>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ynamic Presentation.potx" id="{E5FB424D-E745-434F-9CC1-46CC19E2E9A1}" vid="{34240860-933F-4D63-B27C-16F6D1EF1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F6C28B8-03E7-47F7-97EE-1A72D761CCE6}">
  <we:reference id="d2164860-9689-45e3-a1e5-90c76032056e"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TemplafyTemplateConfiguration><![CDATA[{"elementsMetadata":[{"type":"shape","id":"e9383ee7-3bdb-4ad8-b0a3-1f68a436097a","elementConfiguration":{"binding":"{{Form.SelectOrTypeFooter}}","visibility":"","type":"text","disableUpdates":false}},{"type":"shape","id":"8138d935-628e-45ec-a29b-a8e57add35dd","elementConfiguration":{"binding":"{{Form.SelectOrTypeFooter}}","visibility":"","type":"text","disableUpdates":false}},{"type":"shape","id":"942fcb36-d084-4d3f-a8c1-ec31d634bb45","elementConfiguration":{"binding":"{{Form.SelectOrTypeFooter}}","visibility":"","type":"text","disableUpdates":false}},{"type":"shape","id":"887a0395-b9e3-492b-9d77-07678ff0d384","elementConfiguration":{"binding":"{{Form.SelectOrTypeFooter}}","visibility":"","type":"text","disableUpdates":false}},{"type":"shape","id":"4a11b57e-3b83-4185-801f-85f2476ba225","elementConfiguration":{"inheritDimensions":"{{InheritDimensions.InheritNone}}","width":"","height":"","image":"{{Form.SelectLogo.Logo_white}}","visibility":"","type":"image","disableUpdates":false}},{"type":"shape","id":"68c94b2c-508e-4701-98e9-40a854a63563","elementConfiguration":{"inheritDimensions":"{{InheritDimensions.InheritNone}}","width":"6.75 cm","height":"2 cm","image":"{{Form.Motif.Logo_white}}","visibility":"","type":"image","disableUpdates":false}},{"type":"shape","id":"94d10f8c-34b2-4132-9ef0-cc32e7c12802","elementConfiguration":{"binding":"{{Form.SelectOrTypeFooter}}","visibility":"","type":"text","disableUpdates":false}},{"type":"shape","id":"5f69cedf-2434-4255-9861-e4d6cc9ba5da","elementConfiguration":{"binding":"{{Form.SelectOrTypeFooter}}","visibility":"","type":"text","disableUpdates":false}},{"type":"shape","id":"cb7d30f9-b36c-44d0-8002-9c80ea588391","elementConfiguration":{"binding":"{{Form.SelectOrTypeFooter}}","visibility":"","type":"text","disableUpdates":false}},{"type":"shape","id":"e998f687-ee0a-4501-8e4d-ffaebb1830c8","elementConfiguration":{"binding":"{{Form.SelectOrTypeFooter}}","visibility":"","type":"text","disableUpdates":false}},{"type":"shape","id":"d87e2586-4d53-4f0e-bcb3-12065bbecc8e","elementConfiguration":{"binding":"{{Form.SelectOrTypeFooter}}","visibility":"","type":"text","disableUpdates":false}},{"type":"shape","id":"7446963c-1764-43ae-a40d-619b61b0e34e","elementConfiguration":{"binding":"{{Form.SelectOrTypeFooter}}","visibility":"","type":"text","disableUpdates":false}},{"type":"shape","id":"0a831274-5344-4d23-abec-9371137ee793","elementConfiguration":{"binding":"{{Form.SelectOrTypeFooter}}","visibility":"","type":"text","disableUpdates":false}},{"type":"shape","id":"36377a0f-a79d-40aa-a2a4-964788417fae","elementConfiguration":{"binding":"{{Form.SelectOrTypeFooter}}","visibility":"","type":"text","disableUpdates":false}},{"type":"shape","id":"da41790d-01a9-4e0f-a460-5c361a1d636a","elementConfiguration":{"binding":"{{Form.SelectOrTypeFooter}}","visibility":"","type":"text","disableUpdates":false}},{"type":"shape","id":"391d36d0-ba02-4353-b2c3-ca7dc9ae1d0f","elementConfiguration":{"binding":"{{Form.SelectOrTypeFooter}}","visibility":"","type":"text","disableUpdates":false}},{"type":"shape","id":"9858d2f3-2799-43ec-a5bc-13ba373d11be","elementConfiguration":{"binding":"{{Form.SelectOrTypeFooter}}","visibility":"","type":"text","disableUpdates":false}},{"type":"shape","id":"b9bb22a7-0e32-4b97-99d6-760d3dffbbfc","elementConfiguration":{"binding":"{{Form.SelectOrTypeFooter}}","visibility":"","type":"text","disableUpdates":false}},{"type":"shape","id":"5715874d-ca09-4d8b-9b64-2d88631785c2","elementConfiguration":{"inheritDimensions":"{{InheritDimensions.InheritNone}}","width":"","height":"","image":"{{Form.SelectLogo.Logo_white}}","visibility":"","type":"image","disableUpdates":false}},{"type":"shape","id":"902139f6-e53f-416e-813a-abe8ac778855","elementConfiguration":{"inheritDimensions":"{{InheritDimensions.InheritNone}}","width":"6.75 cm","height":"2 cm","image":"{{Form.Motif.Logo_white}}","visibility":"","type":"image","disableUpdates":false}},{"type":"shape","id":"f5b9019d-ff61-42a0-bd3d-e0fb974bd9d4","elementConfiguration":{"binding":"{{Form.SelectOrTypeFooter}}","visibility":"","type":"text","disableUpdates":false}},{"type":"shape","id":"68668461-89f2-4382-a606-6248037888c3","elementConfiguration":{"binding":"{{Form.SelectOrTypeFooter}}","visibility":"","type":"text","disableUpdates":false}},{"type":"shape","id":"6b6e6d9d-d343-4d3b-a20c-a9db48ad10a4","elementConfiguration":{"binding":"{{Form.SelectOrTypeFooter}}","visibility":"","type":"text","disableUpdates":false}},{"type":"shape","id":"44f2c023-1c0b-4067-8e8f-aaca7d0a7439","elementConfiguration":{"inheritDimensions":"{{InheritDimensions.InheritNone}}","width":"","height":"","image":"{{Form.SelectLogo.Logo_blue}}","visibility":"","type":"image","disableUpdates":false}},{"type":"shape","id":"1d8b0cc9-5a80-4cf5-92a7-6ac4c85b7907","elementConfiguration":{"inheritDimensions":"{{InheritDimensions.InheritNone}}","width":"6.75 cm","height":"2 cm","image":"{{Form.Motif.Logo_blue}}","visibility":"","type":"image","disableUpdates":false}}],"transformationConfigurations":[],"templateName":"Penn Medicine Standard PPT Template","templateDescription":"Use this template to select a customized entity and hospital logo and a secondary graphic motif.","enableDocumentContentUpdater":true,"version":"2.0"}]]></TemplafyTemplateConfiguration>
</file>

<file path=customXml/item2.xml><?xml version="1.0" encoding="utf-8"?>
<TemplafySlideTemplateConfiguration><![CDATA[{"slideVersion":1,"isValidatorEnabled":false,"isLocked":false,"elementsMetadata":[],"slideId":"638109559775411107","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slideId":"638041389512649770","enableDocumentContentUpdater":false,"version":"2.0"}]]></TemplafySlideTemplateConfiguration>
</file>

<file path=customXml/item5.xml><?xml version="1.0" encoding="utf-8"?>
<TemplafySlideFormConfiguration><![CDATA[{"formFields":[],"formDataEntries":[]}]]></TemplafySlideFormConfiguration>
</file>

<file path=customXml/item6.xml><?xml version="1.0" encoding="utf-8"?>
<TemplafySlideFormConfiguration><![CDATA[{"formFields":[{"distinct":false,"hideIfNoUserInteractionRequired":false,"required":false,"autoSelectFirstOption":false,"helpTexts":{},"spacing":{},"shareValue":false,"type":"dropDown","dataSourceName":"Logos","dataSourceFieldName":"Name","name":"SelectLogo","label":"Select a primary logo:"},{"distinct":false,"hideIfNoUserInteractionRequired":false,"required":false,"autoSelectFirstOption":false,"helpTexts":{},"spacing":{},"shareValue":false,"type":"dropDown","dataSourceName":"Motifs","dataSourceFieldName":"Name","name":"Motif","label":"If applicable, select a secondary graphic motif:"}],"formDataEntries":[]}]]></TemplafySlideFormConfiguration>
</file>

<file path=customXml/item7.xml><?xml version="1.0" encoding="utf-8"?>
<TemplafyFormConfiguration><![CDATA[{"formFields":[{"distinct":false,"hideIfNoUserInteractionRequired":false,"required":false,"autoSelectFirstOption":false,"helpTexts":{},"spacing":{},"shareValue":false,"type":"dropDown","dataSourceName":"Logos","dataSourceFieldName":"Name","name":"SelectLogo","label":"Select a primary logo:"},{"distinct":false,"hideIfNoUserInteractionRequired":false,"required":false,"autoSelectFirstOption":false,"helpTexts":{},"spacing":{},"shareValue":false,"type":"dropDown","dataSourceName":"Motifs","dataSourceFieldName":"Name","name":"Motif","label":"If applicable, select a secondary graphic motif:"},{"required":false,"autoSelectFirstOption":false,"helpTexts":{},"spacing":{},"shareValue":false,"type":"comboBox","dataSourceName":"Footers","dataSourceFieldName":"Name","name":"SelectOrTypeFooter","label":"Select or type a customized footer:"}],"formDataEntries":[]}]]></TemplafyFormConfiguration>
</file>

<file path=customXml/item8.xml><?xml version="1.0" encoding="utf-8"?>
<TemplafySlideTemplateConfiguration><![CDATA[{"slideVersion":1,"isValidatorEnabled":false,"isLocked":false,"elementsMetadata":[{"type":"shape","elementConfiguration":{"inheritDimensions":"{{InheritDimensions.InheritNone}}","width":"","height":"","image":"{{Form.SelectLogo.Logo_white}}","visibility":"","type":"image","disableUpdates":false}},{"type":"shape","elementConfiguration":{"inheritDimensions":"{{InheritDimensions.InheritNone}}","width":"6.75 cm","height":"2 cm","image":"{{Form.Motif.Logo_white}}","visibility":"","type":"image","disableUpdates":false}}],"slideId":"638109559775386643","enableDocumentContentUpdater":false,"version":"2.0"}]]></TemplafySlideTemplateConfiguration>
</file>

<file path=customXml/itemProps1.xml><?xml version="1.0" encoding="utf-8"?>
<ds:datastoreItem xmlns:ds="http://schemas.openxmlformats.org/officeDocument/2006/customXml" ds:itemID="{8B390A47-7C58-4096-A2CD-BDC3C0704E56}">
  <ds:schemaRefs/>
</ds:datastoreItem>
</file>

<file path=customXml/itemProps2.xml><?xml version="1.0" encoding="utf-8"?>
<ds:datastoreItem xmlns:ds="http://schemas.openxmlformats.org/officeDocument/2006/customXml" ds:itemID="{38680248-8DCA-4AB2-9AAB-939003395C62}">
  <ds:schemaRefs/>
</ds:datastoreItem>
</file>

<file path=customXml/itemProps3.xml><?xml version="1.0" encoding="utf-8"?>
<ds:datastoreItem xmlns:ds="http://schemas.openxmlformats.org/officeDocument/2006/customXml" ds:itemID="{71707A22-CBDF-470D-A65E-9B0E4C763D27}">
  <ds:schemaRefs/>
</ds:datastoreItem>
</file>

<file path=customXml/itemProps4.xml><?xml version="1.0" encoding="utf-8"?>
<ds:datastoreItem xmlns:ds="http://schemas.openxmlformats.org/officeDocument/2006/customXml" ds:itemID="{B42408CA-EA8D-4E69-B28A-33072CEDF6F6}">
  <ds:schemaRefs/>
</ds:datastoreItem>
</file>

<file path=customXml/itemProps5.xml><?xml version="1.0" encoding="utf-8"?>
<ds:datastoreItem xmlns:ds="http://schemas.openxmlformats.org/officeDocument/2006/customXml" ds:itemID="{C93F71F7-32F7-49AD-8016-FA2446039362}">
  <ds:schemaRefs/>
</ds:datastoreItem>
</file>

<file path=customXml/itemProps6.xml><?xml version="1.0" encoding="utf-8"?>
<ds:datastoreItem xmlns:ds="http://schemas.openxmlformats.org/officeDocument/2006/customXml" ds:itemID="{C87B117A-2688-47A4-B2B6-5ED9D9F0253F}">
  <ds:schemaRefs/>
</ds:datastoreItem>
</file>

<file path=customXml/itemProps7.xml><?xml version="1.0" encoding="utf-8"?>
<ds:datastoreItem xmlns:ds="http://schemas.openxmlformats.org/officeDocument/2006/customXml" ds:itemID="{3AE8D32F-AC01-42AC-92C6-DAF95DE03028}">
  <ds:schemaRefs/>
</ds:datastoreItem>
</file>

<file path=customXml/itemProps8.xml><?xml version="1.0" encoding="utf-8"?>
<ds:datastoreItem xmlns:ds="http://schemas.openxmlformats.org/officeDocument/2006/customXml" ds:itemID="{60521A20-1BEE-4532-8B06-276DA2DF81E6}">
  <ds:schemaRefs/>
</ds:datastoreItem>
</file>

<file path=docProps/app.xml><?xml version="1.0" encoding="utf-8"?>
<Properties xmlns="http://schemas.openxmlformats.org/officeDocument/2006/extended-properties" xmlns:vt="http://schemas.openxmlformats.org/officeDocument/2006/docPropsVTypes">
  <Template>751303AC</Template>
  <TotalTime>25808</TotalTime>
  <Words>1135</Words>
  <Application>Microsoft Office PowerPoint</Application>
  <PresentationFormat>Widescreen</PresentationFormat>
  <Paragraphs>271</Paragraphs>
  <Slides>16</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6" baseType="lpstr">
      <vt:lpstr>Arial</vt:lpstr>
      <vt:lpstr>Calibri</vt:lpstr>
      <vt:lpstr>Calibri Light</vt:lpstr>
      <vt:lpstr>Courier New</vt:lpstr>
      <vt:lpstr>Fira Sans</vt:lpstr>
      <vt:lpstr>Segoe UI Black</vt:lpstr>
      <vt:lpstr>Times New Roman</vt:lpstr>
      <vt:lpstr>1_Office Theme</vt:lpstr>
      <vt:lpstr>Office Theme</vt:lpstr>
      <vt:lpstr>Document</vt:lpstr>
      <vt:lpstr>ITMAT Education Master of Science in Translational Research</vt:lpstr>
      <vt:lpstr>Definition of Clinical Research</vt:lpstr>
      <vt:lpstr> Overall Goals of MSTR Program</vt:lpstr>
      <vt:lpstr>MSTR Concentrations</vt:lpstr>
      <vt:lpstr> General Information</vt:lpstr>
      <vt:lpstr>MSTR Curriculum  Four Pillar Areas 12 cu </vt:lpstr>
      <vt:lpstr>Integration of Curricula</vt:lpstr>
      <vt:lpstr>MSTR Sample Plan of Study</vt:lpstr>
      <vt:lpstr>Research Project timeline based on a July 2024 matriculation</vt:lpstr>
      <vt:lpstr>Clinical Rotations</vt:lpstr>
      <vt:lpstr>Grant Funding &amp; Tuition Costs</vt:lpstr>
      <vt:lpstr>Finances</vt:lpstr>
      <vt:lpstr>Current MD-MSTR Students </vt:lpstr>
      <vt:lpstr>Next Steps</vt:lpstr>
      <vt:lpstr>MSTR 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ITMAT Education</dc:title>
  <dc:creator>Bastian, Rachel</dc:creator>
  <cp:lastModifiedBy>Maxwell, Megan S</cp:lastModifiedBy>
  <cp:revision>32</cp:revision>
  <dcterms:created xsi:type="dcterms:W3CDTF">2023-09-22T18:35:37Z</dcterms:created>
  <dcterms:modified xsi:type="dcterms:W3CDTF">2023-11-28T17:15:07Z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2023-08-04T21:12:55</vt:lpwstr>
  </property>
  <property fmtid="{D5CDD505-2E9C-101B-9397-08002B2CF9AE}" pid="3" name="TemplafyTenantId">
    <vt:lpwstr>pennmedicine</vt:lpwstr>
  </property>
  <property fmtid="{D5CDD505-2E9C-101B-9397-08002B2CF9AE}" pid="4" name="TemplafyTemplateId">
    <vt:lpwstr>638109559162846628</vt:lpwstr>
  </property>
  <property fmtid="{D5CDD505-2E9C-101B-9397-08002B2CF9AE}" pid="5" name="TemplafyUserProfileId">
    <vt:lpwstr>638235781633452444</vt:lpwstr>
  </property>
  <property fmtid="{D5CDD505-2E9C-101B-9397-08002B2CF9AE}" pid="6" name="TemplafyFromBlank">
    <vt:bool>false</vt:bool>
  </property>
</Properties>
</file>