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4" r:id="rId3"/>
    <p:sldId id="310" r:id="rId4"/>
    <p:sldId id="312" r:id="rId5"/>
    <p:sldId id="376" r:id="rId6"/>
    <p:sldId id="381" r:id="rId7"/>
    <p:sldId id="384" r:id="rId8"/>
    <p:sldId id="385" r:id="rId9"/>
    <p:sldId id="292" r:id="rId10"/>
    <p:sldId id="294" r:id="rId11"/>
    <p:sldId id="303" r:id="rId12"/>
    <p:sldId id="305" r:id="rId13"/>
    <p:sldId id="307" r:id="rId14"/>
    <p:sldId id="306" r:id="rId15"/>
    <p:sldId id="278" r:id="rId16"/>
  </p:sldIdLst>
  <p:sldSz cx="18288000" cy="10287000"/>
  <p:notesSz cx="6858000" cy="9144000"/>
  <p:embeddedFontLst>
    <p:embeddedFont>
      <p:font typeface="Nourd" panose="020B0604020202020204" charset="0"/>
      <p:regular r:id="rId17"/>
    </p:embeddedFont>
    <p:embeddedFont>
      <p:font typeface="Nourd Semi-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BE9"/>
    <a:srgbClr val="EDDDE4"/>
    <a:srgbClr val="76A3BB"/>
    <a:srgbClr val="C692A9"/>
    <a:srgbClr val="EDEDED"/>
    <a:srgbClr val="8EB2C6"/>
    <a:srgbClr val="9EBDCE"/>
    <a:srgbClr val="C48DA5"/>
    <a:srgbClr val="B2B2B2"/>
    <a:srgbClr val="174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64E71-A7DA-4283-B310-2FA62C6AA866}" v="4" dt="2024-03-27T19:22:14.716"/>
    <p1510:client id="{D2234F11-8120-4A38-A74E-F3731637A93E}" v="165" dt="2024-03-27T19:12:14.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1" autoAdjust="0"/>
    <p:restoredTop sz="94622" autoAdjust="0"/>
  </p:normalViewPr>
  <p:slideViewPr>
    <p:cSldViewPr>
      <p:cViewPr varScale="1">
        <p:scale>
          <a:sx n="66" d="100"/>
          <a:sy n="66" d="100"/>
        </p:scale>
        <p:origin x="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int Wang" userId="ab30e4d6a7280555" providerId="LiveId" clId="{B3F64E71-A7DA-4283-B310-2FA62C6AA866}"/>
    <pc:docChg chg="undo custSel addSld delSld modSld">
      <pc:chgData name="Flint Wang" userId="ab30e4d6a7280555" providerId="LiveId" clId="{B3F64E71-A7DA-4283-B310-2FA62C6AA866}" dt="2024-03-27T19:23:30.657" v="105" actId="47"/>
      <pc:docMkLst>
        <pc:docMk/>
      </pc:docMkLst>
      <pc:sldChg chg="modSp mod">
        <pc:chgData name="Flint Wang" userId="ab30e4d6a7280555" providerId="LiveId" clId="{B3F64E71-A7DA-4283-B310-2FA62C6AA866}" dt="2024-03-27T19:19:40.421" v="32" actId="20577"/>
        <pc:sldMkLst>
          <pc:docMk/>
          <pc:sldMk cId="0" sldId="256"/>
        </pc:sldMkLst>
        <pc:spChg chg="mod">
          <ac:chgData name="Flint Wang" userId="ab30e4d6a7280555" providerId="LiveId" clId="{B3F64E71-A7DA-4283-B310-2FA62C6AA866}" dt="2024-03-27T19:19:34.173" v="19" actId="1076"/>
          <ac:spMkLst>
            <pc:docMk/>
            <pc:sldMk cId="0" sldId="256"/>
            <ac:spMk id="4" creationId="{00000000-0000-0000-0000-000000000000}"/>
          </ac:spMkLst>
        </pc:spChg>
        <pc:spChg chg="mod">
          <ac:chgData name="Flint Wang" userId="ab30e4d6a7280555" providerId="LiveId" clId="{B3F64E71-A7DA-4283-B310-2FA62C6AA866}" dt="2024-03-27T19:19:40.421" v="32" actId="20577"/>
          <ac:spMkLst>
            <pc:docMk/>
            <pc:sldMk cId="0" sldId="256"/>
            <ac:spMk id="6" creationId="{00000000-0000-0000-0000-000000000000}"/>
          </ac:spMkLst>
        </pc:spChg>
      </pc:sldChg>
      <pc:sldChg chg="del">
        <pc:chgData name="Flint Wang" userId="ab30e4d6a7280555" providerId="LiveId" clId="{B3F64E71-A7DA-4283-B310-2FA62C6AA866}" dt="2024-03-27T19:19:45.074" v="36" actId="47"/>
        <pc:sldMkLst>
          <pc:docMk/>
          <pc:sldMk cId="0" sldId="257"/>
        </pc:sldMkLst>
      </pc:sldChg>
      <pc:sldChg chg="del">
        <pc:chgData name="Flint Wang" userId="ab30e4d6a7280555" providerId="LiveId" clId="{B3F64E71-A7DA-4283-B310-2FA62C6AA866}" dt="2024-03-27T19:19:48.313" v="45" actId="47"/>
        <pc:sldMkLst>
          <pc:docMk/>
          <pc:sldMk cId="0" sldId="258"/>
        </pc:sldMkLst>
      </pc:sldChg>
      <pc:sldChg chg="del">
        <pc:chgData name="Flint Wang" userId="ab30e4d6a7280555" providerId="LiveId" clId="{B3F64E71-A7DA-4283-B310-2FA62C6AA866}" dt="2024-03-27T19:19:45.591" v="38" actId="47"/>
        <pc:sldMkLst>
          <pc:docMk/>
          <pc:sldMk cId="0" sldId="259"/>
        </pc:sldMkLst>
      </pc:sldChg>
      <pc:sldChg chg="del">
        <pc:chgData name="Flint Wang" userId="ab30e4d6a7280555" providerId="LiveId" clId="{B3F64E71-A7DA-4283-B310-2FA62C6AA866}" dt="2024-03-27T19:20:07.028" v="54" actId="47"/>
        <pc:sldMkLst>
          <pc:docMk/>
          <pc:sldMk cId="0" sldId="268"/>
        </pc:sldMkLst>
      </pc:sldChg>
      <pc:sldChg chg="del">
        <pc:chgData name="Flint Wang" userId="ab30e4d6a7280555" providerId="LiveId" clId="{B3F64E71-A7DA-4283-B310-2FA62C6AA866}" dt="2024-03-27T19:23:30.657" v="105" actId="47"/>
        <pc:sldMkLst>
          <pc:docMk/>
          <pc:sldMk cId="3415031189" sldId="277"/>
        </pc:sldMkLst>
      </pc:sldChg>
      <pc:sldChg chg="del">
        <pc:chgData name="Flint Wang" userId="ab30e4d6a7280555" providerId="LiveId" clId="{B3F64E71-A7DA-4283-B310-2FA62C6AA866}" dt="2024-03-27T19:19:44.115" v="35" actId="47"/>
        <pc:sldMkLst>
          <pc:docMk/>
          <pc:sldMk cId="3089799536" sldId="285"/>
        </pc:sldMkLst>
      </pc:sldChg>
      <pc:sldChg chg="del">
        <pc:chgData name="Flint Wang" userId="ab30e4d6a7280555" providerId="LiveId" clId="{B3F64E71-A7DA-4283-B310-2FA62C6AA866}" dt="2024-03-27T19:19:43.299" v="33" actId="47"/>
        <pc:sldMkLst>
          <pc:docMk/>
          <pc:sldMk cId="3943254195" sldId="286"/>
        </pc:sldMkLst>
      </pc:sldChg>
      <pc:sldChg chg="del">
        <pc:chgData name="Flint Wang" userId="ab30e4d6a7280555" providerId="LiveId" clId="{B3F64E71-A7DA-4283-B310-2FA62C6AA866}" dt="2024-03-27T19:19:43.707" v="34" actId="47"/>
        <pc:sldMkLst>
          <pc:docMk/>
          <pc:sldMk cId="194575096" sldId="287"/>
        </pc:sldMkLst>
      </pc:sldChg>
      <pc:sldChg chg="del">
        <pc:chgData name="Flint Wang" userId="ab30e4d6a7280555" providerId="LiveId" clId="{B3F64E71-A7DA-4283-B310-2FA62C6AA866}" dt="2024-03-27T19:19:45.308" v="37" actId="47"/>
        <pc:sldMkLst>
          <pc:docMk/>
          <pc:sldMk cId="170641682" sldId="288"/>
        </pc:sldMkLst>
      </pc:sldChg>
      <pc:sldChg chg="del">
        <pc:chgData name="Flint Wang" userId="ab30e4d6a7280555" providerId="LiveId" clId="{B3F64E71-A7DA-4283-B310-2FA62C6AA866}" dt="2024-03-27T19:19:46.960" v="40" actId="47"/>
        <pc:sldMkLst>
          <pc:docMk/>
          <pc:sldMk cId="3520269630" sldId="289"/>
        </pc:sldMkLst>
      </pc:sldChg>
      <pc:sldChg chg="del">
        <pc:chgData name="Flint Wang" userId="ab30e4d6a7280555" providerId="LiveId" clId="{B3F64E71-A7DA-4283-B310-2FA62C6AA866}" dt="2024-03-27T19:19:47.480" v="41" actId="47"/>
        <pc:sldMkLst>
          <pc:docMk/>
          <pc:sldMk cId="4229767830" sldId="290"/>
        </pc:sldMkLst>
      </pc:sldChg>
      <pc:sldChg chg="del">
        <pc:chgData name="Flint Wang" userId="ab30e4d6a7280555" providerId="LiveId" clId="{B3F64E71-A7DA-4283-B310-2FA62C6AA866}" dt="2024-03-27T19:19:46" v="39" actId="47"/>
        <pc:sldMkLst>
          <pc:docMk/>
          <pc:sldMk cId="3907535730" sldId="291"/>
        </pc:sldMkLst>
      </pc:sldChg>
      <pc:sldChg chg="del">
        <pc:chgData name="Flint Wang" userId="ab30e4d6a7280555" providerId="LiveId" clId="{B3F64E71-A7DA-4283-B310-2FA62C6AA866}" dt="2024-03-27T19:20:06.321" v="53" actId="47"/>
        <pc:sldMkLst>
          <pc:docMk/>
          <pc:sldMk cId="2144960352" sldId="293"/>
        </pc:sldMkLst>
      </pc:sldChg>
      <pc:sldChg chg="del">
        <pc:chgData name="Flint Wang" userId="ab30e4d6a7280555" providerId="LiveId" clId="{B3F64E71-A7DA-4283-B310-2FA62C6AA866}" dt="2024-03-27T19:19:47.700" v="42" actId="47"/>
        <pc:sldMkLst>
          <pc:docMk/>
          <pc:sldMk cId="384771205" sldId="295"/>
        </pc:sldMkLst>
      </pc:sldChg>
      <pc:sldChg chg="del">
        <pc:chgData name="Flint Wang" userId="ab30e4d6a7280555" providerId="LiveId" clId="{B3F64E71-A7DA-4283-B310-2FA62C6AA866}" dt="2024-03-27T19:19:48.062" v="44" actId="47"/>
        <pc:sldMkLst>
          <pc:docMk/>
          <pc:sldMk cId="2737058154" sldId="298"/>
        </pc:sldMkLst>
      </pc:sldChg>
      <pc:sldChg chg="del">
        <pc:chgData name="Flint Wang" userId="ab30e4d6a7280555" providerId="LiveId" clId="{B3F64E71-A7DA-4283-B310-2FA62C6AA866}" dt="2024-03-27T19:23:26.400" v="104" actId="47"/>
        <pc:sldMkLst>
          <pc:docMk/>
          <pc:sldMk cId="2786078072" sldId="299"/>
        </pc:sldMkLst>
      </pc:sldChg>
      <pc:sldChg chg="del">
        <pc:chgData name="Flint Wang" userId="ab30e4d6a7280555" providerId="LiveId" clId="{B3F64E71-A7DA-4283-B310-2FA62C6AA866}" dt="2024-03-27T19:22:33.131" v="98" actId="47"/>
        <pc:sldMkLst>
          <pc:docMk/>
          <pc:sldMk cId="2737359459" sldId="300"/>
        </pc:sldMkLst>
      </pc:sldChg>
      <pc:sldChg chg="del">
        <pc:chgData name="Flint Wang" userId="ab30e4d6a7280555" providerId="LiveId" clId="{B3F64E71-A7DA-4283-B310-2FA62C6AA866}" dt="2024-03-27T19:23:13.833" v="102" actId="47"/>
        <pc:sldMkLst>
          <pc:docMk/>
          <pc:sldMk cId="2035062149" sldId="301"/>
        </pc:sldMkLst>
      </pc:sldChg>
      <pc:sldChg chg="del">
        <pc:chgData name="Flint Wang" userId="ab30e4d6a7280555" providerId="LiveId" clId="{B3F64E71-A7DA-4283-B310-2FA62C6AA866}" dt="2024-03-27T19:19:47.878" v="43" actId="47"/>
        <pc:sldMkLst>
          <pc:docMk/>
          <pc:sldMk cId="2878955714" sldId="302"/>
        </pc:sldMkLst>
      </pc:sldChg>
      <pc:sldChg chg="add del">
        <pc:chgData name="Flint Wang" userId="ab30e4d6a7280555" providerId="LiveId" clId="{B3F64E71-A7DA-4283-B310-2FA62C6AA866}" dt="2024-03-27T19:21:01.662" v="75" actId="47"/>
        <pc:sldMkLst>
          <pc:docMk/>
          <pc:sldMk cId="2859922502" sldId="308"/>
        </pc:sldMkLst>
      </pc:sldChg>
      <pc:sldChg chg="del">
        <pc:chgData name="Flint Wang" userId="ab30e4d6a7280555" providerId="LiveId" clId="{B3F64E71-A7DA-4283-B310-2FA62C6AA866}" dt="2024-03-27T19:19:48.501" v="46" actId="47"/>
        <pc:sldMkLst>
          <pc:docMk/>
          <pc:sldMk cId="1720188071" sldId="309"/>
        </pc:sldMkLst>
      </pc:sldChg>
      <pc:sldChg chg="addSp delSp modSp add del mod">
        <pc:chgData name="Flint Wang" userId="ab30e4d6a7280555" providerId="LiveId" clId="{B3F64E71-A7DA-4283-B310-2FA62C6AA866}" dt="2024-03-27T19:21:49.171" v="87" actId="1076"/>
        <pc:sldMkLst>
          <pc:docMk/>
          <pc:sldMk cId="1539580145" sldId="310"/>
        </pc:sldMkLst>
        <pc:spChg chg="del mod">
          <ac:chgData name="Flint Wang" userId="ab30e4d6a7280555" providerId="LiveId" clId="{B3F64E71-A7DA-4283-B310-2FA62C6AA866}" dt="2024-03-27T19:21:06.424" v="77" actId="478"/>
          <ac:spMkLst>
            <pc:docMk/>
            <pc:sldMk cId="1539580145" sldId="310"/>
            <ac:spMk id="2" creationId="{52F0E3F3-F946-1C3C-391B-F38AA41E3A11}"/>
          </ac:spMkLst>
        </pc:spChg>
        <pc:spChg chg="add del mod">
          <ac:chgData name="Flint Wang" userId="ab30e4d6a7280555" providerId="LiveId" clId="{B3F64E71-A7DA-4283-B310-2FA62C6AA866}" dt="2024-03-27T19:21:22.012" v="80" actId="478"/>
          <ac:spMkLst>
            <pc:docMk/>
            <pc:sldMk cId="1539580145" sldId="310"/>
            <ac:spMk id="3" creationId="{DAF47480-F864-C48B-0516-E32985311402}"/>
          </ac:spMkLst>
        </pc:spChg>
        <pc:spChg chg="add mod">
          <ac:chgData name="Flint Wang" userId="ab30e4d6a7280555" providerId="LiveId" clId="{B3F64E71-A7DA-4283-B310-2FA62C6AA866}" dt="2024-03-27T19:21:30.387" v="82" actId="1076"/>
          <ac:spMkLst>
            <pc:docMk/>
            <pc:sldMk cId="1539580145" sldId="310"/>
            <ac:spMk id="7" creationId="{F1732E5E-B366-5A10-9F27-AAD4D30F2FA9}"/>
          </ac:spMkLst>
        </pc:spChg>
        <pc:spChg chg="add mod">
          <ac:chgData name="Flint Wang" userId="ab30e4d6a7280555" providerId="LiveId" clId="{B3F64E71-A7DA-4283-B310-2FA62C6AA866}" dt="2024-03-27T19:21:49.171" v="87" actId="1076"/>
          <ac:spMkLst>
            <pc:docMk/>
            <pc:sldMk cId="1539580145" sldId="310"/>
            <ac:spMk id="8" creationId="{A0120C69-E39E-84ED-BB94-73988D103C31}"/>
          </ac:spMkLst>
        </pc:spChg>
        <pc:grpChg chg="mod">
          <ac:chgData name="Flint Wang" userId="ab30e4d6a7280555" providerId="LiveId" clId="{B3F64E71-A7DA-4283-B310-2FA62C6AA866}" dt="2024-03-27T19:21:10.024" v="78" actId="1076"/>
          <ac:grpSpMkLst>
            <pc:docMk/>
            <pc:sldMk cId="1539580145" sldId="310"/>
            <ac:grpSpMk id="4" creationId="{1D53CA7A-4DBA-B9D0-2639-2D8E2AC4ECAB}"/>
          </ac:grpSpMkLst>
        </pc:grpChg>
      </pc:sldChg>
      <pc:sldChg chg="del">
        <pc:chgData name="Flint Wang" userId="ab30e4d6a7280555" providerId="LiveId" clId="{B3F64E71-A7DA-4283-B310-2FA62C6AA866}" dt="2024-03-27T19:21:53.301" v="88" actId="47"/>
        <pc:sldMkLst>
          <pc:docMk/>
          <pc:sldMk cId="3158136865" sldId="311"/>
        </pc:sldMkLst>
      </pc:sldChg>
      <pc:sldChg chg="addSp delSp modSp mod">
        <pc:chgData name="Flint Wang" userId="ab30e4d6a7280555" providerId="LiveId" clId="{B3F64E71-A7DA-4283-B310-2FA62C6AA866}" dt="2024-03-27T19:22:22.450" v="96" actId="14100"/>
        <pc:sldMkLst>
          <pc:docMk/>
          <pc:sldMk cId="2960420605" sldId="312"/>
        </pc:sldMkLst>
        <pc:spChg chg="add mod">
          <ac:chgData name="Flint Wang" userId="ab30e4d6a7280555" providerId="LiveId" clId="{B3F64E71-A7DA-4283-B310-2FA62C6AA866}" dt="2024-03-27T19:22:22.450" v="96" actId="14100"/>
          <ac:spMkLst>
            <pc:docMk/>
            <pc:sldMk cId="2960420605" sldId="312"/>
            <ac:spMk id="2" creationId="{07834447-00C5-C5AA-3C9B-D8DD60C80BE6}"/>
          </ac:spMkLst>
        </pc:spChg>
        <pc:spChg chg="del">
          <ac:chgData name="Flint Wang" userId="ab30e4d6a7280555" providerId="LiveId" clId="{B3F64E71-A7DA-4283-B310-2FA62C6AA866}" dt="2024-03-27T19:21:57.954" v="89" actId="478"/>
          <ac:spMkLst>
            <pc:docMk/>
            <pc:sldMk cId="2960420605" sldId="312"/>
            <ac:spMk id="3" creationId="{0593B5E7-395E-2795-13E3-CC89D0453BF7}"/>
          </ac:spMkLst>
        </pc:spChg>
        <pc:spChg chg="mod">
          <ac:chgData name="Flint Wang" userId="ab30e4d6a7280555" providerId="LiveId" clId="{B3F64E71-A7DA-4283-B310-2FA62C6AA866}" dt="2024-03-27T19:22:06.955" v="93" actId="1076"/>
          <ac:spMkLst>
            <pc:docMk/>
            <pc:sldMk cId="2960420605" sldId="312"/>
            <ac:spMk id="5" creationId="{1BA71F8C-8064-2678-92E1-11ACA99D0502}"/>
          </ac:spMkLst>
        </pc:spChg>
        <pc:spChg chg="mod">
          <ac:chgData name="Flint Wang" userId="ab30e4d6a7280555" providerId="LiveId" clId="{B3F64E71-A7DA-4283-B310-2FA62C6AA866}" dt="2024-03-27T19:22:06.955" v="93" actId="1076"/>
          <ac:spMkLst>
            <pc:docMk/>
            <pc:sldMk cId="2960420605" sldId="312"/>
            <ac:spMk id="6" creationId="{0062B71C-FBD8-1BB6-91DB-79B156FAD7AD}"/>
          </ac:spMkLst>
        </pc:spChg>
        <pc:spChg chg="add mod">
          <ac:chgData name="Flint Wang" userId="ab30e4d6a7280555" providerId="LiveId" clId="{B3F64E71-A7DA-4283-B310-2FA62C6AA866}" dt="2024-03-27T19:22:22.450" v="96" actId="14100"/>
          <ac:spMkLst>
            <pc:docMk/>
            <pc:sldMk cId="2960420605" sldId="312"/>
            <ac:spMk id="9" creationId="{CAA7E9D4-955C-2EC3-B8C6-9B844457AF3A}"/>
          </ac:spMkLst>
        </pc:spChg>
        <pc:grpChg chg="del">
          <ac:chgData name="Flint Wang" userId="ab30e4d6a7280555" providerId="LiveId" clId="{B3F64E71-A7DA-4283-B310-2FA62C6AA866}" dt="2024-03-27T19:21:58.584" v="90" actId="478"/>
          <ac:grpSpMkLst>
            <pc:docMk/>
            <pc:sldMk cId="2960420605" sldId="312"/>
            <ac:grpSpMk id="7" creationId="{4216284E-19A7-E30D-1C53-AE9E022EF67B}"/>
          </ac:grpSpMkLst>
        </pc:grpChg>
      </pc:sldChg>
      <pc:sldChg chg="del">
        <pc:chgData name="Flint Wang" userId="ab30e4d6a7280555" providerId="LiveId" clId="{B3F64E71-A7DA-4283-B310-2FA62C6AA866}" dt="2024-03-27T19:22:28.561" v="97" actId="47"/>
        <pc:sldMkLst>
          <pc:docMk/>
          <pc:sldMk cId="1122082331" sldId="313"/>
        </pc:sldMkLst>
      </pc:sldChg>
      <pc:sldChg chg="del">
        <pc:chgData name="Flint Wang" userId="ab30e4d6a7280555" providerId="LiveId" clId="{B3F64E71-A7DA-4283-B310-2FA62C6AA866}" dt="2024-03-27T19:22:49.062" v="101" actId="47"/>
        <pc:sldMkLst>
          <pc:docMk/>
          <pc:sldMk cId="0" sldId="314"/>
        </pc:sldMkLst>
      </pc:sldChg>
      <pc:sldChg chg="del">
        <pc:chgData name="Flint Wang" userId="ab30e4d6a7280555" providerId="LiveId" clId="{B3F64E71-A7DA-4283-B310-2FA62C6AA866}" dt="2024-03-27T19:22:49.062" v="101" actId="47"/>
        <pc:sldMkLst>
          <pc:docMk/>
          <pc:sldMk cId="1207796892" sldId="315"/>
        </pc:sldMkLst>
      </pc:sldChg>
      <pc:sldChg chg="del">
        <pc:chgData name="Flint Wang" userId="ab30e4d6a7280555" providerId="LiveId" clId="{B3F64E71-A7DA-4283-B310-2FA62C6AA866}" dt="2024-03-27T19:22:49.062" v="101" actId="47"/>
        <pc:sldMkLst>
          <pc:docMk/>
          <pc:sldMk cId="3578221025" sldId="316"/>
        </pc:sldMkLst>
      </pc:sldChg>
      <pc:sldChg chg="del">
        <pc:chgData name="Flint Wang" userId="ab30e4d6a7280555" providerId="LiveId" clId="{B3F64E71-A7DA-4283-B310-2FA62C6AA866}" dt="2024-03-27T19:22:49.062" v="101" actId="47"/>
        <pc:sldMkLst>
          <pc:docMk/>
          <pc:sldMk cId="1724992757" sldId="320"/>
        </pc:sldMkLst>
      </pc:sldChg>
      <pc:sldChg chg="del">
        <pc:chgData name="Flint Wang" userId="ab30e4d6a7280555" providerId="LiveId" clId="{B3F64E71-A7DA-4283-B310-2FA62C6AA866}" dt="2024-03-27T19:22:49.062" v="101" actId="47"/>
        <pc:sldMkLst>
          <pc:docMk/>
          <pc:sldMk cId="3573398309" sldId="321"/>
        </pc:sldMkLst>
      </pc:sldChg>
      <pc:sldChg chg="del">
        <pc:chgData name="Flint Wang" userId="ab30e4d6a7280555" providerId="LiveId" clId="{B3F64E71-A7DA-4283-B310-2FA62C6AA866}" dt="2024-03-27T19:22:49.062" v="101" actId="47"/>
        <pc:sldMkLst>
          <pc:docMk/>
          <pc:sldMk cId="4150041844" sldId="322"/>
        </pc:sldMkLst>
      </pc:sldChg>
      <pc:sldChg chg="del">
        <pc:chgData name="Flint Wang" userId="ab30e4d6a7280555" providerId="LiveId" clId="{B3F64E71-A7DA-4283-B310-2FA62C6AA866}" dt="2024-03-27T19:22:49.062" v="101" actId="47"/>
        <pc:sldMkLst>
          <pc:docMk/>
          <pc:sldMk cId="1275299193" sldId="323"/>
        </pc:sldMkLst>
      </pc:sldChg>
      <pc:sldChg chg="addSp delSp modSp add del mod">
        <pc:chgData name="Flint Wang" userId="ab30e4d6a7280555" providerId="LiveId" clId="{B3F64E71-A7DA-4283-B310-2FA62C6AA866}" dt="2024-03-27T19:20:59.126" v="74" actId="1076"/>
        <pc:sldMkLst>
          <pc:docMk/>
          <pc:sldMk cId="3442704141" sldId="324"/>
        </pc:sldMkLst>
        <pc:spChg chg="del">
          <ac:chgData name="Flint Wang" userId="ab30e4d6a7280555" providerId="LiveId" clId="{B3F64E71-A7DA-4283-B310-2FA62C6AA866}" dt="2024-03-27T19:20:37.941" v="69" actId="478"/>
          <ac:spMkLst>
            <pc:docMk/>
            <pc:sldMk cId="3442704141" sldId="324"/>
            <ac:spMk id="8" creationId="{8863D368-B8D2-56B2-BA2F-50A8C6825738}"/>
          </ac:spMkLst>
        </pc:spChg>
        <pc:spChg chg="del">
          <ac:chgData name="Flint Wang" userId="ab30e4d6a7280555" providerId="LiveId" clId="{B3F64E71-A7DA-4283-B310-2FA62C6AA866}" dt="2024-03-27T19:20:38.475" v="70" actId="478"/>
          <ac:spMkLst>
            <pc:docMk/>
            <pc:sldMk cId="3442704141" sldId="324"/>
            <ac:spMk id="9" creationId="{3BDA7E10-5AB3-83AC-DDF1-E1917DDBFC3B}"/>
          </ac:spMkLst>
        </pc:spChg>
        <pc:spChg chg="del">
          <ac:chgData name="Flint Wang" userId="ab30e4d6a7280555" providerId="LiveId" clId="{B3F64E71-A7DA-4283-B310-2FA62C6AA866}" dt="2024-03-27T19:20:35.993" v="67" actId="478"/>
          <ac:spMkLst>
            <pc:docMk/>
            <pc:sldMk cId="3442704141" sldId="324"/>
            <ac:spMk id="10" creationId="{39EA0062-D9CC-8189-BBC2-018E7822E1F4}"/>
          </ac:spMkLst>
        </pc:spChg>
        <pc:spChg chg="mod">
          <ac:chgData name="Flint Wang" userId="ab30e4d6a7280555" providerId="LiveId" clId="{B3F64E71-A7DA-4283-B310-2FA62C6AA866}" dt="2024-03-27T19:20:48.215" v="72"/>
          <ac:spMkLst>
            <pc:docMk/>
            <pc:sldMk cId="3442704141" sldId="324"/>
            <ac:spMk id="11" creationId="{57272788-7338-2C0D-498F-B7A9CBE720DC}"/>
          </ac:spMkLst>
        </pc:spChg>
        <pc:spChg chg="mod">
          <ac:chgData name="Flint Wang" userId="ab30e4d6a7280555" providerId="LiveId" clId="{B3F64E71-A7DA-4283-B310-2FA62C6AA866}" dt="2024-03-27T19:20:48.215" v="72"/>
          <ac:spMkLst>
            <pc:docMk/>
            <pc:sldMk cId="3442704141" sldId="324"/>
            <ac:spMk id="12" creationId="{05825E79-FBB0-167D-9EF0-E509E7FC981C}"/>
          </ac:spMkLst>
        </pc:spChg>
        <pc:grpChg chg="add mod">
          <ac:chgData name="Flint Wang" userId="ab30e4d6a7280555" providerId="LiveId" clId="{B3F64E71-A7DA-4283-B310-2FA62C6AA866}" dt="2024-03-27T19:20:59.126" v="74" actId="1076"/>
          <ac:grpSpMkLst>
            <pc:docMk/>
            <pc:sldMk cId="3442704141" sldId="324"/>
            <ac:grpSpMk id="2" creationId="{8BD086FA-D7DD-C810-44AE-F3C52DDB5288}"/>
          </ac:grpSpMkLst>
        </pc:grpChg>
        <pc:grpChg chg="del">
          <ac:chgData name="Flint Wang" userId="ab30e4d6a7280555" providerId="LiveId" clId="{B3F64E71-A7DA-4283-B310-2FA62C6AA866}" dt="2024-03-27T19:20:37.092" v="68" actId="478"/>
          <ac:grpSpMkLst>
            <pc:docMk/>
            <pc:sldMk cId="3442704141" sldId="324"/>
            <ac:grpSpMk id="3" creationId="{D963D755-390D-E732-8302-9A0746B6D462}"/>
          </ac:grpSpMkLst>
        </pc:grpChg>
        <pc:grpChg chg="mod">
          <ac:chgData name="Flint Wang" userId="ab30e4d6a7280555" providerId="LiveId" clId="{B3F64E71-A7DA-4283-B310-2FA62C6AA866}" dt="2024-03-27T19:20:42.537" v="71" actId="1076"/>
          <ac:grpSpMkLst>
            <pc:docMk/>
            <pc:sldMk cId="3442704141" sldId="324"/>
            <ac:grpSpMk id="4" creationId="{9ED901E3-6862-EDF1-D55E-42DC153AA863}"/>
          </ac:grpSpMkLst>
        </pc:grpChg>
      </pc:sldChg>
      <pc:sldChg chg="del">
        <pc:chgData name="Flint Wang" userId="ab30e4d6a7280555" providerId="LiveId" clId="{B3F64E71-A7DA-4283-B310-2FA62C6AA866}" dt="2024-03-27T19:22:49.062" v="101" actId="47"/>
        <pc:sldMkLst>
          <pc:docMk/>
          <pc:sldMk cId="1170583496" sldId="325"/>
        </pc:sldMkLst>
      </pc:sldChg>
      <pc:sldChg chg="del">
        <pc:chgData name="Flint Wang" userId="ab30e4d6a7280555" providerId="LiveId" clId="{B3F64E71-A7DA-4283-B310-2FA62C6AA866}" dt="2024-03-27T19:22:49.062" v="101" actId="47"/>
        <pc:sldMkLst>
          <pc:docMk/>
          <pc:sldMk cId="3743274252" sldId="328"/>
        </pc:sldMkLst>
      </pc:sldChg>
      <pc:sldChg chg="del">
        <pc:chgData name="Flint Wang" userId="ab30e4d6a7280555" providerId="LiveId" clId="{B3F64E71-A7DA-4283-B310-2FA62C6AA866}" dt="2024-03-27T19:22:49.062" v="101" actId="47"/>
        <pc:sldMkLst>
          <pc:docMk/>
          <pc:sldMk cId="1735538244" sldId="332"/>
        </pc:sldMkLst>
      </pc:sldChg>
      <pc:sldChg chg="del">
        <pc:chgData name="Flint Wang" userId="ab30e4d6a7280555" providerId="LiveId" clId="{B3F64E71-A7DA-4283-B310-2FA62C6AA866}" dt="2024-03-27T19:22:49.062" v="101" actId="47"/>
        <pc:sldMkLst>
          <pc:docMk/>
          <pc:sldMk cId="2481210943" sldId="333"/>
        </pc:sldMkLst>
      </pc:sldChg>
      <pc:sldChg chg="del">
        <pc:chgData name="Flint Wang" userId="ab30e4d6a7280555" providerId="LiveId" clId="{B3F64E71-A7DA-4283-B310-2FA62C6AA866}" dt="2024-03-27T19:23:13.833" v="102" actId="47"/>
        <pc:sldMkLst>
          <pc:docMk/>
          <pc:sldMk cId="184259891" sldId="334"/>
        </pc:sldMkLst>
      </pc:sldChg>
      <pc:sldChg chg="del">
        <pc:chgData name="Flint Wang" userId="ab30e4d6a7280555" providerId="LiveId" clId="{B3F64E71-A7DA-4283-B310-2FA62C6AA866}" dt="2024-03-27T19:23:13.833" v="102" actId="47"/>
        <pc:sldMkLst>
          <pc:docMk/>
          <pc:sldMk cId="437104469" sldId="337"/>
        </pc:sldMkLst>
      </pc:sldChg>
      <pc:sldChg chg="del">
        <pc:chgData name="Flint Wang" userId="ab30e4d6a7280555" providerId="LiveId" clId="{B3F64E71-A7DA-4283-B310-2FA62C6AA866}" dt="2024-03-27T19:23:13.833" v="102" actId="47"/>
        <pc:sldMkLst>
          <pc:docMk/>
          <pc:sldMk cId="2830042009" sldId="338"/>
        </pc:sldMkLst>
      </pc:sldChg>
      <pc:sldChg chg="del">
        <pc:chgData name="Flint Wang" userId="ab30e4d6a7280555" providerId="LiveId" clId="{B3F64E71-A7DA-4283-B310-2FA62C6AA866}" dt="2024-03-27T19:23:13.833" v="102" actId="47"/>
        <pc:sldMkLst>
          <pc:docMk/>
          <pc:sldMk cId="1221953677" sldId="339"/>
        </pc:sldMkLst>
      </pc:sldChg>
      <pc:sldChg chg="del">
        <pc:chgData name="Flint Wang" userId="ab30e4d6a7280555" providerId="LiveId" clId="{B3F64E71-A7DA-4283-B310-2FA62C6AA866}" dt="2024-03-27T19:23:13.833" v="102" actId="47"/>
        <pc:sldMkLst>
          <pc:docMk/>
          <pc:sldMk cId="2748951959" sldId="341"/>
        </pc:sldMkLst>
      </pc:sldChg>
      <pc:sldChg chg="del">
        <pc:chgData name="Flint Wang" userId="ab30e4d6a7280555" providerId="LiveId" clId="{B3F64E71-A7DA-4283-B310-2FA62C6AA866}" dt="2024-03-27T19:23:13.833" v="102" actId="47"/>
        <pc:sldMkLst>
          <pc:docMk/>
          <pc:sldMk cId="476591619" sldId="342"/>
        </pc:sldMkLst>
      </pc:sldChg>
      <pc:sldChg chg="del">
        <pc:chgData name="Flint Wang" userId="ab30e4d6a7280555" providerId="LiveId" clId="{B3F64E71-A7DA-4283-B310-2FA62C6AA866}" dt="2024-03-27T19:23:13.833" v="102" actId="47"/>
        <pc:sldMkLst>
          <pc:docMk/>
          <pc:sldMk cId="4182175090" sldId="343"/>
        </pc:sldMkLst>
      </pc:sldChg>
      <pc:sldChg chg="del">
        <pc:chgData name="Flint Wang" userId="ab30e4d6a7280555" providerId="LiveId" clId="{B3F64E71-A7DA-4283-B310-2FA62C6AA866}" dt="2024-03-27T19:23:13.833" v="102" actId="47"/>
        <pc:sldMkLst>
          <pc:docMk/>
          <pc:sldMk cId="315846795" sldId="344"/>
        </pc:sldMkLst>
      </pc:sldChg>
      <pc:sldChg chg="del">
        <pc:chgData name="Flint Wang" userId="ab30e4d6a7280555" providerId="LiveId" clId="{B3F64E71-A7DA-4283-B310-2FA62C6AA866}" dt="2024-03-27T19:23:13.833" v="102" actId="47"/>
        <pc:sldMkLst>
          <pc:docMk/>
          <pc:sldMk cId="1170749236" sldId="345"/>
        </pc:sldMkLst>
      </pc:sldChg>
      <pc:sldChg chg="del">
        <pc:chgData name="Flint Wang" userId="ab30e4d6a7280555" providerId="LiveId" clId="{B3F64E71-A7DA-4283-B310-2FA62C6AA866}" dt="2024-03-27T19:23:13.833" v="102" actId="47"/>
        <pc:sldMkLst>
          <pc:docMk/>
          <pc:sldMk cId="2362864414" sldId="347"/>
        </pc:sldMkLst>
      </pc:sldChg>
      <pc:sldChg chg="del">
        <pc:chgData name="Flint Wang" userId="ab30e4d6a7280555" providerId="LiveId" clId="{B3F64E71-A7DA-4283-B310-2FA62C6AA866}" dt="2024-03-27T19:23:13.833" v="102" actId="47"/>
        <pc:sldMkLst>
          <pc:docMk/>
          <pc:sldMk cId="1798883373" sldId="348"/>
        </pc:sldMkLst>
      </pc:sldChg>
      <pc:sldChg chg="del">
        <pc:chgData name="Flint Wang" userId="ab30e4d6a7280555" providerId="LiveId" clId="{B3F64E71-A7DA-4283-B310-2FA62C6AA866}" dt="2024-03-27T19:23:13.833" v="102" actId="47"/>
        <pc:sldMkLst>
          <pc:docMk/>
          <pc:sldMk cId="1029992098" sldId="350"/>
        </pc:sldMkLst>
      </pc:sldChg>
      <pc:sldChg chg="del">
        <pc:chgData name="Flint Wang" userId="ab30e4d6a7280555" providerId="LiveId" clId="{B3F64E71-A7DA-4283-B310-2FA62C6AA866}" dt="2024-03-27T19:23:13.833" v="102" actId="47"/>
        <pc:sldMkLst>
          <pc:docMk/>
          <pc:sldMk cId="1793817559" sldId="351"/>
        </pc:sldMkLst>
      </pc:sldChg>
      <pc:sldChg chg="del">
        <pc:chgData name="Flint Wang" userId="ab30e4d6a7280555" providerId="LiveId" clId="{B3F64E71-A7DA-4283-B310-2FA62C6AA866}" dt="2024-03-27T19:23:13.833" v="102" actId="47"/>
        <pc:sldMkLst>
          <pc:docMk/>
          <pc:sldMk cId="234822288" sldId="352"/>
        </pc:sldMkLst>
      </pc:sldChg>
      <pc:sldChg chg="del">
        <pc:chgData name="Flint Wang" userId="ab30e4d6a7280555" providerId="LiveId" clId="{B3F64E71-A7DA-4283-B310-2FA62C6AA866}" dt="2024-03-27T19:23:13.833" v="102" actId="47"/>
        <pc:sldMkLst>
          <pc:docMk/>
          <pc:sldMk cId="3747045646" sldId="353"/>
        </pc:sldMkLst>
      </pc:sldChg>
      <pc:sldChg chg="del">
        <pc:chgData name="Flint Wang" userId="ab30e4d6a7280555" providerId="LiveId" clId="{B3F64E71-A7DA-4283-B310-2FA62C6AA866}" dt="2024-03-27T19:23:13.833" v="102" actId="47"/>
        <pc:sldMkLst>
          <pc:docMk/>
          <pc:sldMk cId="2854534480" sldId="354"/>
        </pc:sldMkLst>
      </pc:sldChg>
      <pc:sldChg chg="del">
        <pc:chgData name="Flint Wang" userId="ab30e4d6a7280555" providerId="LiveId" clId="{B3F64E71-A7DA-4283-B310-2FA62C6AA866}" dt="2024-03-27T19:23:13.833" v="102" actId="47"/>
        <pc:sldMkLst>
          <pc:docMk/>
          <pc:sldMk cId="1550723370" sldId="355"/>
        </pc:sldMkLst>
      </pc:sldChg>
      <pc:sldChg chg="del">
        <pc:chgData name="Flint Wang" userId="ab30e4d6a7280555" providerId="LiveId" clId="{B3F64E71-A7DA-4283-B310-2FA62C6AA866}" dt="2024-03-27T19:23:13.833" v="102" actId="47"/>
        <pc:sldMkLst>
          <pc:docMk/>
          <pc:sldMk cId="316757380" sldId="356"/>
        </pc:sldMkLst>
      </pc:sldChg>
      <pc:sldChg chg="del">
        <pc:chgData name="Flint Wang" userId="ab30e4d6a7280555" providerId="LiveId" clId="{B3F64E71-A7DA-4283-B310-2FA62C6AA866}" dt="2024-03-27T19:23:13.833" v="102" actId="47"/>
        <pc:sldMkLst>
          <pc:docMk/>
          <pc:sldMk cId="3464837826" sldId="357"/>
        </pc:sldMkLst>
      </pc:sldChg>
      <pc:sldChg chg="del">
        <pc:chgData name="Flint Wang" userId="ab30e4d6a7280555" providerId="LiveId" clId="{B3F64E71-A7DA-4283-B310-2FA62C6AA866}" dt="2024-03-27T19:23:13.833" v="102" actId="47"/>
        <pc:sldMkLst>
          <pc:docMk/>
          <pc:sldMk cId="3882830311" sldId="358"/>
        </pc:sldMkLst>
      </pc:sldChg>
      <pc:sldChg chg="del">
        <pc:chgData name="Flint Wang" userId="ab30e4d6a7280555" providerId="LiveId" clId="{B3F64E71-A7DA-4283-B310-2FA62C6AA866}" dt="2024-03-27T19:23:13.833" v="102" actId="47"/>
        <pc:sldMkLst>
          <pc:docMk/>
          <pc:sldMk cId="3112342357" sldId="359"/>
        </pc:sldMkLst>
      </pc:sldChg>
      <pc:sldChg chg="del">
        <pc:chgData name="Flint Wang" userId="ab30e4d6a7280555" providerId="LiveId" clId="{B3F64E71-A7DA-4283-B310-2FA62C6AA866}" dt="2024-03-27T19:23:13.833" v="102" actId="47"/>
        <pc:sldMkLst>
          <pc:docMk/>
          <pc:sldMk cId="3329184648" sldId="360"/>
        </pc:sldMkLst>
      </pc:sldChg>
      <pc:sldChg chg="del">
        <pc:chgData name="Flint Wang" userId="ab30e4d6a7280555" providerId="LiveId" clId="{B3F64E71-A7DA-4283-B310-2FA62C6AA866}" dt="2024-03-27T19:23:13.833" v="102" actId="47"/>
        <pc:sldMkLst>
          <pc:docMk/>
          <pc:sldMk cId="2997047141" sldId="361"/>
        </pc:sldMkLst>
      </pc:sldChg>
      <pc:sldChg chg="del">
        <pc:chgData name="Flint Wang" userId="ab30e4d6a7280555" providerId="LiveId" clId="{B3F64E71-A7DA-4283-B310-2FA62C6AA866}" dt="2024-03-27T19:23:13.833" v="102" actId="47"/>
        <pc:sldMkLst>
          <pc:docMk/>
          <pc:sldMk cId="17895349" sldId="362"/>
        </pc:sldMkLst>
      </pc:sldChg>
      <pc:sldChg chg="del">
        <pc:chgData name="Flint Wang" userId="ab30e4d6a7280555" providerId="LiveId" clId="{B3F64E71-A7DA-4283-B310-2FA62C6AA866}" dt="2024-03-27T19:23:13.833" v="102" actId="47"/>
        <pc:sldMkLst>
          <pc:docMk/>
          <pc:sldMk cId="4225925449" sldId="363"/>
        </pc:sldMkLst>
      </pc:sldChg>
      <pc:sldChg chg="del">
        <pc:chgData name="Flint Wang" userId="ab30e4d6a7280555" providerId="LiveId" clId="{B3F64E71-A7DA-4283-B310-2FA62C6AA866}" dt="2024-03-27T19:23:13.833" v="102" actId="47"/>
        <pc:sldMkLst>
          <pc:docMk/>
          <pc:sldMk cId="2610602103" sldId="364"/>
        </pc:sldMkLst>
      </pc:sldChg>
      <pc:sldChg chg="del">
        <pc:chgData name="Flint Wang" userId="ab30e4d6a7280555" providerId="LiveId" clId="{B3F64E71-A7DA-4283-B310-2FA62C6AA866}" dt="2024-03-27T19:20:07.452" v="55" actId="47"/>
        <pc:sldMkLst>
          <pc:docMk/>
          <pc:sldMk cId="423993968" sldId="366"/>
        </pc:sldMkLst>
      </pc:sldChg>
      <pc:sldChg chg="del">
        <pc:chgData name="Flint Wang" userId="ab30e4d6a7280555" providerId="LiveId" clId="{B3F64E71-A7DA-4283-B310-2FA62C6AA866}" dt="2024-03-27T19:20:07.907" v="56" actId="47"/>
        <pc:sldMkLst>
          <pc:docMk/>
          <pc:sldMk cId="433898099" sldId="367"/>
        </pc:sldMkLst>
      </pc:sldChg>
      <pc:sldChg chg="del">
        <pc:chgData name="Flint Wang" userId="ab30e4d6a7280555" providerId="LiveId" clId="{B3F64E71-A7DA-4283-B310-2FA62C6AA866}" dt="2024-03-27T19:20:08.801" v="57" actId="47"/>
        <pc:sldMkLst>
          <pc:docMk/>
          <pc:sldMk cId="287301300" sldId="368"/>
        </pc:sldMkLst>
      </pc:sldChg>
      <pc:sldChg chg="del">
        <pc:chgData name="Flint Wang" userId="ab30e4d6a7280555" providerId="LiveId" clId="{B3F64E71-A7DA-4283-B310-2FA62C6AA866}" dt="2024-03-27T19:20:09.289" v="58" actId="47"/>
        <pc:sldMkLst>
          <pc:docMk/>
          <pc:sldMk cId="882853904" sldId="369"/>
        </pc:sldMkLst>
      </pc:sldChg>
      <pc:sldChg chg="del">
        <pc:chgData name="Flint Wang" userId="ab30e4d6a7280555" providerId="LiveId" clId="{B3F64E71-A7DA-4283-B310-2FA62C6AA866}" dt="2024-03-27T19:20:09.885" v="59" actId="47"/>
        <pc:sldMkLst>
          <pc:docMk/>
          <pc:sldMk cId="3260128051" sldId="370"/>
        </pc:sldMkLst>
      </pc:sldChg>
      <pc:sldChg chg="del">
        <pc:chgData name="Flint Wang" userId="ab30e4d6a7280555" providerId="LiveId" clId="{B3F64E71-A7DA-4283-B310-2FA62C6AA866}" dt="2024-03-27T19:20:10.104" v="60" actId="47"/>
        <pc:sldMkLst>
          <pc:docMk/>
          <pc:sldMk cId="943101380" sldId="371"/>
        </pc:sldMkLst>
      </pc:sldChg>
      <pc:sldChg chg="del">
        <pc:chgData name="Flint Wang" userId="ab30e4d6a7280555" providerId="LiveId" clId="{B3F64E71-A7DA-4283-B310-2FA62C6AA866}" dt="2024-03-27T19:20:10.685" v="61" actId="47"/>
        <pc:sldMkLst>
          <pc:docMk/>
          <pc:sldMk cId="2567742487" sldId="372"/>
        </pc:sldMkLst>
      </pc:sldChg>
      <pc:sldChg chg="del">
        <pc:chgData name="Flint Wang" userId="ab30e4d6a7280555" providerId="LiveId" clId="{B3F64E71-A7DA-4283-B310-2FA62C6AA866}" dt="2024-03-27T19:20:11.430" v="62" actId="47"/>
        <pc:sldMkLst>
          <pc:docMk/>
          <pc:sldMk cId="3657491048" sldId="373"/>
        </pc:sldMkLst>
      </pc:sldChg>
      <pc:sldChg chg="del">
        <pc:chgData name="Flint Wang" userId="ab30e4d6a7280555" providerId="LiveId" clId="{B3F64E71-A7DA-4283-B310-2FA62C6AA866}" dt="2024-03-27T19:20:12.599" v="63" actId="47"/>
        <pc:sldMkLst>
          <pc:docMk/>
          <pc:sldMk cId="1386976019" sldId="374"/>
        </pc:sldMkLst>
      </pc:sldChg>
      <pc:sldChg chg="del">
        <pc:chgData name="Flint Wang" userId="ab30e4d6a7280555" providerId="LiveId" clId="{B3F64E71-A7DA-4283-B310-2FA62C6AA866}" dt="2024-03-27T19:20:14.636" v="64" actId="47"/>
        <pc:sldMkLst>
          <pc:docMk/>
          <pc:sldMk cId="3311937889" sldId="375"/>
        </pc:sldMkLst>
      </pc:sldChg>
      <pc:sldChg chg="del">
        <pc:chgData name="Flint Wang" userId="ab30e4d6a7280555" providerId="LiveId" clId="{B3F64E71-A7DA-4283-B310-2FA62C6AA866}" dt="2024-03-27T19:20:20.267" v="65" actId="47"/>
        <pc:sldMkLst>
          <pc:docMk/>
          <pc:sldMk cId="2141833572" sldId="377"/>
        </pc:sldMkLst>
      </pc:sldChg>
      <pc:sldChg chg="del">
        <pc:chgData name="Flint Wang" userId="ab30e4d6a7280555" providerId="LiveId" clId="{B3F64E71-A7DA-4283-B310-2FA62C6AA866}" dt="2024-03-27T19:20:20.850" v="66" actId="47"/>
        <pc:sldMkLst>
          <pc:docMk/>
          <pc:sldMk cId="1284566595" sldId="378"/>
        </pc:sldMkLst>
      </pc:sldChg>
      <pc:sldChg chg="del">
        <pc:chgData name="Flint Wang" userId="ab30e4d6a7280555" providerId="LiveId" clId="{B3F64E71-A7DA-4283-B310-2FA62C6AA866}" dt="2024-03-27T19:22:34.387" v="99" actId="47"/>
        <pc:sldMkLst>
          <pc:docMk/>
          <pc:sldMk cId="2820238614" sldId="379"/>
        </pc:sldMkLst>
      </pc:sldChg>
      <pc:sldChg chg="del">
        <pc:chgData name="Flint Wang" userId="ab30e4d6a7280555" providerId="LiveId" clId="{B3F64E71-A7DA-4283-B310-2FA62C6AA866}" dt="2024-03-27T19:23:17.656" v="103" actId="47"/>
        <pc:sldMkLst>
          <pc:docMk/>
          <pc:sldMk cId="1740342784" sldId="380"/>
        </pc:sldMkLst>
      </pc:sldChg>
      <pc:sldChg chg="del">
        <pc:chgData name="Flint Wang" userId="ab30e4d6a7280555" providerId="LiveId" clId="{B3F64E71-A7DA-4283-B310-2FA62C6AA866}" dt="2024-03-27T19:22:36.591" v="100" actId="47"/>
        <pc:sldMkLst>
          <pc:docMk/>
          <pc:sldMk cId="204266400" sldId="383"/>
        </pc:sldMkLst>
      </pc:sldChg>
    </pc:docChg>
  </pc:docChgLst>
  <pc:docChgLst>
    <pc:chgData name="Flint Wang" userId="ab30e4d6a7280555" providerId="LiveId" clId="{D2234F11-8120-4A38-A74E-F3731637A93E}"/>
    <pc:docChg chg="undo redo custSel addSld delSld modSld sldOrd">
      <pc:chgData name="Flint Wang" userId="ab30e4d6a7280555" providerId="LiveId" clId="{D2234F11-8120-4A38-A74E-F3731637A93E}" dt="2024-03-27T19:15:03.600" v="22391" actId="47"/>
      <pc:docMkLst>
        <pc:docMk/>
      </pc:docMkLst>
      <pc:sldChg chg="modSp mod">
        <pc:chgData name="Flint Wang" userId="ab30e4d6a7280555" providerId="LiveId" clId="{D2234F11-8120-4A38-A74E-F3731637A93E}" dt="2024-03-27T19:11:08.901" v="22307" actId="1076"/>
        <pc:sldMkLst>
          <pc:docMk/>
          <pc:sldMk cId="0" sldId="256"/>
        </pc:sldMkLst>
        <pc:spChg chg="mod">
          <ac:chgData name="Flint Wang" userId="ab30e4d6a7280555" providerId="LiveId" clId="{D2234F11-8120-4A38-A74E-F3731637A93E}" dt="2024-03-27T19:10:45.904" v="22295" actId="1076"/>
          <ac:spMkLst>
            <pc:docMk/>
            <pc:sldMk cId="0" sldId="256"/>
            <ac:spMk id="4" creationId="{00000000-0000-0000-0000-000000000000}"/>
          </ac:spMkLst>
        </pc:spChg>
        <pc:spChg chg="mod">
          <ac:chgData name="Flint Wang" userId="ab30e4d6a7280555" providerId="LiveId" clId="{D2234F11-8120-4A38-A74E-F3731637A93E}" dt="2024-03-27T19:11:08.901" v="22307" actId="1076"/>
          <ac:spMkLst>
            <pc:docMk/>
            <pc:sldMk cId="0" sldId="256"/>
            <ac:spMk id="5" creationId="{00000000-0000-0000-0000-000000000000}"/>
          </ac:spMkLst>
        </pc:spChg>
        <pc:spChg chg="mod">
          <ac:chgData name="Flint Wang" userId="ab30e4d6a7280555" providerId="LiveId" clId="{D2234F11-8120-4A38-A74E-F3731637A93E}" dt="2024-03-27T19:11:05.278" v="22306" actId="14100"/>
          <ac:spMkLst>
            <pc:docMk/>
            <pc:sldMk cId="0" sldId="256"/>
            <ac:spMk id="6" creationId="{00000000-0000-0000-0000-000000000000}"/>
          </ac:spMkLst>
        </pc:spChg>
      </pc:sldChg>
      <pc:sldChg chg="addSp delSp modSp mod ord">
        <pc:chgData name="Flint Wang" userId="ab30e4d6a7280555" providerId="LiveId" clId="{D2234F11-8120-4A38-A74E-F3731637A93E}" dt="2024-03-23T02:02:47.498" v="6122" actId="20577"/>
        <pc:sldMkLst>
          <pc:docMk/>
          <pc:sldMk cId="0" sldId="257"/>
        </pc:sldMkLst>
        <pc:spChg chg="mod topLvl">
          <ac:chgData name="Flint Wang" userId="ab30e4d6a7280555" providerId="LiveId" clId="{D2234F11-8120-4A38-A74E-F3731637A93E}" dt="2024-03-23T00:14:36.752" v="306" actId="478"/>
          <ac:spMkLst>
            <pc:docMk/>
            <pc:sldMk cId="0" sldId="257"/>
            <ac:spMk id="4" creationId="{00000000-0000-0000-0000-000000000000}"/>
          </ac:spMkLst>
        </pc:spChg>
        <pc:spChg chg="del topLvl">
          <ac:chgData name="Flint Wang" userId="ab30e4d6a7280555" providerId="LiveId" clId="{D2234F11-8120-4A38-A74E-F3731637A93E}" dt="2024-03-23T00:14:36.752" v="306" actId="478"/>
          <ac:spMkLst>
            <pc:docMk/>
            <pc:sldMk cId="0" sldId="257"/>
            <ac:spMk id="5" creationId="{00000000-0000-0000-0000-000000000000}"/>
          </ac:spMkLst>
        </pc:spChg>
        <pc:spChg chg="mod">
          <ac:chgData name="Flint Wang" userId="ab30e4d6a7280555" providerId="LiveId" clId="{D2234F11-8120-4A38-A74E-F3731637A93E}" dt="2024-03-23T00:16:10.568" v="332" actId="20577"/>
          <ac:spMkLst>
            <pc:docMk/>
            <pc:sldMk cId="0" sldId="257"/>
            <ac:spMk id="6" creationId="{00000000-0000-0000-0000-000000000000}"/>
          </ac:spMkLst>
        </pc:spChg>
        <pc:spChg chg="mod">
          <ac:chgData name="Flint Wang" userId="ab30e4d6a7280555" providerId="LiveId" clId="{D2234F11-8120-4A38-A74E-F3731637A93E}" dt="2024-03-23T00:15:04.344" v="307" actId="1076"/>
          <ac:spMkLst>
            <pc:docMk/>
            <pc:sldMk cId="0" sldId="257"/>
            <ac:spMk id="7" creationId="{00000000-0000-0000-0000-000000000000}"/>
          </ac:spMkLst>
        </pc:spChg>
        <pc:spChg chg="mod">
          <ac:chgData name="Flint Wang" userId="ab30e4d6a7280555" providerId="LiveId" clId="{D2234F11-8120-4A38-A74E-F3731637A93E}" dt="2024-03-23T00:15:04.344" v="307" actId="1076"/>
          <ac:spMkLst>
            <pc:docMk/>
            <pc:sldMk cId="0" sldId="257"/>
            <ac:spMk id="8" creationId="{00000000-0000-0000-0000-000000000000}"/>
          </ac:spMkLst>
        </pc:spChg>
        <pc:spChg chg="mod">
          <ac:chgData name="Flint Wang" userId="ab30e4d6a7280555" providerId="LiveId" clId="{D2234F11-8120-4A38-A74E-F3731637A93E}" dt="2024-03-23T00:16:14.239" v="337" actId="20577"/>
          <ac:spMkLst>
            <pc:docMk/>
            <pc:sldMk cId="0" sldId="257"/>
            <ac:spMk id="9" creationId="{00000000-0000-0000-0000-000000000000}"/>
          </ac:spMkLst>
        </pc:spChg>
        <pc:spChg chg="mod">
          <ac:chgData name="Flint Wang" userId="ab30e4d6a7280555" providerId="LiveId" clId="{D2234F11-8120-4A38-A74E-F3731637A93E}" dt="2024-03-23T00:15:04.344" v="307" actId="1076"/>
          <ac:spMkLst>
            <pc:docMk/>
            <pc:sldMk cId="0" sldId="257"/>
            <ac:spMk id="10" creationId="{00000000-0000-0000-0000-000000000000}"/>
          </ac:spMkLst>
        </pc:spChg>
        <pc:spChg chg="mod">
          <ac:chgData name="Flint Wang" userId="ab30e4d6a7280555" providerId="LiveId" clId="{D2234F11-8120-4A38-A74E-F3731637A93E}" dt="2024-03-23T00:16:21.429" v="344" actId="20577"/>
          <ac:spMkLst>
            <pc:docMk/>
            <pc:sldMk cId="0" sldId="257"/>
            <ac:spMk id="11" creationId="{00000000-0000-0000-0000-000000000000}"/>
          </ac:spMkLst>
        </pc:spChg>
        <pc:spChg chg="mod">
          <ac:chgData name="Flint Wang" userId="ab30e4d6a7280555" providerId="LiveId" clId="{D2234F11-8120-4A38-A74E-F3731637A93E}" dt="2024-03-23T00:15:04.344" v="307" actId="1076"/>
          <ac:spMkLst>
            <pc:docMk/>
            <pc:sldMk cId="0" sldId="257"/>
            <ac:spMk id="12" creationId="{00000000-0000-0000-0000-000000000000}"/>
          </ac:spMkLst>
        </pc:spChg>
        <pc:spChg chg="mod">
          <ac:chgData name="Flint Wang" userId="ab30e4d6a7280555" providerId="LiveId" clId="{D2234F11-8120-4A38-A74E-F3731637A93E}" dt="2024-03-23T02:02:47.498" v="6122" actId="20577"/>
          <ac:spMkLst>
            <pc:docMk/>
            <pc:sldMk cId="0" sldId="257"/>
            <ac:spMk id="13" creationId="{00000000-0000-0000-0000-000000000000}"/>
          </ac:spMkLst>
        </pc:spChg>
        <pc:spChg chg="add mod">
          <ac:chgData name="Flint Wang" userId="ab30e4d6a7280555" providerId="LiveId" clId="{D2234F11-8120-4A38-A74E-F3731637A93E}" dt="2024-03-23T00:17:35.344" v="378" actId="20577"/>
          <ac:spMkLst>
            <pc:docMk/>
            <pc:sldMk cId="0" sldId="257"/>
            <ac:spMk id="14" creationId="{FC033D3C-81E6-0C0D-97E5-C5405E01B6BD}"/>
          </ac:spMkLst>
        </pc:spChg>
        <pc:spChg chg="add mod">
          <ac:chgData name="Flint Wang" userId="ab30e4d6a7280555" providerId="LiveId" clId="{D2234F11-8120-4A38-A74E-F3731637A93E}" dt="2024-03-23T00:15:49.861" v="314" actId="20577"/>
          <ac:spMkLst>
            <pc:docMk/>
            <pc:sldMk cId="0" sldId="257"/>
            <ac:spMk id="15" creationId="{8293F351-509E-9199-0EFD-C12A2A579E35}"/>
          </ac:spMkLst>
        </pc:spChg>
        <pc:spChg chg="add mod">
          <ac:chgData name="Flint Wang" userId="ab30e4d6a7280555" providerId="LiveId" clId="{D2234F11-8120-4A38-A74E-F3731637A93E}" dt="2024-03-23T00:15:53.048" v="316" actId="20577"/>
          <ac:spMkLst>
            <pc:docMk/>
            <pc:sldMk cId="0" sldId="257"/>
            <ac:spMk id="16" creationId="{FC52904C-5C8D-4B7C-5FE1-E7C4E7784C38}"/>
          </ac:spMkLst>
        </pc:spChg>
        <pc:spChg chg="add mod">
          <ac:chgData name="Flint Wang" userId="ab30e4d6a7280555" providerId="LiveId" clId="{D2234F11-8120-4A38-A74E-F3731637A93E}" dt="2024-03-23T00:17:42.963" v="394" actId="20577"/>
          <ac:spMkLst>
            <pc:docMk/>
            <pc:sldMk cId="0" sldId="257"/>
            <ac:spMk id="17" creationId="{871E551F-278A-4F72-F258-734243C0A30A}"/>
          </ac:spMkLst>
        </pc:spChg>
        <pc:spChg chg="add mod">
          <ac:chgData name="Flint Wang" userId="ab30e4d6a7280555" providerId="LiveId" clId="{D2234F11-8120-4A38-A74E-F3731637A93E}" dt="2024-03-23T00:15:55.674" v="318" actId="20577"/>
          <ac:spMkLst>
            <pc:docMk/>
            <pc:sldMk cId="0" sldId="257"/>
            <ac:spMk id="18" creationId="{B06EC183-3036-6D50-5D1B-733C20E6C446}"/>
          </ac:spMkLst>
        </pc:spChg>
        <pc:spChg chg="add mod">
          <ac:chgData name="Flint Wang" userId="ab30e4d6a7280555" providerId="LiveId" clId="{D2234F11-8120-4A38-A74E-F3731637A93E}" dt="2024-03-23T00:17:47.813" v="405" actId="20577"/>
          <ac:spMkLst>
            <pc:docMk/>
            <pc:sldMk cId="0" sldId="257"/>
            <ac:spMk id="19" creationId="{FB470345-7F9F-7E85-833E-1BE0099D2608}"/>
          </ac:spMkLst>
        </pc:spChg>
        <pc:spChg chg="add del mod">
          <ac:chgData name="Flint Wang" userId="ab30e4d6a7280555" providerId="LiveId" clId="{D2234F11-8120-4A38-A74E-F3731637A93E}" dt="2024-03-23T00:15:31.117" v="310" actId="478"/>
          <ac:spMkLst>
            <pc:docMk/>
            <pc:sldMk cId="0" sldId="257"/>
            <ac:spMk id="20" creationId="{6EA626AA-1FBD-454B-DC7C-5E0F031BB7F3}"/>
          </ac:spMkLst>
        </pc:spChg>
        <pc:spChg chg="add del mod">
          <ac:chgData name="Flint Wang" userId="ab30e4d6a7280555" providerId="LiveId" clId="{D2234F11-8120-4A38-A74E-F3731637A93E}" dt="2024-03-23T00:15:32.020" v="311" actId="478"/>
          <ac:spMkLst>
            <pc:docMk/>
            <pc:sldMk cId="0" sldId="257"/>
            <ac:spMk id="21" creationId="{2872509B-6B7B-7181-E653-2151BE07BFDC}"/>
          </ac:spMkLst>
        </pc:spChg>
        <pc:grpChg chg="del">
          <ac:chgData name="Flint Wang" userId="ab30e4d6a7280555" providerId="LiveId" clId="{D2234F11-8120-4A38-A74E-F3731637A93E}" dt="2024-03-23T00:14:36.752" v="306" actId="478"/>
          <ac:grpSpMkLst>
            <pc:docMk/>
            <pc:sldMk cId="0" sldId="257"/>
            <ac:grpSpMk id="3" creationId="{00000000-0000-0000-0000-000000000000}"/>
          </ac:grpSpMkLst>
        </pc:grpChg>
      </pc:sldChg>
      <pc:sldChg chg="delSp modSp mod ord">
        <pc:chgData name="Flint Wang" userId="ab30e4d6a7280555" providerId="LiveId" clId="{D2234F11-8120-4A38-A74E-F3731637A93E}" dt="2024-03-23T17:59:33.548" v="9249" actId="1076"/>
        <pc:sldMkLst>
          <pc:docMk/>
          <pc:sldMk cId="0" sldId="258"/>
        </pc:sldMkLst>
        <pc:spChg chg="del mod">
          <ac:chgData name="Flint Wang" userId="ab30e4d6a7280555" providerId="LiveId" clId="{D2234F11-8120-4A38-A74E-F3731637A93E}" dt="2024-03-22T21:25:35.621" v="117" actId="478"/>
          <ac:spMkLst>
            <pc:docMk/>
            <pc:sldMk cId="0" sldId="258"/>
            <ac:spMk id="3" creationId="{00000000-0000-0000-0000-000000000000}"/>
          </ac:spMkLst>
        </pc:spChg>
        <pc:spChg chg="mod">
          <ac:chgData name="Flint Wang" userId="ab30e4d6a7280555" providerId="LiveId" clId="{D2234F11-8120-4A38-A74E-F3731637A93E}" dt="2024-03-23T17:58:40.862" v="9121" actId="14100"/>
          <ac:spMkLst>
            <pc:docMk/>
            <pc:sldMk cId="0" sldId="258"/>
            <ac:spMk id="5" creationId="{00000000-0000-0000-0000-000000000000}"/>
          </ac:spMkLst>
        </pc:spChg>
        <pc:spChg chg="mod">
          <ac:chgData name="Flint Wang" userId="ab30e4d6a7280555" providerId="LiveId" clId="{D2234F11-8120-4A38-A74E-F3731637A93E}" dt="2024-03-23T17:59:33.548" v="9249" actId="1076"/>
          <ac:spMkLst>
            <pc:docMk/>
            <pc:sldMk cId="0" sldId="258"/>
            <ac:spMk id="6" creationId="{00000000-0000-0000-0000-000000000000}"/>
          </ac:spMkLst>
        </pc:spChg>
      </pc:sldChg>
      <pc:sldChg chg="addSp modSp mod ord">
        <pc:chgData name="Flint Wang" userId="ab30e4d6a7280555" providerId="LiveId" clId="{D2234F11-8120-4A38-A74E-F3731637A93E}" dt="2024-03-23T00:50:32.362" v="1376" actId="20577"/>
        <pc:sldMkLst>
          <pc:docMk/>
          <pc:sldMk cId="0" sldId="259"/>
        </pc:sldMkLst>
        <pc:spChg chg="mod">
          <ac:chgData name="Flint Wang" userId="ab30e4d6a7280555" providerId="LiveId" clId="{D2234F11-8120-4A38-A74E-F3731637A93E}" dt="2024-03-23T00:50:19.822" v="1347" actId="1076"/>
          <ac:spMkLst>
            <pc:docMk/>
            <pc:sldMk cId="0" sldId="259"/>
            <ac:spMk id="2" creationId="{00000000-0000-0000-0000-000000000000}"/>
          </ac:spMkLst>
        </pc:spChg>
        <pc:spChg chg="mod">
          <ac:chgData name="Flint Wang" userId="ab30e4d6a7280555" providerId="LiveId" clId="{D2234F11-8120-4A38-A74E-F3731637A93E}" dt="2024-03-23T00:47:06.217" v="1126" actId="403"/>
          <ac:spMkLst>
            <pc:docMk/>
            <pc:sldMk cId="0" sldId="259"/>
            <ac:spMk id="3" creationId="{00000000-0000-0000-0000-000000000000}"/>
          </ac:spMkLst>
        </pc:spChg>
        <pc:spChg chg="add mod">
          <ac:chgData name="Flint Wang" userId="ab30e4d6a7280555" providerId="LiveId" clId="{D2234F11-8120-4A38-A74E-F3731637A93E}" dt="2024-03-23T00:50:32.362" v="1376" actId="20577"/>
          <ac:spMkLst>
            <pc:docMk/>
            <pc:sldMk cId="0" sldId="259"/>
            <ac:spMk id="4" creationId="{E0F31FC9-F37B-1920-FAF9-774519439939}"/>
          </ac:spMkLst>
        </pc:spChg>
      </pc:sldChg>
      <pc:sldChg chg="addSp delSp modSp del mod ord delAnim modAnim">
        <pc:chgData name="Flint Wang" userId="ab30e4d6a7280555" providerId="LiveId" clId="{D2234F11-8120-4A38-A74E-F3731637A93E}" dt="2024-03-23T00:34:31.180" v="506" actId="47"/>
        <pc:sldMkLst>
          <pc:docMk/>
          <pc:sldMk cId="0" sldId="260"/>
        </pc:sldMkLst>
        <pc:spChg chg="del">
          <ac:chgData name="Flint Wang" userId="ab30e4d6a7280555" providerId="LiveId" clId="{D2234F11-8120-4A38-A74E-F3731637A93E}" dt="2024-03-22T21:28:29.256" v="293" actId="478"/>
          <ac:spMkLst>
            <pc:docMk/>
            <pc:sldMk cId="0" sldId="260"/>
            <ac:spMk id="3" creationId="{00000000-0000-0000-0000-000000000000}"/>
          </ac:spMkLst>
        </pc:spChg>
        <pc:spChg chg="del topLvl">
          <ac:chgData name="Flint Wang" userId="ab30e4d6a7280555" providerId="LiveId" clId="{D2234F11-8120-4A38-A74E-F3731637A93E}" dt="2024-03-22T21:28:04.077" v="290" actId="478"/>
          <ac:spMkLst>
            <pc:docMk/>
            <pc:sldMk cId="0" sldId="260"/>
            <ac:spMk id="5" creationId="{00000000-0000-0000-0000-000000000000}"/>
          </ac:spMkLst>
        </pc:spChg>
        <pc:spChg chg="del topLvl">
          <ac:chgData name="Flint Wang" userId="ab30e4d6a7280555" providerId="LiveId" clId="{D2234F11-8120-4A38-A74E-F3731637A93E}" dt="2024-03-22T21:28:05.664" v="291" actId="478"/>
          <ac:spMkLst>
            <pc:docMk/>
            <pc:sldMk cId="0" sldId="260"/>
            <ac:spMk id="6" creationId="{00000000-0000-0000-0000-000000000000}"/>
          </ac:spMkLst>
        </pc:spChg>
        <pc:spChg chg="mod">
          <ac:chgData name="Flint Wang" userId="ab30e4d6a7280555" providerId="LiveId" clId="{D2234F11-8120-4A38-A74E-F3731637A93E}" dt="2024-03-23T00:24:13.462" v="428" actId="20577"/>
          <ac:spMkLst>
            <pc:docMk/>
            <pc:sldMk cId="0" sldId="260"/>
            <ac:spMk id="7" creationId="{00000000-0000-0000-0000-000000000000}"/>
          </ac:spMkLst>
        </pc:spChg>
        <pc:spChg chg="del">
          <ac:chgData name="Flint Wang" userId="ab30e4d6a7280555" providerId="LiveId" clId="{D2234F11-8120-4A38-A74E-F3731637A93E}" dt="2024-03-22T21:28:14.366" v="292" actId="478"/>
          <ac:spMkLst>
            <pc:docMk/>
            <pc:sldMk cId="0" sldId="260"/>
            <ac:spMk id="8" creationId="{00000000-0000-0000-0000-000000000000}"/>
          </ac:spMkLst>
        </pc:spChg>
        <pc:grpChg chg="del">
          <ac:chgData name="Flint Wang" userId="ab30e4d6a7280555" providerId="LiveId" clId="{D2234F11-8120-4A38-A74E-F3731637A93E}" dt="2024-03-22T21:28:04.077" v="290" actId="478"/>
          <ac:grpSpMkLst>
            <pc:docMk/>
            <pc:sldMk cId="0" sldId="260"/>
            <ac:grpSpMk id="4" creationId="{00000000-0000-0000-0000-000000000000}"/>
          </ac:grpSpMkLst>
        </pc:grpChg>
        <pc:picChg chg="add del mod">
          <ac:chgData name="Flint Wang" userId="ab30e4d6a7280555" providerId="LiveId" clId="{D2234F11-8120-4A38-A74E-F3731637A93E}" dt="2024-03-23T00:34:16.042" v="505" actId="478"/>
          <ac:picMkLst>
            <pc:docMk/>
            <pc:sldMk cId="0" sldId="260"/>
            <ac:picMk id="9" creationId="{F58A27D5-6524-54BA-C53B-5678F29056F2}"/>
          </ac:picMkLst>
        </pc:picChg>
        <pc:picChg chg="add mod">
          <ac:chgData name="Flint Wang" userId="ab30e4d6a7280555" providerId="LiveId" clId="{D2234F11-8120-4A38-A74E-F3731637A93E}" dt="2024-03-22T21:30:45.775" v="296" actId="1076"/>
          <ac:picMkLst>
            <pc:docMk/>
            <pc:sldMk cId="0" sldId="260"/>
            <ac:picMk id="1026" creationId="{D3887694-638C-7F20-0D81-382690B7BE02}"/>
          </ac:picMkLst>
        </pc:picChg>
      </pc:sldChg>
      <pc:sldChg chg="del">
        <pc:chgData name="Flint Wang" userId="ab30e4d6a7280555" providerId="LiveId" clId="{D2234F11-8120-4A38-A74E-F3731637A93E}" dt="2024-03-27T19:09:26.159" v="22216" actId="47"/>
        <pc:sldMkLst>
          <pc:docMk/>
          <pc:sldMk cId="0" sldId="261"/>
        </pc:sldMkLst>
      </pc:sldChg>
      <pc:sldChg chg="del">
        <pc:chgData name="Flint Wang" userId="ab30e4d6a7280555" providerId="LiveId" clId="{D2234F11-8120-4A38-A74E-F3731637A93E}" dt="2024-03-27T19:09:26.489" v="22217" actId="47"/>
        <pc:sldMkLst>
          <pc:docMk/>
          <pc:sldMk cId="0" sldId="262"/>
        </pc:sldMkLst>
      </pc:sldChg>
      <pc:sldChg chg="del">
        <pc:chgData name="Flint Wang" userId="ab30e4d6a7280555" providerId="LiveId" clId="{D2234F11-8120-4A38-A74E-F3731637A93E}" dt="2024-03-27T19:09:27.306" v="22218" actId="47"/>
        <pc:sldMkLst>
          <pc:docMk/>
          <pc:sldMk cId="0" sldId="263"/>
        </pc:sldMkLst>
      </pc:sldChg>
      <pc:sldChg chg="del">
        <pc:chgData name="Flint Wang" userId="ab30e4d6a7280555" providerId="LiveId" clId="{D2234F11-8120-4A38-A74E-F3731637A93E}" dt="2024-03-27T19:09:27.699" v="22219" actId="47"/>
        <pc:sldMkLst>
          <pc:docMk/>
          <pc:sldMk cId="0" sldId="264"/>
        </pc:sldMkLst>
      </pc:sldChg>
      <pc:sldChg chg="del">
        <pc:chgData name="Flint Wang" userId="ab30e4d6a7280555" providerId="LiveId" clId="{D2234F11-8120-4A38-A74E-F3731637A93E}" dt="2024-03-27T19:09:28.155" v="22220" actId="47"/>
        <pc:sldMkLst>
          <pc:docMk/>
          <pc:sldMk cId="0" sldId="265"/>
        </pc:sldMkLst>
      </pc:sldChg>
      <pc:sldChg chg="del">
        <pc:chgData name="Flint Wang" userId="ab30e4d6a7280555" providerId="LiveId" clId="{D2234F11-8120-4A38-A74E-F3731637A93E}" dt="2024-03-27T19:09:28.688" v="22221" actId="47"/>
        <pc:sldMkLst>
          <pc:docMk/>
          <pc:sldMk cId="0" sldId="266"/>
        </pc:sldMkLst>
      </pc:sldChg>
      <pc:sldChg chg="del">
        <pc:chgData name="Flint Wang" userId="ab30e4d6a7280555" providerId="LiveId" clId="{D2234F11-8120-4A38-A74E-F3731637A93E}" dt="2024-03-27T19:09:29.111" v="22222" actId="47"/>
        <pc:sldMkLst>
          <pc:docMk/>
          <pc:sldMk cId="0" sldId="267"/>
        </pc:sldMkLst>
      </pc:sldChg>
      <pc:sldChg chg="addSp delSp modSp mod ord">
        <pc:chgData name="Flint Wang" userId="ab30e4d6a7280555" providerId="LiveId" clId="{D2234F11-8120-4A38-A74E-F3731637A93E}" dt="2024-03-26T19:30:35.303" v="19429" actId="404"/>
        <pc:sldMkLst>
          <pc:docMk/>
          <pc:sldMk cId="0" sldId="268"/>
        </pc:sldMkLst>
        <pc:spChg chg="mod topLvl">
          <ac:chgData name="Flint Wang" userId="ab30e4d6a7280555" providerId="LiveId" clId="{D2234F11-8120-4A38-A74E-F3731637A93E}" dt="2024-03-26T19:16:33.744" v="18807" actId="1076"/>
          <ac:spMkLst>
            <pc:docMk/>
            <pc:sldMk cId="0" sldId="268"/>
            <ac:spMk id="11" creationId="{00000000-0000-0000-0000-000000000000}"/>
          </ac:spMkLst>
        </pc:spChg>
        <pc:spChg chg="del topLvl">
          <ac:chgData name="Flint Wang" userId="ab30e4d6a7280555" providerId="LiveId" clId="{D2234F11-8120-4A38-A74E-F3731637A93E}" dt="2024-03-26T19:14:24.136" v="18720" actId="478"/>
          <ac:spMkLst>
            <pc:docMk/>
            <pc:sldMk cId="0" sldId="268"/>
            <ac:spMk id="12" creationId="{00000000-0000-0000-0000-000000000000}"/>
          </ac:spMkLst>
        </pc:spChg>
        <pc:spChg chg="mod">
          <ac:chgData name="Flint Wang" userId="ab30e4d6a7280555" providerId="LiveId" clId="{D2234F11-8120-4A38-A74E-F3731637A93E}" dt="2024-03-26T16:59:04.328" v="18503" actId="1076"/>
          <ac:spMkLst>
            <pc:docMk/>
            <pc:sldMk cId="0" sldId="268"/>
            <ac:spMk id="20" creationId="{00000000-0000-0000-0000-000000000000}"/>
          </ac:spMkLst>
        </pc:spChg>
        <pc:spChg chg="mod">
          <ac:chgData name="Flint Wang" userId="ab30e4d6a7280555" providerId="LiveId" clId="{D2234F11-8120-4A38-A74E-F3731637A93E}" dt="2024-03-26T19:30:35.303" v="19429" actId="404"/>
          <ac:spMkLst>
            <pc:docMk/>
            <pc:sldMk cId="0" sldId="268"/>
            <ac:spMk id="21" creationId="{00000000-0000-0000-0000-000000000000}"/>
          </ac:spMkLst>
        </pc:spChg>
        <pc:spChg chg="del">
          <ac:chgData name="Flint Wang" userId="ab30e4d6a7280555" providerId="LiveId" clId="{D2234F11-8120-4A38-A74E-F3731637A93E}" dt="2024-03-26T16:58:54.492" v="18502" actId="478"/>
          <ac:spMkLst>
            <pc:docMk/>
            <pc:sldMk cId="0" sldId="268"/>
            <ac:spMk id="22" creationId="{00000000-0000-0000-0000-000000000000}"/>
          </ac:spMkLst>
        </pc:spChg>
        <pc:spChg chg="add del mod">
          <ac:chgData name="Flint Wang" userId="ab30e4d6a7280555" providerId="LiveId" clId="{D2234F11-8120-4A38-A74E-F3731637A93E}" dt="2024-03-26T19:16:33.744" v="18807" actId="1076"/>
          <ac:spMkLst>
            <pc:docMk/>
            <pc:sldMk cId="0" sldId="268"/>
            <ac:spMk id="23" creationId="{374CDA80-9817-C0BC-9860-722BB6F2A6CB}"/>
          </ac:spMkLst>
        </pc:spChg>
        <pc:spChg chg="mod topLvl">
          <ac:chgData name="Flint Wang" userId="ab30e4d6a7280555" providerId="LiveId" clId="{D2234F11-8120-4A38-A74E-F3731637A93E}" dt="2024-03-26T19:17:00.829" v="18810" actId="1076"/>
          <ac:spMkLst>
            <pc:docMk/>
            <pc:sldMk cId="0" sldId="268"/>
            <ac:spMk id="25" creationId="{C4C99354-5D38-3BB5-E3FF-1877F0D4E8F0}"/>
          </ac:spMkLst>
        </pc:spChg>
        <pc:spChg chg="del mod topLvl">
          <ac:chgData name="Flint Wang" userId="ab30e4d6a7280555" providerId="LiveId" clId="{D2234F11-8120-4A38-A74E-F3731637A93E}" dt="2024-03-26T19:14:27.002" v="18721" actId="478"/>
          <ac:spMkLst>
            <pc:docMk/>
            <pc:sldMk cId="0" sldId="268"/>
            <ac:spMk id="26" creationId="{35DF7F68-1217-AEB3-DA54-972A91B4CB2C}"/>
          </ac:spMkLst>
        </pc:spChg>
        <pc:spChg chg="add mod">
          <ac:chgData name="Flint Wang" userId="ab30e4d6a7280555" providerId="LiveId" clId="{D2234F11-8120-4A38-A74E-F3731637A93E}" dt="2024-03-26T19:16:52.633" v="18809" actId="1076"/>
          <ac:spMkLst>
            <pc:docMk/>
            <pc:sldMk cId="0" sldId="268"/>
            <ac:spMk id="27" creationId="{17733D5F-1009-44AF-9D08-FC908D894C9A}"/>
          </ac:spMkLst>
        </pc:spChg>
        <pc:spChg chg="add mod">
          <ac:chgData name="Flint Wang" userId="ab30e4d6a7280555" providerId="LiveId" clId="{D2234F11-8120-4A38-A74E-F3731637A93E}" dt="2024-03-26T19:16:52.633" v="18809" actId="1076"/>
          <ac:spMkLst>
            <pc:docMk/>
            <pc:sldMk cId="0" sldId="268"/>
            <ac:spMk id="28" creationId="{D53FCD2B-086D-0FC1-6E75-CAD940F8429C}"/>
          </ac:spMkLst>
        </pc:spChg>
        <pc:spChg chg="add mod">
          <ac:chgData name="Flint Wang" userId="ab30e4d6a7280555" providerId="LiveId" clId="{D2234F11-8120-4A38-A74E-F3731637A93E}" dt="2024-03-26T19:17:00.829" v="18810" actId="1076"/>
          <ac:spMkLst>
            <pc:docMk/>
            <pc:sldMk cId="0" sldId="268"/>
            <ac:spMk id="29" creationId="{DF4EB695-6C8A-39A1-FA0D-80680AB86ADA}"/>
          </ac:spMkLst>
        </pc:spChg>
        <pc:spChg chg="add mod">
          <ac:chgData name="Flint Wang" userId="ab30e4d6a7280555" providerId="LiveId" clId="{D2234F11-8120-4A38-A74E-F3731637A93E}" dt="2024-03-26T19:18:44.843" v="18831" actId="20577"/>
          <ac:spMkLst>
            <pc:docMk/>
            <pc:sldMk cId="0" sldId="268"/>
            <ac:spMk id="30" creationId="{AF4E6E88-A867-0152-BBBC-F7EDA5E438E3}"/>
          </ac:spMkLst>
        </pc:spChg>
        <pc:spChg chg="add mod">
          <ac:chgData name="Flint Wang" userId="ab30e4d6a7280555" providerId="LiveId" clId="{D2234F11-8120-4A38-A74E-F3731637A93E}" dt="2024-03-26T19:17:07.424" v="18811" actId="1076"/>
          <ac:spMkLst>
            <pc:docMk/>
            <pc:sldMk cId="0" sldId="268"/>
            <ac:spMk id="31" creationId="{E43CDFC4-C63E-606D-C56A-1685BF9404DF}"/>
          </ac:spMkLst>
        </pc:spChg>
        <pc:grpChg chg="del">
          <ac:chgData name="Flint Wang" userId="ab30e4d6a7280555" providerId="LiveId" clId="{D2234F11-8120-4A38-A74E-F3731637A93E}" dt="2024-03-26T19:09:16.164" v="18534" actId="478"/>
          <ac:grpSpMkLst>
            <pc:docMk/>
            <pc:sldMk cId="0" sldId="268"/>
            <ac:grpSpMk id="3" creationId="{00000000-0000-0000-0000-000000000000}"/>
          </ac:grpSpMkLst>
        </pc:grpChg>
        <pc:grpChg chg="del">
          <ac:chgData name="Flint Wang" userId="ab30e4d6a7280555" providerId="LiveId" clId="{D2234F11-8120-4A38-A74E-F3731637A93E}" dt="2024-03-26T19:09:16.699" v="18535" actId="478"/>
          <ac:grpSpMkLst>
            <pc:docMk/>
            <pc:sldMk cId="0" sldId="268"/>
            <ac:grpSpMk id="5" creationId="{00000000-0000-0000-0000-000000000000}"/>
          </ac:grpSpMkLst>
        </pc:grpChg>
        <pc:grpChg chg="del">
          <ac:chgData name="Flint Wang" userId="ab30e4d6a7280555" providerId="LiveId" clId="{D2234F11-8120-4A38-A74E-F3731637A93E}" dt="2024-03-26T19:09:17.239" v="18536" actId="478"/>
          <ac:grpSpMkLst>
            <pc:docMk/>
            <pc:sldMk cId="0" sldId="268"/>
            <ac:grpSpMk id="7" creationId="{00000000-0000-0000-0000-000000000000}"/>
          </ac:grpSpMkLst>
        </pc:grpChg>
        <pc:grpChg chg="add del">
          <ac:chgData name="Flint Wang" userId="ab30e4d6a7280555" providerId="LiveId" clId="{D2234F11-8120-4A38-A74E-F3731637A93E}" dt="2024-03-26T19:14:24.136" v="18720" actId="478"/>
          <ac:grpSpMkLst>
            <pc:docMk/>
            <pc:sldMk cId="0" sldId="268"/>
            <ac:grpSpMk id="10" creationId="{00000000-0000-0000-0000-000000000000}"/>
          </ac:grpSpMkLst>
        </pc:grpChg>
        <pc:grpChg chg="del">
          <ac:chgData name="Flint Wang" userId="ab30e4d6a7280555" providerId="LiveId" clId="{D2234F11-8120-4A38-A74E-F3731637A93E}" dt="2024-03-26T19:14:28.895" v="18722" actId="478"/>
          <ac:grpSpMkLst>
            <pc:docMk/>
            <pc:sldMk cId="0" sldId="268"/>
            <ac:grpSpMk id="13" creationId="{00000000-0000-0000-0000-000000000000}"/>
          </ac:grpSpMkLst>
        </pc:grpChg>
        <pc:grpChg chg="del">
          <ac:chgData name="Flint Wang" userId="ab30e4d6a7280555" providerId="LiveId" clId="{D2234F11-8120-4A38-A74E-F3731637A93E}" dt="2024-03-26T19:14:30.612" v="18723" actId="478"/>
          <ac:grpSpMkLst>
            <pc:docMk/>
            <pc:sldMk cId="0" sldId="268"/>
            <ac:grpSpMk id="16" creationId="{00000000-0000-0000-0000-000000000000}"/>
          </ac:grpSpMkLst>
        </pc:grpChg>
        <pc:grpChg chg="mod">
          <ac:chgData name="Flint Wang" userId="ab30e4d6a7280555" providerId="LiveId" clId="{D2234F11-8120-4A38-A74E-F3731637A93E}" dt="2024-03-26T16:58:50.292" v="18501" actId="14100"/>
          <ac:grpSpMkLst>
            <pc:docMk/>
            <pc:sldMk cId="0" sldId="268"/>
            <ac:grpSpMk id="19" creationId="{00000000-0000-0000-0000-000000000000}"/>
          </ac:grpSpMkLst>
        </pc:grpChg>
        <pc:grpChg chg="add del mod">
          <ac:chgData name="Flint Wang" userId="ab30e4d6a7280555" providerId="LiveId" clId="{D2234F11-8120-4A38-A74E-F3731637A93E}" dt="2024-03-26T19:14:27.002" v="18721" actId="478"/>
          <ac:grpSpMkLst>
            <pc:docMk/>
            <pc:sldMk cId="0" sldId="268"/>
            <ac:grpSpMk id="24" creationId="{69CB638C-A562-FF32-37F3-E550A647A199}"/>
          </ac:grpSpMkLst>
        </pc:grpChg>
      </pc:sldChg>
      <pc:sldChg chg="del">
        <pc:chgData name="Flint Wang" userId="ab30e4d6a7280555" providerId="LiveId" clId="{D2234F11-8120-4A38-A74E-F3731637A93E}" dt="2024-03-27T19:09:29.613" v="22223" actId="47"/>
        <pc:sldMkLst>
          <pc:docMk/>
          <pc:sldMk cId="0" sldId="269"/>
        </pc:sldMkLst>
      </pc:sldChg>
      <pc:sldChg chg="add del">
        <pc:chgData name="Flint Wang" userId="ab30e4d6a7280555" providerId="LiveId" clId="{D2234F11-8120-4A38-A74E-F3731637A93E}" dt="2024-03-27T19:09:30.068" v="22224" actId="47"/>
        <pc:sldMkLst>
          <pc:docMk/>
          <pc:sldMk cId="2957001578" sldId="270"/>
        </pc:sldMkLst>
      </pc:sldChg>
      <pc:sldChg chg="add del replId">
        <pc:chgData name="Flint Wang" userId="ab30e4d6a7280555" providerId="LiveId" clId="{D2234F11-8120-4A38-A74E-F3731637A93E}" dt="2024-03-27T19:09:30.413" v="22225" actId="47"/>
        <pc:sldMkLst>
          <pc:docMk/>
          <pc:sldMk cId="4002538403" sldId="271"/>
        </pc:sldMkLst>
      </pc:sldChg>
      <pc:sldChg chg="add del replId">
        <pc:chgData name="Flint Wang" userId="ab30e4d6a7280555" providerId="LiveId" clId="{D2234F11-8120-4A38-A74E-F3731637A93E}" dt="2024-03-27T19:09:31.062" v="22226" actId="47"/>
        <pc:sldMkLst>
          <pc:docMk/>
          <pc:sldMk cId="196060431" sldId="272"/>
        </pc:sldMkLst>
      </pc:sldChg>
      <pc:sldChg chg="add del replId">
        <pc:chgData name="Flint Wang" userId="ab30e4d6a7280555" providerId="LiveId" clId="{D2234F11-8120-4A38-A74E-F3731637A93E}" dt="2024-03-27T19:09:31.231" v="22227" actId="47"/>
        <pc:sldMkLst>
          <pc:docMk/>
          <pc:sldMk cId="1325391478" sldId="273"/>
        </pc:sldMkLst>
      </pc:sldChg>
      <pc:sldChg chg="add del replId">
        <pc:chgData name="Flint Wang" userId="ab30e4d6a7280555" providerId="LiveId" clId="{D2234F11-8120-4A38-A74E-F3731637A93E}" dt="2024-03-27T19:09:31.387" v="22228" actId="47"/>
        <pc:sldMkLst>
          <pc:docMk/>
          <pc:sldMk cId="1069599821" sldId="274"/>
        </pc:sldMkLst>
      </pc:sldChg>
      <pc:sldChg chg="add del replId">
        <pc:chgData name="Flint Wang" userId="ab30e4d6a7280555" providerId="LiveId" clId="{D2234F11-8120-4A38-A74E-F3731637A93E}" dt="2024-03-27T19:09:31.562" v="22229" actId="47"/>
        <pc:sldMkLst>
          <pc:docMk/>
          <pc:sldMk cId="2609237159" sldId="275"/>
        </pc:sldMkLst>
      </pc:sldChg>
      <pc:sldChg chg="add del replId">
        <pc:chgData name="Flint Wang" userId="ab30e4d6a7280555" providerId="LiveId" clId="{D2234F11-8120-4A38-A74E-F3731637A93E}" dt="2024-03-27T19:09:32.096" v="22230" actId="47"/>
        <pc:sldMkLst>
          <pc:docMk/>
          <pc:sldMk cId="2166787584" sldId="276"/>
        </pc:sldMkLst>
      </pc:sldChg>
      <pc:sldChg chg="add replId">
        <pc:chgData name="Flint Wang" userId="ab30e4d6a7280555" providerId="LiveId" clId="{D2234F11-8120-4A38-A74E-F3731637A93E}" dt="2024-03-22T21:24:26.101" v="0" actId="2890"/>
        <pc:sldMkLst>
          <pc:docMk/>
          <pc:sldMk cId="3415031189" sldId="277"/>
        </pc:sldMkLst>
      </pc:sldChg>
      <pc:sldChg chg="addSp delSp modSp add mod replId">
        <pc:chgData name="Flint Wang" userId="ab30e4d6a7280555" providerId="LiveId" clId="{D2234F11-8120-4A38-A74E-F3731637A93E}" dt="2024-03-27T19:10:27.548" v="22286" actId="207"/>
        <pc:sldMkLst>
          <pc:docMk/>
          <pc:sldMk cId="4247884529" sldId="278"/>
        </pc:sldMkLst>
        <pc:spChg chg="del">
          <ac:chgData name="Flint Wang" userId="ab30e4d6a7280555" providerId="LiveId" clId="{D2234F11-8120-4A38-A74E-F3731637A93E}" dt="2024-03-27T19:09:52.422" v="22231" actId="478"/>
          <ac:spMkLst>
            <pc:docMk/>
            <pc:sldMk cId="4247884529" sldId="278"/>
            <ac:spMk id="3" creationId="{9254724F-72E2-E61E-BB2D-1275FC890183}"/>
          </ac:spMkLst>
        </pc:spChg>
        <pc:spChg chg="del">
          <ac:chgData name="Flint Wang" userId="ab30e4d6a7280555" providerId="LiveId" clId="{D2234F11-8120-4A38-A74E-F3731637A93E}" dt="2024-03-27T19:09:54.089" v="22232" actId="478"/>
          <ac:spMkLst>
            <pc:docMk/>
            <pc:sldMk cId="4247884529" sldId="278"/>
            <ac:spMk id="4" creationId="{2EC5BC65-BD73-FA24-C74F-377CADCCEA8A}"/>
          </ac:spMkLst>
        </pc:spChg>
        <pc:spChg chg="mod">
          <ac:chgData name="Flint Wang" userId="ab30e4d6a7280555" providerId="LiveId" clId="{D2234F11-8120-4A38-A74E-F3731637A93E}" dt="2024-03-27T19:09:59.186" v="22243" actId="20577"/>
          <ac:spMkLst>
            <pc:docMk/>
            <pc:sldMk cId="4247884529" sldId="278"/>
            <ac:spMk id="5" creationId="{92EE2F24-F901-228F-28CD-D9419AF5F284}"/>
          </ac:spMkLst>
        </pc:spChg>
        <pc:spChg chg="add mod">
          <ac:chgData name="Flint Wang" userId="ab30e4d6a7280555" providerId="LiveId" clId="{D2234F11-8120-4A38-A74E-F3731637A93E}" dt="2024-03-27T19:10:27.548" v="22286" actId="207"/>
          <ac:spMkLst>
            <pc:docMk/>
            <pc:sldMk cId="4247884529" sldId="278"/>
            <ac:spMk id="6" creationId="{D8C8B006-561B-9A28-3467-EBD0E5A921A7}"/>
          </ac:spMkLst>
        </pc:spChg>
      </pc:sldChg>
      <pc:sldChg chg="add del replId">
        <pc:chgData name="Flint Wang" userId="ab30e4d6a7280555" providerId="LiveId" clId="{D2234F11-8120-4A38-A74E-F3731637A93E}" dt="2024-03-27T19:10:30.453" v="22287" actId="47"/>
        <pc:sldMkLst>
          <pc:docMk/>
          <pc:sldMk cId="881821770" sldId="279"/>
        </pc:sldMkLst>
      </pc:sldChg>
      <pc:sldChg chg="add del replId">
        <pc:chgData name="Flint Wang" userId="ab30e4d6a7280555" providerId="LiveId" clId="{D2234F11-8120-4A38-A74E-F3731637A93E}" dt="2024-03-27T19:10:31.235" v="22288" actId="47"/>
        <pc:sldMkLst>
          <pc:docMk/>
          <pc:sldMk cId="2503465317" sldId="280"/>
        </pc:sldMkLst>
      </pc:sldChg>
      <pc:sldChg chg="add del replId">
        <pc:chgData name="Flint Wang" userId="ab30e4d6a7280555" providerId="LiveId" clId="{D2234F11-8120-4A38-A74E-F3731637A93E}" dt="2024-03-27T19:10:31.895" v="22289" actId="47"/>
        <pc:sldMkLst>
          <pc:docMk/>
          <pc:sldMk cId="3533521594" sldId="281"/>
        </pc:sldMkLst>
      </pc:sldChg>
      <pc:sldChg chg="add del replId">
        <pc:chgData name="Flint Wang" userId="ab30e4d6a7280555" providerId="LiveId" clId="{D2234F11-8120-4A38-A74E-F3731637A93E}" dt="2024-03-27T19:10:32.552" v="22290" actId="47"/>
        <pc:sldMkLst>
          <pc:docMk/>
          <pc:sldMk cId="3855498299" sldId="282"/>
        </pc:sldMkLst>
      </pc:sldChg>
      <pc:sldChg chg="add del replId">
        <pc:chgData name="Flint Wang" userId="ab30e4d6a7280555" providerId="LiveId" clId="{D2234F11-8120-4A38-A74E-F3731637A93E}" dt="2024-03-27T19:10:33.605" v="22291" actId="47"/>
        <pc:sldMkLst>
          <pc:docMk/>
          <pc:sldMk cId="2332441418" sldId="283"/>
        </pc:sldMkLst>
      </pc:sldChg>
      <pc:sldChg chg="add del">
        <pc:chgData name="Flint Wang" userId="ab30e4d6a7280555" providerId="LiveId" clId="{D2234F11-8120-4A38-A74E-F3731637A93E}" dt="2024-03-27T19:09:25.557" v="22215" actId="47"/>
        <pc:sldMkLst>
          <pc:docMk/>
          <pc:sldMk cId="2127795909" sldId="284"/>
        </pc:sldMkLst>
      </pc:sldChg>
      <pc:sldChg chg="addSp delSp modSp add mod">
        <pc:chgData name="Flint Wang" userId="ab30e4d6a7280555" providerId="LiveId" clId="{D2234F11-8120-4A38-A74E-F3731637A93E}" dt="2024-03-23T00:43:06.934" v="1060" actId="20577"/>
        <pc:sldMkLst>
          <pc:docMk/>
          <pc:sldMk cId="3089799536" sldId="285"/>
        </pc:sldMkLst>
        <pc:spChg chg="add mod">
          <ac:chgData name="Flint Wang" userId="ab30e4d6a7280555" providerId="LiveId" clId="{D2234F11-8120-4A38-A74E-F3731637A93E}" dt="2024-03-23T00:29:52.323" v="488" actId="207"/>
          <ac:spMkLst>
            <pc:docMk/>
            <pc:sldMk cId="3089799536" sldId="285"/>
            <ac:spMk id="3" creationId="{66A5A5EB-A4AD-AA18-BFE1-57E5BE8B5F3F}"/>
          </ac:spMkLst>
        </pc:spChg>
        <pc:spChg chg="add mod">
          <ac:chgData name="Flint Wang" userId="ab30e4d6a7280555" providerId="LiveId" clId="{D2234F11-8120-4A38-A74E-F3731637A93E}" dt="2024-03-23T00:29:05.995" v="484" actId="2085"/>
          <ac:spMkLst>
            <pc:docMk/>
            <pc:sldMk cId="3089799536" sldId="285"/>
            <ac:spMk id="4" creationId="{7061782C-A472-6A47-0BB8-724579C0386D}"/>
          </ac:spMkLst>
        </pc:spChg>
        <pc:spChg chg="add mod">
          <ac:chgData name="Flint Wang" userId="ab30e4d6a7280555" providerId="LiveId" clId="{D2234F11-8120-4A38-A74E-F3731637A93E}" dt="2024-03-23T00:29:35.087" v="487" actId="2085"/>
          <ac:spMkLst>
            <pc:docMk/>
            <pc:sldMk cId="3089799536" sldId="285"/>
            <ac:spMk id="5" creationId="{38BE93B0-D7FB-8C0D-826D-996C65F3B093}"/>
          </ac:spMkLst>
        </pc:spChg>
        <pc:spChg chg="add mod">
          <ac:chgData name="Flint Wang" userId="ab30e4d6a7280555" providerId="LiveId" clId="{D2234F11-8120-4A38-A74E-F3731637A93E}" dt="2024-03-23T00:32:44.892" v="499" actId="207"/>
          <ac:spMkLst>
            <pc:docMk/>
            <pc:sldMk cId="3089799536" sldId="285"/>
            <ac:spMk id="6" creationId="{02089B81-7D0D-95F6-F366-8DE0EB7523DF}"/>
          </ac:spMkLst>
        </pc:spChg>
        <pc:spChg chg="mod">
          <ac:chgData name="Flint Wang" userId="ab30e4d6a7280555" providerId="LiveId" clId="{D2234F11-8120-4A38-A74E-F3731637A93E}" dt="2024-03-23T00:24:25.722" v="433" actId="20577"/>
          <ac:spMkLst>
            <pc:docMk/>
            <pc:sldMk cId="3089799536" sldId="285"/>
            <ac:spMk id="7" creationId="{3CCBBB23-494A-7F41-BD60-12AAD4122A5A}"/>
          </ac:spMkLst>
        </pc:spChg>
        <pc:spChg chg="add del mod">
          <ac:chgData name="Flint Wang" userId="ab30e4d6a7280555" providerId="LiveId" clId="{D2234F11-8120-4A38-A74E-F3731637A93E}" dt="2024-03-23T00:33:14.813" v="502"/>
          <ac:spMkLst>
            <pc:docMk/>
            <pc:sldMk cId="3089799536" sldId="285"/>
            <ac:spMk id="8" creationId="{B541EF09-BE78-13C3-037B-ED9DC7E082C8}"/>
          </ac:spMkLst>
        </pc:spChg>
        <pc:spChg chg="add mod">
          <ac:chgData name="Flint Wang" userId="ab30e4d6a7280555" providerId="LiveId" clId="{D2234F11-8120-4A38-A74E-F3731637A93E}" dt="2024-03-23T00:43:06.934" v="1060" actId="20577"/>
          <ac:spMkLst>
            <pc:docMk/>
            <pc:sldMk cId="3089799536" sldId="285"/>
            <ac:spMk id="9" creationId="{AC8DA158-774B-C702-3968-B7B2806DB9FE}"/>
          </ac:spMkLst>
        </pc:spChg>
      </pc:sldChg>
      <pc:sldChg chg="addSp delSp modSp add mod delAnim modAnim">
        <pc:chgData name="Flint Wang" userId="ab30e4d6a7280555" providerId="LiveId" clId="{D2234F11-8120-4A38-A74E-F3731637A93E}" dt="2024-03-23T00:24:07.042" v="423" actId="20577"/>
        <pc:sldMkLst>
          <pc:docMk/>
          <pc:sldMk cId="3943254195" sldId="286"/>
        </pc:sldMkLst>
        <pc:spChg chg="mod">
          <ac:chgData name="Flint Wang" userId="ab30e4d6a7280555" providerId="LiveId" clId="{D2234F11-8120-4A38-A74E-F3731637A93E}" dt="2024-03-23T00:24:07.042" v="423" actId="20577"/>
          <ac:spMkLst>
            <pc:docMk/>
            <pc:sldMk cId="3943254195" sldId="286"/>
            <ac:spMk id="7" creationId="{0999F14F-BD03-EE56-D7E1-93F34E39F441}"/>
          </ac:spMkLst>
        </pc:spChg>
        <pc:picChg chg="add del mod">
          <ac:chgData name="Flint Wang" userId="ab30e4d6a7280555" providerId="LiveId" clId="{D2234F11-8120-4A38-A74E-F3731637A93E}" dt="2024-03-23T00:20:59.423" v="408" actId="478"/>
          <ac:picMkLst>
            <pc:docMk/>
            <pc:sldMk cId="3943254195" sldId="286"/>
            <ac:picMk id="3" creationId="{4A578024-2B84-B9CB-6886-B6729D400102}"/>
          </ac:picMkLst>
        </pc:picChg>
        <pc:picChg chg="add mod">
          <ac:chgData name="Flint Wang" userId="ab30e4d6a7280555" providerId="LiveId" clId="{D2234F11-8120-4A38-A74E-F3731637A93E}" dt="2024-03-23T00:21:13.752" v="411" actId="14100"/>
          <ac:picMkLst>
            <pc:docMk/>
            <pc:sldMk cId="3943254195" sldId="286"/>
            <ac:picMk id="4" creationId="{5F0E6B05-03D2-FF3D-9E1E-0B8200D0D2B1}"/>
          </ac:picMkLst>
        </pc:picChg>
      </pc:sldChg>
      <pc:sldChg chg="addSp modSp add">
        <pc:chgData name="Flint Wang" userId="ab30e4d6a7280555" providerId="LiveId" clId="{D2234F11-8120-4A38-A74E-F3731637A93E}" dt="2024-03-23T00:34:59.731" v="507"/>
        <pc:sldMkLst>
          <pc:docMk/>
          <pc:sldMk cId="194575096" sldId="287"/>
        </pc:sldMkLst>
        <pc:spChg chg="add mod">
          <ac:chgData name="Flint Wang" userId="ab30e4d6a7280555" providerId="LiveId" clId="{D2234F11-8120-4A38-A74E-F3731637A93E}" dt="2024-03-23T00:34:07.739" v="504"/>
          <ac:spMkLst>
            <pc:docMk/>
            <pc:sldMk cId="194575096" sldId="287"/>
            <ac:spMk id="3" creationId="{1CBED0E0-EB33-71E4-C25A-94E9CA1A8C9F}"/>
          </ac:spMkLst>
        </pc:spChg>
        <pc:spChg chg="add mod">
          <ac:chgData name="Flint Wang" userId="ab30e4d6a7280555" providerId="LiveId" clId="{D2234F11-8120-4A38-A74E-F3731637A93E}" dt="2024-03-23T00:34:59.731" v="507"/>
          <ac:spMkLst>
            <pc:docMk/>
            <pc:sldMk cId="194575096" sldId="287"/>
            <ac:spMk id="4" creationId="{7A2ABD7F-942A-5360-5AC2-9F58C7AFB0F0}"/>
          </ac:spMkLst>
        </pc:spChg>
      </pc:sldChg>
      <pc:sldChg chg="addSp modSp new mod">
        <pc:chgData name="Flint Wang" userId="ab30e4d6a7280555" providerId="LiveId" clId="{D2234F11-8120-4A38-A74E-F3731637A93E}" dt="2024-03-23T00:45:41.717" v="1089" actId="1076"/>
        <pc:sldMkLst>
          <pc:docMk/>
          <pc:sldMk cId="170641682" sldId="288"/>
        </pc:sldMkLst>
        <pc:spChg chg="add mod">
          <ac:chgData name="Flint Wang" userId="ab30e4d6a7280555" providerId="LiveId" clId="{D2234F11-8120-4A38-A74E-F3731637A93E}" dt="2024-03-23T00:45:37.715" v="1088" actId="1076"/>
          <ac:spMkLst>
            <pc:docMk/>
            <pc:sldMk cId="170641682" sldId="288"/>
            <ac:spMk id="2" creationId="{DE39867C-EB4C-E8F8-5D21-D33CD04C0974}"/>
          </ac:spMkLst>
        </pc:spChg>
        <pc:spChg chg="add mod">
          <ac:chgData name="Flint Wang" userId="ab30e4d6a7280555" providerId="LiveId" clId="{D2234F11-8120-4A38-A74E-F3731637A93E}" dt="2024-03-23T00:45:41.717" v="1089" actId="1076"/>
          <ac:spMkLst>
            <pc:docMk/>
            <pc:sldMk cId="170641682" sldId="288"/>
            <ac:spMk id="3" creationId="{EDD714F5-E37D-AFAD-D856-F9D300E037CF}"/>
          </ac:spMkLst>
        </pc:spChg>
      </pc:sldChg>
      <pc:sldChg chg="modSp add mod ord">
        <pc:chgData name="Flint Wang" userId="ab30e4d6a7280555" providerId="LiveId" clId="{D2234F11-8120-4A38-A74E-F3731637A93E}" dt="2024-03-23T00:52:01.080" v="1391" actId="1076"/>
        <pc:sldMkLst>
          <pc:docMk/>
          <pc:sldMk cId="3520269630" sldId="289"/>
        </pc:sldMkLst>
        <pc:spChg chg="mod">
          <ac:chgData name="Flint Wang" userId="ab30e4d6a7280555" providerId="LiveId" clId="{D2234F11-8120-4A38-A74E-F3731637A93E}" dt="2024-03-23T00:52:01.080" v="1391" actId="1076"/>
          <ac:spMkLst>
            <pc:docMk/>
            <pc:sldMk cId="3520269630" sldId="289"/>
            <ac:spMk id="2" creationId="{2716B9A0-6A7D-650D-95B9-2BCD0A6F3AFF}"/>
          </ac:spMkLst>
        </pc:spChg>
        <pc:spChg chg="mod">
          <ac:chgData name="Flint Wang" userId="ab30e4d6a7280555" providerId="LiveId" clId="{D2234F11-8120-4A38-A74E-F3731637A93E}" dt="2024-03-23T00:51:57.721" v="1390" actId="1076"/>
          <ac:spMkLst>
            <pc:docMk/>
            <pc:sldMk cId="3520269630" sldId="289"/>
            <ac:spMk id="3" creationId="{F7E2E5A6-0582-B6CB-7B69-8E30974CDBF6}"/>
          </ac:spMkLst>
        </pc:spChg>
      </pc:sldChg>
      <pc:sldChg chg="addSp modSp new mod">
        <pc:chgData name="Flint Wang" userId="ab30e4d6a7280555" providerId="LiveId" clId="{D2234F11-8120-4A38-A74E-F3731637A93E}" dt="2024-03-23T01:26:08.520" v="3032" actId="20577"/>
        <pc:sldMkLst>
          <pc:docMk/>
          <pc:sldMk cId="4229767830" sldId="290"/>
        </pc:sldMkLst>
        <pc:spChg chg="add mod">
          <ac:chgData name="Flint Wang" userId="ab30e4d6a7280555" providerId="LiveId" clId="{D2234F11-8120-4A38-A74E-F3731637A93E}" dt="2024-03-23T01:19:49.760" v="2732" actId="1076"/>
          <ac:spMkLst>
            <pc:docMk/>
            <pc:sldMk cId="4229767830" sldId="290"/>
            <ac:spMk id="2" creationId="{592FAAD2-B375-8829-B198-AEDA92C5043E}"/>
          </ac:spMkLst>
        </pc:spChg>
        <pc:spChg chg="add mod">
          <ac:chgData name="Flint Wang" userId="ab30e4d6a7280555" providerId="LiveId" clId="{D2234F11-8120-4A38-A74E-F3731637A93E}" dt="2024-03-23T00:59:40.788" v="1481" actId="1076"/>
          <ac:spMkLst>
            <pc:docMk/>
            <pc:sldMk cId="4229767830" sldId="290"/>
            <ac:spMk id="3" creationId="{4C8B0AE5-7D20-4BF0-B77F-062B2538C3F0}"/>
          </ac:spMkLst>
        </pc:spChg>
        <pc:spChg chg="add mod">
          <ac:chgData name="Flint Wang" userId="ab30e4d6a7280555" providerId="LiveId" clId="{D2234F11-8120-4A38-A74E-F3731637A93E}" dt="2024-03-23T01:19:54.824" v="2733" actId="1076"/>
          <ac:spMkLst>
            <pc:docMk/>
            <pc:sldMk cId="4229767830" sldId="290"/>
            <ac:spMk id="4" creationId="{1D21B636-1EA2-3E2A-6AA9-A81693B8577E}"/>
          </ac:spMkLst>
        </pc:spChg>
        <pc:spChg chg="add mod">
          <ac:chgData name="Flint Wang" userId="ab30e4d6a7280555" providerId="LiveId" clId="{D2234F11-8120-4A38-A74E-F3731637A93E}" dt="2024-03-23T01:26:08.520" v="3032" actId="20577"/>
          <ac:spMkLst>
            <pc:docMk/>
            <pc:sldMk cId="4229767830" sldId="290"/>
            <ac:spMk id="5" creationId="{99FE6D1E-3C5C-A142-0B8D-3B9D997ACA8B}"/>
          </ac:spMkLst>
        </pc:spChg>
      </pc:sldChg>
      <pc:sldChg chg="modSp add mod">
        <pc:chgData name="Flint Wang" userId="ab30e4d6a7280555" providerId="LiveId" clId="{D2234F11-8120-4A38-A74E-F3731637A93E}" dt="2024-03-23T17:53:35.897" v="8731" actId="20577"/>
        <pc:sldMkLst>
          <pc:docMk/>
          <pc:sldMk cId="3907535730" sldId="291"/>
        </pc:sldMkLst>
        <pc:spChg chg="mod">
          <ac:chgData name="Flint Wang" userId="ab30e4d6a7280555" providerId="LiveId" clId="{D2234F11-8120-4A38-A74E-F3731637A93E}" dt="2024-03-23T17:53:35.897" v="8731" actId="20577"/>
          <ac:spMkLst>
            <pc:docMk/>
            <pc:sldMk cId="3907535730" sldId="291"/>
            <ac:spMk id="4" creationId="{854023B0-DF31-D45B-1697-00F778B0C92E}"/>
          </ac:spMkLst>
        </pc:spChg>
      </pc:sldChg>
      <pc:sldChg chg="add ord">
        <pc:chgData name="Flint Wang" userId="ab30e4d6a7280555" providerId="LiveId" clId="{D2234F11-8120-4A38-A74E-F3731637A93E}" dt="2024-03-23T01:27:31.244" v="3053"/>
        <pc:sldMkLst>
          <pc:docMk/>
          <pc:sldMk cId="3570138488" sldId="292"/>
        </pc:sldMkLst>
      </pc:sldChg>
      <pc:sldChg chg="modSp add mod ord">
        <pc:chgData name="Flint Wang" userId="ab30e4d6a7280555" providerId="LiveId" clId="{D2234F11-8120-4A38-A74E-F3731637A93E}" dt="2024-03-23T02:03:06.564" v="6133" actId="1076"/>
        <pc:sldMkLst>
          <pc:docMk/>
          <pc:sldMk cId="2144960352" sldId="293"/>
        </pc:sldMkLst>
        <pc:spChg chg="mod">
          <ac:chgData name="Flint Wang" userId="ab30e4d6a7280555" providerId="LiveId" clId="{D2234F11-8120-4A38-A74E-F3731637A93E}" dt="2024-03-23T02:03:03.554" v="6132" actId="1076"/>
          <ac:spMkLst>
            <pc:docMk/>
            <pc:sldMk cId="2144960352" sldId="293"/>
            <ac:spMk id="2" creationId="{E3F37267-CF54-47D1-E4AD-5ED510F72E52}"/>
          </ac:spMkLst>
        </pc:spChg>
        <pc:spChg chg="mod">
          <ac:chgData name="Flint Wang" userId="ab30e4d6a7280555" providerId="LiveId" clId="{D2234F11-8120-4A38-A74E-F3731637A93E}" dt="2024-03-23T02:03:06.564" v="6133" actId="1076"/>
          <ac:spMkLst>
            <pc:docMk/>
            <pc:sldMk cId="2144960352" sldId="293"/>
            <ac:spMk id="3" creationId="{94EDB5E6-3D27-BCFF-F27D-064339035CF3}"/>
          </ac:spMkLst>
        </pc:spChg>
      </pc:sldChg>
      <pc:sldChg chg="addSp delSp modSp add mod">
        <pc:chgData name="Flint Wang" userId="ab30e4d6a7280555" providerId="LiveId" clId="{D2234F11-8120-4A38-A74E-F3731637A93E}" dt="2024-03-23T01:58:58.858" v="5961" actId="20577"/>
        <pc:sldMkLst>
          <pc:docMk/>
          <pc:sldMk cId="1683574149" sldId="294"/>
        </pc:sldMkLst>
        <pc:spChg chg="del">
          <ac:chgData name="Flint Wang" userId="ab30e4d6a7280555" providerId="LiveId" clId="{D2234F11-8120-4A38-A74E-F3731637A93E}" dt="2024-03-23T01:27:58.067" v="3056" actId="478"/>
          <ac:spMkLst>
            <pc:docMk/>
            <pc:sldMk cId="1683574149" sldId="294"/>
            <ac:spMk id="2" creationId="{4F83D111-5BBC-683A-9AD7-294E68F8C7F5}"/>
          </ac:spMkLst>
        </pc:spChg>
        <pc:spChg chg="del">
          <ac:chgData name="Flint Wang" userId="ab30e4d6a7280555" providerId="LiveId" clId="{D2234F11-8120-4A38-A74E-F3731637A93E}" dt="2024-03-23T01:27:57.243" v="3055" actId="478"/>
          <ac:spMkLst>
            <pc:docMk/>
            <pc:sldMk cId="1683574149" sldId="294"/>
            <ac:spMk id="3" creationId="{A30C6823-3264-03D6-F8ED-8EBE4538CED8}"/>
          </ac:spMkLst>
        </pc:spChg>
        <pc:spChg chg="mod">
          <ac:chgData name="Flint Wang" userId="ab30e4d6a7280555" providerId="LiveId" clId="{D2234F11-8120-4A38-A74E-F3731637A93E}" dt="2024-03-23T01:54:55.369" v="5947" actId="207"/>
          <ac:spMkLst>
            <pc:docMk/>
            <pc:sldMk cId="1683574149" sldId="294"/>
            <ac:spMk id="4" creationId="{D0C9DE47-CB42-8E64-D91B-5C64E708735D}"/>
          </ac:spMkLst>
        </pc:spChg>
        <pc:spChg chg="del mod">
          <ac:chgData name="Flint Wang" userId="ab30e4d6a7280555" providerId="LiveId" clId="{D2234F11-8120-4A38-A74E-F3731637A93E}" dt="2024-03-23T01:54:28.962" v="5943" actId="478"/>
          <ac:spMkLst>
            <pc:docMk/>
            <pc:sldMk cId="1683574149" sldId="294"/>
            <ac:spMk id="5" creationId="{9ABDC74C-19B2-899B-099E-27DE3A12D6BC}"/>
          </ac:spMkLst>
        </pc:spChg>
        <pc:spChg chg="add mod">
          <ac:chgData name="Flint Wang" userId="ab30e4d6a7280555" providerId="LiveId" clId="{D2234F11-8120-4A38-A74E-F3731637A93E}" dt="2024-03-23T01:58:58.858" v="5961" actId="20577"/>
          <ac:spMkLst>
            <pc:docMk/>
            <pc:sldMk cId="1683574149" sldId="294"/>
            <ac:spMk id="6" creationId="{15949583-6C4C-D90E-4B4D-E1C406BD5960}"/>
          </ac:spMkLst>
        </pc:spChg>
      </pc:sldChg>
      <pc:sldChg chg="modSp add mod">
        <pc:chgData name="Flint Wang" userId="ab30e4d6a7280555" providerId="LiveId" clId="{D2234F11-8120-4A38-A74E-F3731637A93E}" dt="2024-03-23T02:15:03.255" v="6911" actId="20577"/>
        <pc:sldMkLst>
          <pc:docMk/>
          <pc:sldMk cId="384771205" sldId="295"/>
        </pc:sldMkLst>
        <pc:spChg chg="mod">
          <ac:chgData name="Flint Wang" userId="ab30e4d6a7280555" providerId="LiveId" clId="{D2234F11-8120-4A38-A74E-F3731637A93E}" dt="2024-03-23T01:34:56.640" v="3544"/>
          <ac:spMkLst>
            <pc:docMk/>
            <pc:sldMk cId="384771205" sldId="295"/>
            <ac:spMk id="2" creationId="{54A9607D-805A-5450-7FE1-E2A6A30395AC}"/>
          </ac:spMkLst>
        </pc:spChg>
        <pc:spChg chg="mod">
          <ac:chgData name="Flint Wang" userId="ab30e4d6a7280555" providerId="LiveId" clId="{D2234F11-8120-4A38-A74E-F3731637A93E}" dt="2024-03-23T01:35:07.408" v="3545"/>
          <ac:spMkLst>
            <pc:docMk/>
            <pc:sldMk cId="384771205" sldId="295"/>
            <ac:spMk id="3" creationId="{0A0E7E23-385B-A183-6271-CFB234853278}"/>
          </ac:spMkLst>
        </pc:spChg>
        <pc:spChg chg="mod">
          <ac:chgData name="Flint Wang" userId="ab30e4d6a7280555" providerId="LiveId" clId="{D2234F11-8120-4A38-A74E-F3731637A93E}" dt="2024-03-23T01:33:35.527" v="3535" actId="20577"/>
          <ac:spMkLst>
            <pc:docMk/>
            <pc:sldMk cId="384771205" sldId="295"/>
            <ac:spMk id="4" creationId="{AF3A9B63-AACB-D689-F0EF-A103776DA762}"/>
          </ac:spMkLst>
        </pc:spChg>
        <pc:spChg chg="mod">
          <ac:chgData name="Flint Wang" userId="ab30e4d6a7280555" providerId="LiveId" clId="{D2234F11-8120-4A38-A74E-F3731637A93E}" dt="2024-03-23T02:15:03.255" v="6911" actId="20577"/>
          <ac:spMkLst>
            <pc:docMk/>
            <pc:sldMk cId="384771205" sldId="295"/>
            <ac:spMk id="5" creationId="{B62558E0-ACF0-52F0-F3D2-74FAB1A1CB88}"/>
          </ac:spMkLst>
        </pc:spChg>
      </pc:sldChg>
      <pc:sldChg chg="addSp delSp modSp add del mod ord">
        <pc:chgData name="Flint Wang" userId="ab30e4d6a7280555" providerId="LiveId" clId="{D2234F11-8120-4A38-A74E-F3731637A93E}" dt="2024-03-23T02:00:58.761" v="6082" actId="47"/>
        <pc:sldMkLst>
          <pc:docMk/>
          <pc:sldMk cId="3364108623" sldId="296"/>
        </pc:sldMkLst>
        <pc:spChg chg="del">
          <ac:chgData name="Flint Wang" userId="ab30e4d6a7280555" providerId="LiveId" clId="{D2234F11-8120-4A38-A74E-F3731637A93E}" dt="2024-03-23T01:46:29.092" v="4941" actId="478"/>
          <ac:spMkLst>
            <pc:docMk/>
            <pc:sldMk cId="3364108623" sldId="296"/>
            <ac:spMk id="2" creationId="{E758F80F-D38D-D15E-F414-CDBD8C036793}"/>
          </ac:spMkLst>
        </pc:spChg>
        <pc:spChg chg="del">
          <ac:chgData name="Flint Wang" userId="ab30e4d6a7280555" providerId="LiveId" clId="{D2234F11-8120-4A38-A74E-F3731637A93E}" dt="2024-03-23T01:46:30.241" v="4942" actId="478"/>
          <ac:spMkLst>
            <pc:docMk/>
            <pc:sldMk cId="3364108623" sldId="296"/>
            <ac:spMk id="3" creationId="{16C88E09-B0D1-3079-394E-1F032A6DF9D0}"/>
          </ac:spMkLst>
        </pc:spChg>
        <pc:spChg chg="add mod">
          <ac:chgData name="Flint Wang" userId="ab30e4d6a7280555" providerId="LiveId" clId="{D2234F11-8120-4A38-A74E-F3731637A93E}" dt="2024-03-23T01:54:01.209" v="5939" actId="1076"/>
          <ac:spMkLst>
            <pc:docMk/>
            <pc:sldMk cId="3364108623" sldId="296"/>
            <ac:spMk id="6" creationId="{12A45DD7-C505-78A4-444D-F60516070E1F}"/>
          </ac:spMkLst>
        </pc:spChg>
      </pc:sldChg>
      <pc:sldChg chg="add del ord">
        <pc:chgData name="Flint Wang" userId="ab30e4d6a7280555" providerId="LiveId" clId="{D2234F11-8120-4A38-A74E-F3731637A93E}" dt="2024-03-23T02:15:04.008" v="6914" actId="47"/>
        <pc:sldMkLst>
          <pc:docMk/>
          <pc:sldMk cId="1550287043" sldId="297"/>
        </pc:sldMkLst>
      </pc:sldChg>
      <pc:sldChg chg="modSp add mod ord">
        <pc:chgData name="Flint Wang" userId="ab30e4d6a7280555" providerId="LiveId" clId="{D2234F11-8120-4A38-A74E-F3731637A93E}" dt="2024-03-23T02:02:03.620" v="6096" actId="1076"/>
        <pc:sldMkLst>
          <pc:docMk/>
          <pc:sldMk cId="2737058154" sldId="298"/>
        </pc:sldMkLst>
        <pc:spChg chg="mod">
          <ac:chgData name="Flint Wang" userId="ab30e4d6a7280555" providerId="LiveId" clId="{D2234F11-8120-4A38-A74E-F3731637A93E}" dt="2024-03-23T02:02:03.620" v="6096" actId="1076"/>
          <ac:spMkLst>
            <pc:docMk/>
            <pc:sldMk cId="2737058154" sldId="298"/>
            <ac:spMk id="2" creationId="{2161645D-7BE4-4958-75A8-9335AB47A3D7}"/>
          </ac:spMkLst>
        </pc:spChg>
        <pc:spChg chg="mod">
          <ac:chgData name="Flint Wang" userId="ab30e4d6a7280555" providerId="LiveId" clId="{D2234F11-8120-4A38-A74E-F3731637A93E}" dt="2024-03-23T02:02:03.620" v="6096" actId="1076"/>
          <ac:spMkLst>
            <pc:docMk/>
            <pc:sldMk cId="2737058154" sldId="298"/>
            <ac:spMk id="3" creationId="{844EA7FD-0B23-ADC2-57ED-4D0D95035742}"/>
          </ac:spMkLst>
        </pc:spChg>
      </pc:sldChg>
      <pc:sldChg chg="add del">
        <pc:chgData name="Flint Wang" userId="ab30e4d6a7280555" providerId="LiveId" clId="{D2234F11-8120-4A38-A74E-F3731637A93E}" dt="2024-03-23T02:00:57.512" v="6081" actId="47"/>
        <pc:sldMkLst>
          <pc:docMk/>
          <pc:sldMk cId="2925738271" sldId="298"/>
        </pc:sldMkLst>
      </pc:sldChg>
      <pc:sldChg chg="modSp add del mod ord">
        <pc:chgData name="Flint Wang" userId="ab30e4d6a7280555" providerId="LiveId" clId="{D2234F11-8120-4A38-A74E-F3731637A93E}" dt="2024-03-23T02:01:02.217" v="6083" actId="47"/>
        <pc:sldMkLst>
          <pc:docMk/>
          <pc:sldMk cId="2741059709" sldId="299"/>
        </pc:sldMkLst>
        <pc:spChg chg="mod">
          <ac:chgData name="Flint Wang" userId="ab30e4d6a7280555" providerId="LiveId" clId="{D2234F11-8120-4A38-A74E-F3731637A93E}" dt="2024-03-23T02:00:46.796" v="6080" actId="20577"/>
          <ac:spMkLst>
            <pc:docMk/>
            <pc:sldMk cId="2741059709" sldId="299"/>
            <ac:spMk id="4" creationId="{23995B96-D349-D9D5-446B-2A074DDD335C}"/>
          </ac:spMkLst>
        </pc:spChg>
        <pc:spChg chg="mod">
          <ac:chgData name="Flint Wang" userId="ab30e4d6a7280555" providerId="LiveId" clId="{D2234F11-8120-4A38-A74E-F3731637A93E}" dt="2024-03-23T02:00:37.730" v="6078" actId="20577"/>
          <ac:spMkLst>
            <pc:docMk/>
            <pc:sldMk cId="2741059709" sldId="299"/>
            <ac:spMk id="6" creationId="{D90DC862-4B6C-FEF4-6475-A6F183B13373}"/>
          </ac:spMkLst>
        </pc:spChg>
      </pc:sldChg>
      <pc:sldChg chg="add">
        <pc:chgData name="Flint Wang" userId="ab30e4d6a7280555" providerId="LiveId" clId="{D2234F11-8120-4A38-A74E-F3731637A93E}" dt="2024-03-23T02:02:21.487" v="6097" actId="2890"/>
        <pc:sldMkLst>
          <pc:docMk/>
          <pc:sldMk cId="2786078072" sldId="299"/>
        </pc:sldMkLst>
      </pc:sldChg>
      <pc:sldChg chg="delSp modSp add mod">
        <pc:chgData name="Flint Wang" userId="ab30e4d6a7280555" providerId="LiveId" clId="{D2234F11-8120-4A38-A74E-F3731637A93E}" dt="2024-03-27T19:13:10.333" v="22385" actId="20577"/>
        <pc:sldMkLst>
          <pc:docMk/>
          <pc:sldMk cId="2737359459" sldId="300"/>
        </pc:sldMkLst>
        <pc:spChg chg="mod">
          <ac:chgData name="Flint Wang" userId="ab30e4d6a7280555" providerId="LiveId" clId="{D2234F11-8120-4A38-A74E-F3731637A93E}" dt="2024-03-27T19:13:10.333" v="22385" actId="20577"/>
          <ac:spMkLst>
            <pc:docMk/>
            <pc:sldMk cId="2737359459" sldId="300"/>
            <ac:spMk id="2" creationId="{0EB53B3A-738F-F3AE-2FC8-AA7F8BC84CB0}"/>
          </ac:spMkLst>
        </pc:spChg>
        <pc:spChg chg="del mod">
          <ac:chgData name="Flint Wang" userId="ab30e4d6a7280555" providerId="LiveId" clId="{D2234F11-8120-4A38-A74E-F3731637A93E}" dt="2024-03-26T19:53:08.997" v="20689" actId="478"/>
          <ac:spMkLst>
            <pc:docMk/>
            <pc:sldMk cId="2737359459" sldId="300"/>
            <ac:spMk id="3" creationId="{046C2250-6529-02C3-5E1B-FC47D72D76AC}"/>
          </ac:spMkLst>
        </pc:spChg>
      </pc:sldChg>
      <pc:sldChg chg="modSp add mod">
        <pc:chgData name="Flint Wang" userId="ab30e4d6a7280555" providerId="LiveId" clId="{D2234F11-8120-4A38-A74E-F3731637A93E}" dt="2024-03-23T02:04:40.089" v="6172" actId="1076"/>
        <pc:sldMkLst>
          <pc:docMk/>
          <pc:sldMk cId="2035062149" sldId="301"/>
        </pc:sldMkLst>
        <pc:spChg chg="mod">
          <ac:chgData name="Flint Wang" userId="ab30e4d6a7280555" providerId="LiveId" clId="{D2234F11-8120-4A38-A74E-F3731637A93E}" dt="2024-03-23T02:04:37.596" v="6171" actId="1076"/>
          <ac:spMkLst>
            <pc:docMk/>
            <pc:sldMk cId="2035062149" sldId="301"/>
            <ac:spMk id="2" creationId="{8471707D-18CE-7F49-926D-8AB80C988C26}"/>
          </ac:spMkLst>
        </pc:spChg>
        <pc:spChg chg="mod">
          <ac:chgData name="Flint Wang" userId="ab30e4d6a7280555" providerId="LiveId" clId="{D2234F11-8120-4A38-A74E-F3731637A93E}" dt="2024-03-23T02:04:40.089" v="6172" actId="1076"/>
          <ac:spMkLst>
            <pc:docMk/>
            <pc:sldMk cId="2035062149" sldId="301"/>
            <ac:spMk id="3" creationId="{57550E20-469E-10E9-CF9D-3CEB319FF2EB}"/>
          </ac:spMkLst>
        </pc:spChg>
      </pc:sldChg>
      <pc:sldChg chg="modSp add mod ord">
        <pc:chgData name="Flint Wang" userId="ab30e4d6a7280555" providerId="LiveId" clId="{D2234F11-8120-4A38-A74E-F3731637A93E}" dt="2024-03-23T17:57:21.184" v="9084" actId="20577"/>
        <pc:sldMkLst>
          <pc:docMk/>
          <pc:sldMk cId="2878955714" sldId="302"/>
        </pc:sldMkLst>
        <pc:spChg chg="mod">
          <ac:chgData name="Flint Wang" userId="ab30e4d6a7280555" providerId="LiveId" clId="{D2234F11-8120-4A38-A74E-F3731637A93E}" dt="2024-03-23T02:06:53.852" v="6178"/>
          <ac:spMkLst>
            <pc:docMk/>
            <pc:sldMk cId="2878955714" sldId="302"/>
            <ac:spMk id="2" creationId="{F9244768-D0BE-1AE8-23AA-684CBA4E392C}"/>
          </ac:spMkLst>
        </pc:spChg>
        <pc:spChg chg="mod">
          <ac:chgData name="Flint Wang" userId="ab30e4d6a7280555" providerId="LiveId" clId="{D2234F11-8120-4A38-A74E-F3731637A93E}" dt="2024-03-23T02:07:07.989" v="6179"/>
          <ac:spMkLst>
            <pc:docMk/>
            <pc:sldMk cId="2878955714" sldId="302"/>
            <ac:spMk id="3" creationId="{635E8107-72C7-D5DA-D1A1-FC99E0F68213}"/>
          </ac:spMkLst>
        </pc:spChg>
        <pc:spChg chg="mod">
          <ac:chgData name="Flint Wang" userId="ab30e4d6a7280555" providerId="LiveId" clId="{D2234F11-8120-4A38-A74E-F3731637A93E}" dt="2024-03-23T02:07:46.469" v="6181" actId="20577"/>
          <ac:spMkLst>
            <pc:docMk/>
            <pc:sldMk cId="2878955714" sldId="302"/>
            <ac:spMk id="4" creationId="{498592FD-6003-4AB3-C0FB-DCF1B0A9C055}"/>
          </ac:spMkLst>
        </pc:spChg>
        <pc:spChg chg="mod">
          <ac:chgData name="Flint Wang" userId="ab30e4d6a7280555" providerId="LiveId" clId="{D2234F11-8120-4A38-A74E-F3731637A93E}" dt="2024-03-23T17:57:21.184" v="9084" actId="20577"/>
          <ac:spMkLst>
            <pc:docMk/>
            <pc:sldMk cId="2878955714" sldId="302"/>
            <ac:spMk id="5" creationId="{02A5EBC3-E206-E929-DC02-274B2BFFAAAD}"/>
          </ac:spMkLst>
        </pc:spChg>
      </pc:sldChg>
      <pc:sldChg chg="add del ord">
        <pc:chgData name="Flint Wang" userId="ab30e4d6a7280555" providerId="LiveId" clId="{D2234F11-8120-4A38-A74E-F3731637A93E}" dt="2024-03-23T02:15:03.824" v="6913" actId="20578"/>
        <pc:sldMkLst>
          <pc:docMk/>
          <pc:sldMk cId="4134453434" sldId="303"/>
        </pc:sldMkLst>
      </pc:sldChg>
      <pc:sldChg chg="modSp add del mod ord">
        <pc:chgData name="Flint Wang" userId="ab30e4d6a7280555" providerId="LiveId" clId="{D2234F11-8120-4A38-A74E-F3731637A93E}" dt="2024-03-23T02:30:52.570" v="8205" actId="47"/>
        <pc:sldMkLst>
          <pc:docMk/>
          <pc:sldMk cId="791133824" sldId="304"/>
        </pc:sldMkLst>
        <pc:spChg chg="mod">
          <ac:chgData name="Flint Wang" userId="ab30e4d6a7280555" providerId="LiveId" clId="{D2234F11-8120-4A38-A74E-F3731637A93E}" dt="2024-03-23T02:28:35.806" v="8140" actId="20577"/>
          <ac:spMkLst>
            <pc:docMk/>
            <pc:sldMk cId="791133824" sldId="304"/>
            <ac:spMk id="5" creationId="{06D7ACC9-B331-6D7C-7D4D-4B084F7046A8}"/>
          </ac:spMkLst>
        </pc:spChg>
      </pc:sldChg>
      <pc:sldChg chg="modSp add mod ord">
        <pc:chgData name="Flint Wang" userId="ab30e4d6a7280555" providerId="LiveId" clId="{D2234F11-8120-4A38-A74E-F3731637A93E}" dt="2024-03-23T02:24:08.541" v="8032" actId="14100"/>
        <pc:sldMkLst>
          <pc:docMk/>
          <pc:sldMk cId="2578003727" sldId="305"/>
        </pc:sldMkLst>
        <pc:spChg chg="mod">
          <ac:chgData name="Flint Wang" userId="ab30e4d6a7280555" providerId="LiveId" clId="{D2234F11-8120-4A38-A74E-F3731637A93E}" dt="2024-03-23T02:22:47.774" v="7769" actId="20577"/>
          <ac:spMkLst>
            <pc:docMk/>
            <pc:sldMk cId="2578003727" sldId="305"/>
            <ac:spMk id="4" creationId="{6ACC8A92-41FF-450E-0FED-F200D7130386}"/>
          </ac:spMkLst>
        </pc:spChg>
        <pc:spChg chg="mod">
          <ac:chgData name="Flint Wang" userId="ab30e4d6a7280555" providerId="LiveId" clId="{D2234F11-8120-4A38-A74E-F3731637A93E}" dt="2024-03-23T02:24:08.541" v="8032" actId="14100"/>
          <ac:spMkLst>
            <pc:docMk/>
            <pc:sldMk cId="2578003727" sldId="305"/>
            <ac:spMk id="6" creationId="{C2D51CEF-109B-A337-901C-B4E0547C731C}"/>
          </ac:spMkLst>
        </pc:spChg>
      </pc:sldChg>
      <pc:sldChg chg="modSp add mod ord">
        <pc:chgData name="Flint Wang" userId="ab30e4d6a7280555" providerId="LiveId" clId="{D2234F11-8120-4A38-A74E-F3731637A93E}" dt="2024-03-23T18:21:28.861" v="10623" actId="20577"/>
        <pc:sldMkLst>
          <pc:docMk/>
          <pc:sldMk cId="3281985748" sldId="306"/>
        </pc:sldMkLst>
        <pc:spChg chg="mod">
          <ac:chgData name="Flint Wang" userId="ab30e4d6a7280555" providerId="LiveId" clId="{D2234F11-8120-4A38-A74E-F3731637A93E}" dt="2024-03-23T02:25:01.437" v="8049" actId="20577"/>
          <ac:spMkLst>
            <pc:docMk/>
            <pc:sldMk cId="3281985748" sldId="306"/>
            <ac:spMk id="4" creationId="{4EECB77A-507F-D9BF-5356-D4E8F3660DCE}"/>
          </ac:spMkLst>
        </pc:spChg>
        <pc:spChg chg="mod">
          <ac:chgData name="Flint Wang" userId="ab30e4d6a7280555" providerId="LiveId" clId="{D2234F11-8120-4A38-A74E-F3731637A93E}" dt="2024-03-23T18:21:28.861" v="10623" actId="20577"/>
          <ac:spMkLst>
            <pc:docMk/>
            <pc:sldMk cId="3281985748" sldId="306"/>
            <ac:spMk id="6" creationId="{0D058D3A-C5EE-5ABC-5D7D-1E588F9D7BDD}"/>
          </ac:spMkLst>
        </pc:spChg>
      </pc:sldChg>
      <pc:sldChg chg="add ord">
        <pc:chgData name="Flint Wang" userId="ab30e4d6a7280555" providerId="LiveId" clId="{D2234F11-8120-4A38-A74E-F3731637A93E}" dt="2024-03-23T02:30:49.715" v="8204"/>
        <pc:sldMkLst>
          <pc:docMk/>
          <pc:sldMk cId="1132927747" sldId="307"/>
        </pc:sldMkLst>
      </pc:sldChg>
      <pc:sldChg chg="addSp delSp modSp add mod ord">
        <pc:chgData name="Flint Wang" userId="ab30e4d6a7280555" providerId="LiveId" clId="{D2234F11-8120-4A38-A74E-F3731637A93E}" dt="2024-03-23T18:17:40.440" v="10546" actId="1076"/>
        <pc:sldMkLst>
          <pc:docMk/>
          <pc:sldMk cId="2859922502" sldId="308"/>
        </pc:sldMkLst>
        <pc:spChg chg="del">
          <ac:chgData name="Flint Wang" userId="ab30e4d6a7280555" providerId="LiveId" clId="{D2234F11-8120-4A38-A74E-F3731637A93E}" dt="2024-03-23T18:06:50.867" v="9828" actId="478"/>
          <ac:spMkLst>
            <pc:docMk/>
            <pc:sldMk cId="2859922502" sldId="308"/>
            <ac:spMk id="2" creationId="{033F8A36-FA62-3B8E-4D2B-613FBA77A87E}"/>
          </ac:spMkLst>
        </pc:spChg>
        <pc:spChg chg="mod">
          <ac:chgData name="Flint Wang" userId="ab30e4d6a7280555" providerId="LiveId" clId="{D2234F11-8120-4A38-A74E-F3731637A93E}" dt="2024-03-23T18:04:35.304" v="9672" actId="20577"/>
          <ac:spMkLst>
            <pc:docMk/>
            <pc:sldMk cId="2859922502" sldId="308"/>
            <ac:spMk id="5" creationId="{6B0AE498-1320-D3DC-14B8-D8DB8C3CA08D}"/>
          </ac:spMkLst>
        </pc:spChg>
        <pc:spChg chg="mod">
          <ac:chgData name="Flint Wang" userId="ab30e4d6a7280555" providerId="LiveId" clId="{D2234F11-8120-4A38-A74E-F3731637A93E}" dt="2024-03-23T18:17:40.440" v="10546" actId="1076"/>
          <ac:spMkLst>
            <pc:docMk/>
            <pc:sldMk cId="2859922502" sldId="308"/>
            <ac:spMk id="6" creationId="{81C07C9C-A996-E510-B5A5-2039FCCD7A85}"/>
          </ac:spMkLst>
        </pc:spChg>
        <pc:spChg chg="mod">
          <ac:chgData name="Flint Wang" userId="ab30e4d6a7280555" providerId="LiveId" clId="{D2234F11-8120-4A38-A74E-F3731637A93E}" dt="2024-03-23T18:07:19.408" v="9830" actId="207"/>
          <ac:spMkLst>
            <pc:docMk/>
            <pc:sldMk cId="2859922502" sldId="308"/>
            <ac:spMk id="7" creationId="{3DD9E721-E386-3ADC-AFCF-E38C1A0BCE4E}"/>
          </ac:spMkLst>
        </pc:spChg>
        <pc:spChg chg="add mod">
          <ac:chgData name="Flint Wang" userId="ab30e4d6a7280555" providerId="LiveId" clId="{D2234F11-8120-4A38-A74E-F3731637A93E}" dt="2024-03-23T18:06:48.008" v="9827"/>
          <ac:spMkLst>
            <pc:docMk/>
            <pc:sldMk cId="2859922502" sldId="308"/>
            <ac:spMk id="8" creationId="{06285F3A-6566-B811-C412-3EE90E398D09}"/>
          </ac:spMkLst>
        </pc:spChg>
        <pc:spChg chg="add mod">
          <ac:chgData name="Flint Wang" userId="ab30e4d6a7280555" providerId="LiveId" clId="{D2234F11-8120-4A38-A74E-F3731637A93E}" dt="2024-03-23T18:06:48.008" v="9827"/>
          <ac:spMkLst>
            <pc:docMk/>
            <pc:sldMk cId="2859922502" sldId="308"/>
            <ac:spMk id="9" creationId="{B15DF459-CE2D-2F49-4CD9-26A645782CD4}"/>
          </ac:spMkLst>
        </pc:spChg>
        <pc:spChg chg="add mod">
          <ac:chgData name="Flint Wang" userId="ab30e4d6a7280555" providerId="LiveId" clId="{D2234F11-8120-4A38-A74E-F3731637A93E}" dt="2024-03-23T18:06:48.008" v="9827"/>
          <ac:spMkLst>
            <pc:docMk/>
            <pc:sldMk cId="2859922502" sldId="308"/>
            <ac:spMk id="10" creationId="{313611F9-6F57-F3DD-43DA-92FB988FBCFB}"/>
          </ac:spMkLst>
        </pc:spChg>
        <pc:grpChg chg="add mod">
          <ac:chgData name="Flint Wang" userId="ab30e4d6a7280555" providerId="LiveId" clId="{D2234F11-8120-4A38-A74E-F3731637A93E}" dt="2024-03-23T18:07:19.408" v="9830" actId="207"/>
          <ac:grpSpMkLst>
            <pc:docMk/>
            <pc:sldMk cId="2859922502" sldId="308"/>
            <ac:grpSpMk id="3" creationId="{486E2C05-986F-C162-2460-381EFF1BAFAA}"/>
          </ac:grpSpMkLst>
        </pc:grpChg>
      </pc:sldChg>
      <pc:sldChg chg="addSp delSp modSp add mod">
        <pc:chgData name="Flint Wang" userId="ab30e4d6a7280555" providerId="LiveId" clId="{D2234F11-8120-4A38-A74E-F3731637A93E}" dt="2024-03-23T19:36:03.287" v="14667" actId="20577"/>
        <pc:sldMkLst>
          <pc:docMk/>
          <pc:sldMk cId="1720188071" sldId="309"/>
        </pc:sldMkLst>
        <pc:spChg chg="del">
          <ac:chgData name="Flint Wang" userId="ab30e4d6a7280555" providerId="LiveId" clId="{D2234F11-8120-4A38-A74E-F3731637A93E}" dt="2024-03-23T18:03:20.289" v="9660" actId="478"/>
          <ac:spMkLst>
            <pc:docMk/>
            <pc:sldMk cId="1720188071" sldId="309"/>
            <ac:spMk id="2" creationId="{3095763F-D107-E00A-D6EF-0F2E8FA41B12}"/>
          </ac:spMkLst>
        </pc:spChg>
        <pc:spChg chg="mod">
          <ac:chgData name="Flint Wang" userId="ab30e4d6a7280555" providerId="LiveId" clId="{D2234F11-8120-4A38-A74E-F3731637A93E}" dt="2024-03-23T19:36:03.287" v="14667" actId="20577"/>
          <ac:spMkLst>
            <pc:docMk/>
            <pc:sldMk cId="1720188071" sldId="309"/>
            <ac:spMk id="6" creationId="{9AA96B6D-E096-7541-5128-3AAE63BB98DE}"/>
          </ac:spMkLst>
        </pc:spChg>
        <pc:spChg chg="mod">
          <ac:chgData name="Flint Wang" userId="ab30e4d6a7280555" providerId="LiveId" clId="{D2234F11-8120-4A38-A74E-F3731637A93E}" dt="2024-03-23T18:04:20.151" v="9663" actId="207"/>
          <ac:spMkLst>
            <pc:docMk/>
            <pc:sldMk cId="1720188071" sldId="309"/>
            <ac:spMk id="7" creationId="{B4D1113C-5092-705B-D319-06FD6D4987C7}"/>
          </ac:spMkLst>
        </pc:spChg>
        <pc:spChg chg="add mod">
          <ac:chgData name="Flint Wang" userId="ab30e4d6a7280555" providerId="LiveId" clId="{D2234F11-8120-4A38-A74E-F3731637A93E}" dt="2024-03-23T18:03:02.604" v="9658"/>
          <ac:spMkLst>
            <pc:docMk/>
            <pc:sldMk cId="1720188071" sldId="309"/>
            <ac:spMk id="8" creationId="{7CBAD3A5-957C-179A-265F-E974E3D21DF4}"/>
          </ac:spMkLst>
        </pc:spChg>
        <pc:spChg chg="add mod">
          <ac:chgData name="Flint Wang" userId="ab30e4d6a7280555" providerId="LiveId" clId="{D2234F11-8120-4A38-A74E-F3731637A93E}" dt="2024-03-23T18:03:02.604" v="9658"/>
          <ac:spMkLst>
            <pc:docMk/>
            <pc:sldMk cId="1720188071" sldId="309"/>
            <ac:spMk id="9" creationId="{E41AF6FF-1E96-7C12-6806-7919A28BED7A}"/>
          </ac:spMkLst>
        </pc:spChg>
        <pc:spChg chg="add mod">
          <ac:chgData name="Flint Wang" userId="ab30e4d6a7280555" providerId="LiveId" clId="{D2234F11-8120-4A38-A74E-F3731637A93E}" dt="2024-03-23T18:03:02.604" v="9658"/>
          <ac:spMkLst>
            <pc:docMk/>
            <pc:sldMk cId="1720188071" sldId="309"/>
            <ac:spMk id="10" creationId="{5C496B33-56C6-C0B3-EB81-1143FF91A475}"/>
          </ac:spMkLst>
        </pc:spChg>
        <pc:grpChg chg="add mod">
          <ac:chgData name="Flint Wang" userId="ab30e4d6a7280555" providerId="LiveId" clId="{D2234F11-8120-4A38-A74E-F3731637A93E}" dt="2024-03-23T18:04:20.151" v="9663" actId="207"/>
          <ac:grpSpMkLst>
            <pc:docMk/>
            <pc:sldMk cId="1720188071" sldId="309"/>
            <ac:grpSpMk id="3" creationId="{0A5B0FED-7E4C-EBCE-58CF-60C17ED48CD9}"/>
          </ac:grpSpMkLst>
        </pc:grpChg>
      </pc:sldChg>
      <pc:sldChg chg="addSp delSp modSp add mod">
        <pc:chgData name="Flint Wang" userId="ab30e4d6a7280555" providerId="LiveId" clId="{D2234F11-8120-4A38-A74E-F3731637A93E}" dt="2024-03-23T18:37:12.095" v="11653" actId="1076"/>
        <pc:sldMkLst>
          <pc:docMk/>
          <pc:sldMk cId="1539580145" sldId="310"/>
        </pc:sldMkLst>
        <pc:spChg chg="add mod">
          <ac:chgData name="Flint Wang" userId="ab30e4d6a7280555" providerId="LiveId" clId="{D2234F11-8120-4A38-A74E-F3731637A93E}" dt="2024-03-23T18:10:04.459" v="10051"/>
          <ac:spMkLst>
            <pc:docMk/>
            <pc:sldMk cId="1539580145" sldId="310"/>
            <ac:spMk id="2" creationId="{52F0E3F3-F946-1C3C-391B-F38AA41E3A11}"/>
          </ac:spMkLst>
        </pc:spChg>
        <pc:spChg chg="mod">
          <ac:chgData name="Flint Wang" userId="ab30e4d6a7280555" providerId="LiveId" clId="{D2234F11-8120-4A38-A74E-F3731637A93E}" dt="2024-03-23T18:10:32.688" v="10079" actId="14100"/>
          <ac:spMkLst>
            <pc:docMk/>
            <pc:sldMk cId="1539580145" sldId="310"/>
            <ac:spMk id="5" creationId="{C5985BDB-912F-72FC-ECEA-462BDE08D987}"/>
          </ac:spMkLst>
        </pc:spChg>
        <pc:spChg chg="mod">
          <ac:chgData name="Flint Wang" userId="ab30e4d6a7280555" providerId="LiveId" clId="{D2234F11-8120-4A38-A74E-F3731637A93E}" dt="2024-03-23T18:37:12.095" v="11653" actId="1076"/>
          <ac:spMkLst>
            <pc:docMk/>
            <pc:sldMk cId="1539580145" sldId="310"/>
            <ac:spMk id="6" creationId="{47080B48-13FA-6398-B75D-ED1EC2E67A78}"/>
          </ac:spMkLst>
        </pc:spChg>
        <pc:spChg chg="del">
          <ac:chgData name="Flint Wang" userId="ab30e4d6a7280555" providerId="LiveId" clId="{D2234F11-8120-4A38-A74E-F3731637A93E}" dt="2024-03-23T18:09:58.912" v="10047" actId="478"/>
          <ac:spMkLst>
            <pc:docMk/>
            <pc:sldMk cId="1539580145" sldId="310"/>
            <ac:spMk id="8" creationId="{34EC99CB-929D-E54D-FAD9-4062FB9E8DB7}"/>
          </ac:spMkLst>
        </pc:spChg>
        <pc:spChg chg="del">
          <ac:chgData name="Flint Wang" userId="ab30e4d6a7280555" providerId="LiveId" clId="{D2234F11-8120-4A38-A74E-F3731637A93E}" dt="2024-03-23T18:10:00.424" v="10048" actId="478"/>
          <ac:spMkLst>
            <pc:docMk/>
            <pc:sldMk cId="1539580145" sldId="310"/>
            <ac:spMk id="9" creationId="{5241DEC8-2913-D952-431E-76E9AAF23BD8}"/>
          </ac:spMkLst>
        </pc:spChg>
        <pc:spChg chg="del">
          <ac:chgData name="Flint Wang" userId="ab30e4d6a7280555" providerId="LiveId" clId="{D2234F11-8120-4A38-A74E-F3731637A93E}" dt="2024-03-23T18:10:02.364" v="10049" actId="478"/>
          <ac:spMkLst>
            <pc:docMk/>
            <pc:sldMk cId="1539580145" sldId="310"/>
            <ac:spMk id="10" creationId="{873AAD50-0D11-F2BA-C087-76D1E9B721FD}"/>
          </ac:spMkLst>
        </pc:spChg>
        <pc:grpChg chg="del">
          <ac:chgData name="Flint Wang" userId="ab30e4d6a7280555" providerId="LiveId" clId="{D2234F11-8120-4A38-A74E-F3731637A93E}" dt="2024-03-23T18:10:04.018" v="10050" actId="478"/>
          <ac:grpSpMkLst>
            <pc:docMk/>
            <pc:sldMk cId="1539580145" sldId="310"/>
            <ac:grpSpMk id="3" creationId="{6EAA8965-AB36-DB30-9543-31401AC15492}"/>
          </ac:grpSpMkLst>
        </pc:grpChg>
      </pc:sldChg>
      <pc:sldChg chg="addSp delSp modSp add mod">
        <pc:chgData name="Flint Wang" userId="ab30e4d6a7280555" providerId="LiveId" clId="{D2234F11-8120-4A38-A74E-F3731637A93E}" dt="2024-03-23T18:14:20.261" v="10320" actId="207"/>
        <pc:sldMkLst>
          <pc:docMk/>
          <pc:sldMk cId="3158136865" sldId="311"/>
        </pc:sldMkLst>
        <pc:spChg chg="del">
          <ac:chgData name="Flint Wang" userId="ab30e4d6a7280555" providerId="LiveId" clId="{D2234F11-8120-4A38-A74E-F3731637A93E}" dt="2024-03-23T18:12:15.231" v="10093" actId="478"/>
          <ac:spMkLst>
            <pc:docMk/>
            <pc:sldMk cId="3158136865" sldId="311"/>
            <ac:spMk id="2" creationId="{855BC1E6-5B6F-3104-BE6E-CC299C066333}"/>
          </ac:spMkLst>
        </pc:spChg>
        <pc:spChg chg="add mod">
          <ac:chgData name="Flint Wang" userId="ab30e4d6a7280555" providerId="LiveId" clId="{D2234F11-8120-4A38-A74E-F3731637A93E}" dt="2024-03-23T18:12:19.536" v="10096" actId="1076"/>
          <ac:spMkLst>
            <pc:docMk/>
            <pc:sldMk cId="3158136865" sldId="311"/>
            <ac:spMk id="3" creationId="{762009DC-7047-360F-2539-B272901FAAE8}"/>
          </ac:spMkLst>
        </pc:spChg>
        <pc:spChg chg="mod">
          <ac:chgData name="Flint Wang" userId="ab30e4d6a7280555" providerId="LiveId" clId="{D2234F11-8120-4A38-A74E-F3731637A93E}" dt="2024-03-23T18:10:55.299" v="10087" actId="20577"/>
          <ac:spMkLst>
            <pc:docMk/>
            <pc:sldMk cId="3158136865" sldId="311"/>
            <ac:spMk id="5" creationId="{B27E4AE7-DEE8-8D8B-A458-18FA6356E8A8}"/>
          </ac:spMkLst>
        </pc:spChg>
        <pc:spChg chg="mod">
          <ac:chgData name="Flint Wang" userId="ab30e4d6a7280555" providerId="LiveId" clId="{D2234F11-8120-4A38-A74E-F3731637A93E}" dt="2024-03-23T18:14:20.261" v="10320" actId="207"/>
          <ac:spMkLst>
            <pc:docMk/>
            <pc:sldMk cId="3158136865" sldId="311"/>
            <ac:spMk id="6" creationId="{5A961793-37E0-54F6-5010-40F42469AB9B}"/>
          </ac:spMkLst>
        </pc:spChg>
      </pc:sldChg>
      <pc:sldChg chg="addSp delSp modSp add mod">
        <pc:chgData name="Flint Wang" userId="ab30e4d6a7280555" providerId="LiveId" clId="{D2234F11-8120-4A38-A74E-F3731637A93E}" dt="2024-03-25T20:16:09.194" v="18478" actId="1076"/>
        <pc:sldMkLst>
          <pc:docMk/>
          <pc:sldMk cId="2960420605" sldId="312"/>
        </pc:sldMkLst>
        <pc:spChg chg="add del mod">
          <ac:chgData name="Flint Wang" userId="ab30e4d6a7280555" providerId="LiveId" clId="{D2234F11-8120-4A38-A74E-F3731637A93E}" dt="2024-03-25T20:16:07.015" v="18477" actId="478"/>
          <ac:spMkLst>
            <pc:docMk/>
            <pc:sldMk cId="2960420605" sldId="312"/>
            <ac:spMk id="2" creationId="{C6A14A0D-33AC-5915-6898-5AFE3A09B79C}"/>
          </ac:spMkLst>
        </pc:spChg>
        <pc:spChg chg="add mod">
          <ac:chgData name="Flint Wang" userId="ab30e4d6a7280555" providerId="LiveId" clId="{D2234F11-8120-4A38-A74E-F3731637A93E}" dt="2024-03-25T20:16:09.194" v="18478" actId="1076"/>
          <ac:spMkLst>
            <pc:docMk/>
            <pc:sldMk cId="2960420605" sldId="312"/>
            <ac:spMk id="3" creationId="{0593B5E7-395E-2795-13E3-CC89D0453BF7}"/>
          </ac:spMkLst>
        </pc:spChg>
        <pc:spChg chg="del">
          <ac:chgData name="Flint Wang" userId="ab30e4d6a7280555" providerId="LiveId" clId="{D2234F11-8120-4A38-A74E-F3731637A93E}" dt="2024-03-23T18:14:52.357" v="10322" actId="478"/>
          <ac:spMkLst>
            <pc:docMk/>
            <pc:sldMk cId="2960420605" sldId="312"/>
            <ac:spMk id="3" creationId="{E474EAFC-2BBE-6F42-9915-130476A95B97}"/>
          </ac:spMkLst>
        </pc:spChg>
        <pc:spChg chg="mod">
          <ac:chgData name="Flint Wang" userId="ab30e4d6a7280555" providerId="LiveId" clId="{D2234F11-8120-4A38-A74E-F3731637A93E}" dt="2024-03-23T18:15:09.110" v="10340" actId="20577"/>
          <ac:spMkLst>
            <pc:docMk/>
            <pc:sldMk cId="2960420605" sldId="312"/>
            <ac:spMk id="5" creationId="{1BA71F8C-8064-2678-92E1-11ACA99D0502}"/>
          </ac:spMkLst>
        </pc:spChg>
        <pc:spChg chg="mod">
          <ac:chgData name="Flint Wang" userId="ab30e4d6a7280555" providerId="LiveId" clId="{D2234F11-8120-4A38-A74E-F3731637A93E}" dt="2024-03-23T18:31:04.669" v="11426" actId="20577"/>
          <ac:spMkLst>
            <pc:docMk/>
            <pc:sldMk cId="2960420605" sldId="312"/>
            <ac:spMk id="6" creationId="{0062B71C-FBD8-1BB6-91DB-79B156FAD7AD}"/>
          </ac:spMkLst>
        </pc:spChg>
        <pc:spChg chg="mod">
          <ac:chgData name="Flint Wang" userId="ab30e4d6a7280555" providerId="LiveId" clId="{D2234F11-8120-4A38-A74E-F3731637A93E}" dt="2024-03-23T18:18:37.834" v="10549"/>
          <ac:spMkLst>
            <pc:docMk/>
            <pc:sldMk cId="2960420605" sldId="312"/>
            <ac:spMk id="8" creationId="{CF814807-D007-5757-D957-13F07322CBDC}"/>
          </ac:spMkLst>
        </pc:spChg>
        <pc:spChg chg="add del mod">
          <ac:chgData name="Flint Wang" userId="ab30e4d6a7280555" providerId="LiveId" clId="{D2234F11-8120-4A38-A74E-F3731637A93E}" dt="2024-03-23T18:29:39.354" v="11118" actId="478"/>
          <ac:spMkLst>
            <pc:docMk/>
            <pc:sldMk cId="2960420605" sldId="312"/>
            <ac:spMk id="9" creationId="{F0326680-D122-D5E3-ABF3-7CE32D23DA2F}"/>
          </ac:spMkLst>
        </pc:spChg>
        <pc:grpChg chg="add mod ord">
          <ac:chgData name="Flint Wang" userId="ab30e4d6a7280555" providerId="LiveId" clId="{D2234F11-8120-4A38-A74E-F3731637A93E}" dt="2024-03-23T18:18:40.722" v="10550" actId="167"/>
          <ac:grpSpMkLst>
            <pc:docMk/>
            <pc:sldMk cId="2960420605" sldId="312"/>
            <ac:grpSpMk id="7" creationId="{4216284E-19A7-E30D-1C53-AE9E022EF67B}"/>
          </ac:grpSpMkLst>
        </pc:grpChg>
      </pc:sldChg>
      <pc:sldChg chg="addSp delSp modSp add mod">
        <pc:chgData name="Flint Wang" userId="ab30e4d6a7280555" providerId="LiveId" clId="{D2234F11-8120-4A38-A74E-F3731637A93E}" dt="2024-03-23T18:32:00.493" v="11522" actId="478"/>
        <pc:sldMkLst>
          <pc:docMk/>
          <pc:sldMk cId="1122082331" sldId="313"/>
        </pc:sldMkLst>
        <pc:spChg chg="add del mod">
          <ac:chgData name="Flint Wang" userId="ab30e4d6a7280555" providerId="LiveId" clId="{D2234F11-8120-4A38-A74E-F3731637A93E}" dt="2024-03-23T18:32:00.493" v="11522" actId="478"/>
          <ac:spMkLst>
            <pc:docMk/>
            <pc:sldMk cId="1122082331" sldId="313"/>
            <ac:spMk id="3" creationId="{F6BD0795-0E75-8972-40CA-167C8DD68BB4}"/>
          </ac:spMkLst>
        </pc:spChg>
        <pc:spChg chg="mod">
          <ac:chgData name="Flint Wang" userId="ab30e4d6a7280555" providerId="LiveId" clId="{D2234F11-8120-4A38-A74E-F3731637A93E}" dt="2024-03-23T18:31:56.629" v="11521" actId="207"/>
          <ac:spMkLst>
            <pc:docMk/>
            <pc:sldMk cId="1122082331" sldId="313"/>
            <ac:spMk id="6" creationId="{C3225B6A-13B7-1FF5-3112-B37B2FCB9B03}"/>
          </ac:spMkLst>
        </pc:spChg>
      </pc:sldChg>
      <pc:sldChg chg="addSp delSp modSp mod ord setBg">
        <pc:chgData name="Flint Wang" userId="ab30e4d6a7280555" providerId="LiveId" clId="{D2234F11-8120-4A38-A74E-F3731637A93E}" dt="2024-03-23T19:46:31.467" v="14779" actId="167"/>
        <pc:sldMkLst>
          <pc:docMk/>
          <pc:sldMk cId="0" sldId="314"/>
        </pc:sldMkLst>
        <pc:spChg chg="del mod">
          <ac:chgData name="Flint Wang" userId="ab30e4d6a7280555" providerId="LiveId" clId="{D2234F11-8120-4A38-A74E-F3731637A93E}" dt="2024-03-23T19:45:52.242" v="14772" actId="478"/>
          <ac:spMkLst>
            <pc:docMk/>
            <pc:sldMk cId="0" sldId="314"/>
            <ac:spMk id="4" creationId="{00000000-0000-0000-0000-000000000000}"/>
          </ac:spMkLst>
        </pc:spChg>
        <pc:spChg chg="del mod">
          <ac:chgData name="Flint Wang" userId="ab30e4d6a7280555" providerId="LiveId" clId="{D2234F11-8120-4A38-A74E-F3731637A93E}" dt="2024-03-23T19:45:54.361" v="14773" actId="478"/>
          <ac:spMkLst>
            <pc:docMk/>
            <pc:sldMk cId="0" sldId="314"/>
            <ac:spMk id="5" creationId="{00000000-0000-0000-0000-000000000000}"/>
          </ac:spMkLst>
        </pc:spChg>
        <pc:spChg chg="del">
          <ac:chgData name="Flint Wang" userId="ab30e4d6a7280555" providerId="LiveId" clId="{D2234F11-8120-4A38-A74E-F3731637A93E}" dt="2024-03-23T19:34:39.538" v="14598" actId="478"/>
          <ac:spMkLst>
            <pc:docMk/>
            <pc:sldMk cId="0" sldId="314"/>
            <ac:spMk id="6" creationId="{00000000-0000-0000-0000-000000000000}"/>
          </ac:spMkLst>
        </pc:spChg>
        <pc:spChg chg="del">
          <ac:chgData name="Flint Wang" userId="ab30e4d6a7280555" providerId="LiveId" clId="{D2234F11-8120-4A38-A74E-F3731637A93E}" dt="2024-03-23T19:34:37.136" v="14595" actId="478"/>
          <ac:spMkLst>
            <pc:docMk/>
            <pc:sldMk cId="0" sldId="314"/>
            <ac:spMk id="7" creationId="{00000000-0000-0000-0000-000000000000}"/>
          </ac:spMkLst>
        </pc:spChg>
        <pc:spChg chg="mod">
          <ac:chgData name="Flint Wang" userId="ab30e4d6a7280555" providerId="LiveId" clId="{D2234F11-8120-4A38-A74E-F3731637A93E}" dt="2024-03-23T19:34:56.106" v="14605" actId="20577"/>
          <ac:spMkLst>
            <pc:docMk/>
            <pc:sldMk cId="0" sldId="314"/>
            <ac:spMk id="8" creationId="{00000000-0000-0000-0000-000000000000}"/>
          </ac:spMkLst>
        </pc:spChg>
        <pc:spChg chg="del">
          <ac:chgData name="Flint Wang" userId="ab30e4d6a7280555" providerId="LiveId" clId="{D2234F11-8120-4A38-A74E-F3731637A93E}" dt="2024-03-23T19:34:37.802" v="14596" actId="478"/>
          <ac:spMkLst>
            <pc:docMk/>
            <pc:sldMk cId="0" sldId="314"/>
            <ac:spMk id="9" creationId="{00000000-0000-0000-0000-000000000000}"/>
          </ac:spMkLst>
        </pc:spChg>
        <pc:spChg chg="del">
          <ac:chgData name="Flint Wang" userId="ab30e4d6a7280555" providerId="LiveId" clId="{D2234F11-8120-4A38-A74E-F3731637A93E}" dt="2024-03-23T19:34:38.353" v="14597" actId="478"/>
          <ac:spMkLst>
            <pc:docMk/>
            <pc:sldMk cId="0" sldId="314"/>
            <ac:spMk id="10" creationId="{00000000-0000-0000-0000-000000000000}"/>
          </ac:spMkLst>
        </pc:spChg>
        <pc:spChg chg="mod">
          <ac:chgData name="Flint Wang" userId="ab30e4d6a7280555" providerId="LiveId" clId="{D2234F11-8120-4A38-A74E-F3731637A93E}" dt="2024-03-23T19:43:58.010" v="14763" actId="20577"/>
          <ac:spMkLst>
            <pc:docMk/>
            <pc:sldMk cId="0" sldId="314"/>
            <ac:spMk id="11" creationId="{00000000-0000-0000-0000-000000000000}"/>
          </ac:spMkLst>
        </pc:spChg>
        <pc:spChg chg="mod">
          <ac:chgData name="Flint Wang" userId="ab30e4d6a7280555" providerId="LiveId" clId="{D2234F11-8120-4A38-A74E-F3731637A93E}" dt="2024-03-23T19:35:00.224" v="14613" actId="20577"/>
          <ac:spMkLst>
            <pc:docMk/>
            <pc:sldMk cId="0" sldId="314"/>
            <ac:spMk id="12" creationId="{00000000-0000-0000-0000-000000000000}"/>
          </ac:spMkLst>
        </pc:spChg>
        <pc:spChg chg="del">
          <ac:chgData name="Flint Wang" userId="ab30e4d6a7280555" providerId="LiveId" clId="{D2234F11-8120-4A38-A74E-F3731637A93E}" dt="2024-03-23T19:34:41.149" v="14599" actId="478"/>
          <ac:spMkLst>
            <pc:docMk/>
            <pc:sldMk cId="0" sldId="314"/>
            <ac:spMk id="13" creationId="{00000000-0000-0000-0000-000000000000}"/>
          </ac:spMkLst>
        </pc:spChg>
        <pc:spChg chg="add mod ord">
          <ac:chgData name="Flint Wang" userId="ab30e4d6a7280555" providerId="LiveId" clId="{D2234F11-8120-4A38-A74E-F3731637A93E}" dt="2024-03-23T19:46:22.474" v="14776" actId="207"/>
          <ac:spMkLst>
            <pc:docMk/>
            <pc:sldMk cId="0" sldId="314"/>
            <ac:spMk id="16" creationId="{55C1E9AE-250E-F600-9E89-79616DB51710}"/>
          </ac:spMkLst>
        </pc:spChg>
        <pc:spChg chg="add mod ord">
          <ac:chgData name="Flint Wang" userId="ab30e4d6a7280555" providerId="LiveId" clId="{D2234F11-8120-4A38-A74E-F3731637A93E}" dt="2024-03-23T19:46:31.467" v="14779" actId="167"/>
          <ac:spMkLst>
            <pc:docMk/>
            <pc:sldMk cId="0" sldId="314"/>
            <ac:spMk id="17" creationId="{B256098C-2EE8-E306-0AB3-10B428C00ED6}"/>
          </ac:spMkLst>
        </pc:spChg>
        <pc:picChg chg="add mod">
          <ac:chgData name="Flint Wang" userId="ab30e4d6a7280555" providerId="LiveId" clId="{D2234F11-8120-4A38-A74E-F3731637A93E}" dt="2024-03-23T19:45:30.628" v="14771"/>
          <ac:picMkLst>
            <pc:docMk/>
            <pc:sldMk cId="0" sldId="314"/>
            <ac:picMk id="14" creationId="{85E3983A-450B-B611-E1EF-8F6BCE4FF37F}"/>
          </ac:picMkLst>
        </pc:picChg>
        <pc:picChg chg="add mod">
          <ac:chgData name="Flint Wang" userId="ab30e4d6a7280555" providerId="LiveId" clId="{D2234F11-8120-4A38-A74E-F3731637A93E}" dt="2024-03-23T19:44:18.087" v="14768" actId="1076"/>
          <ac:picMkLst>
            <pc:docMk/>
            <pc:sldMk cId="0" sldId="314"/>
            <ac:picMk id="15" creationId="{E46E9317-0E6E-3F91-C40E-57C6279EF01A}"/>
          </ac:picMkLst>
        </pc:picChg>
      </pc:sldChg>
      <pc:sldChg chg="addSp delSp modSp add mod ord">
        <pc:chgData name="Flint Wang" userId="ab30e4d6a7280555" providerId="LiveId" clId="{D2234F11-8120-4A38-A74E-F3731637A93E}" dt="2024-03-23T20:15:34.688" v="16289" actId="20577"/>
        <pc:sldMkLst>
          <pc:docMk/>
          <pc:sldMk cId="1207796892" sldId="315"/>
        </pc:sldMkLst>
        <pc:spChg chg="del">
          <ac:chgData name="Flint Wang" userId="ab30e4d6a7280555" providerId="LiveId" clId="{D2234F11-8120-4A38-A74E-F3731637A93E}" dt="2024-03-23T18:39:43.421" v="11660" actId="478"/>
          <ac:spMkLst>
            <pc:docMk/>
            <pc:sldMk cId="1207796892" sldId="315"/>
            <ac:spMk id="2" creationId="{A9C8ACF1-D603-8E81-F706-0D47E3DA9B51}"/>
          </ac:spMkLst>
        </pc:spChg>
        <pc:spChg chg="add mod">
          <ac:chgData name="Flint Wang" userId="ab30e4d6a7280555" providerId="LiveId" clId="{D2234F11-8120-4A38-A74E-F3731637A93E}" dt="2024-03-23T18:39:47.504" v="11663" actId="14100"/>
          <ac:spMkLst>
            <pc:docMk/>
            <pc:sldMk cId="1207796892" sldId="315"/>
            <ac:spMk id="3" creationId="{5A94DDA3-AB88-8E5D-1F41-66E36A45DB6A}"/>
          </ac:spMkLst>
        </pc:spChg>
        <pc:spChg chg="mod">
          <ac:chgData name="Flint Wang" userId="ab30e4d6a7280555" providerId="LiveId" clId="{D2234F11-8120-4A38-A74E-F3731637A93E}" dt="2024-03-23T18:40:26.319" v="11685" actId="20577"/>
          <ac:spMkLst>
            <pc:docMk/>
            <pc:sldMk cId="1207796892" sldId="315"/>
            <ac:spMk id="5" creationId="{16EC4A90-BF26-268A-45F3-3E14F07E4391}"/>
          </ac:spMkLst>
        </pc:spChg>
        <pc:spChg chg="mod">
          <ac:chgData name="Flint Wang" userId="ab30e4d6a7280555" providerId="LiveId" clId="{D2234F11-8120-4A38-A74E-F3731637A93E}" dt="2024-03-23T20:15:34.688" v="16289" actId="20577"/>
          <ac:spMkLst>
            <pc:docMk/>
            <pc:sldMk cId="1207796892" sldId="315"/>
            <ac:spMk id="6" creationId="{861DDA31-9CED-F0E5-7D1C-E3D665CE69E5}"/>
          </ac:spMkLst>
        </pc:spChg>
        <pc:spChg chg="mod">
          <ac:chgData name="Flint Wang" userId="ab30e4d6a7280555" providerId="LiveId" clId="{D2234F11-8120-4A38-A74E-F3731637A93E}" dt="2024-03-23T18:40:11.982" v="11666" actId="207"/>
          <ac:spMkLst>
            <pc:docMk/>
            <pc:sldMk cId="1207796892" sldId="315"/>
            <ac:spMk id="8" creationId="{1E1DC2DD-D7AA-1C57-52A8-42CE8F9A84F0}"/>
          </ac:spMkLst>
        </pc:spChg>
        <pc:grpChg chg="add mod ord">
          <ac:chgData name="Flint Wang" userId="ab30e4d6a7280555" providerId="LiveId" clId="{D2234F11-8120-4A38-A74E-F3731637A93E}" dt="2024-03-23T18:40:13.849" v="11667" actId="167"/>
          <ac:grpSpMkLst>
            <pc:docMk/>
            <pc:sldMk cId="1207796892" sldId="315"/>
            <ac:grpSpMk id="7" creationId="{755DE19C-3741-01F8-A6F0-3368FDD9BBE3}"/>
          </ac:grpSpMkLst>
        </pc:grpChg>
      </pc:sldChg>
      <pc:sldChg chg="addSp modSp new del mod">
        <pc:chgData name="Flint Wang" userId="ab30e4d6a7280555" providerId="LiveId" clId="{D2234F11-8120-4A38-A74E-F3731637A93E}" dt="2024-03-23T18:36:27.886" v="11583" actId="47"/>
        <pc:sldMkLst>
          <pc:docMk/>
          <pc:sldMk cId="1354291927" sldId="315"/>
        </pc:sldMkLst>
        <pc:spChg chg="add mod">
          <ac:chgData name="Flint Wang" userId="ab30e4d6a7280555" providerId="LiveId" clId="{D2234F11-8120-4A38-A74E-F3731637A93E}" dt="2024-03-23T18:34:25.057" v="11582" actId="20577"/>
          <ac:spMkLst>
            <pc:docMk/>
            <pc:sldMk cId="1354291927" sldId="315"/>
            <ac:spMk id="2" creationId="{54F9C56C-3CF6-2CB2-CB0E-77449EACCDAB}"/>
          </ac:spMkLst>
        </pc:spChg>
      </pc:sldChg>
      <pc:sldChg chg="modSp add mod">
        <pc:chgData name="Flint Wang" userId="ab30e4d6a7280555" providerId="LiveId" clId="{D2234F11-8120-4A38-A74E-F3731637A93E}" dt="2024-03-23T18:44:31.400" v="12011" actId="207"/>
        <pc:sldMkLst>
          <pc:docMk/>
          <pc:sldMk cId="3578221025" sldId="316"/>
        </pc:sldMkLst>
        <pc:spChg chg="mod">
          <ac:chgData name="Flint Wang" userId="ab30e4d6a7280555" providerId="LiveId" clId="{D2234F11-8120-4A38-A74E-F3731637A93E}" dt="2024-03-23T18:44:31.400" v="12011" actId="207"/>
          <ac:spMkLst>
            <pc:docMk/>
            <pc:sldMk cId="3578221025" sldId="316"/>
            <ac:spMk id="6" creationId="{5B0E0E3A-42B7-E3F5-2561-057B1E2C49DC}"/>
          </ac:spMkLst>
        </pc:spChg>
      </pc:sldChg>
      <pc:sldChg chg="addSp delSp modSp new del mod">
        <pc:chgData name="Flint Wang" userId="ab30e4d6a7280555" providerId="LiveId" clId="{D2234F11-8120-4A38-A74E-F3731637A93E}" dt="2024-03-23T19:41:57.839" v="14697" actId="47"/>
        <pc:sldMkLst>
          <pc:docMk/>
          <pc:sldMk cId="1155339220" sldId="317"/>
        </pc:sldMkLst>
        <pc:spChg chg="add mod">
          <ac:chgData name="Flint Wang" userId="ab30e4d6a7280555" providerId="LiveId" clId="{D2234F11-8120-4A38-A74E-F3731637A93E}" dt="2024-03-23T18:49:00.505" v="12014"/>
          <ac:spMkLst>
            <pc:docMk/>
            <pc:sldMk cId="1155339220" sldId="317"/>
            <ac:spMk id="2" creationId="{93F8769D-5E20-F8E9-CE87-14DB54708858}"/>
          </ac:spMkLst>
        </pc:spChg>
        <pc:spChg chg="add mod">
          <ac:chgData name="Flint Wang" userId="ab30e4d6a7280555" providerId="LiveId" clId="{D2234F11-8120-4A38-A74E-F3731637A93E}" dt="2024-03-23T19:03:45.576" v="12990" actId="1076"/>
          <ac:spMkLst>
            <pc:docMk/>
            <pc:sldMk cId="1155339220" sldId="317"/>
            <ac:spMk id="3" creationId="{FAD7312C-D3EB-058E-A105-74AB8CBD93ED}"/>
          </ac:spMkLst>
        </pc:spChg>
        <pc:spChg chg="add mod">
          <ac:chgData name="Flint Wang" userId="ab30e4d6a7280555" providerId="LiveId" clId="{D2234F11-8120-4A38-A74E-F3731637A93E}" dt="2024-03-23T19:40:04.870" v="14684" actId="20577"/>
          <ac:spMkLst>
            <pc:docMk/>
            <pc:sldMk cId="1155339220" sldId="317"/>
            <ac:spMk id="4" creationId="{1DF17F61-1B40-88EE-B91C-3AA53D665A22}"/>
          </ac:spMkLst>
        </pc:spChg>
        <pc:spChg chg="mod">
          <ac:chgData name="Flint Wang" userId="ab30e4d6a7280555" providerId="LiveId" clId="{D2234F11-8120-4A38-A74E-F3731637A93E}" dt="2024-03-23T18:49:37.493" v="12020" actId="207"/>
          <ac:spMkLst>
            <pc:docMk/>
            <pc:sldMk cId="1155339220" sldId="317"/>
            <ac:spMk id="6" creationId="{FFD964D5-6E2D-1043-632F-7B2D4784072A}"/>
          </ac:spMkLst>
        </pc:spChg>
        <pc:grpChg chg="add mod ord">
          <ac:chgData name="Flint Wang" userId="ab30e4d6a7280555" providerId="LiveId" clId="{D2234F11-8120-4A38-A74E-F3731637A93E}" dt="2024-03-23T18:49:39.001" v="12021" actId="167"/>
          <ac:grpSpMkLst>
            <pc:docMk/>
            <pc:sldMk cId="1155339220" sldId="317"/>
            <ac:grpSpMk id="5" creationId="{6EF9BF3E-568D-6E60-A46F-C6BE593F184F}"/>
          </ac:grpSpMkLst>
        </pc:grpChg>
        <pc:picChg chg="add mod modCrop">
          <ac:chgData name="Flint Wang" userId="ab30e4d6a7280555" providerId="LiveId" clId="{D2234F11-8120-4A38-A74E-F3731637A93E}" dt="2024-03-23T19:41:00.545" v="14693" actId="1076"/>
          <ac:picMkLst>
            <pc:docMk/>
            <pc:sldMk cId="1155339220" sldId="317"/>
            <ac:picMk id="7" creationId="{3F4C87D1-CDD7-D999-1546-FB969ED75A7D}"/>
          </ac:picMkLst>
        </pc:picChg>
        <pc:picChg chg="add del mod">
          <ac:chgData name="Flint Wang" userId="ab30e4d6a7280555" providerId="LiveId" clId="{D2234F11-8120-4A38-A74E-F3731637A93E}" dt="2024-03-23T19:39:58.471" v="14683" actId="478"/>
          <ac:picMkLst>
            <pc:docMk/>
            <pc:sldMk cId="1155339220" sldId="317"/>
            <ac:picMk id="1026" creationId="{72A80F8F-0728-AEAB-B254-79B9E84EC69A}"/>
          </ac:picMkLst>
        </pc:picChg>
        <pc:picChg chg="add mod">
          <ac:chgData name="Flint Wang" userId="ab30e4d6a7280555" providerId="LiveId" clId="{D2234F11-8120-4A38-A74E-F3731637A93E}" dt="2024-03-23T19:40:21.518" v="14688" actId="1076"/>
          <ac:picMkLst>
            <pc:docMk/>
            <pc:sldMk cId="1155339220" sldId="317"/>
            <ac:picMk id="1028" creationId="{97C8B94E-5FCD-BF21-4C9B-5EBFE6C0EE0C}"/>
          </ac:picMkLst>
        </pc:picChg>
      </pc:sldChg>
      <pc:sldChg chg="add del">
        <pc:chgData name="Flint Wang" userId="ab30e4d6a7280555" providerId="LiveId" clId="{D2234F11-8120-4A38-A74E-F3731637A93E}" dt="2024-03-23T18:57:31.064" v="12531" actId="47"/>
        <pc:sldMkLst>
          <pc:docMk/>
          <pc:sldMk cId="256881582" sldId="318"/>
        </pc:sldMkLst>
      </pc:sldChg>
      <pc:sldChg chg="addSp modSp add del mod">
        <pc:chgData name="Flint Wang" userId="ab30e4d6a7280555" providerId="LiveId" clId="{D2234F11-8120-4A38-A74E-F3731637A93E}" dt="2024-03-27T18:58:46.514" v="21119" actId="47"/>
        <pc:sldMkLst>
          <pc:docMk/>
          <pc:sldMk cId="4228524895" sldId="319"/>
        </pc:sldMkLst>
        <pc:spChg chg="mod">
          <ac:chgData name="Flint Wang" userId="ab30e4d6a7280555" providerId="LiveId" clId="{D2234F11-8120-4A38-A74E-F3731637A93E}" dt="2024-03-23T19:13:44.187" v="13538" actId="1076"/>
          <ac:spMkLst>
            <pc:docMk/>
            <pc:sldMk cId="4228524895" sldId="319"/>
            <ac:spMk id="3" creationId="{D436D3CD-C855-6801-C1DB-C1304063859C}"/>
          </ac:spMkLst>
        </pc:spChg>
        <pc:spChg chg="mod">
          <ac:chgData name="Flint Wang" userId="ab30e4d6a7280555" providerId="LiveId" clId="{D2234F11-8120-4A38-A74E-F3731637A93E}" dt="2024-03-23T19:43:06.998" v="14717" actId="20577"/>
          <ac:spMkLst>
            <pc:docMk/>
            <pc:sldMk cId="4228524895" sldId="319"/>
            <ac:spMk id="4" creationId="{0113DE63-C7C4-7B58-3C14-3745E2B581D5}"/>
          </ac:spMkLst>
        </pc:spChg>
        <pc:picChg chg="add mod">
          <ac:chgData name="Flint Wang" userId="ab30e4d6a7280555" providerId="LiveId" clId="{D2234F11-8120-4A38-A74E-F3731637A93E}" dt="2024-03-23T19:43:08.487" v="14718"/>
          <ac:picMkLst>
            <pc:docMk/>
            <pc:sldMk cId="4228524895" sldId="319"/>
            <ac:picMk id="7" creationId="{7945792A-2FD9-2AC9-4E4D-89372D038D41}"/>
          </ac:picMkLst>
        </pc:picChg>
        <pc:picChg chg="add mod">
          <ac:chgData name="Flint Wang" userId="ab30e4d6a7280555" providerId="LiveId" clId="{D2234F11-8120-4A38-A74E-F3731637A93E}" dt="2024-03-23T19:43:08.487" v="14718"/>
          <ac:picMkLst>
            <pc:docMk/>
            <pc:sldMk cId="4228524895" sldId="319"/>
            <ac:picMk id="8" creationId="{7F297DDE-2648-2D57-5D88-CE749B22E128}"/>
          </ac:picMkLst>
        </pc:picChg>
      </pc:sldChg>
      <pc:sldChg chg="modSp add mod">
        <pc:chgData name="Flint Wang" userId="ab30e4d6a7280555" providerId="LiveId" clId="{D2234F11-8120-4A38-A74E-F3731637A93E}" dt="2024-03-23T19:25:56.177" v="14104" actId="20577"/>
        <pc:sldMkLst>
          <pc:docMk/>
          <pc:sldMk cId="1724992757" sldId="320"/>
        </pc:sldMkLst>
        <pc:spChg chg="mod">
          <ac:chgData name="Flint Wang" userId="ab30e4d6a7280555" providerId="LiveId" clId="{D2234F11-8120-4A38-A74E-F3731637A93E}" dt="2024-03-23T19:14:28.769" v="13545" actId="1076"/>
          <ac:spMkLst>
            <pc:docMk/>
            <pc:sldMk cId="1724992757" sldId="320"/>
            <ac:spMk id="3" creationId="{C38A17A8-13DD-FB08-188B-F7BE15A0DA4A}"/>
          </ac:spMkLst>
        </pc:spChg>
        <pc:spChg chg="mod">
          <ac:chgData name="Flint Wang" userId="ab30e4d6a7280555" providerId="LiveId" clId="{D2234F11-8120-4A38-A74E-F3731637A93E}" dt="2024-03-23T19:25:56.177" v="14104" actId="20577"/>
          <ac:spMkLst>
            <pc:docMk/>
            <pc:sldMk cId="1724992757" sldId="320"/>
            <ac:spMk id="4" creationId="{94968F4D-0303-BC6F-0151-E22135864E70}"/>
          </ac:spMkLst>
        </pc:spChg>
      </pc:sldChg>
      <pc:sldChg chg="modSp add mod">
        <pc:chgData name="Flint Wang" userId="ab30e4d6a7280555" providerId="LiveId" clId="{D2234F11-8120-4A38-A74E-F3731637A93E}" dt="2024-03-23T19:28:11.212" v="14204" actId="20577"/>
        <pc:sldMkLst>
          <pc:docMk/>
          <pc:sldMk cId="3573398309" sldId="321"/>
        </pc:sldMkLst>
        <pc:spChg chg="mod">
          <ac:chgData name="Flint Wang" userId="ab30e4d6a7280555" providerId="LiveId" clId="{D2234F11-8120-4A38-A74E-F3731637A93E}" dt="2024-03-23T19:28:11.212" v="14204" actId="20577"/>
          <ac:spMkLst>
            <pc:docMk/>
            <pc:sldMk cId="3573398309" sldId="321"/>
            <ac:spMk id="4" creationId="{0E8BF770-0BCC-FEF8-E32E-15CD6E9655A1}"/>
          </ac:spMkLst>
        </pc:spChg>
      </pc:sldChg>
      <pc:sldChg chg="modSp add mod">
        <pc:chgData name="Flint Wang" userId="ab30e4d6a7280555" providerId="LiveId" clId="{D2234F11-8120-4A38-A74E-F3731637A93E}" dt="2024-03-23T19:34:05.097" v="14570" actId="1076"/>
        <pc:sldMkLst>
          <pc:docMk/>
          <pc:sldMk cId="4150041844" sldId="322"/>
        </pc:sldMkLst>
        <pc:spChg chg="mod">
          <ac:chgData name="Flint Wang" userId="ab30e4d6a7280555" providerId="LiveId" clId="{D2234F11-8120-4A38-A74E-F3731637A93E}" dt="2024-03-23T19:34:05.097" v="14570" actId="1076"/>
          <ac:spMkLst>
            <pc:docMk/>
            <pc:sldMk cId="4150041844" sldId="322"/>
            <ac:spMk id="4" creationId="{D83A136E-7CC3-76C5-F50D-751286897FE9}"/>
          </ac:spMkLst>
        </pc:spChg>
      </pc:sldChg>
      <pc:sldChg chg="modSp add mod">
        <pc:chgData name="Flint Wang" userId="ab30e4d6a7280555" providerId="LiveId" clId="{D2234F11-8120-4A38-A74E-F3731637A93E}" dt="2024-03-23T19:28:18.700" v="14206"/>
        <pc:sldMkLst>
          <pc:docMk/>
          <pc:sldMk cId="1275299193" sldId="323"/>
        </pc:sldMkLst>
        <pc:spChg chg="mod">
          <ac:chgData name="Flint Wang" userId="ab30e4d6a7280555" providerId="LiveId" clId="{D2234F11-8120-4A38-A74E-F3731637A93E}" dt="2024-03-23T19:28:18.700" v="14206"/>
          <ac:spMkLst>
            <pc:docMk/>
            <pc:sldMk cId="1275299193" sldId="323"/>
            <ac:spMk id="4" creationId="{6F10B7C2-886F-C40E-F24D-41167508A156}"/>
          </ac:spMkLst>
        </pc:spChg>
      </pc:sldChg>
      <pc:sldChg chg="add">
        <pc:chgData name="Flint Wang" userId="ab30e4d6a7280555" providerId="LiveId" clId="{D2234F11-8120-4A38-A74E-F3731637A93E}" dt="2024-03-23T19:35:32.203" v="14614" actId="2890"/>
        <pc:sldMkLst>
          <pc:docMk/>
          <pc:sldMk cId="3442704141" sldId="324"/>
        </pc:sldMkLst>
      </pc:sldChg>
      <pc:sldChg chg="modSp add mod">
        <pc:chgData name="Flint Wang" userId="ab30e4d6a7280555" providerId="LiveId" clId="{D2234F11-8120-4A38-A74E-F3731637A93E}" dt="2024-03-27T18:56:04.973" v="21064" actId="14100"/>
        <pc:sldMkLst>
          <pc:docMk/>
          <pc:sldMk cId="1170583496" sldId="325"/>
        </pc:sldMkLst>
        <pc:spChg chg="mod">
          <ac:chgData name="Flint Wang" userId="ab30e4d6a7280555" providerId="LiveId" clId="{D2234F11-8120-4A38-A74E-F3731637A93E}" dt="2024-03-27T18:56:04.973" v="21064" actId="14100"/>
          <ac:spMkLst>
            <pc:docMk/>
            <pc:sldMk cId="1170583496" sldId="325"/>
            <ac:spMk id="4" creationId="{917761B7-E172-D479-A706-C21BD8FD3298}"/>
          </ac:spMkLst>
        </pc:spChg>
      </pc:sldChg>
      <pc:sldChg chg="modSp add del mod">
        <pc:chgData name="Flint Wang" userId="ab30e4d6a7280555" providerId="LiveId" clId="{D2234F11-8120-4A38-A74E-F3731637A93E}" dt="2024-03-23T19:46:47.941" v="14780" actId="47"/>
        <pc:sldMkLst>
          <pc:docMk/>
          <pc:sldMk cId="2581886521" sldId="326"/>
        </pc:sldMkLst>
        <pc:picChg chg="mod modCrop">
          <ac:chgData name="Flint Wang" userId="ab30e4d6a7280555" providerId="LiveId" clId="{D2234F11-8120-4A38-A74E-F3731637A93E}" dt="2024-03-23T19:41:47.248" v="14696" actId="732"/>
          <ac:picMkLst>
            <pc:docMk/>
            <pc:sldMk cId="2581886521" sldId="326"/>
            <ac:picMk id="7" creationId="{5B329FED-789D-2D4C-692C-0623792D219B}"/>
          </ac:picMkLst>
        </pc:picChg>
        <pc:picChg chg="mod">
          <ac:chgData name="Flint Wang" userId="ab30e4d6a7280555" providerId="LiveId" clId="{D2234F11-8120-4A38-A74E-F3731637A93E}" dt="2024-03-23T19:41:43.110" v="14695" actId="732"/>
          <ac:picMkLst>
            <pc:docMk/>
            <pc:sldMk cId="2581886521" sldId="326"/>
            <ac:picMk id="1028" creationId="{F05ED127-EA8B-00CC-6B8E-DED82842B049}"/>
          </ac:picMkLst>
        </pc:picChg>
      </pc:sldChg>
      <pc:sldChg chg="addSp delSp modSp add del mod">
        <pc:chgData name="Flint Wang" userId="ab30e4d6a7280555" providerId="LiveId" clId="{D2234F11-8120-4A38-A74E-F3731637A93E}" dt="2024-03-23T19:47:30.323" v="14789" actId="47"/>
        <pc:sldMkLst>
          <pc:docMk/>
          <pc:sldMk cId="401849796" sldId="327"/>
        </pc:sldMkLst>
        <pc:spChg chg="add mod">
          <ac:chgData name="Flint Wang" userId="ab30e4d6a7280555" providerId="LiveId" clId="{D2234F11-8120-4A38-A74E-F3731637A93E}" dt="2024-03-23T19:42:39.129" v="14715" actId="207"/>
          <ac:spMkLst>
            <pc:docMk/>
            <pc:sldMk cId="401849796" sldId="327"/>
            <ac:spMk id="8" creationId="{8FCDEFBC-413C-8E52-8BA0-B2984D590021}"/>
          </ac:spMkLst>
        </pc:spChg>
        <pc:picChg chg="del">
          <ac:chgData name="Flint Wang" userId="ab30e4d6a7280555" providerId="LiveId" clId="{D2234F11-8120-4A38-A74E-F3731637A93E}" dt="2024-03-23T19:42:08.714" v="14699" actId="478"/>
          <ac:picMkLst>
            <pc:docMk/>
            <pc:sldMk cId="401849796" sldId="327"/>
            <ac:picMk id="7" creationId="{80D02998-0AD2-4D6B-01E1-6CA55473735A}"/>
          </ac:picMkLst>
        </pc:picChg>
      </pc:sldChg>
      <pc:sldChg chg="add">
        <pc:chgData name="Flint Wang" userId="ab30e4d6a7280555" providerId="LiveId" clId="{D2234F11-8120-4A38-A74E-F3731637A93E}" dt="2024-03-23T19:42:57.247" v="14716" actId="2890"/>
        <pc:sldMkLst>
          <pc:docMk/>
          <pc:sldMk cId="3743274252" sldId="328"/>
        </pc:sldMkLst>
      </pc:sldChg>
      <pc:sldChg chg="delSp add del mod">
        <pc:chgData name="Flint Wang" userId="ab30e4d6a7280555" providerId="LiveId" clId="{D2234F11-8120-4A38-A74E-F3731637A93E}" dt="2024-03-27T18:58:47.755" v="21120" actId="47"/>
        <pc:sldMkLst>
          <pc:docMk/>
          <pc:sldMk cId="1064663577" sldId="329"/>
        </pc:sldMkLst>
        <pc:picChg chg="del">
          <ac:chgData name="Flint Wang" userId="ab30e4d6a7280555" providerId="LiveId" clId="{D2234F11-8120-4A38-A74E-F3731637A93E}" dt="2024-03-23T19:43:15.621" v="14720" actId="478"/>
          <ac:picMkLst>
            <pc:docMk/>
            <pc:sldMk cId="1064663577" sldId="329"/>
            <ac:picMk id="8" creationId="{B34FA4DB-FB7A-7471-6E2D-3FA414457116}"/>
          </ac:picMkLst>
        </pc:picChg>
      </pc:sldChg>
      <pc:sldChg chg="add del">
        <pc:chgData name="Flint Wang" userId="ab30e4d6a7280555" providerId="LiveId" clId="{D2234F11-8120-4A38-A74E-F3731637A93E}" dt="2024-03-23T19:48:06.868" v="14803" actId="47"/>
        <pc:sldMkLst>
          <pc:docMk/>
          <pc:sldMk cId="1580504244" sldId="330"/>
        </pc:sldMkLst>
      </pc:sldChg>
      <pc:sldChg chg="addSp delSp modSp add del mod">
        <pc:chgData name="Flint Wang" userId="ab30e4d6a7280555" providerId="LiveId" clId="{D2234F11-8120-4A38-A74E-F3731637A93E}" dt="2024-03-27T19:15:03.600" v="22391" actId="47"/>
        <pc:sldMkLst>
          <pc:docMk/>
          <pc:sldMk cId="4166503776" sldId="331"/>
        </pc:sldMkLst>
        <pc:spChg chg="add mod">
          <ac:chgData name="Flint Wang" userId="ab30e4d6a7280555" providerId="LiveId" clId="{D2234F11-8120-4A38-A74E-F3731637A93E}" dt="2024-03-23T19:47:24.611" v="14788" actId="207"/>
          <ac:spMkLst>
            <pc:docMk/>
            <pc:sldMk cId="4166503776" sldId="331"/>
            <ac:spMk id="4" creationId="{0CC4E34A-D1C8-E6B7-5E85-2C9F38A4EFB0}"/>
          </ac:spMkLst>
        </pc:spChg>
        <pc:spChg chg="add mod">
          <ac:chgData name="Flint Wang" userId="ab30e4d6a7280555" providerId="LiveId" clId="{D2234F11-8120-4A38-A74E-F3731637A93E}" dt="2024-03-27T18:57:16.450" v="21076"/>
          <ac:spMkLst>
            <pc:docMk/>
            <pc:sldMk cId="4166503776" sldId="331"/>
            <ac:spMk id="6" creationId="{BC4D0C8F-1C9F-9BA0-6487-ECD758E2F56F}"/>
          </ac:spMkLst>
        </pc:spChg>
        <pc:spChg chg="del">
          <ac:chgData name="Flint Wang" userId="ab30e4d6a7280555" providerId="LiveId" clId="{D2234F11-8120-4A38-A74E-F3731637A93E}" dt="2024-03-23T19:47:03.685" v="14783" actId="478"/>
          <ac:spMkLst>
            <pc:docMk/>
            <pc:sldMk cId="4166503776" sldId="331"/>
            <ac:spMk id="12" creationId="{CF437900-E8A4-6375-0FC8-427F5A56BE35}"/>
          </ac:spMkLst>
        </pc:spChg>
        <pc:spChg chg="mod">
          <ac:chgData name="Flint Wang" userId="ab30e4d6a7280555" providerId="LiveId" clId="{D2234F11-8120-4A38-A74E-F3731637A93E}" dt="2024-03-23T19:47:07.858" v="14786" actId="1076"/>
          <ac:spMkLst>
            <pc:docMk/>
            <pc:sldMk cId="4166503776" sldId="331"/>
            <ac:spMk id="16" creationId="{E38CE9F7-B18A-EA49-8AAA-8E54DF1F2E24}"/>
          </ac:spMkLst>
        </pc:spChg>
        <pc:picChg chg="add mod">
          <ac:chgData name="Flint Wang" userId="ab30e4d6a7280555" providerId="LiveId" clId="{D2234F11-8120-4A38-A74E-F3731637A93E}" dt="2024-03-27T18:57:00.924" v="21075"/>
          <ac:picMkLst>
            <pc:docMk/>
            <pc:sldMk cId="4166503776" sldId="331"/>
            <ac:picMk id="5" creationId="{88406308-C4C6-B863-3D14-17DCFF6C4F8A}"/>
          </ac:picMkLst>
        </pc:picChg>
        <pc:picChg chg="del">
          <ac:chgData name="Flint Wang" userId="ab30e4d6a7280555" providerId="LiveId" clId="{D2234F11-8120-4A38-A74E-F3731637A93E}" dt="2024-03-23T19:47:00.734" v="14782" actId="478"/>
          <ac:picMkLst>
            <pc:docMk/>
            <pc:sldMk cId="4166503776" sldId="331"/>
            <ac:picMk id="15" creationId="{91EE7D40-9B7D-5263-83C0-F5A1AC78EFE3}"/>
          </ac:picMkLst>
        </pc:picChg>
      </pc:sldChg>
      <pc:sldChg chg="modSp mod">
        <pc:chgData name="Flint Wang" userId="ab30e4d6a7280555" providerId="LiveId" clId="{D2234F11-8120-4A38-A74E-F3731637A93E}" dt="2024-03-23T19:47:54.574" v="14802" actId="20577"/>
        <pc:sldMkLst>
          <pc:docMk/>
          <pc:sldMk cId="1735538244" sldId="332"/>
        </pc:sldMkLst>
        <pc:spChg chg="mod">
          <ac:chgData name="Flint Wang" userId="ab30e4d6a7280555" providerId="LiveId" clId="{D2234F11-8120-4A38-A74E-F3731637A93E}" dt="2024-03-23T19:47:54.574" v="14802" actId="20577"/>
          <ac:spMkLst>
            <pc:docMk/>
            <pc:sldMk cId="1735538244" sldId="332"/>
            <ac:spMk id="11" creationId="{4872D8D5-2DE7-BBA4-D74C-D3E6FC5E0545}"/>
          </ac:spMkLst>
        </pc:spChg>
      </pc:sldChg>
      <pc:sldChg chg="delSp modSp mod">
        <pc:chgData name="Flint Wang" userId="ab30e4d6a7280555" providerId="LiveId" clId="{D2234F11-8120-4A38-A74E-F3731637A93E}" dt="2024-03-23T19:47:50.039" v="14796" actId="20577"/>
        <pc:sldMkLst>
          <pc:docMk/>
          <pc:sldMk cId="2481210943" sldId="333"/>
        </pc:sldMkLst>
        <pc:spChg chg="del">
          <ac:chgData name="Flint Wang" userId="ab30e4d6a7280555" providerId="LiveId" clId="{D2234F11-8120-4A38-A74E-F3731637A93E}" dt="2024-03-23T19:47:46.010" v="14790" actId="478"/>
          <ac:spMkLst>
            <pc:docMk/>
            <pc:sldMk cId="2481210943" sldId="333"/>
            <ac:spMk id="4" creationId="{80CFB5E6-CEB6-2973-EC80-E91C56C670B3}"/>
          </ac:spMkLst>
        </pc:spChg>
        <pc:spChg chg="mod">
          <ac:chgData name="Flint Wang" userId="ab30e4d6a7280555" providerId="LiveId" clId="{D2234F11-8120-4A38-A74E-F3731637A93E}" dt="2024-03-23T19:47:50.039" v="14796" actId="20577"/>
          <ac:spMkLst>
            <pc:docMk/>
            <pc:sldMk cId="2481210943" sldId="333"/>
            <ac:spMk id="11" creationId="{FCF8848D-A3F2-4776-B9DB-87ABA4F8BE0D}"/>
          </ac:spMkLst>
        </pc:spChg>
      </pc:sldChg>
      <pc:sldChg chg="modSp mod">
        <pc:chgData name="Flint Wang" userId="ab30e4d6a7280555" providerId="LiveId" clId="{D2234F11-8120-4A38-A74E-F3731637A93E}" dt="2024-03-23T19:49:23.954" v="14862" actId="1076"/>
        <pc:sldMkLst>
          <pc:docMk/>
          <pc:sldMk cId="184259891" sldId="334"/>
        </pc:sldMkLst>
        <pc:spChg chg="mod">
          <ac:chgData name="Flint Wang" userId="ab30e4d6a7280555" providerId="LiveId" clId="{D2234F11-8120-4A38-A74E-F3731637A93E}" dt="2024-03-23T19:49:23.954" v="14862" actId="1076"/>
          <ac:spMkLst>
            <pc:docMk/>
            <pc:sldMk cId="184259891" sldId="334"/>
            <ac:spMk id="8" creationId="{B7DB84B4-CA74-2D3C-6022-6A6F4FA21E53}"/>
          </ac:spMkLst>
        </pc:spChg>
        <pc:spChg chg="mod">
          <ac:chgData name="Flint Wang" userId="ab30e4d6a7280555" providerId="LiveId" clId="{D2234F11-8120-4A38-A74E-F3731637A93E}" dt="2024-03-23T19:48:27.054" v="14828" actId="20577"/>
          <ac:spMkLst>
            <pc:docMk/>
            <pc:sldMk cId="184259891" sldId="334"/>
            <ac:spMk id="11" creationId="{D37DE017-E9B6-4D23-5CBA-36DDB7901CF8}"/>
          </ac:spMkLst>
        </pc:spChg>
        <pc:spChg chg="mod">
          <ac:chgData name="Flint Wang" userId="ab30e4d6a7280555" providerId="LiveId" clId="{D2234F11-8120-4A38-A74E-F3731637A93E}" dt="2024-03-23T19:49:23.954" v="14862" actId="1076"/>
          <ac:spMkLst>
            <pc:docMk/>
            <pc:sldMk cId="184259891" sldId="334"/>
            <ac:spMk id="12" creationId="{96BD1927-894A-0843-84AF-8CB65F227C49}"/>
          </ac:spMkLst>
        </pc:spChg>
        <pc:spChg chg="mod">
          <ac:chgData name="Flint Wang" userId="ab30e4d6a7280555" providerId="LiveId" clId="{D2234F11-8120-4A38-A74E-F3731637A93E}" dt="2024-03-23T19:49:23.954" v="14862" actId="1076"/>
          <ac:spMkLst>
            <pc:docMk/>
            <pc:sldMk cId="184259891" sldId="334"/>
            <ac:spMk id="16" creationId="{401FECB9-185D-5677-B6BF-9971B0872B45}"/>
          </ac:spMkLst>
        </pc:spChg>
        <pc:spChg chg="mod">
          <ac:chgData name="Flint Wang" userId="ab30e4d6a7280555" providerId="LiveId" clId="{D2234F11-8120-4A38-A74E-F3731637A93E}" dt="2024-03-23T19:49:23.954" v="14862" actId="1076"/>
          <ac:spMkLst>
            <pc:docMk/>
            <pc:sldMk cId="184259891" sldId="334"/>
            <ac:spMk id="17" creationId="{04198961-3538-A384-2928-9FB56178CF31}"/>
          </ac:spMkLst>
        </pc:spChg>
        <pc:picChg chg="mod">
          <ac:chgData name="Flint Wang" userId="ab30e4d6a7280555" providerId="LiveId" clId="{D2234F11-8120-4A38-A74E-F3731637A93E}" dt="2024-03-23T19:49:23.954" v="14862" actId="1076"/>
          <ac:picMkLst>
            <pc:docMk/>
            <pc:sldMk cId="184259891" sldId="334"/>
            <ac:picMk id="14" creationId="{AE9DAAC6-7494-A734-6709-B3984E52C8BD}"/>
          </ac:picMkLst>
        </pc:picChg>
        <pc:picChg chg="mod">
          <ac:chgData name="Flint Wang" userId="ab30e4d6a7280555" providerId="LiveId" clId="{D2234F11-8120-4A38-A74E-F3731637A93E}" dt="2024-03-23T19:49:23.954" v="14862" actId="1076"/>
          <ac:picMkLst>
            <pc:docMk/>
            <pc:sldMk cId="184259891" sldId="334"/>
            <ac:picMk id="15" creationId="{E00A8E00-57E8-3E22-667F-62E061F2A105}"/>
          </ac:picMkLst>
        </pc:picChg>
      </pc:sldChg>
      <pc:sldChg chg="add del setBg">
        <pc:chgData name="Flint Wang" userId="ab30e4d6a7280555" providerId="LiveId" clId="{D2234F11-8120-4A38-A74E-F3731637A93E}" dt="2024-03-23T19:48:17.564" v="14805"/>
        <pc:sldMkLst>
          <pc:docMk/>
          <pc:sldMk cId="2629957265" sldId="334"/>
        </pc:sldMkLst>
      </pc:sldChg>
      <pc:sldChg chg="modSp del mod">
        <pc:chgData name="Flint Wang" userId="ab30e4d6a7280555" providerId="LiveId" clId="{D2234F11-8120-4A38-A74E-F3731637A93E}" dt="2024-03-23T19:49:36.610" v="14865" actId="47"/>
        <pc:sldMkLst>
          <pc:docMk/>
          <pc:sldMk cId="3051666605" sldId="335"/>
        </pc:sldMkLst>
        <pc:spChg chg="mod">
          <ac:chgData name="Flint Wang" userId="ab30e4d6a7280555" providerId="LiveId" clId="{D2234F11-8120-4A38-A74E-F3731637A93E}" dt="2024-03-23T19:48:35.739" v="14842" actId="20577"/>
          <ac:spMkLst>
            <pc:docMk/>
            <pc:sldMk cId="3051666605" sldId="335"/>
            <ac:spMk id="11" creationId="{F9560F52-3C8D-6655-57B6-3EE053254BCF}"/>
          </ac:spMkLst>
        </pc:spChg>
      </pc:sldChg>
      <pc:sldChg chg="add del setBg">
        <pc:chgData name="Flint Wang" userId="ab30e4d6a7280555" providerId="LiveId" clId="{D2234F11-8120-4A38-A74E-F3731637A93E}" dt="2024-03-23T19:48:17.564" v="14805"/>
        <pc:sldMkLst>
          <pc:docMk/>
          <pc:sldMk cId="3235301105" sldId="335"/>
        </pc:sldMkLst>
      </pc:sldChg>
      <pc:sldChg chg="modSp add del mod">
        <pc:chgData name="Flint Wang" userId="ab30e4d6a7280555" providerId="LiveId" clId="{D2234F11-8120-4A38-A74E-F3731637A93E}" dt="2024-03-23T19:49:34.310" v="14864" actId="47"/>
        <pc:sldMkLst>
          <pc:docMk/>
          <pc:sldMk cId="2670975706" sldId="336"/>
        </pc:sldMkLst>
        <pc:spChg chg="mod">
          <ac:chgData name="Flint Wang" userId="ab30e4d6a7280555" providerId="LiveId" clId="{D2234F11-8120-4A38-A74E-F3731637A93E}" dt="2024-03-23T19:48:48.307" v="14861" actId="20577"/>
          <ac:spMkLst>
            <pc:docMk/>
            <pc:sldMk cId="2670975706" sldId="336"/>
            <ac:spMk id="11" creationId="{E96B3C0A-51CB-4215-37C3-DE4207BEE187}"/>
          </ac:spMkLst>
        </pc:spChg>
      </pc:sldChg>
      <pc:sldChg chg="modSp add mod">
        <pc:chgData name="Flint Wang" userId="ab30e4d6a7280555" providerId="LiveId" clId="{D2234F11-8120-4A38-A74E-F3731637A93E}" dt="2024-03-23T19:49:45.701" v="14881" actId="20577"/>
        <pc:sldMkLst>
          <pc:docMk/>
          <pc:sldMk cId="437104469" sldId="337"/>
        </pc:sldMkLst>
        <pc:spChg chg="mod">
          <ac:chgData name="Flint Wang" userId="ab30e4d6a7280555" providerId="LiveId" clId="{D2234F11-8120-4A38-A74E-F3731637A93E}" dt="2024-03-23T19:49:45.701" v="14881" actId="20577"/>
          <ac:spMkLst>
            <pc:docMk/>
            <pc:sldMk cId="437104469" sldId="337"/>
            <ac:spMk id="11" creationId="{174171CF-C946-BF15-32D0-9D1E861EFDD6}"/>
          </ac:spMkLst>
        </pc:spChg>
      </pc:sldChg>
      <pc:sldChg chg="addSp delSp modSp add mod">
        <pc:chgData name="Flint Wang" userId="ab30e4d6a7280555" providerId="LiveId" clId="{D2234F11-8120-4A38-A74E-F3731637A93E}" dt="2024-03-23T19:51:45.946" v="14998" actId="122"/>
        <pc:sldMkLst>
          <pc:docMk/>
          <pc:sldMk cId="2830042009" sldId="338"/>
        </pc:sldMkLst>
        <pc:spChg chg="add mod">
          <ac:chgData name="Flint Wang" userId="ab30e4d6a7280555" providerId="LiveId" clId="{D2234F11-8120-4A38-A74E-F3731637A93E}" dt="2024-03-23T19:51:45.946" v="14998" actId="122"/>
          <ac:spMkLst>
            <pc:docMk/>
            <pc:sldMk cId="2830042009" sldId="338"/>
            <ac:spMk id="4" creationId="{02BFDDC0-F082-2E63-64B6-244ABDF5891D}"/>
          </ac:spMkLst>
        </pc:spChg>
        <pc:spChg chg="del">
          <ac:chgData name="Flint Wang" userId="ab30e4d6a7280555" providerId="LiveId" clId="{D2234F11-8120-4A38-A74E-F3731637A93E}" dt="2024-03-23T19:49:55.564" v="14884" actId="478"/>
          <ac:spMkLst>
            <pc:docMk/>
            <pc:sldMk cId="2830042009" sldId="338"/>
            <ac:spMk id="12" creationId="{77117735-9C7F-CF57-43BC-8104D6E23906}"/>
          </ac:spMkLst>
        </pc:spChg>
        <pc:picChg chg="del">
          <ac:chgData name="Flint Wang" userId="ab30e4d6a7280555" providerId="LiveId" clId="{D2234F11-8120-4A38-A74E-F3731637A93E}" dt="2024-03-23T19:49:54.161" v="14883" actId="478"/>
          <ac:picMkLst>
            <pc:docMk/>
            <pc:sldMk cId="2830042009" sldId="338"/>
            <ac:picMk id="15" creationId="{8459055F-DCDC-CB9F-8E6D-B2AF3D696C97}"/>
          </ac:picMkLst>
        </pc:picChg>
      </pc:sldChg>
      <pc:sldChg chg="modSp mod">
        <pc:chgData name="Flint Wang" userId="ab30e4d6a7280555" providerId="LiveId" clId="{D2234F11-8120-4A38-A74E-F3731637A93E}" dt="2024-03-23T19:52:41.385" v="15011" actId="20577"/>
        <pc:sldMkLst>
          <pc:docMk/>
          <pc:sldMk cId="1221953677" sldId="339"/>
        </pc:sldMkLst>
        <pc:spChg chg="mod">
          <ac:chgData name="Flint Wang" userId="ab30e4d6a7280555" providerId="LiveId" clId="{D2234F11-8120-4A38-A74E-F3731637A93E}" dt="2024-03-23T19:52:41.385" v="15011" actId="20577"/>
          <ac:spMkLst>
            <pc:docMk/>
            <pc:sldMk cId="1221953677" sldId="339"/>
            <ac:spMk id="11" creationId="{5FD5A00D-F78A-E876-7215-382922282218}"/>
          </ac:spMkLst>
        </pc:spChg>
      </pc:sldChg>
      <pc:sldChg chg="modSp del mod">
        <pc:chgData name="Flint Wang" userId="ab30e4d6a7280555" providerId="LiveId" clId="{D2234F11-8120-4A38-A74E-F3731637A93E}" dt="2024-03-23T19:59:58.063" v="15667" actId="47"/>
        <pc:sldMkLst>
          <pc:docMk/>
          <pc:sldMk cId="3754157241" sldId="340"/>
        </pc:sldMkLst>
        <pc:spChg chg="mod">
          <ac:chgData name="Flint Wang" userId="ab30e4d6a7280555" providerId="LiveId" clId="{D2234F11-8120-4A38-A74E-F3731637A93E}" dt="2024-03-23T19:52:48.090" v="15024" actId="20577"/>
          <ac:spMkLst>
            <pc:docMk/>
            <pc:sldMk cId="3754157241" sldId="340"/>
            <ac:spMk id="11" creationId="{B37496F0-5B47-ADEB-987F-06E5CED0BB90}"/>
          </ac:spMkLst>
        </pc:spChg>
      </pc:sldChg>
      <pc:sldChg chg="addSp modSp mod">
        <pc:chgData name="Flint Wang" userId="ab30e4d6a7280555" providerId="LiveId" clId="{D2234F11-8120-4A38-A74E-F3731637A93E}" dt="2024-03-23T20:06:11.900" v="15877" actId="20577"/>
        <pc:sldMkLst>
          <pc:docMk/>
          <pc:sldMk cId="2748951959" sldId="341"/>
        </pc:sldMkLst>
        <pc:spChg chg="add mod">
          <ac:chgData name="Flint Wang" userId="ab30e4d6a7280555" providerId="LiveId" clId="{D2234F11-8120-4A38-A74E-F3731637A93E}" dt="2024-03-23T20:06:11.900" v="15877" actId="20577"/>
          <ac:spMkLst>
            <pc:docMk/>
            <pc:sldMk cId="2748951959" sldId="341"/>
            <ac:spMk id="4" creationId="{06D076C8-C2E0-2629-1DC0-A053A45B6436}"/>
          </ac:spMkLst>
        </pc:spChg>
        <pc:spChg chg="mod">
          <ac:chgData name="Flint Wang" userId="ab30e4d6a7280555" providerId="LiveId" clId="{D2234F11-8120-4A38-A74E-F3731637A93E}" dt="2024-03-23T19:53:10.460" v="15045" actId="20577"/>
          <ac:spMkLst>
            <pc:docMk/>
            <pc:sldMk cId="2748951959" sldId="341"/>
            <ac:spMk id="11" creationId="{DF2DED40-62F5-C647-C2BD-CCBF525EBDE7}"/>
          </ac:spMkLst>
        </pc:spChg>
      </pc:sldChg>
      <pc:sldChg chg="modSp del mod">
        <pc:chgData name="Flint Wang" userId="ab30e4d6a7280555" providerId="LiveId" clId="{D2234F11-8120-4A38-A74E-F3731637A93E}" dt="2024-03-23T19:53:30.851" v="15061" actId="47"/>
        <pc:sldMkLst>
          <pc:docMk/>
          <pc:sldMk cId="241765206" sldId="342"/>
        </pc:sldMkLst>
        <pc:spChg chg="mod">
          <ac:chgData name="Flint Wang" userId="ab30e4d6a7280555" providerId="LiveId" clId="{D2234F11-8120-4A38-A74E-F3731637A93E}" dt="2024-03-23T19:53:16.373" v="15060" actId="20577"/>
          <ac:spMkLst>
            <pc:docMk/>
            <pc:sldMk cId="241765206" sldId="342"/>
            <ac:spMk id="11" creationId="{FE467638-617A-E366-5D59-42A52399262A}"/>
          </ac:spMkLst>
        </pc:spChg>
      </pc:sldChg>
      <pc:sldChg chg="addSp delSp modSp add mod">
        <pc:chgData name="Flint Wang" userId="ab30e4d6a7280555" providerId="LiveId" clId="{D2234F11-8120-4A38-A74E-F3731637A93E}" dt="2024-03-23T20:06:15.421" v="15878"/>
        <pc:sldMkLst>
          <pc:docMk/>
          <pc:sldMk cId="476591619" sldId="342"/>
        </pc:sldMkLst>
        <pc:spChg chg="add mod">
          <ac:chgData name="Flint Wang" userId="ab30e4d6a7280555" providerId="LiveId" clId="{D2234F11-8120-4A38-A74E-F3731637A93E}" dt="2024-03-23T20:06:15.421" v="15878"/>
          <ac:spMkLst>
            <pc:docMk/>
            <pc:sldMk cId="476591619" sldId="342"/>
            <ac:spMk id="4" creationId="{A89395C9-C181-36CC-D746-836E2DAA2274}"/>
          </ac:spMkLst>
        </pc:spChg>
        <pc:spChg chg="del">
          <ac:chgData name="Flint Wang" userId="ab30e4d6a7280555" providerId="LiveId" clId="{D2234F11-8120-4A38-A74E-F3731637A93E}" dt="2024-03-23T19:53:37.174" v="15064" actId="478"/>
          <ac:spMkLst>
            <pc:docMk/>
            <pc:sldMk cId="476591619" sldId="342"/>
            <ac:spMk id="8" creationId="{6C71C3D3-767B-A027-7F6D-83C10F9F9CA8}"/>
          </ac:spMkLst>
        </pc:spChg>
        <pc:picChg chg="del">
          <ac:chgData name="Flint Wang" userId="ab30e4d6a7280555" providerId="LiveId" clId="{D2234F11-8120-4A38-A74E-F3731637A93E}" dt="2024-03-23T19:53:35.434" v="15063" actId="478"/>
          <ac:picMkLst>
            <pc:docMk/>
            <pc:sldMk cId="476591619" sldId="342"/>
            <ac:picMk id="14" creationId="{D989FB6F-3833-474D-7A37-48A3C8CABBF8}"/>
          </ac:picMkLst>
        </pc:picChg>
      </pc:sldChg>
      <pc:sldChg chg="addSp delSp modSp add mod">
        <pc:chgData name="Flint Wang" userId="ab30e4d6a7280555" providerId="LiveId" clId="{D2234F11-8120-4A38-A74E-F3731637A93E}" dt="2024-03-23T19:59:33.734" v="15666" actId="1076"/>
        <pc:sldMkLst>
          <pc:docMk/>
          <pc:sldMk cId="4182175090" sldId="343"/>
        </pc:sldMkLst>
        <pc:spChg chg="add mod">
          <ac:chgData name="Flint Wang" userId="ab30e4d6a7280555" providerId="LiveId" clId="{D2234F11-8120-4A38-A74E-F3731637A93E}" dt="2024-03-23T19:55:31.992" v="15303" actId="404"/>
          <ac:spMkLst>
            <pc:docMk/>
            <pc:sldMk cId="4182175090" sldId="343"/>
            <ac:spMk id="4" creationId="{8EB7F3C3-DCD8-CF34-298B-EEE3F226E4DA}"/>
          </ac:spMkLst>
        </pc:spChg>
        <pc:spChg chg="add mod">
          <ac:chgData name="Flint Wang" userId="ab30e4d6a7280555" providerId="LiveId" clId="{D2234F11-8120-4A38-A74E-F3731637A93E}" dt="2024-03-23T19:59:33.734" v="15666" actId="1076"/>
          <ac:spMkLst>
            <pc:docMk/>
            <pc:sldMk cId="4182175090" sldId="343"/>
            <ac:spMk id="5" creationId="{E0472AB8-0BBB-4CB7-3073-F45C2EB943A3}"/>
          </ac:spMkLst>
        </pc:spChg>
        <pc:spChg chg="del">
          <ac:chgData name="Flint Wang" userId="ab30e4d6a7280555" providerId="LiveId" clId="{D2234F11-8120-4A38-A74E-F3731637A93E}" dt="2024-03-23T19:54:07.887" v="15067" actId="478"/>
          <ac:spMkLst>
            <pc:docMk/>
            <pc:sldMk cId="4182175090" sldId="343"/>
            <ac:spMk id="8" creationId="{7997CA97-B0A7-AB23-2782-30CB47B92D68}"/>
          </ac:spMkLst>
        </pc:spChg>
        <pc:picChg chg="del">
          <ac:chgData name="Flint Wang" userId="ab30e4d6a7280555" providerId="LiveId" clId="{D2234F11-8120-4A38-A74E-F3731637A93E}" dt="2024-03-23T19:54:06.419" v="15066" actId="478"/>
          <ac:picMkLst>
            <pc:docMk/>
            <pc:sldMk cId="4182175090" sldId="343"/>
            <ac:picMk id="14" creationId="{4529B46F-ED57-3EE8-616A-8BBB956CA476}"/>
          </ac:picMkLst>
        </pc:picChg>
      </pc:sldChg>
      <pc:sldChg chg="modSp add mod">
        <pc:chgData name="Flint Wang" userId="ab30e4d6a7280555" providerId="LiveId" clId="{D2234F11-8120-4A38-A74E-F3731637A93E}" dt="2024-03-23T19:59:13.997" v="15657" actId="403"/>
        <pc:sldMkLst>
          <pc:docMk/>
          <pc:sldMk cId="315846795" sldId="344"/>
        </pc:sldMkLst>
        <pc:spChg chg="mod">
          <ac:chgData name="Flint Wang" userId="ab30e4d6a7280555" providerId="LiveId" clId="{D2234F11-8120-4A38-A74E-F3731637A93E}" dt="2024-03-23T19:59:13.997" v="15657" actId="403"/>
          <ac:spMkLst>
            <pc:docMk/>
            <pc:sldMk cId="315846795" sldId="344"/>
            <ac:spMk id="4" creationId="{C118DD6A-353F-84B6-05CC-C4495C462856}"/>
          </ac:spMkLst>
        </pc:spChg>
      </pc:sldChg>
      <pc:sldChg chg="modSp add mod">
        <pc:chgData name="Flint Wang" userId="ab30e4d6a7280555" providerId="LiveId" clId="{D2234F11-8120-4A38-A74E-F3731637A93E}" dt="2024-03-23T20:06:43.578" v="15902" actId="14100"/>
        <pc:sldMkLst>
          <pc:docMk/>
          <pc:sldMk cId="1170749236" sldId="345"/>
        </pc:sldMkLst>
        <pc:spChg chg="mod">
          <ac:chgData name="Flint Wang" userId="ab30e4d6a7280555" providerId="LiveId" clId="{D2234F11-8120-4A38-A74E-F3731637A93E}" dt="2024-03-23T20:06:43.578" v="15902" actId="14100"/>
          <ac:spMkLst>
            <pc:docMk/>
            <pc:sldMk cId="1170749236" sldId="345"/>
            <ac:spMk id="11" creationId="{11AF017B-2971-7A4C-B15F-53969CC77ADF}"/>
          </ac:spMkLst>
        </pc:spChg>
      </pc:sldChg>
      <pc:sldChg chg="add del setBg">
        <pc:chgData name="Flint Wang" userId="ab30e4d6a7280555" providerId="LiveId" clId="{D2234F11-8120-4A38-A74E-F3731637A93E}" dt="2024-03-23T20:00:13.089" v="15669"/>
        <pc:sldMkLst>
          <pc:docMk/>
          <pc:sldMk cId="4122729293" sldId="345"/>
        </pc:sldMkLst>
      </pc:sldChg>
      <pc:sldChg chg="add del setBg">
        <pc:chgData name="Flint Wang" userId="ab30e4d6a7280555" providerId="LiveId" clId="{D2234F11-8120-4A38-A74E-F3731637A93E}" dt="2024-03-23T20:00:13.089" v="15669"/>
        <pc:sldMkLst>
          <pc:docMk/>
          <pc:sldMk cId="1118454933" sldId="346"/>
        </pc:sldMkLst>
      </pc:sldChg>
      <pc:sldChg chg="add del replId">
        <pc:chgData name="Flint Wang" userId="ab30e4d6a7280555" providerId="LiveId" clId="{D2234F11-8120-4A38-A74E-F3731637A93E}" dt="2024-03-23T20:01:05.257" v="15710" actId="47"/>
        <pc:sldMkLst>
          <pc:docMk/>
          <pc:sldMk cId="3596978047" sldId="346"/>
        </pc:sldMkLst>
      </pc:sldChg>
      <pc:sldChg chg="addSp delSp modSp add mod">
        <pc:chgData name="Flint Wang" userId="ab30e4d6a7280555" providerId="LiveId" clId="{D2234F11-8120-4A38-A74E-F3731637A93E}" dt="2024-03-23T20:10:27.929" v="16059"/>
        <pc:sldMkLst>
          <pc:docMk/>
          <pc:sldMk cId="2362864414" sldId="347"/>
        </pc:sldMkLst>
        <pc:spChg chg="add mod">
          <ac:chgData name="Flint Wang" userId="ab30e4d6a7280555" providerId="LiveId" clId="{D2234F11-8120-4A38-A74E-F3731637A93E}" dt="2024-03-23T20:10:06.108" v="16056"/>
          <ac:spMkLst>
            <pc:docMk/>
            <pc:sldMk cId="2362864414" sldId="347"/>
            <ac:spMk id="4" creationId="{96033FBE-3CBE-C416-63A2-CB644ED5FA23}"/>
          </ac:spMkLst>
        </pc:spChg>
        <pc:spChg chg="add mod">
          <ac:chgData name="Flint Wang" userId="ab30e4d6a7280555" providerId="LiveId" clId="{D2234F11-8120-4A38-A74E-F3731637A93E}" dt="2024-03-23T20:10:10.719" v="16057"/>
          <ac:spMkLst>
            <pc:docMk/>
            <pc:sldMk cId="2362864414" sldId="347"/>
            <ac:spMk id="5" creationId="{F02ADAC1-B0E6-DE8E-058F-0AB564AEF484}"/>
          </ac:spMkLst>
        </pc:spChg>
        <pc:spChg chg="add mod">
          <ac:chgData name="Flint Wang" userId="ab30e4d6a7280555" providerId="LiveId" clId="{D2234F11-8120-4A38-A74E-F3731637A93E}" dt="2024-03-23T20:10:27.929" v="16059"/>
          <ac:spMkLst>
            <pc:docMk/>
            <pc:sldMk cId="2362864414" sldId="347"/>
            <ac:spMk id="6" creationId="{DB4C444C-3B30-BCF8-918C-D3032FD405D8}"/>
          </ac:spMkLst>
        </pc:spChg>
        <pc:spChg chg="del">
          <ac:chgData name="Flint Wang" userId="ab30e4d6a7280555" providerId="LiveId" clId="{D2234F11-8120-4A38-A74E-F3731637A93E}" dt="2024-03-23T20:10:27.795" v="16058" actId="478"/>
          <ac:spMkLst>
            <pc:docMk/>
            <pc:sldMk cId="2362864414" sldId="347"/>
            <ac:spMk id="11" creationId="{A5AEE314-A590-F1EC-161B-1D9B34AADC0B}"/>
          </ac:spMkLst>
        </pc:spChg>
        <pc:spChg chg="del">
          <ac:chgData name="Flint Wang" userId="ab30e4d6a7280555" providerId="LiveId" clId="{D2234F11-8120-4A38-A74E-F3731637A93E}" dt="2024-03-23T20:00:31.598" v="15682" actId="478"/>
          <ac:spMkLst>
            <pc:docMk/>
            <pc:sldMk cId="2362864414" sldId="347"/>
            <ac:spMk id="12" creationId="{192EA0D3-0531-964E-E8BA-56E9F60A40EF}"/>
          </ac:spMkLst>
        </pc:spChg>
        <pc:picChg chg="del">
          <ac:chgData name="Flint Wang" userId="ab30e4d6a7280555" providerId="LiveId" clId="{D2234F11-8120-4A38-A74E-F3731637A93E}" dt="2024-03-23T20:00:30.070" v="15681" actId="478"/>
          <ac:picMkLst>
            <pc:docMk/>
            <pc:sldMk cId="2362864414" sldId="347"/>
            <ac:picMk id="15" creationId="{7633E7E2-0BA8-3EF3-8BAE-8CA361DB8CC9}"/>
          </ac:picMkLst>
        </pc:picChg>
      </pc:sldChg>
      <pc:sldChg chg="modSp add mod">
        <pc:chgData name="Flint Wang" userId="ab30e4d6a7280555" providerId="LiveId" clId="{D2234F11-8120-4A38-A74E-F3731637A93E}" dt="2024-03-23T20:11:23.491" v="16115" actId="20577"/>
        <pc:sldMkLst>
          <pc:docMk/>
          <pc:sldMk cId="1798883373" sldId="348"/>
        </pc:sldMkLst>
        <pc:spChg chg="mod">
          <ac:chgData name="Flint Wang" userId="ab30e4d6a7280555" providerId="LiveId" clId="{D2234F11-8120-4A38-A74E-F3731637A93E}" dt="2024-03-23T20:11:23.491" v="16115" actId="20577"/>
          <ac:spMkLst>
            <pc:docMk/>
            <pc:sldMk cId="1798883373" sldId="348"/>
            <ac:spMk id="11" creationId="{AF454026-F6E3-34B2-A6D0-8E61EFBD256B}"/>
          </ac:spMkLst>
        </pc:spChg>
      </pc:sldChg>
      <pc:sldChg chg="modSp add del mod replId">
        <pc:chgData name="Flint Wang" userId="ab30e4d6a7280555" providerId="LiveId" clId="{D2234F11-8120-4A38-A74E-F3731637A93E}" dt="2024-03-23T20:11:28.496" v="16117" actId="47"/>
        <pc:sldMkLst>
          <pc:docMk/>
          <pc:sldMk cId="311500409" sldId="349"/>
        </pc:sldMkLst>
        <pc:spChg chg="mod">
          <ac:chgData name="Flint Wang" userId="ab30e4d6a7280555" providerId="LiveId" clId="{D2234F11-8120-4A38-A74E-F3731637A93E}" dt="2024-03-23T20:01:35.296" v="15767" actId="20577"/>
          <ac:spMkLst>
            <pc:docMk/>
            <pc:sldMk cId="311500409" sldId="349"/>
            <ac:spMk id="11" creationId="{E857BF46-E739-E52A-F0E2-0B23B76E9177}"/>
          </ac:spMkLst>
        </pc:spChg>
      </pc:sldChg>
      <pc:sldChg chg="addSp modSp add mod">
        <pc:chgData name="Flint Wang" userId="ab30e4d6a7280555" providerId="LiveId" clId="{D2234F11-8120-4A38-A74E-F3731637A93E}" dt="2024-03-23T20:09:34.347" v="16055" actId="14100"/>
        <pc:sldMkLst>
          <pc:docMk/>
          <pc:sldMk cId="1029992098" sldId="350"/>
        </pc:sldMkLst>
        <pc:spChg chg="add mod">
          <ac:chgData name="Flint Wang" userId="ab30e4d6a7280555" providerId="LiveId" clId="{D2234F11-8120-4A38-A74E-F3731637A93E}" dt="2024-03-23T20:07:52.333" v="15905" actId="1076"/>
          <ac:spMkLst>
            <pc:docMk/>
            <pc:sldMk cId="1029992098" sldId="350"/>
            <ac:spMk id="5" creationId="{79BD333F-1C6F-B503-582C-2E8E76CE7C17}"/>
          </ac:spMkLst>
        </pc:spChg>
        <pc:spChg chg="add mod">
          <ac:chgData name="Flint Wang" userId="ab30e4d6a7280555" providerId="LiveId" clId="{D2234F11-8120-4A38-A74E-F3731637A93E}" dt="2024-03-23T20:09:34.347" v="16055" actId="14100"/>
          <ac:spMkLst>
            <pc:docMk/>
            <pc:sldMk cId="1029992098" sldId="350"/>
            <ac:spMk id="6" creationId="{79EF1044-98B5-69BA-956B-6F3100C33FB2}"/>
          </ac:spMkLst>
        </pc:spChg>
      </pc:sldChg>
      <pc:sldChg chg="modSp mod">
        <pc:chgData name="Flint Wang" userId="ab30e4d6a7280555" providerId="LiveId" clId="{D2234F11-8120-4A38-A74E-F3731637A93E}" dt="2024-03-23T20:10:59.071" v="16100" actId="20577"/>
        <pc:sldMkLst>
          <pc:docMk/>
          <pc:sldMk cId="1793817559" sldId="351"/>
        </pc:sldMkLst>
        <pc:spChg chg="mod">
          <ac:chgData name="Flint Wang" userId="ab30e4d6a7280555" providerId="LiveId" clId="{D2234F11-8120-4A38-A74E-F3731637A93E}" dt="2024-03-23T20:10:59.071" v="16100" actId="20577"/>
          <ac:spMkLst>
            <pc:docMk/>
            <pc:sldMk cId="1793817559" sldId="351"/>
            <ac:spMk id="11" creationId="{1A409F8B-71A2-E30B-258F-D2F7775A6B5A}"/>
          </ac:spMkLst>
        </pc:spChg>
      </pc:sldChg>
      <pc:sldChg chg="addSp delSp modSp mod">
        <pc:chgData name="Flint Wang" userId="ab30e4d6a7280555" providerId="LiveId" clId="{D2234F11-8120-4A38-A74E-F3731637A93E}" dt="2024-03-23T20:11:06.082" v="16102"/>
        <pc:sldMkLst>
          <pc:docMk/>
          <pc:sldMk cId="234822288" sldId="352"/>
        </pc:sldMkLst>
        <pc:spChg chg="add mod">
          <ac:chgData name="Flint Wang" userId="ab30e4d6a7280555" providerId="LiveId" clId="{D2234F11-8120-4A38-A74E-F3731637A93E}" dt="2024-03-23T20:11:06.082" v="16102"/>
          <ac:spMkLst>
            <pc:docMk/>
            <pc:sldMk cId="234822288" sldId="352"/>
            <ac:spMk id="4" creationId="{A31A5947-3472-ECDA-299D-8C5ADF94E719}"/>
          </ac:spMkLst>
        </pc:spChg>
        <pc:spChg chg="del">
          <ac:chgData name="Flint Wang" userId="ab30e4d6a7280555" providerId="LiveId" clId="{D2234F11-8120-4A38-A74E-F3731637A93E}" dt="2024-03-23T20:11:05.861" v="16101" actId="478"/>
          <ac:spMkLst>
            <pc:docMk/>
            <pc:sldMk cId="234822288" sldId="352"/>
            <ac:spMk id="11" creationId="{F0552AE0-5830-7790-EBB6-5C5BA9023736}"/>
          </ac:spMkLst>
        </pc:spChg>
      </pc:sldChg>
      <pc:sldChg chg="addSp delSp modSp mod">
        <pc:chgData name="Flint Wang" userId="ab30e4d6a7280555" providerId="LiveId" clId="{D2234F11-8120-4A38-A74E-F3731637A93E}" dt="2024-03-23T20:11:10.978" v="16104"/>
        <pc:sldMkLst>
          <pc:docMk/>
          <pc:sldMk cId="3747045646" sldId="353"/>
        </pc:sldMkLst>
        <pc:spChg chg="del">
          <ac:chgData name="Flint Wang" userId="ab30e4d6a7280555" providerId="LiveId" clId="{D2234F11-8120-4A38-A74E-F3731637A93E}" dt="2024-03-23T20:11:10.752" v="16103" actId="478"/>
          <ac:spMkLst>
            <pc:docMk/>
            <pc:sldMk cId="3747045646" sldId="353"/>
            <ac:spMk id="6" creationId="{643EEA9D-B7C8-768F-63E3-8C4751A641AA}"/>
          </ac:spMkLst>
        </pc:spChg>
        <pc:spChg chg="add mod">
          <ac:chgData name="Flint Wang" userId="ab30e4d6a7280555" providerId="LiveId" clId="{D2234F11-8120-4A38-A74E-F3731637A93E}" dt="2024-03-23T20:11:10.978" v="16104"/>
          <ac:spMkLst>
            <pc:docMk/>
            <pc:sldMk cId="3747045646" sldId="353"/>
            <ac:spMk id="7" creationId="{0A43CEE3-536E-9662-3F2F-A6F071A3CE8B}"/>
          </ac:spMkLst>
        </pc:spChg>
      </pc:sldChg>
      <pc:sldChg chg="addSp delSp add mod">
        <pc:chgData name="Flint Wang" userId="ab30e4d6a7280555" providerId="LiveId" clId="{D2234F11-8120-4A38-A74E-F3731637A93E}" dt="2024-03-23T20:11:37.451" v="16121" actId="478"/>
        <pc:sldMkLst>
          <pc:docMk/>
          <pc:sldMk cId="2854534480" sldId="354"/>
        </pc:sldMkLst>
        <pc:spChg chg="del">
          <ac:chgData name="Flint Wang" userId="ab30e4d6a7280555" providerId="LiveId" clId="{D2234F11-8120-4A38-A74E-F3731637A93E}" dt="2024-03-23T20:11:37.451" v="16121" actId="478"/>
          <ac:spMkLst>
            <pc:docMk/>
            <pc:sldMk cId="2854534480" sldId="354"/>
            <ac:spMk id="8" creationId="{B03317EE-9EA7-8D7B-B863-16DB53B7B711}"/>
          </ac:spMkLst>
        </pc:spChg>
        <pc:spChg chg="add del">
          <ac:chgData name="Flint Wang" userId="ab30e4d6a7280555" providerId="LiveId" clId="{D2234F11-8120-4A38-A74E-F3731637A93E}" dt="2024-03-23T20:11:35.191" v="16120" actId="478"/>
          <ac:spMkLst>
            <pc:docMk/>
            <pc:sldMk cId="2854534480" sldId="354"/>
            <ac:spMk id="16" creationId="{B3FAB0E3-0065-515B-0AC9-B7076130D11C}"/>
          </ac:spMkLst>
        </pc:spChg>
        <pc:picChg chg="del">
          <ac:chgData name="Flint Wang" userId="ab30e4d6a7280555" providerId="LiveId" clId="{D2234F11-8120-4A38-A74E-F3731637A93E}" dt="2024-03-23T20:11:32.050" v="16118" actId="478"/>
          <ac:picMkLst>
            <pc:docMk/>
            <pc:sldMk cId="2854534480" sldId="354"/>
            <ac:picMk id="14" creationId="{0BC5A731-3A43-28DE-6B1B-6CD54C165215}"/>
          </ac:picMkLst>
        </pc:picChg>
      </pc:sldChg>
      <pc:sldChg chg="addSp delSp modSp add mod ord">
        <pc:chgData name="Flint Wang" userId="ab30e4d6a7280555" providerId="LiveId" clId="{D2234F11-8120-4A38-A74E-F3731637A93E}" dt="2024-03-23T20:12:48.908" v="16237"/>
        <pc:sldMkLst>
          <pc:docMk/>
          <pc:sldMk cId="1550723370" sldId="355"/>
        </pc:sldMkLst>
        <pc:spChg chg="add mod">
          <ac:chgData name="Flint Wang" userId="ab30e4d6a7280555" providerId="LiveId" clId="{D2234F11-8120-4A38-A74E-F3731637A93E}" dt="2024-03-23T20:12:48.908" v="16237"/>
          <ac:spMkLst>
            <pc:docMk/>
            <pc:sldMk cId="1550723370" sldId="355"/>
            <ac:spMk id="4" creationId="{179D2142-8A07-AFA1-D3E8-1BBE83D9FEEF}"/>
          </ac:spMkLst>
        </pc:spChg>
        <pc:spChg chg="del mod">
          <ac:chgData name="Flint Wang" userId="ab30e4d6a7280555" providerId="LiveId" clId="{D2234F11-8120-4A38-A74E-F3731637A93E}" dt="2024-03-23T20:12:48.727" v="16236" actId="478"/>
          <ac:spMkLst>
            <pc:docMk/>
            <pc:sldMk cId="1550723370" sldId="355"/>
            <ac:spMk id="11" creationId="{B4948646-3413-9B60-FAAF-78DB6B464108}"/>
          </ac:spMkLst>
        </pc:spChg>
      </pc:sldChg>
      <pc:sldChg chg="delSp modSp add mod">
        <pc:chgData name="Flint Wang" userId="ab30e4d6a7280555" providerId="LiveId" clId="{D2234F11-8120-4A38-A74E-F3731637A93E}" dt="2024-03-23T20:12:38.989" v="16235" actId="20577"/>
        <pc:sldMkLst>
          <pc:docMk/>
          <pc:sldMk cId="316757380" sldId="356"/>
        </pc:sldMkLst>
        <pc:spChg chg="del">
          <ac:chgData name="Flint Wang" userId="ab30e4d6a7280555" providerId="LiveId" clId="{D2234F11-8120-4A38-A74E-F3731637A93E}" dt="2024-03-23T20:12:21.613" v="16191" actId="478"/>
          <ac:spMkLst>
            <pc:docMk/>
            <pc:sldMk cId="316757380" sldId="356"/>
            <ac:spMk id="8" creationId="{729701E5-1FDF-E19E-20CC-15C386200184}"/>
          </ac:spMkLst>
        </pc:spChg>
        <pc:spChg chg="mod">
          <ac:chgData name="Flint Wang" userId="ab30e4d6a7280555" providerId="LiveId" clId="{D2234F11-8120-4A38-A74E-F3731637A93E}" dt="2024-03-23T20:12:38.989" v="16235" actId="20577"/>
          <ac:spMkLst>
            <pc:docMk/>
            <pc:sldMk cId="316757380" sldId="356"/>
            <ac:spMk id="11" creationId="{7FB59A47-DEB5-4BC1-8672-F8271B065F26}"/>
          </ac:spMkLst>
        </pc:spChg>
        <pc:picChg chg="del">
          <ac:chgData name="Flint Wang" userId="ab30e4d6a7280555" providerId="LiveId" clId="{D2234F11-8120-4A38-A74E-F3731637A93E}" dt="2024-03-23T20:12:20.167" v="16190" actId="478"/>
          <ac:picMkLst>
            <pc:docMk/>
            <pc:sldMk cId="316757380" sldId="356"/>
            <ac:picMk id="14" creationId="{F937B8E4-2093-1301-947B-91987A214BC4}"/>
          </ac:picMkLst>
        </pc:picChg>
      </pc:sldChg>
      <pc:sldChg chg="modSp add mod ord">
        <pc:chgData name="Flint Wang" userId="ab30e4d6a7280555" providerId="LiveId" clId="{D2234F11-8120-4A38-A74E-F3731637A93E}" dt="2024-03-23T20:13:28.861" v="16272" actId="20577"/>
        <pc:sldMkLst>
          <pc:docMk/>
          <pc:sldMk cId="3464837826" sldId="357"/>
        </pc:sldMkLst>
        <pc:spChg chg="mod">
          <ac:chgData name="Flint Wang" userId="ab30e4d6a7280555" providerId="LiveId" clId="{D2234F11-8120-4A38-A74E-F3731637A93E}" dt="2024-03-23T20:13:28.861" v="16272" actId="20577"/>
          <ac:spMkLst>
            <pc:docMk/>
            <pc:sldMk cId="3464837826" sldId="357"/>
            <ac:spMk id="11" creationId="{3D5B05B6-864C-0DF9-CE62-216EE398F79B}"/>
          </ac:spMkLst>
        </pc:spChg>
      </pc:sldChg>
      <pc:sldChg chg="delSp add mod">
        <pc:chgData name="Flint Wang" userId="ab30e4d6a7280555" providerId="LiveId" clId="{D2234F11-8120-4A38-A74E-F3731637A93E}" dt="2024-03-23T20:13:41.508" v="16275" actId="478"/>
        <pc:sldMkLst>
          <pc:docMk/>
          <pc:sldMk cId="3882830311" sldId="358"/>
        </pc:sldMkLst>
        <pc:spChg chg="del">
          <ac:chgData name="Flint Wang" userId="ab30e4d6a7280555" providerId="LiveId" clId="{D2234F11-8120-4A38-A74E-F3731637A93E}" dt="2024-03-23T20:13:41.508" v="16275" actId="478"/>
          <ac:spMkLst>
            <pc:docMk/>
            <pc:sldMk cId="3882830311" sldId="358"/>
            <ac:spMk id="12" creationId="{EC12A624-1814-B852-C900-A2FC95B11F8E}"/>
          </ac:spMkLst>
        </pc:spChg>
        <pc:picChg chg="del">
          <ac:chgData name="Flint Wang" userId="ab30e4d6a7280555" providerId="LiveId" clId="{D2234F11-8120-4A38-A74E-F3731637A93E}" dt="2024-03-23T20:13:38.202" v="16274" actId="478"/>
          <ac:picMkLst>
            <pc:docMk/>
            <pc:sldMk cId="3882830311" sldId="358"/>
            <ac:picMk id="15" creationId="{1CD754E0-4728-B91A-CC99-2CEA9A6B098C}"/>
          </ac:picMkLst>
        </pc:picChg>
      </pc:sldChg>
      <pc:sldChg chg="modSp add mod ord">
        <pc:chgData name="Flint Wang" userId="ab30e4d6a7280555" providerId="LiveId" clId="{D2234F11-8120-4A38-A74E-F3731637A93E}" dt="2024-03-23T20:27:08.791" v="16853" actId="1076"/>
        <pc:sldMkLst>
          <pc:docMk/>
          <pc:sldMk cId="3112342357" sldId="359"/>
        </pc:sldMkLst>
        <pc:spChg chg="mod">
          <ac:chgData name="Flint Wang" userId="ab30e4d6a7280555" providerId="LiveId" clId="{D2234F11-8120-4A38-A74E-F3731637A93E}" dt="2024-03-23T20:27:08.791" v="16853" actId="1076"/>
          <ac:spMkLst>
            <pc:docMk/>
            <pc:sldMk cId="3112342357" sldId="359"/>
            <ac:spMk id="5" creationId="{D2FEDDCE-AA64-AF4C-925A-5C2E2B4D0CED}"/>
          </ac:spMkLst>
        </pc:spChg>
        <pc:spChg chg="mod">
          <ac:chgData name="Flint Wang" userId="ab30e4d6a7280555" providerId="LiveId" clId="{D2234F11-8120-4A38-A74E-F3731637A93E}" dt="2024-03-23T20:27:08.791" v="16853" actId="1076"/>
          <ac:spMkLst>
            <pc:docMk/>
            <pc:sldMk cId="3112342357" sldId="359"/>
            <ac:spMk id="6" creationId="{D8A20C8C-8542-DA06-2FF2-93E21B86030C}"/>
          </ac:spMkLst>
        </pc:spChg>
      </pc:sldChg>
      <pc:sldChg chg="modSp add mod ord">
        <pc:chgData name="Flint Wang" userId="ab30e4d6a7280555" providerId="LiveId" clId="{D2234F11-8120-4A38-A74E-F3731637A93E}" dt="2024-03-23T20:27:16.164" v="16854" actId="1076"/>
        <pc:sldMkLst>
          <pc:docMk/>
          <pc:sldMk cId="3329184648" sldId="360"/>
        </pc:sldMkLst>
        <pc:spChg chg="mod">
          <ac:chgData name="Flint Wang" userId="ab30e4d6a7280555" providerId="LiveId" clId="{D2234F11-8120-4A38-A74E-F3731637A93E}" dt="2024-03-23T20:27:16.164" v="16854" actId="1076"/>
          <ac:spMkLst>
            <pc:docMk/>
            <pc:sldMk cId="3329184648" sldId="360"/>
            <ac:spMk id="5" creationId="{0A6BC138-F6D0-8022-A0A0-C6B866852C70}"/>
          </ac:spMkLst>
        </pc:spChg>
        <pc:spChg chg="mod">
          <ac:chgData name="Flint Wang" userId="ab30e4d6a7280555" providerId="LiveId" clId="{D2234F11-8120-4A38-A74E-F3731637A93E}" dt="2024-03-23T20:27:16.164" v="16854" actId="1076"/>
          <ac:spMkLst>
            <pc:docMk/>
            <pc:sldMk cId="3329184648" sldId="360"/>
            <ac:spMk id="6" creationId="{133CE2E2-497C-60AC-6CCF-AFA3753DA781}"/>
          </ac:spMkLst>
        </pc:spChg>
      </pc:sldChg>
      <pc:sldChg chg="modSp add mod ord">
        <pc:chgData name="Flint Wang" userId="ab30e4d6a7280555" providerId="LiveId" clId="{D2234F11-8120-4A38-A74E-F3731637A93E}" dt="2024-03-23T20:29:57.175" v="17052" actId="20577"/>
        <pc:sldMkLst>
          <pc:docMk/>
          <pc:sldMk cId="2997047141" sldId="361"/>
        </pc:sldMkLst>
        <pc:spChg chg="mod">
          <ac:chgData name="Flint Wang" userId="ab30e4d6a7280555" providerId="LiveId" clId="{D2234F11-8120-4A38-A74E-F3731637A93E}" dt="2024-03-23T20:29:23.256" v="17040" actId="1076"/>
          <ac:spMkLst>
            <pc:docMk/>
            <pc:sldMk cId="2997047141" sldId="361"/>
            <ac:spMk id="5" creationId="{9A2D4501-692E-B8C7-0446-FA9CB3AC2A56}"/>
          </ac:spMkLst>
        </pc:spChg>
        <pc:spChg chg="mod">
          <ac:chgData name="Flint Wang" userId="ab30e4d6a7280555" providerId="LiveId" clId="{D2234F11-8120-4A38-A74E-F3731637A93E}" dt="2024-03-23T20:29:57.175" v="17052" actId="20577"/>
          <ac:spMkLst>
            <pc:docMk/>
            <pc:sldMk cId="2997047141" sldId="361"/>
            <ac:spMk id="6" creationId="{1174F230-1A7A-59B8-CD99-C26A16EED238}"/>
          </ac:spMkLst>
        </pc:spChg>
        <pc:grpChg chg="mod">
          <ac:chgData name="Flint Wang" userId="ab30e4d6a7280555" providerId="LiveId" clId="{D2234F11-8120-4A38-A74E-F3731637A93E}" dt="2024-03-23T20:29:15.707" v="17039" actId="14100"/>
          <ac:grpSpMkLst>
            <pc:docMk/>
            <pc:sldMk cId="2997047141" sldId="361"/>
            <ac:grpSpMk id="4" creationId="{2698D736-5624-7495-4EA4-8EAE8ED514A6}"/>
          </ac:grpSpMkLst>
        </pc:grpChg>
      </pc:sldChg>
      <pc:sldChg chg="addSp delSp modSp add mod">
        <pc:chgData name="Flint Wang" userId="ab30e4d6a7280555" providerId="LiveId" clId="{D2234F11-8120-4A38-A74E-F3731637A93E}" dt="2024-03-23T20:32:18.562" v="17242" actId="20577"/>
        <pc:sldMkLst>
          <pc:docMk/>
          <pc:sldMk cId="17895349" sldId="362"/>
        </pc:sldMkLst>
        <pc:spChg chg="add mod">
          <ac:chgData name="Flint Wang" userId="ab30e4d6a7280555" providerId="LiveId" clId="{D2234F11-8120-4A38-A74E-F3731637A93E}" dt="2024-03-23T20:31:13.699" v="17057" actId="14100"/>
          <ac:spMkLst>
            <pc:docMk/>
            <pc:sldMk cId="17895349" sldId="362"/>
            <ac:spMk id="2" creationId="{F813FC29-5FF8-B2E6-0C5D-86A11738AD69}"/>
          </ac:spMkLst>
        </pc:spChg>
        <pc:spChg chg="del">
          <ac:chgData name="Flint Wang" userId="ab30e4d6a7280555" providerId="LiveId" clId="{D2234F11-8120-4A38-A74E-F3731637A93E}" dt="2024-03-23T20:31:02.544" v="17055" actId="478"/>
          <ac:spMkLst>
            <pc:docMk/>
            <pc:sldMk cId="17895349" sldId="362"/>
            <ac:spMk id="3" creationId="{992C6C93-DE56-7C21-8268-7418BD7E05F3}"/>
          </ac:spMkLst>
        </pc:spChg>
        <pc:spChg chg="mod">
          <ac:chgData name="Flint Wang" userId="ab30e4d6a7280555" providerId="LiveId" clId="{D2234F11-8120-4A38-A74E-F3731637A93E}" dt="2024-03-23T20:32:18.562" v="17242" actId="20577"/>
          <ac:spMkLst>
            <pc:docMk/>
            <pc:sldMk cId="17895349" sldId="362"/>
            <ac:spMk id="6" creationId="{7F2C9DF0-57FF-ED65-9D22-60EB60021598}"/>
          </ac:spMkLst>
        </pc:spChg>
        <pc:spChg chg="mod">
          <ac:chgData name="Flint Wang" userId="ab30e4d6a7280555" providerId="LiveId" clId="{D2234F11-8120-4A38-A74E-F3731637A93E}" dt="2024-03-23T20:31:26.433" v="17058" actId="207"/>
          <ac:spMkLst>
            <pc:docMk/>
            <pc:sldMk cId="17895349" sldId="362"/>
            <ac:spMk id="8" creationId="{5E366D7C-DFB8-83BB-5D70-094C1A190FB9}"/>
          </ac:spMkLst>
        </pc:spChg>
        <pc:spChg chg="add mod">
          <ac:chgData name="Flint Wang" userId="ab30e4d6a7280555" providerId="LiveId" clId="{D2234F11-8120-4A38-A74E-F3731637A93E}" dt="2024-03-23T20:31:13.699" v="17057" actId="14100"/>
          <ac:spMkLst>
            <pc:docMk/>
            <pc:sldMk cId="17895349" sldId="362"/>
            <ac:spMk id="9" creationId="{0A79040A-7076-BF6A-ED7B-47FC1F66A3E7}"/>
          </ac:spMkLst>
        </pc:spChg>
        <pc:grpChg chg="mod">
          <ac:chgData name="Flint Wang" userId="ab30e4d6a7280555" providerId="LiveId" clId="{D2234F11-8120-4A38-A74E-F3731637A93E}" dt="2024-03-23T20:31:26.433" v="17058" actId="207"/>
          <ac:grpSpMkLst>
            <pc:docMk/>
            <pc:sldMk cId="17895349" sldId="362"/>
            <ac:grpSpMk id="7" creationId="{01A3514A-97C9-FC38-0EAE-593557E3F69C}"/>
          </ac:grpSpMkLst>
        </pc:grpChg>
      </pc:sldChg>
      <pc:sldChg chg="modSp add mod ord">
        <pc:chgData name="Flint Wang" userId="ab30e4d6a7280555" providerId="LiveId" clId="{D2234F11-8120-4A38-A74E-F3731637A93E}" dt="2024-03-23T20:37:46.711" v="17731" actId="1076"/>
        <pc:sldMkLst>
          <pc:docMk/>
          <pc:sldMk cId="4225925449" sldId="363"/>
        </pc:sldMkLst>
        <pc:spChg chg="mod">
          <ac:chgData name="Flint Wang" userId="ab30e4d6a7280555" providerId="LiveId" clId="{D2234F11-8120-4A38-A74E-F3731637A93E}" dt="2024-03-23T20:33:07.927" v="17268" actId="20577"/>
          <ac:spMkLst>
            <pc:docMk/>
            <pc:sldMk cId="4225925449" sldId="363"/>
            <ac:spMk id="5" creationId="{5AC17197-E728-CE9F-C0B6-1D85AD87211B}"/>
          </ac:spMkLst>
        </pc:spChg>
        <pc:spChg chg="mod">
          <ac:chgData name="Flint Wang" userId="ab30e4d6a7280555" providerId="LiveId" clId="{D2234F11-8120-4A38-A74E-F3731637A93E}" dt="2024-03-23T20:37:46.711" v="17731" actId="1076"/>
          <ac:spMkLst>
            <pc:docMk/>
            <pc:sldMk cId="4225925449" sldId="363"/>
            <ac:spMk id="6" creationId="{E635B4F5-7DAA-EF70-83FC-96A16DE91867}"/>
          </ac:spMkLst>
        </pc:spChg>
      </pc:sldChg>
      <pc:sldChg chg="addSp delSp modSp add mod">
        <pc:chgData name="Flint Wang" userId="ab30e4d6a7280555" providerId="LiveId" clId="{D2234F11-8120-4A38-A74E-F3731637A93E}" dt="2024-03-25T19:32:40.400" v="18475" actId="20577"/>
        <pc:sldMkLst>
          <pc:docMk/>
          <pc:sldMk cId="2610602103" sldId="364"/>
        </pc:sldMkLst>
        <pc:spChg chg="add mod">
          <ac:chgData name="Flint Wang" userId="ab30e4d6a7280555" providerId="LiveId" clId="{D2234F11-8120-4A38-A74E-F3731637A93E}" dt="2024-03-23T20:38:34.952" v="17739" actId="1076"/>
          <ac:spMkLst>
            <pc:docMk/>
            <pc:sldMk cId="2610602103" sldId="364"/>
            <ac:spMk id="2" creationId="{D435A927-3325-F718-1F59-9C4CE4C412EA}"/>
          </ac:spMkLst>
        </pc:spChg>
        <pc:spChg chg="del">
          <ac:chgData name="Flint Wang" userId="ab30e4d6a7280555" providerId="LiveId" clId="{D2234F11-8120-4A38-A74E-F3731637A93E}" dt="2024-03-23T20:38:20.287" v="17734" actId="478"/>
          <ac:spMkLst>
            <pc:docMk/>
            <pc:sldMk cId="2610602103" sldId="364"/>
            <ac:spMk id="3" creationId="{AFC16CA4-3DD0-F6F2-22F1-856E548D9FFD}"/>
          </ac:spMkLst>
        </pc:spChg>
        <pc:spChg chg="mod">
          <ac:chgData name="Flint Wang" userId="ab30e4d6a7280555" providerId="LiveId" clId="{D2234F11-8120-4A38-A74E-F3731637A93E}" dt="2024-03-25T19:32:40.400" v="18475" actId="20577"/>
          <ac:spMkLst>
            <pc:docMk/>
            <pc:sldMk cId="2610602103" sldId="364"/>
            <ac:spMk id="6" creationId="{26AB1F08-11EA-C8CF-0A95-5B64CC6A71C7}"/>
          </ac:spMkLst>
        </pc:spChg>
        <pc:spChg chg="mod">
          <ac:chgData name="Flint Wang" userId="ab30e4d6a7280555" providerId="LiveId" clId="{D2234F11-8120-4A38-A74E-F3731637A93E}" dt="2024-03-23T20:37:57.030" v="17733" actId="207"/>
          <ac:spMkLst>
            <pc:docMk/>
            <pc:sldMk cId="2610602103" sldId="364"/>
            <ac:spMk id="8" creationId="{42FD8484-DE94-43FA-725E-553385BCE120}"/>
          </ac:spMkLst>
        </pc:spChg>
        <pc:spChg chg="add mod">
          <ac:chgData name="Flint Wang" userId="ab30e4d6a7280555" providerId="LiveId" clId="{D2234F11-8120-4A38-A74E-F3731637A93E}" dt="2024-03-23T20:38:34.952" v="17739" actId="1076"/>
          <ac:spMkLst>
            <pc:docMk/>
            <pc:sldMk cId="2610602103" sldId="364"/>
            <ac:spMk id="9" creationId="{0F208251-4E08-2359-B9B7-16CF0935B527}"/>
          </ac:spMkLst>
        </pc:spChg>
        <pc:grpChg chg="mod">
          <ac:chgData name="Flint Wang" userId="ab30e4d6a7280555" providerId="LiveId" clId="{D2234F11-8120-4A38-A74E-F3731637A93E}" dt="2024-03-25T19:32:20.514" v="18432" actId="1076"/>
          <ac:grpSpMkLst>
            <pc:docMk/>
            <pc:sldMk cId="2610602103" sldId="364"/>
            <ac:grpSpMk id="4" creationId="{FF7C0BAE-333E-7608-1952-1A79417178AC}"/>
          </ac:grpSpMkLst>
        </pc:grpChg>
        <pc:grpChg chg="mod">
          <ac:chgData name="Flint Wang" userId="ab30e4d6a7280555" providerId="LiveId" clId="{D2234F11-8120-4A38-A74E-F3731637A93E}" dt="2024-03-23T20:37:57.030" v="17733" actId="207"/>
          <ac:grpSpMkLst>
            <pc:docMk/>
            <pc:sldMk cId="2610602103" sldId="364"/>
            <ac:grpSpMk id="7" creationId="{F1AF6874-4946-415D-9D2F-8C3B51C0B7D6}"/>
          </ac:grpSpMkLst>
        </pc:grpChg>
      </pc:sldChg>
      <pc:sldChg chg="new del">
        <pc:chgData name="Flint Wang" userId="ab30e4d6a7280555" providerId="LiveId" clId="{D2234F11-8120-4A38-A74E-F3731637A93E}" dt="2024-03-26T19:49:59.161" v="20602" actId="47"/>
        <pc:sldMkLst>
          <pc:docMk/>
          <pc:sldMk cId="2051050558" sldId="365"/>
        </pc:sldMkLst>
      </pc:sldChg>
      <pc:sldChg chg="addSp modSp add mod">
        <pc:chgData name="Flint Wang" userId="ab30e4d6a7280555" providerId="LiveId" clId="{D2234F11-8120-4A38-A74E-F3731637A93E}" dt="2024-03-26T19:30:53.454" v="19432"/>
        <pc:sldMkLst>
          <pc:docMk/>
          <pc:sldMk cId="423993968" sldId="366"/>
        </pc:sldMkLst>
        <pc:spChg chg="add mod">
          <ac:chgData name="Flint Wang" userId="ab30e4d6a7280555" providerId="LiveId" clId="{D2234F11-8120-4A38-A74E-F3731637A93E}" dt="2024-03-26T19:17:41.596" v="18815" actId="1076"/>
          <ac:spMkLst>
            <pc:docMk/>
            <pc:sldMk cId="423993968" sldId="366"/>
            <ac:spMk id="3" creationId="{3B6474F3-1ED3-046C-3477-D0748BD0FE4F}"/>
          </ac:spMkLst>
        </pc:spChg>
        <pc:spChg chg="mod">
          <ac:chgData name="Flint Wang" userId="ab30e4d6a7280555" providerId="LiveId" clId="{D2234F11-8120-4A38-A74E-F3731637A93E}" dt="2024-03-26T19:30:53.454" v="19432"/>
          <ac:spMkLst>
            <pc:docMk/>
            <pc:sldMk cId="423993968" sldId="366"/>
            <ac:spMk id="21" creationId="{F7C0D848-C4FD-9B5E-5E12-1B8BA8813A1B}"/>
          </ac:spMkLst>
        </pc:spChg>
      </pc:sldChg>
      <pc:sldChg chg="addSp modSp add mod">
        <pc:chgData name="Flint Wang" userId="ab30e4d6a7280555" providerId="LiveId" clId="{D2234F11-8120-4A38-A74E-F3731637A93E}" dt="2024-03-26T19:18:12.022" v="18823" actId="1076"/>
        <pc:sldMkLst>
          <pc:docMk/>
          <pc:sldMk cId="433898099" sldId="367"/>
        </pc:sldMkLst>
        <pc:spChg chg="add mod">
          <ac:chgData name="Flint Wang" userId="ab30e4d6a7280555" providerId="LiveId" clId="{D2234F11-8120-4A38-A74E-F3731637A93E}" dt="2024-03-26T19:18:12.022" v="18823" actId="1076"/>
          <ac:spMkLst>
            <pc:docMk/>
            <pc:sldMk cId="433898099" sldId="367"/>
            <ac:spMk id="4" creationId="{24678AD2-8B86-40A6-CDAF-896923EBD636}"/>
          </ac:spMkLst>
        </pc:spChg>
      </pc:sldChg>
      <pc:sldChg chg="addSp modSp add mod">
        <pc:chgData name="Flint Wang" userId="ab30e4d6a7280555" providerId="LiveId" clId="{D2234F11-8120-4A38-A74E-F3731637A93E}" dt="2024-03-26T19:18:08.317" v="18822" actId="1076"/>
        <pc:sldMkLst>
          <pc:docMk/>
          <pc:sldMk cId="287301300" sldId="368"/>
        </pc:sldMkLst>
        <pc:spChg chg="mod">
          <ac:chgData name="Flint Wang" userId="ab30e4d6a7280555" providerId="LiveId" clId="{D2234F11-8120-4A38-A74E-F3731637A93E}" dt="2024-03-26T19:18:08.317" v="18822" actId="1076"/>
          <ac:spMkLst>
            <pc:docMk/>
            <pc:sldMk cId="287301300" sldId="368"/>
            <ac:spMk id="4" creationId="{D26CEBB5-5091-5D16-1EAA-4E7C13916B06}"/>
          </ac:spMkLst>
        </pc:spChg>
        <pc:spChg chg="add mod">
          <ac:chgData name="Flint Wang" userId="ab30e4d6a7280555" providerId="LiveId" clId="{D2234F11-8120-4A38-A74E-F3731637A93E}" dt="2024-03-26T19:18:04.499" v="18821" actId="1076"/>
          <ac:spMkLst>
            <pc:docMk/>
            <pc:sldMk cId="287301300" sldId="368"/>
            <ac:spMk id="5" creationId="{79BD7BD4-72C8-14CD-B82D-D97F939F060C}"/>
          </ac:spMkLst>
        </pc:spChg>
      </pc:sldChg>
      <pc:sldChg chg="addSp modSp add mod">
        <pc:chgData name="Flint Wang" userId="ab30e4d6a7280555" providerId="LiveId" clId="{D2234F11-8120-4A38-A74E-F3731637A93E}" dt="2024-03-26T19:19:12.354" v="18837" actId="1076"/>
        <pc:sldMkLst>
          <pc:docMk/>
          <pc:sldMk cId="882853904" sldId="369"/>
        </pc:sldMkLst>
        <pc:spChg chg="add mod">
          <ac:chgData name="Flint Wang" userId="ab30e4d6a7280555" providerId="LiveId" clId="{D2234F11-8120-4A38-A74E-F3731637A93E}" dt="2024-03-26T19:18:59.640" v="18834" actId="1076"/>
          <ac:spMkLst>
            <pc:docMk/>
            <pc:sldMk cId="882853904" sldId="369"/>
            <ac:spMk id="6" creationId="{83A64503-486E-14BB-AD64-DE4BC9C417E5}"/>
          </ac:spMkLst>
        </pc:spChg>
        <pc:spChg chg="add mod">
          <ac:chgData name="Flint Wang" userId="ab30e4d6a7280555" providerId="LiveId" clId="{D2234F11-8120-4A38-A74E-F3731637A93E}" dt="2024-03-26T19:19:12.354" v="18837" actId="1076"/>
          <ac:spMkLst>
            <pc:docMk/>
            <pc:sldMk cId="882853904" sldId="369"/>
            <ac:spMk id="7" creationId="{1E933FE3-414B-3CC0-47C9-C595C714516D}"/>
          </ac:spMkLst>
        </pc:spChg>
      </pc:sldChg>
      <pc:sldChg chg="addSp delSp modSp add mod">
        <pc:chgData name="Flint Wang" userId="ab30e4d6a7280555" providerId="LiveId" clId="{D2234F11-8120-4A38-A74E-F3731637A93E}" dt="2024-03-26T19:27:22.258" v="19334" actId="20577"/>
        <pc:sldMkLst>
          <pc:docMk/>
          <pc:sldMk cId="3260128051" sldId="370"/>
        </pc:sldMkLst>
        <pc:spChg chg="del">
          <ac:chgData name="Flint Wang" userId="ab30e4d6a7280555" providerId="LiveId" clId="{D2234F11-8120-4A38-A74E-F3731637A93E}" dt="2024-03-26T19:25:48.671" v="19306" actId="478"/>
          <ac:spMkLst>
            <pc:docMk/>
            <pc:sldMk cId="3260128051" sldId="370"/>
            <ac:spMk id="2" creationId="{65E9515D-378C-359F-BF14-1BECC6F5814A}"/>
          </ac:spMkLst>
        </pc:spChg>
        <pc:spChg chg="del">
          <ac:chgData name="Flint Wang" userId="ab30e4d6a7280555" providerId="LiveId" clId="{D2234F11-8120-4A38-A74E-F3731637A93E}" dt="2024-03-26T19:19:20.354" v="18839" actId="478"/>
          <ac:spMkLst>
            <pc:docMk/>
            <pc:sldMk cId="3260128051" sldId="370"/>
            <ac:spMk id="3" creationId="{2CE170BE-D89B-EF5B-30F9-006AAA8EDEBD}"/>
          </ac:spMkLst>
        </pc:spChg>
        <pc:spChg chg="del">
          <ac:chgData name="Flint Wang" userId="ab30e4d6a7280555" providerId="LiveId" clId="{D2234F11-8120-4A38-A74E-F3731637A93E}" dt="2024-03-26T19:19:20.982" v="18840" actId="478"/>
          <ac:spMkLst>
            <pc:docMk/>
            <pc:sldMk cId="3260128051" sldId="370"/>
            <ac:spMk id="4" creationId="{07EB9C21-CF74-5172-8929-E1020A4A5BAF}"/>
          </ac:spMkLst>
        </pc:spChg>
        <pc:spChg chg="del">
          <ac:chgData name="Flint Wang" userId="ab30e4d6a7280555" providerId="LiveId" clId="{D2234F11-8120-4A38-A74E-F3731637A93E}" dt="2024-03-26T19:19:21.688" v="18841" actId="478"/>
          <ac:spMkLst>
            <pc:docMk/>
            <pc:sldMk cId="3260128051" sldId="370"/>
            <ac:spMk id="5" creationId="{58659284-7FB7-AD38-A91C-92D27CE4E230}"/>
          </ac:spMkLst>
        </pc:spChg>
        <pc:spChg chg="del">
          <ac:chgData name="Flint Wang" userId="ab30e4d6a7280555" providerId="LiveId" clId="{D2234F11-8120-4A38-A74E-F3731637A93E}" dt="2024-03-26T19:19:22.379" v="18842" actId="478"/>
          <ac:spMkLst>
            <pc:docMk/>
            <pc:sldMk cId="3260128051" sldId="370"/>
            <ac:spMk id="6" creationId="{4CC630AD-8C1D-381F-4231-EDE2FAA56EF3}"/>
          </ac:spMkLst>
        </pc:spChg>
        <pc:spChg chg="del">
          <ac:chgData name="Flint Wang" userId="ab30e4d6a7280555" providerId="LiveId" clId="{D2234F11-8120-4A38-A74E-F3731637A93E}" dt="2024-03-26T19:19:23.791" v="18843" actId="478"/>
          <ac:spMkLst>
            <pc:docMk/>
            <pc:sldMk cId="3260128051" sldId="370"/>
            <ac:spMk id="7" creationId="{49A2186A-BD10-6FD2-0263-A24DC00D98C8}"/>
          </ac:spMkLst>
        </pc:spChg>
        <pc:spChg chg="add del mod">
          <ac:chgData name="Flint Wang" userId="ab30e4d6a7280555" providerId="LiveId" clId="{D2234F11-8120-4A38-A74E-F3731637A93E}" dt="2024-03-26T19:26:39.843" v="19324" actId="478"/>
          <ac:spMkLst>
            <pc:docMk/>
            <pc:sldMk cId="3260128051" sldId="370"/>
            <ac:spMk id="8" creationId="{EF62E3F3-F6E8-CE0A-CD51-C1BCFF91F3C5}"/>
          </ac:spMkLst>
        </pc:spChg>
        <pc:spChg chg="del">
          <ac:chgData name="Flint Wang" userId="ab30e4d6a7280555" providerId="LiveId" clId="{D2234F11-8120-4A38-A74E-F3731637A93E}" dt="2024-03-26T19:25:49.788" v="19307" actId="478"/>
          <ac:spMkLst>
            <pc:docMk/>
            <pc:sldMk cId="3260128051" sldId="370"/>
            <ac:spMk id="9" creationId="{4737C07F-6D5E-1C40-E3DC-D85363CFDDD3}"/>
          </ac:spMkLst>
        </pc:spChg>
        <pc:spChg chg="add mod">
          <ac:chgData name="Flint Wang" userId="ab30e4d6a7280555" providerId="LiveId" clId="{D2234F11-8120-4A38-A74E-F3731637A93E}" dt="2024-03-26T19:21:13.275" v="18991" actId="1076"/>
          <ac:spMkLst>
            <pc:docMk/>
            <pc:sldMk cId="3260128051" sldId="370"/>
            <ac:spMk id="10" creationId="{88B48A14-FDB9-B759-C322-E724C875D822}"/>
          </ac:spMkLst>
        </pc:spChg>
        <pc:spChg chg="mod">
          <ac:chgData name="Flint Wang" userId="ab30e4d6a7280555" providerId="LiveId" clId="{D2234F11-8120-4A38-A74E-F3731637A93E}" dt="2024-03-26T19:27:22.258" v="19334" actId="20577"/>
          <ac:spMkLst>
            <pc:docMk/>
            <pc:sldMk cId="3260128051" sldId="370"/>
            <ac:spMk id="11" creationId="{F3BE1679-48A4-C4C8-0474-E50B842DE72B}"/>
          </ac:spMkLst>
        </pc:spChg>
        <pc:spChg chg="add del mod">
          <ac:chgData name="Flint Wang" userId="ab30e4d6a7280555" providerId="LiveId" clId="{D2234F11-8120-4A38-A74E-F3731637A93E}" dt="2024-03-26T19:26:38.271" v="19323" actId="478"/>
          <ac:spMkLst>
            <pc:docMk/>
            <pc:sldMk cId="3260128051" sldId="370"/>
            <ac:spMk id="12" creationId="{EA784DD6-3CA3-F61C-289D-C9F4F6C8B7F4}"/>
          </ac:spMkLst>
        </pc:spChg>
        <pc:spChg chg="add mod">
          <ac:chgData name="Flint Wang" userId="ab30e4d6a7280555" providerId="LiveId" clId="{D2234F11-8120-4A38-A74E-F3731637A93E}" dt="2024-03-26T19:22:38.188" v="19113" actId="1076"/>
          <ac:spMkLst>
            <pc:docMk/>
            <pc:sldMk cId="3260128051" sldId="370"/>
            <ac:spMk id="13" creationId="{4D66B812-FA07-9AF5-FD89-6ED25991F37D}"/>
          </ac:spMkLst>
        </pc:spChg>
        <pc:spChg chg="add del mod">
          <ac:chgData name="Flint Wang" userId="ab30e4d6a7280555" providerId="LiveId" clId="{D2234F11-8120-4A38-A74E-F3731637A93E}" dt="2024-03-26T19:26:40.990" v="19325" actId="478"/>
          <ac:spMkLst>
            <pc:docMk/>
            <pc:sldMk cId="3260128051" sldId="370"/>
            <ac:spMk id="14" creationId="{2138E747-5774-4D3C-2850-E28747C9329F}"/>
          </ac:spMkLst>
        </pc:spChg>
        <pc:spChg chg="add mod">
          <ac:chgData name="Flint Wang" userId="ab30e4d6a7280555" providerId="LiveId" clId="{D2234F11-8120-4A38-A74E-F3731637A93E}" dt="2024-03-26T19:24:46.850" v="19192" actId="1076"/>
          <ac:spMkLst>
            <pc:docMk/>
            <pc:sldMk cId="3260128051" sldId="370"/>
            <ac:spMk id="15" creationId="{AE66E9CE-AF4E-2BBF-82F6-6308747D0254}"/>
          </ac:spMkLst>
        </pc:spChg>
        <pc:spChg chg="add del mod">
          <ac:chgData name="Flint Wang" userId="ab30e4d6a7280555" providerId="LiveId" clId="{D2234F11-8120-4A38-A74E-F3731637A93E}" dt="2024-03-26T19:26:43.094" v="19327" actId="478"/>
          <ac:spMkLst>
            <pc:docMk/>
            <pc:sldMk cId="3260128051" sldId="370"/>
            <ac:spMk id="16" creationId="{CAE4287D-9347-4760-6A03-FCC7181E8A10}"/>
          </ac:spMkLst>
        </pc:spChg>
        <pc:spChg chg="add mod">
          <ac:chgData name="Flint Wang" userId="ab30e4d6a7280555" providerId="LiveId" clId="{D2234F11-8120-4A38-A74E-F3731637A93E}" dt="2024-03-26T19:24:54.179" v="19193" actId="1076"/>
          <ac:spMkLst>
            <pc:docMk/>
            <pc:sldMk cId="3260128051" sldId="370"/>
            <ac:spMk id="17" creationId="{05FFD200-0DBE-72D9-D49B-2E37F482AFDD}"/>
          </ac:spMkLst>
        </pc:spChg>
        <pc:spChg chg="add del mod">
          <ac:chgData name="Flint Wang" userId="ab30e4d6a7280555" providerId="LiveId" clId="{D2234F11-8120-4A38-A74E-F3731637A93E}" dt="2024-03-26T19:26:44.632" v="19328" actId="478"/>
          <ac:spMkLst>
            <pc:docMk/>
            <pc:sldMk cId="3260128051" sldId="370"/>
            <ac:spMk id="18" creationId="{248DC87F-19E0-BC79-7BB2-45A23DD40132}"/>
          </ac:spMkLst>
        </pc:spChg>
        <pc:spChg chg="mod">
          <ac:chgData name="Flint Wang" userId="ab30e4d6a7280555" providerId="LiveId" clId="{D2234F11-8120-4A38-A74E-F3731637A93E}" dt="2024-03-26T19:19:36.102" v="18861" actId="20577"/>
          <ac:spMkLst>
            <pc:docMk/>
            <pc:sldMk cId="3260128051" sldId="370"/>
            <ac:spMk id="21" creationId="{9C34F851-C2ED-B819-FB6F-01694ED0DA97}"/>
          </ac:spMkLst>
        </pc:spChg>
        <pc:spChg chg="add mod">
          <ac:chgData name="Flint Wang" userId="ab30e4d6a7280555" providerId="LiveId" clId="{D2234F11-8120-4A38-A74E-F3731637A93E}" dt="2024-03-26T19:25:05.345" v="19195" actId="1076"/>
          <ac:spMkLst>
            <pc:docMk/>
            <pc:sldMk cId="3260128051" sldId="370"/>
            <ac:spMk id="22" creationId="{171233AB-0576-A699-A599-1BC8F15DFC78}"/>
          </ac:spMkLst>
        </pc:spChg>
        <pc:spChg chg="mod">
          <ac:chgData name="Flint Wang" userId="ab30e4d6a7280555" providerId="LiveId" clId="{D2234F11-8120-4A38-A74E-F3731637A93E}" dt="2024-03-26T19:19:51.369" v="18864" actId="1076"/>
          <ac:spMkLst>
            <pc:docMk/>
            <pc:sldMk cId="3260128051" sldId="370"/>
            <ac:spMk id="23" creationId="{795D4FEB-C661-090E-7AD8-C6B3A430DBE5}"/>
          </ac:spMkLst>
        </pc:spChg>
        <pc:spChg chg="del">
          <ac:chgData name="Flint Wang" userId="ab30e4d6a7280555" providerId="LiveId" clId="{D2234F11-8120-4A38-A74E-F3731637A93E}" dt="2024-03-26T19:19:59.602" v="18869" actId="478"/>
          <ac:spMkLst>
            <pc:docMk/>
            <pc:sldMk cId="3260128051" sldId="370"/>
            <ac:spMk id="25" creationId="{EF8DF217-8428-2E54-B3F5-15BD2345CDA5}"/>
          </ac:spMkLst>
        </pc:spChg>
        <pc:spChg chg="del">
          <ac:chgData name="Flint Wang" userId="ab30e4d6a7280555" providerId="LiveId" clId="{D2234F11-8120-4A38-A74E-F3731637A93E}" dt="2024-03-26T19:19:56.781" v="18866" actId="478"/>
          <ac:spMkLst>
            <pc:docMk/>
            <pc:sldMk cId="3260128051" sldId="370"/>
            <ac:spMk id="27" creationId="{F3FC29E8-24A9-6848-7497-74B39AF75AF8}"/>
          </ac:spMkLst>
        </pc:spChg>
        <pc:spChg chg="del mod">
          <ac:chgData name="Flint Wang" userId="ab30e4d6a7280555" providerId="LiveId" clId="{D2234F11-8120-4A38-A74E-F3731637A93E}" dt="2024-03-26T19:19:58.227" v="18868" actId="478"/>
          <ac:spMkLst>
            <pc:docMk/>
            <pc:sldMk cId="3260128051" sldId="370"/>
            <ac:spMk id="28" creationId="{66CD0227-9157-3DC0-1ED8-7210010DC063}"/>
          </ac:spMkLst>
        </pc:spChg>
        <pc:spChg chg="del">
          <ac:chgData name="Flint Wang" userId="ab30e4d6a7280555" providerId="LiveId" clId="{D2234F11-8120-4A38-A74E-F3731637A93E}" dt="2024-03-26T19:20:00.343" v="18870" actId="478"/>
          <ac:spMkLst>
            <pc:docMk/>
            <pc:sldMk cId="3260128051" sldId="370"/>
            <ac:spMk id="29" creationId="{E507D29F-F9A4-29B5-3352-183BD5972997}"/>
          </ac:spMkLst>
        </pc:spChg>
        <pc:spChg chg="del">
          <ac:chgData name="Flint Wang" userId="ab30e4d6a7280555" providerId="LiveId" clId="{D2234F11-8120-4A38-A74E-F3731637A93E}" dt="2024-03-26T19:20:01.989" v="18872" actId="478"/>
          <ac:spMkLst>
            <pc:docMk/>
            <pc:sldMk cId="3260128051" sldId="370"/>
            <ac:spMk id="30" creationId="{F8A2ACF7-C4CC-7B72-2BD4-A07B7E1B5C33}"/>
          </ac:spMkLst>
        </pc:spChg>
        <pc:spChg chg="del">
          <ac:chgData name="Flint Wang" userId="ab30e4d6a7280555" providerId="LiveId" clId="{D2234F11-8120-4A38-A74E-F3731637A93E}" dt="2024-03-26T19:20:00.928" v="18871" actId="478"/>
          <ac:spMkLst>
            <pc:docMk/>
            <pc:sldMk cId="3260128051" sldId="370"/>
            <ac:spMk id="31" creationId="{0DE197E2-8534-31B7-C0DE-06E8E2395CC0}"/>
          </ac:spMkLst>
        </pc:spChg>
      </pc:sldChg>
      <pc:sldChg chg="delSp modSp add mod">
        <pc:chgData name="Flint Wang" userId="ab30e4d6a7280555" providerId="LiveId" clId="{D2234F11-8120-4A38-A74E-F3731637A93E}" dt="2024-03-26T19:27:19.473" v="19333" actId="20577"/>
        <pc:sldMkLst>
          <pc:docMk/>
          <pc:sldMk cId="943101380" sldId="371"/>
        </pc:sldMkLst>
        <pc:spChg chg="mod">
          <ac:chgData name="Flint Wang" userId="ab30e4d6a7280555" providerId="LiveId" clId="{D2234F11-8120-4A38-A74E-F3731637A93E}" dt="2024-03-26T19:27:19.473" v="19333" actId="20577"/>
          <ac:spMkLst>
            <pc:docMk/>
            <pc:sldMk cId="943101380" sldId="371"/>
            <ac:spMk id="11" creationId="{2D3B4F08-99FF-26F3-3A4D-BF5FDD1DDD4A}"/>
          </ac:spMkLst>
        </pc:spChg>
        <pc:spChg chg="del">
          <ac:chgData name="Flint Wang" userId="ab30e4d6a7280555" providerId="LiveId" clId="{D2234F11-8120-4A38-A74E-F3731637A93E}" dt="2024-03-26T19:26:31.767" v="19322" actId="478"/>
          <ac:spMkLst>
            <pc:docMk/>
            <pc:sldMk cId="943101380" sldId="371"/>
            <ac:spMk id="12" creationId="{303F1777-AB82-57AB-9663-78C5303DACAD}"/>
          </ac:spMkLst>
        </pc:spChg>
        <pc:spChg chg="del">
          <ac:chgData name="Flint Wang" userId="ab30e4d6a7280555" providerId="LiveId" clId="{D2234F11-8120-4A38-A74E-F3731637A93E}" dt="2024-03-26T19:26:27.746" v="19319" actId="478"/>
          <ac:spMkLst>
            <pc:docMk/>
            <pc:sldMk cId="943101380" sldId="371"/>
            <ac:spMk id="14" creationId="{C76DCFC8-7902-85F5-D375-392A40BEDBDF}"/>
          </ac:spMkLst>
        </pc:spChg>
        <pc:spChg chg="del">
          <ac:chgData name="Flint Wang" userId="ab30e4d6a7280555" providerId="LiveId" clId="{D2234F11-8120-4A38-A74E-F3731637A93E}" dt="2024-03-26T19:26:28.578" v="19320" actId="478"/>
          <ac:spMkLst>
            <pc:docMk/>
            <pc:sldMk cId="943101380" sldId="371"/>
            <ac:spMk id="16" creationId="{08DE9B06-D171-84EE-E641-C4C1F51D6133}"/>
          </ac:spMkLst>
        </pc:spChg>
        <pc:spChg chg="del">
          <ac:chgData name="Flint Wang" userId="ab30e4d6a7280555" providerId="LiveId" clId="{D2234F11-8120-4A38-A74E-F3731637A93E}" dt="2024-03-26T19:26:30.260" v="19321" actId="478"/>
          <ac:spMkLst>
            <pc:docMk/>
            <pc:sldMk cId="943101380" sldId="371"/>
            <ac:spMk id="18" creationId="{8BA05AD5-5073-C561-081C-290D60145C58}"/>
          </ac:spMkLst>
        </pc:spChg>
      </pc:sldChg>
      <pc:sldChg chg="delSp modSp add mod">
        <pc:chgData name="Flint Wang" userId="ab30e4d6a7280555" providerId="LiveId" clId="{D2234F11-8120-4A38-A74E-F3731637A93E}" dt="2024-03-26T19:27:16.838" v="19332" actId="20577"/>
        <pc:sldMkLst>
          <pc:docMk/>
          <pc:sldMk cId="2567742487" sldId="372"/>
        </pc:sldMkLst>
        <pc:spChg chg="mod">
          <ac:chgData name="Flint Wang" userId="ab30e4d6a7280555" providerId="LiveId" clId="{D2234F11-8120-4A38-A74E-F3731637A93E}" dt="2024-03-26T19:27:16.838" v="19332" actId="20577"/>
          <ac:spMkLst>
            <pc:docMk/>
            <pc:sldMk cId="2567742487" sldId="372"/>
            <ac:spMk id="11" creationId="{C1F5ECD0-2887-A691-43B9-E997979A01DD}"/>
          </ac:spMkLst>
        </pc:spChg>
        <pc:spChg chg="del">
          <ac:chgData name="Flint Wang" userId="ab30e4d6a7280555" providerId="LiveId" clId="{D2234F11-8120-4A38-A74E-F3731637A93E}" dt="2024-03-26T19:26:25.139" v="19318" actId="478"/>
          <ac:spMkLst>
            <pc:docMk/>
            <pc:sldMk cId="2567742487" sldId="372"/>
            <ac:spMk id="14" creationId="{0B9D74AF-232F-83F5-19D7-2BA39D4FD938}"/>
          </ac:spMkLst>
        </pc:spChg>
        <pc:spChg chg="del">
          <ac:chgData name="Flint Wang" userId="ab30e4d6a7280555" providerId="LiveId" clId="{D2234F11-8120-4A38-A74E-F3731637A93E}" dt="2024-03-26T19:26:22.577" v="19316" actId="478"/>
          <ac:spMkLst>
            <pc:docMk/>
            <pc:sldMk cId="2567742487" sldId="372"/>
            <ac:spMk id="16" creationId="{81C6248A-6CAF-BCBD-E9EB-49BF1220A4F6}"/>
          </ac:spMkLst>
        </pc:spChg>
        <pc:spChg chg="del">
          <ac:chgData name="Flint Wang" userId="ab30e4d6a7280555" providerId="LiveId" clId="{D2234F11-8120-4A38-A74E-F3731637A93E}" dt="2024-03-26T19:26:23.709" v="19317" actId="478"/>
          <ac:spMkLst>
            <pc:docMk/>
            <pc:sldMk cId="2567742487" sldId="372"/>
            <ac:spMk id="18" creationId="{8134DBB7-2063-9C09-A2DC-94BDB71C4B9F}"/>
          </ac:spMkLst>
        </pc:spChg>
      </pc:sldChg>
      <pc:sldChg chg="delSp modSp add mod">
        <pc:chgData name="Flint Wang" userId="ab30e4d6a7280555" providerId="LiveId" clId="{D2234F11-8120-4A38-A74E-F3731637A93E}" dt="2024-03-26T19:27:14.717" v="19331" actId="20577"/>
        <pc:sldMkLst>
          <pc:docMk/>
          <pc:sldMk cId="3657491048" sldId="373"/>
        </pc:sldMkLst>
        <pc:spChg chg="mod">
          <ac:chgData name="Flint Wang" userId="ab30e4d6a7280555" providerId="LiveId" clId="{D2234F11-8120-4A38-A74E-F3731637A93E}" dt="2024-03-26T19:27:14.717" v="19331" actId="20577"/>
          <ac:spMkLst>
            <pc:docMk/>
            <pc:sldMk cId="3657491048" sldId="373"/>
            <ac:spMk id="11" creationId="{818EF799-4129-0A8B-BA5B-281888134100}"/>
          </ac:spMkLst>
        </pc:spChg>
        <pc:spChg chg="del">
          <ac:chgData name="Flint Wang" userId="ab30e4d6a7280555" providerId="LiveId" clId="{D2234F11-8120-4A38-A74E-F3731637A93E}" dt="2024-03-26T19:26:19.512" v="19315" actId="478"/>
          <ac:spMkLst>
            <pc:docMk/>
            <pc:sldMk cId="3657491048" sldId="373"/>
            <ac:spMk id="16" creationId="{B55AD949-C5EC-58B7-DCD0-4D289E1EC249}"/>
          </ac:spMkLst>
        </pc:spChg>
        <pc:spChg chg="del">
          <ac:chgData name="Flint Wang" userId="ab30e4d6a7280555" providerId="LiveId" clId="{D2234F11-8120-4A38-A74E-F3731637A93E}" dt="2024-03-26T19:26:17.941" v="19314" actId="478"/>
          <ac:spMkLst>
            <pc:docMk/>
            <pc:sldMk cId="3657491048" sldId="373"/>
            <ac:spMk id="18" creationId="{FCDC6668-4A08-C92B-70B7-F02226DDC312}"/>
          </ac:spMkLst>
        </pc:spChg>
      </pc:sldChg>
      <pc:sldChg chg="delSp modSp add mod">
        <pc:chgData name="Flint Wang" userId="ab30e4d6a7280555" providerId="LiveId" clId="{D2234F11-8120-4A38-A74E-F3731637A93E}" dt="2024-03-26T19:27:13.052" v="19330" actId="20577"/>
        <pc:sldMkLst>
          <pc:docMk/>
          <pc:sldMk cId="1386976019" sldId="374"/>
        </pc:sldMkLst>
        <pc:spChg chg="mod">
          <ac:chgData name="Flint Wang" userId="ab30e4d6a7280555" providerId="LiveId" clId="{D2234F11-8120-4A38-A74E-F3731637A93E}" dt="2024-03-26T19:27:13.052" v="19330" actId="20577"/>
          <ac:spMkLst>
            <pc:docMk/>
            <pc:sldMk cId="1386976019" sldId="374"/>
            <ac:spMk id="11" creationId="{4FD13146-2938-6C35-4561-DF334878F225}"/>
          </ac:spMkLst>
        </pc:spChg>
        <pc:spChg chg="del">
          <ac:chgData name="Flint Wang" userId="ab30e4d6a7280555" providerId="LiveId" clId="{D2234F11-8120-4A38-A74E-F3731637A93E}" dt="2024-03-26T19:26:14.832" v="19313" actId="478"/>
          <ac:spMkLst>
            <pc:docMk/>
            <pc:sldMk cId="1386976019" sldId="374"/>
            <ac:spMk id="18" creationId="{9F18372F-9BB7-78F5-C8DD-384067A716D5}"/>
          </ac:spMkLst>
        </pc:spChg>
      </pc:sldChg>
      <pc:sldChg chg="modSp add mod">
        <pc:chgData name="Flint Wang" userId="ab30e4d6a7280555" providerId="LiveId" clId="{D2234F11-8120-4A38-A74E-F3731637A93E}" dt="2024-03-26T19:27:10.714" v="19329" actId="20577"/>
        <pc:sldMkLst>
          <pc:docMk/>
          <pc:sldMk cId="3311937889" sldId="375"/>
        </pc:sldMkLst>
        <pc:spChg chg="mod">
          <ac:chgData name="Flint Wang" userId="ab30e4d6a7280555" providerId="LiveId" clId="{D2234F11-8120-4A38-A74E-F3731637A93E}" dt="2024-03-26T19:27:10.714" v="19329" actId="20577"/>
          <ac:spMkLst>
            <pc:docMk/>
            <pc:sldMk cId="3311937889" sldId="375"/>
            <ac:spMk id="11" creationId="{79CC6852-D87A-6498-65BD-7077D0FDAF4C}"/>
          </ac:spMkLst>
        </pc:spChg>
      </pc:sldChg>
      <pc:sldChg chg="addSp modSp add mod">
        <pc:chgData name="Flint Wang" userId="ab30e4d6a7280555" providerId="LiveId" clId="{D2234F11-8120-4A38-A74E-F3731637A93E}" dt="2024-03-26T19:49:41.997" v="20600" actId="20577"/>
        <pc:sldMkLst>
          <pc:docMk/>
          <pc:sldMk cId="2704962991" sldId="376"/>
        </pc:sldMkLst>
        <pc:spChg chg="add mod">
          <ac:chgData name="Flint Wang" userId="ab30e4d6a7280555" providerId="LiveId" clId="{D2234F11-8120-4A38-A74E-F3731637A93E}" dt="2024-03-26T19:34:56.946" v="19671" actId="14100"/>
          <ac:spMkLst>
            <pc:docMk/>
            <pc:sldMk cId="2704962991" sldId="376"/>
            <ac:spMk id="2" creationId="{58BD8D92-3EDA-33EA-2149-1D0008FCEF2A}"/>
          </ac:spMkLst>
        </pc:spChg>
        <pc:spChg chg="add mod">
          <ac:chgData name="Flint Wang" userId="ab30e4d6a7280555" providerId="LiveId" clId="{D2234F11-8120-4A38-A74E-F3731637A93E}" dt="2024-03-26T19:49:41.997" v="20600" actId="20577"/>
          <ac:spMkLst>
            <pc:docMk/>
            <pc:sldMk cId="2704962991" sldId="376"/>
            <ac:spMk id="3" creationId="{2AC42D49-FCC2-7009-6A9C-DBCEEFE49748}"/>
          </ac:spMkLst>
        </pc:spChg>
        <pc:spChg chg="add mod">
          <ac:chgData name="Flint Wang" userId="ab30e4d6a7280555" providerId="LiveId" clId="{D2234F11-8120-4A38-A74E-F3731637A93E}" dt="2024-03-26T19:38:59.880" v="20018" actId="1076"/>
          <ac:spMkLst>
            <pc:docMk/>
            <pc:sldMk cId="2704962991" sldId="376"/>
            <ac:spMk id="4" creationId="{3BF283B2-5E45-98AD-19A7-03600D1B21D3}"/>
          </ac:spMkLst>
        </pc:spChg>
      </pc:sldChg>
      <pc:sldChg chg="addSp delSp modSp add del mod ord">
        <pc:chgData name="Flint Wang" userId="ab30e4d6a7280555" providerId="LiveId" clId="{D2234F11-8120-4A38-A74E-F3731637A93E}" dt="2024-03-26T19:50:27.309" v="20609" actId="478"/>
        <pc:sldMkLst>
          <pc:docMk/>
          <pc:sldMk cId="2141833572" sldId="377"/>
        </pc:sldMkLst>
        <pc:spChg chg="mod">
          <ac:chgData name="Flint Wang" userId="ab30e4d6a7280555" providerId="LiveId" clId="{D2234F11-8120-4A38-A74E-F3731637A93E}" dt="2024-03-26T19:49:32.316" v="20594" actId="20577"/>
          <ac:spMkLst>
            <pc:docMk/>
            <pc:sldMk cId="2141833572" sldId="377"/>
            <ac:spMk id="3" creationId="{CD70A134-2867-0C93-8DF2-381CBA7DFB40}"/>
          </ac:spMkLst>
        </pc:spChg>
        <pc:spChg chg="del mod">
          <ac:chgData name="Flint Wang" userId="ab30e4d6a7280555" providerId="LiveId" clId="{D2234F11-8120-4A38-A74E-F3731637A93E}" dt="2024-03-26T19:50:21.716" v="20605" actId="478"/>
          <ac:spMkLst>
            <pc:docMk/>
            <pc:sldMk cId="2141833572" sldId="377"/>
            <ac:spMk id="8" creationId="{E05A21B3-45D7-F1FE-FC17-8AB8ED5C0F0E}"/>
          </ac:spMkLst>
        </pc:spChg>
        <pc:spChg chg="del">
          <ac:chgData name="Flint Wang" userId="ab30e4d6a7280555" providerId="LiveId" clId="{D2234F11-8120-4A38-A74E-F3731637A93E}" dt="2024-03-26T19:37:29.267" v="19881" actId="478"/>
          <ac:spMkLst>
            <pc:docMk/>
            <pc:sldMk cId="2141833572" sldId="377"/>
            <ac:spMk id="10" creationId="{B5EBBBD3-06E2-5586-EF2B-5247414BA719}"/>
          </ac:spMkLst>
        </pc:spChg>
        <pc:spChg chg="mod">
          <ac:chgData name="Flint Wang" userId="ab30e4d6a7280555" providerId="LiveId" clId="{D2234F11-8120-4A38-A74E-F3731637A93E}" dt="2024-03-26T19:40:48.780" v="20217" actId="14100"/>
          <ac:spMkLst>
            <pc:docMk/>
            <pc:sldMk cId="2141833572" sldId="377"/>
            <ac:spMk id="11" creationId="{6B38BC3C-8BB0-9F98-CD1C-2E868365DDDA}"/>
          </ac:spMkLst>
        </pc:spChg>
        <pc:spChg chg="del">
          <ac:chgData name="Flint Wang" userId="ab30e4d6a7280555" providerId="LiveId" clId="{D2234F11-8120-4A38-A74E-F3731637A93E}" dt="2024-03-26T19:40:20.421" v="20150" actId="478"/>
          <ac:spMkLst>
            <pc:docMk/>
            <pc:sldMk cId="2141833572" sldId="377"/>
            <ac:spMk id="12" creationId="{570C3C70-514A-CA1D-CFCB-A443EE031F80}"/>
          </ac:spMkLst>
        </pc:spChg>
        <pc:spChg chg="del">
          <ac:chgData name="Flint Wang" userId="ab30e4d6a7280555" providerId="LiveId" clId="{D2234F11-8120-4A38-A74E-F3731637A93E}" dt="2024-03-26T19:37:29.817" v="19882" actId="478"/>
          <ac:spMkLst>
            <pc:docMk/>
            <pc:sldMk cId="2141833572" sldId="377"/>
            <ac:spMk id="13" creationId="{C9C37F71-83B7-4BA0-BE1E-C1954CA7C14C}"/>
          </ac:spMkLst>
        </pc:spChg>
        <pc:spChg chg="del mod">
          <ac:chgData name="Flint Wang" userId="ab30e4d6a7280555" providerId="LiveId" clId="{D2234F11-8120-4A38-A74E-F3731637A93E}" dt="2024-03-26T19:50:23.995" v="20606" actId="478"/>
          <ac:spMkLst>
            <pc:docMk/>
            <pc:sldMk cId="2141833572" sldId="377"/>
            <ac:spMk id="14" creationId="{00BD4FB9-9056-F6B2-F927-B00270B2C8C0}"/>
          </ac:spMkLst>
        </pc:spChg>
        <pc:spChg chg="del">
          <ac:chgData name="Flint Wang" userId="ab30e4d6a7280555" providerId="LiveId" clId="{D2234F11-8120-4A38-A74E-F3731637A93E}" dt="2024-03-26T19:37:30.336" v="19883" actId="478"/>
          <ac:spMkLst>
            <pc:docMk/>
            <pc:sldMk cId="2141833572" sldId="377"/>
            <ac:spMk id="15" creationId="{7D24691E-AA7F-A1EC-F84B-2AFF92B93F6A}"/>
          </ac:spMkLst>
        </pc:spChg>
        <pc:spChg chg="del">
          <ac:chgData name="Flint Wang" userId="ab30e4d6a7280555" providerId="LiveId" clId="{D2234F11-8120-4A38-A74E-F3731637A93E}" dt="2024-03-26T19:48:04.090" v="20403" actId="478"/>
          <ac:spMkLst>
            <pc:docMk/>
            <pc:sldMk cId="2141833572" sldId="377"/>
            <ac:spMk id="16" creationId="{7BB1DD1A-D3CA-6938-586F-A2C810FB363D}"/>
          </ac:spMkLst>
        </pc:spChg>
        <pc:spChg chg="del">
          <ac:chgData name="Flint Wang" userId="ab30e4d6a7280555" providerId="LiveId" clId="{D2234F11-8120-4A38-A74E-F3731637A93E}" dt="2024-03-26T19:37:31.059" v="19884" actId="478"/>
          <ac:spMkLst>
            <pc:docMk/>
            <pc:sldMk cId="2141833572" sldId="377"/>
            <ac:spMk id="17" creationId="{1C8E447E-CF57-63C8-4F02-E0C938A36CAB}"/>
          </ac:spMkLst>
        </pc:spChg>
        <pc:spChg chg="del">
          <ac:chgData name="Flint Wang" userId="ab30e4d6a7280555" providerId="LiveId" clId="{D2234F11-8120-4A38-A74E-F3731637A93E}" dt="2024-03-26T19:48:05.616" v="20404" actId="478"/>
          <ac:spMkLst>
            <pc:docMk/>
            <pc:sldMk cId="2141833572" sldId="377"/>
            <ac:spMk id="18" creationId="{272591BF-0526-39DE-8239-7E4984B9EDEB}"/>
          </ac:spMkLst>
        </pc:spChg>
        <pc:spChg chg="del">
          <ac:chgData name="Flint Wang" userId="ab30e4d6a7280555" providerId="LiveId" clId="{D2234F11-8120-4A38-A74E-F3731637A93E}" dt="2024-03-26T19:37:31.875" v="19885" actId="478"/>
          <ac:spMkLst>
            <pc:docMk/>
            <pc:sldMk cId="2141833572" sldId="377"/>
            <ac:spMk id="22" creationId="{5386E232-4F15-CB10-EF8C-7C94F0027A11}"/>
          </ac:spMkLst>
        </pc:spChg>
        <pc:spChg chg="del">
          <ac:chgData name="Flint Wang" userId="ab30e4d6a7280555" providerId="LiveId" clId="{D2234F11-8120-4A38-A74E-F3731637A93E}" dt="2024-03-26T19:37:28.498" v="19880" actId="478"/>
          <ac:spMkLst>
            <pc:docMk/>
            <pc:sldMk cId="2141833572" sldId="377"/>
            <ac:spMk id="23" creationId="{B5CF762D-0564-20CE-9534-4933AD24CBE4}"/>
          </ac:spMkLst>
        </pc:spChg>
        <pc:cxnChg chg="add del">
          <ac:chgData name="Flint Wang" userId="ab30e4d6a7280555" providerId="LiveId" clId="{D2234F11-8120-4A38-A74E-F3731637A93E}" dt="2024-03-26T19:40:57.614" v="20219" actId="478"/>
          <ac:cxnSpMkLst>
            <pc:docMk/>
            <pc:sldMk cId="2141833572" sldId="377"/>
            <ac:cxnSpMk id="5" creationId="{C031DD78-EF88-E526-66E6-DBBF6DEB345A}"/>
          </ac:cxnSpMkLst>
        </pc:cxnChg>
        <pc:cxnChg chg="add mod">
          <ac:chgData name="Flint Wang" userId="ab30e4d6a7280555" providerId="LiveId" clId="{D2234F11-8120-4A38-A74E-F3731637A93E}" dt="2024-03-26T19:41:18.261" v="20222" actId="208"/>
          <ac:cxnSpMkLst>
            <pc:docMk/>
            <pc:sldMk cId="2141833572" sldId="377"/>
            <ac:cxnSpMk id="7" creationId="{D0FE58C2-B571-D77A-B506-A8E2A9EDF2C1}"/>
          </ac:cxnSpMkLst>
        </pc:cxnChg>
        <pc:cxnChg chg="add del mod">
          <ac:chgData name="Flint Wang" userId="ab30e4d6a7280555" providerId="LiveId" clId="{D2234F11-8120-4A38-A74E-F3731637A93E}" dt="2024-03-26T19:50:25.220" v="20607" actId="478"/>
          <ac:cxnSpMkLst>
            <pc:docMk/>
            <pc:sldMk cId="2141833572" sldId="377"/>
            <ac:cxnSpMk id="9" creationId="{0D5A6BF9-9D1A-1114-CF56-E82B6B67F399}"/>
          </ac:cxnSpMkLst>
        </pc:cxnChg>
        <pc:cxnChg chg="add del mod">
          <ac:chgData name="Flint Wang" userId="ab30e4d6a7280555" providerId="LiveId" clId="{D2234F11-8120-4A38-A74E-F3731637A93E}" dt="2024-03-26T19:50:25.895" v="20608" actId="478"/>
          <ac:cxnSpMkLst>
            <pc:docMk/>
            <pc:sldMk cId="2141833572" sldId="377"/>
            <ac:cxnSpMk id="25" creationId="{C23E5C35-A153-A6D5-8260-0868797B55B7}"/>
          </ac:cxnSpMkLst>
        </pc:cxnChg>
        <pc:cxnChg chg="add del mod">
          <ac:chgData name="Flint Wang" userId="ab30e4d6a7280555" providerId="LiveId" clId="{D2234F11-8120-4A38-A74E-F3731637A93E}" dt="2024-03-26T19:50:27.309" v="20609" actId="478"/>
          <ac:cxnSpMkLst>
            <pc:docMk/>
            <pc:sldMk cId="2141833572" sldId="377"/>
            <ac:cxnSpMk id="26" creationId="{A58B689E-AF75-720C-17A6-DDDD09A07C1D}"/>
          </ac:cxnSpMkLst>
        </pc:cxnChg>
      </pc:sldChg>
      <pc:sldChg chg="add del">
        <pc:chgData name="Flint Wang" userId="ab30e4d6a7280555" providerId="LiveId" clId="{D2234F11-8120-4A38-A74E-F3731637A93E}" dt="2024-03-26T19:49:56.220" v="20601" actId="47"/>
        <pc:sldMkLst>
          <pc:docMk/>
          <pc:sldMk cId="637587418" sldId="378"/>
        </pc:sldMkLst>
      </pc:sldChg>
      <pc:sldChg chg="delSp modSp add mod">
        <pc:chgData name="Flint Wang" userId="ab30e4d6a7280555" providerId="LiveId" clId="{D2234F11-8120-4A38-A74E-F3731637A93E}" dt="2024-03-27T19:13:51.938" v="22386" actId="207"/>
        <pc:sldMkLst>
          <pc:docMk/>
          <pc:sldMk cId="1284566595" sldId="378"/>
        </pc:sldMkLst>
        <pc:spChg chg="mod">
          <ac:chgData name="Flint Wang" userId="ab30e4d6a7280555" providerId="LiveId" clId="{D2234F11-8120-4A38-A74E-F3731637A93E}" dt="2024-03-27T19:13:51.938" v="22386" actId="207"/>
          <ac:spMkLst>
            <pc:docMk/>
            <pc:sldMk cId="1284566595" sldId="378"/>
            <ac:spMk id="11" creationId="{8562F95C-4B4A-6BC0-8078-3A568C023704}"/>
          </ac:spMkLst>
        </pc:spChg>
        <pc:spChg chg="del">
          <ac:chgData name="Flint Wang" userId="ab30e4d6a7280555" providerId="LiveId" clId="{D2234F11-8120-4A38-A74E-F3731637A93E}" dt="2024-03-26T19:50:30.811" v="20611" actId="478"/>
          <ac:spMkLst>
            <pc:docMk/>
            <pc:sldMk cId="1284566595" sldId="378"/>
            <ac:spMk id="14" creationId="{3B19AF04-03DA-770C-DBF0-155F1E832333}"/>
          </ac:spMkLst>
        </pc:spChg>
        <pc:cxnChg chg="del">
          <ac:chgData name="Flint Wang" userId="ab30e4d6a7280555" providerId="LiveId" clId="{D2234F11-8120-4A38-A74E-F3731637A93E}" dt="2024-03-26T19:50:29.257" v="20610" actId="478"/>
          <ac:cxnSpMkLst>
            <pc:docMk/>
            <pc:sldMk cId="1284566595" sldId="378"/>
            <ac:cxnSpMk id="26" creationId="{9658101B-4A37-0A88-E783-BAB9D7CB4D9D}"/>
          </ac:cxnSpMkLst>
        </pc:cxnChg>
      </pc:sldChg>
      <pc:sldChg chg="addSp delSp modSp add mod">
        <pc:chgData name="Flint Wang" userId="ab30e4d6a7280555" providerId="LiveId" clId="{D2234F11-8120-4A38-A74E-F3731637A93E}" dt="2024-03-27T19:14:36.289" v="22390" actId="207"/>
        <pc:sldMkLst>
          <pc:docMk/>
          <pc:sldMk cId="2820238614" sldId="379"/>
        </pc:sldMkLst>
        <pc:spChg chg="add del mod">
          <ac:chgData name="Flint Wang" userId="ab30e4d6a7280555" providerId="LiveId" clId="{D2234F11-8120-4A38-A74E-F3731637A93E}" dt="2024-03-27T19:12:19.069" v="22309" actId="478"/>
          <ac:spMkLst>
            <pc:docMk/>
            <pc:sldMk cId="2820238614" sldId="379"/>
            <ac:spMk id="4" creationId="{CFD2D6B0-727A-2061-E04A-D2E745574321}"/>
          </ac:spMkLst>
        </pc:spChg>
        <pc:spChg chg="mod">
          <ac:chgData name="Flint Wang" userId="ab30e4d6a7280555" providerId="LiveId" clId="{D2234F11-8120-4A38-A74E-F3731637A93E}" dt="2024-03-27T19:14:36.289" v="22390" actId="207"/>
          <ac:spMkLst>
            <pc:docMk/>
            <pc:sldMk cId="2820238614" sldId="379"/>
            <ac:spMk id="8" creationId="{D74203D0-1AFB-0372-3FDA-2AE267A0A7CC}"/>
          </ac:spMkLst>
        </pc:spChg>
        <pc:spChg chg="mod">
          <ac:chgData name="Flint Wang" userId="ab30e4d6a7280555" providerId="LiveId" clId="{D2234F11-8120-4A38-A74E-F3731637A93E}" dt="2024-03-27T19:13:58.444" v="22387" actId="207"/>
          <ac:spMkLst>
            <pc:docMk/>
            <pc:sldMk cId="2820238614" sldId="379"/>
            <ac:spMk id="11" creationId="{2DD3B7DA-12DE-8532-2380-C46B22F7F3B2}"/>
          </ac:spMkLst>
        </pc:spChg>
        <pc:spChg chg="mod">
          <ac:chgData name="Flint Wang" userId="ab30e4d6a7280555" providerId="LiveId" clId="{D2234F11-8120-4A38-A74E-F3731637A93E}" dt="2024-03-26T19:50:48.245" v="20626" actId="20577"/>
          <ac:spMkLst>
            <pc:docMk/>
            <pc:sldMk cId="2820238614" sldId="379"/>
            <ac:spMk id="14" creationId="{8356E070-6E74-C9B2-30EA-0982CF603561}"/>
          </ac:spMkLst>
        </pc:spChg>
      </pc:sldChg>
      <pc:sldChg chg="add del">
        <pc:chgData name="Flint Wang" userId="ab30e4d6a7280555" providerId="LiveId" clId="{D2234F11-8120-4A38-A74E-F3731637A93E}" dt="2024-03-26T19:52:37.399" v="20629" actId="47"/>
        <pc:sldMkLst>
          <pc:docMk/>
          <pc:sldMk cId="204103054" sldId="382"/>
        </pc:sldMkLst>
      </pc:sldChg>
      <pc:sldChg chg="add">
        <pc:chgData name="Flint Wang" userId="ab30e4d6a7280555" providerId="LiveId" clId="{D2234F11-8120-4A38-A74E-F3731637A93E}" dt="2024-03-26T19:52:34.063" v="20628" actId="2890"/>
        <pc:sldMkLst>
          <pc:docMk/>
          <pc:sldMk cId="204266400" sldId="383"/>
        </pc:sldMkLst>
      </pc:sldChg>
      <pc:sldChg chg="addSp delSp modSp add mod ord">
        <pc:chgData name="Flint Wang" userId="ab30e4d6a7280555" providerId="LiveId" clId="{D2234F11-8120-4A38-A74E-F3731637A93E}" dt="2024-03-27T19:04:41.263" v="21839" actId="20577"/>
        <pc:sldMkLst>
          <pc:docMk/>
          <pc:sldMk cId="1000049450" sldId="384"/>
        </pc:sldMkLst>
        <pc:spChg chg="del">
          <ac:chgData name="Flint Wang" userId="ab30e4d6a7280555" providerId="LiveId" clId="{D2234F11-8120-4A38-A74E-F3731637A93E}" dt="2024-03-27T18:54:48.924" v="20993" actId="478"/>
          <ac:spMkLst>
            <pc:docMk/>
            <pc:sldMk cId="1000049450" sldId="384"/>
            <ac:spMk id="3" creationId="{6B0062AE-3024-5537-3FA4-661829C2DFA6}"/>
          </ac:spMkLst>
        </pc:spChg>
        <pc:spChg chg="mod">
          <ac:chgData name="Flint Wang" userId="ab30e4d6a7280555" providerId="LiveId" clId="{D2234F11-8120-4A38-A74E-F3731637A93E}" dt="2024-03-27T18:55:05.119" v="21021" actId="14100"/>
          <ac:spMkLst>
            <pc:docMk/>
            <pc:sldMk cId="1000049450" sldId="384"/>
            <ac:spMk id="5" creationId="{6AC017C7-AB0E-6464-E1D4-EAF8243B345A}"/>
          </ac:spMkLst>
        </pc:spChg>
        <pc:spChg chg="mod">
          <ac:chgData name="Flint Wang" userId="ab30e4d6a7280555" providerId="LiveId" clId="{D2234F11-8120-4A38-A74E-F3731637A93E}" dt="2024-03-27T19:03:43.390" v="21745" actId="20577"/>
          <ac:spMkLst>
            <pc:docMk/>
            <pc:sldMk cId="1000049450" sldId="384"/>
            <ac:spMk id="6" creationId="{C812D9A3-D8F0-D531-4D27-0F92D9975672}"/>
          </ac:spMkLst>
        </pc:spChg>
        <pc:spChg chg="add mod">
          <ac:chgData name="Flint Wang" userId="ab30e4d6a7280555" providerId="LiveId" clId="{D2234F11-8120-4A38-A74E-F3731637A93E}" dt="2024-03-27T19:04:41.263" v="21839" actId="20577"/>
          <ac:spMkLst>
            <pc:docMk/>
            <pc:sldMk cId="1000049450" sldId="384"/>
            <ac:spMk id="9" creationId="{C2BA8787-B9AB-18EC-FDB4-04E3EEF02A50}"/>
          </ac:spMkLst>
        </pc:spChg>
        <pc:grpChg chg="del">
          <ac:chgData name="Flint Wang" userId="ab30e4d6a7280555" providerId="LiveId" clId="{D2234F11-8120-4A38-A74E-F3731637A93E}" dt="2024-03-27T18:54:49.880" v="20994" actId="478"/>
          <ac:grpSpMkLst>
            <pc:docMk/>
            <pc:sldMk cId="1000049450" sldId="384"/>
            <ac:grpSpMk id="7" creationId="{D6DCFBCF-9262-E3BA-FB26-2FD8D6CC01EA}"/>
          </ac:grpSpMkLst>
        </pc:grpChg>
      </pc:sldChg>
      <pc:sldChg chg="delSp modSp add mod">
        <pc:chgData name="Flint Wang" userId="ab30e4d6a7280555" providerId="LiveId" clId="{D2234F11-8120-4A38-A74E-F3731637A93E}" dt="2024-03-27T19:09:07.602" v="22214"/>
        <pc:sldMkLst>
          <pc:docMk/>
          <pc:sldMk cId="3954898618" sldId="385"/>
        </pc:sldMkLst>
        <pc:spChg chg="mod">
          <ac:chgData name="Flint Wang" userId="ab30e4d6a7280555" providerId="LiveId" clId="{D2234F11-8120-4A38-A74E-F3731637A93E}" dt="2024-03-27T19:08:14.512" v="22211" actId="20577"/>
          <ac:spMkLst>
            <pc:docMk/>
            <pc:sldMk cId="3954898618" sldId="385"/>
            <ac:spMk id="6" creationId="{4C5E557C-1382-9351-D848-C48625B7E1FD}"/>
          </ac:spMkLst>
        </pc:spChg>
        <pc:spChg chg="del mod">
          <ac:chgData name="Flint Wang" userId="ab30e4d6a7280555" providerId="LiveId" clId="{D2234F11-8120-4A38-A74E-F3731637A93E}" dt="2024-03-27T19:09:07.602" v="22214"/>
          <ac:spMkLst>
            <pc:docMk/>
            <pc:sldMk cId="3954898618" sldId="385"/>
            <ac:spMk id="9" creationId="{1AD1AE63-BB86-9A15-ABBF-89FAB5D34D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028700" y="1688009"/>
            <a:ext cx="7189578" cy="6910982"/>
          </a:xfrm>
          <a:custGeom>
            <a:avLst/>
            <a:gdLst/>
            <a:ahLst/>
            <a:cxnLst/>
            <a:rect l="l" t="t" r="r" b="b"/>
            <a:pathLst>
              <a:path w="7189578" h="6910982">
                <a:moveTo>
                  <a:pt x="0" y="0"/>
                </a:moveTo>
                <a:lnTo>
                  <a:pt x="7189578" y="0"/>
                </a:lnTo>
                <a:lnTo>
                  <a:pt x="7189578" y="6910982"/>
                </a:lnTo>
                <a:lnTo>
                  <a:pt x="0" y="691098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115300" y="2475924"/>
            <a:ext cx="10058400" cy="5053274"/>
            <a:chOff x="-915360" y="-1356343"/>
            <a:chExt cx="13411200" cy="6737697"/>
          </a:xfrm>
        </p:grpSpPr>
        <p:sp>
          <p:nvSpPr>
            <p:cNvPr id="4" name="TextBox 4"/>
            <p:cNvSpPr txBox="1"/>
            <p:nvPr/>
          </p:nvSpPr>
          <p:spPr>
            <a:xfrm>
              <a:off x="0" y="-1356343"/>
              <a:ext cx="11276640" cy="3344504"/>
            </a:xfrm>
            <a:prstGeom prst="rect">
              <a:avLst/>
            </a:prstGeom>
          </p:spPr>
          <p:txBody>
            <a:bodyPr lIns="0" tIns="0" rIns="0" bIns="0" rtlCol="0" anchor="t">
              <a:spAutoFit/>
            </a:bodyPr>
            <a:lstStyle/>
            <a:p>
              <a:pPr algn="ctr">
                <a:lnSpc>
                  <a:spcPts val="9617"/>
                </a:lnSpc>
              </a:pPr>
              <a:r>
                <a:rPr lang="en-US" sz="11500" dirty="0">
                  <a:solidFill>
                    <a:srgbClr val="76A3BB"/>
                  </a:solidFill>
                  <a:latin typeface="Nourd Semi-Bold"/>
                </a:rPr>
                <a:t>Pre-Op</a:t>
              </a:r>
            </a:p>
            <a:p>
              <a:pPr algn="ctr">
                <a:lnSpc>
                  <a:spcPts val="9617"/>
                </a:lnSpc>
              </a:pPr>
              <a:r>
                <a:rPr lang="en-US" sz="11500" dirty="0">
                  <a:solidFill>
                    <a:srgbClr val="76A3BB"/>
                  </a:solidFill>
                  <a:latin typeface="Nourd Semi-Bold"/>
                </a:rPr>
                <a:t>Medicine</a:t>
              </a:r>
            </a:p>
          </p:txBody>
        </p:sp>
        <p:sp>
          <p:nvSpPr>
            <p:cNvPr id="5" name="TextBox 5"/>
            <p:cNvSpPr txBox="1"/>
            <p:nvPr/>
          </p:nvSpPr>
          <p:spPr>
            <a:xfrm>
              <a:off x="-915360" y="3927624"/>
              <a:ext cx="13411200" cy="1453730"/>
            </a:xfrm>
            <a:prstGeom prst="rect">
              <a:avLst/>
            </a:prstGeom>
          </p:spPr>
          <p:txBody>
            <a:bodyPr wrap="square" lIns="0" tIns="0" rIns="0" bIns="0" rtlCol="0" anchor="t">
              <a:spAutoFit/>
            </a:bodyPr>
            <a:lstStyle/>
            <a:p>
              <a:pPr algn="ctr">
                <a:lnSpc>
                  <a:spcPts val="4200"/>
                </a:lnSpc>
                <a:spcBef>
                  <a:spcPct val="0"/>
                </a:spcBef>
              </a:pPr>
              <a:r>
                <a:rPr lang="en-US" sz="4800" spc="150" dirty="0">
                  <a:solidFill>
                    <a:srgbClr val="C48DA5"/>
                  </a:solidFill>
                  <a:latin typeface="Nourd"/>
                </a:rPr>
                <a:t>Flint Wang, MD</a:t>
              </a:r>
            </a:p>
            <a:p>
              <a:pPr algn="ctr">
                <a:lnSpc>
                  <a:spcPts val="4200"/>
                </a:lnSpc>
                <a:spcBef>
                  <a:spcPct val="0"/>
                </a:spcBef>
              </a:pPr>
              <a:r>
                <a:rPr lang="en-US" sz="4800" spc="150" dirty="0">
                  <a:solidFill>
                    <a:srgbClr val="C48DA5"/>
                  </a:solidFill>
                  <a:latin typeface="Nourd"/>
                </a:rPr>
                <a:t>Division of Hospital Medicine</a:t>
              </a:r>
            </a:p>
          </p:txBody>
        </p:sp>
      </p:grpSp>
      <p:sp>
        <p:nvSpPr>
          <p:cNvPr id="6" name="TextBox 6"/>
          <p:cNvSpPr txBox="1"/>
          <p:nvPr/>
        </p:nvSpPr>
        <p:spPr>
          <a:xfrm>
            <a:off x="8382000" y="7810500"/>
            <a:ext cx="9525000" cy="551689"/>
          </a:xfrm>
          <a:prstGeom prst="rect">
            <a:avLst/>
          </a:prstGeom>
        </p:spPr>
        <p:txBody>
          <a:bodyPr wrap="square" lIns="0" tIns="0" rIns="0" bIns="0" rtlCol="0" anchor="t">
            <a:spAutoFit/>
          </a:bodyPr>
          <a:lstStyle/>
          <a:p>
            <a:pPr marL="0" lvl="0" indent="0" algn="ctr">
              <a:lnSpc>
                <a:spcPts val="4200"/>
              </a:lnSpc>
              <a:spcBef>
                <a:spcPct val="0"/>
              </a:spcBef>
            </a:pPr>
            <a:r>
              <a:rPr lang="en-US" sz="4800" u="none" spc="150" dirty="0">
                <a:solidFill>
                  <a:srgbClr val="76A3BB"/>
                </a:solidFill>
                <a:latin typeface="Nourd"/>
              </a:rPr>
              <a:t>Shortened PPT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85F1-2924-7779-A8A3-FF368C9A98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C9DE47-CB42-8E64-D91B-5C64E708735D}"/>
              </a:ext>
            </a:extLst>
          </p:cNvPr>
          <p:cNvSpPr txBox="1"/>
          <p:nvPr/>
        </p:nvSpPr>
        <p:spPr>
          <a:xfrm>
            <a:off x="5288078" y="11049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76A3BB"/>
                </a:solidFill>
                <a:latin typeface="Nourd"/>
              </a:rPr>
              <a:t>Case 1</a:t>
            </a:r>
          </a:p>
        </p:txBody>
      </p:sp>
      <p:sp>
        <p:nvSpPr>
          <p:cNvPr id="6" name="TextBox 6">
            <a:extLst>
              <a:ext uri="{FF2B5EF4-FFF2-40B4-BE49-F238E27FC236}">
                <a16:creationId xmlns:a16="http://schemas.microsoft.com/office/drawing/2014/main" id="{15949583-6C4C-D90E-4B4D-E1C406BD5960}"/>
              </a:ext>
            </a:extLst>
          </p:cNvPr>
          <p:cNvSpPr txBox="1"/>
          <p:nvPr/>
        </p:nvSpPr>
        <p:spPr>
          <a:xfrm>
            <a:off x="4419600" y="2324100"/>
            <a:ext cx="9753600" cy="8436925"/>
          </a:xfrm>
          <a:prstGeom prst="rect">
            <a:avLst/>
          </a:prstGeom>
        </p:spPr>
        <p:txBody>
          <a:bodyPr wrap="square" lIns="0" tIns="0" rIns="0" bIns="0" rtlCol="0" anchor="t">
            <a:spAutoFit/>
          </a:bodyPr>
          <a:lstStyle/>
          <a:p>
            <a:pPr algn="ctr">
              <a:lnSpc>
                <a:spcPts val="4200"/>
              </a:lnSpc>
              <a:spcBef>
                <a:spcPts val="600"/>
              </a:spcBef>
            </a:pPr>
            <a:r>
              <a:rPr lang="en-US" sz="2800" b="1" dirty="0">
                <a:solidFill>
                  <a:srgbClr val="C48DA5"/>
                </a:solidFill>
                <a:latin typeface="Nourd"/>
              </a:rPr>
              <a:t>This patient is not scheduled for a low-risk surgery, does not have an active cardiac condition, is not having an emergent surgery, and cannot do &gt; 4 METS. </a:t>
            </a:r>
          </a:p>
          <a:p>
            <a:pPr algn="ctr">
              <a:lnSpc>
                <a:spcPts val="4200"/>
              </a:lnSpc>
              <a:spcBef>
                <a:spcPts val="600"/>
              </a:spcBef>
            </a:pPr>
            <a:endParaRPr lang="en-US" sz="2800" b="1" dirty="0">
              <a:solidFill>
                <a:srgbClr val="C48DA5"/>
              </a:solidFill>
              <a:latin typeface="Nourd"/>
            </a:endParaRPr>
          </a:p>
          <a:p>
            <a:pPr algn="ctr">
              <a:lnSpc>
                <a:spcPts val="4200"/>
              </a:lnSpc>
              <a:spcBef>
                <a:spcPts val="600"/>
              </a:spcBef>
            </a:pPr>
            <a:r>
              <a:rPr lang="en-US" sz="2800" b="1" dirty="0">
                <a:solidFill>
                  <a:srgbClr val="76A3BB"/>
                </a:solidFill>
                <a:latin typeface="Nourd"/>
              </a:rPr>
              <a:t>RCRI = 0, suggesting this patient is a low-risk for a medium risk orthopedic open reduction internal fixation for a hip fracture. No further cardiac testing warranted based on information available. </a:t>
            </a:r>
          </a:p>
          <a:p>
            <a:pPr algn="ctr">
              <a:lnSpc>
                <a:spcPts val="4200"/>
              </a:lnSpc>
              <a:spcBef>
                <a:spcPts val="600"/>
              </a:spcBef>
            </a:pPr>
            <a:endParaRPr lang="en-US" sz="2800" b="1" dirty="0">
              <a:solidFill>
                <a:srgbClr val="76A3BB"/>
              </a:solidFill>
              <a:latin typeface="Nourd"/>
            </a:endParaRPr>
          </a:p>
          <a:p>
            <a:pPr algn="ctr">
              <a:lnSpc>
                <a:spcPts val="4200"/>
              </a:lnSpc>
              <a:spcBef>
                <a:spcPts val="600"/>
              </a:spcBef>
            </a:pPr>
            <a:r>
              <a:rPr lang="en-US" sz="2800" b="1" dirty="0">
                <a:solidFill>
                  <a:srgbClr val="C48DA5"/>
                </a:solidFill>
                <a:latin typeface="Nourd"/>
              </a:rPr>
              <a:t>Proceed to surgery if benefits outweigh risks. Hold aspirin preoperatively. Hold metformin on the morning of surgery. Continue amlodipine and metoprolol succinate on morning of surgery. </a:t>
            </a:r>
          </a:p>
          <a:p>
            <a:pPr algn="ctr">
              <a:lnSpc>
                <a:spcPts val="4200"/>
              </a:lnSpc>
              <a:spcBef>
                <a:spcPct val="0"/>
              </a:spcBef>
            </a:pPr>
            <a:endParaRPr lang="en-US" sz="6000" dirty="0">
              <a:solidFill>
                <a:srgbClr val="76A3BB"/>
              </a:solidFill>
              <a:latin typeface="Nourd"/>
            </a:endParaRPr>
          </a:p>
          <a:p>
            <a:pPr>
              <a:lnSpc>
                <a:spcPts val="4200"/>
              </a:lnSpc>
              <a:spcBef>
                <a:spcPct val="0"/>
              </a:spcBef>
            </a:pPr>
            <a:endParaRPr lang="en-US" sz="6000" dirty="0">
              <a:solidFill>
                <a:srgbClr val="76A3BB"/>
              </a:solidFill>
              <a:latin typeface="Nourd"/>
            </a:endParaRPr>
          </a:p>
        </p:txBody>
      </p:sp>
    </p:spTree>
    <p:extLst>
      <p:ext uri="{BB962C8B-B14F-4D97-AF65-F5344CB8AC3E}">
        <p14:creationId xmlns:p14="http://schemas.microsoft.com/office/powerpoint/2010/main" val="168357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2CDB-867A-D533-6B70-BF367C6E8837}"/>
            </a:ext>
          </a:extLst>
        </p:cNvPr>
        <p:cNvGrpSpPr/>
        <p:nvPr/>
      </p:nvGrpSpPr>
      <p:grpSpPr>
        <a:xfrm>
          <a:off x="0" y="0"/>
          <a:ext cx="0" cy="0"/>
          <a:chOff x="0" y="0"/>
          <a:chExt cx="0" cy="0"/>
        </a:xfrm>
      </p:grpSpPr>
      <p:sp>
        <p:nvSpPr>
          <p:cNvPr id="2" name="Freeform 4">
            <a:extLst>
              <a:ext uri="{FF2B5EF4-FFF2-40B4-BE49-F238E27FC236}">
                <a16:creationId xmlns:a16="http://schemas.microsoft.com/office/drawing/2014/main" id="{A70B2829-A967-E0B4-9714-8A2BE31378CB}"/>
              </a:ext>
            </a:extLst>
          </p:cNvPr>
          <p:cNvSpPr/>
          <p:nvPr/>
        </p:nvSpPr>
        <p:spPr>
          <a:xfrm>
            <a:off x="9982200" y="3314700"/>
            <a:ext cx="8012927" cy="6745235"/>
          </a:xfrm>
          <a:custGeom>
            <a:avLst/>
            <a:gdLst/>
            <a:ahLst/>
            <a:cxnLst/>
            <a:rect l="l" t="t" r="r" b="b"/>
            <a:pathLst>
              <a:path w="9445020" h="7024734">
                <a:moveTo>
                  <a:pt x="0" y="0"/>
                </a:moveTo>
                <a:lnTo>
                  <a:pt x="9445020" y="0"/>
                </a:lnTo>
                <a:lnTo>
                  <a:pt x="9445020" y="7024734"/>
                </a:lnTo>
                <a:lnTo>
                  <a:pt x="0" y="7024734"/>
                </a:lnTo>
                <a:lnTo>
                  <a:pt x="0" y="0"/>
                </a:lnTo>
                <a:close/>
              </a:path>
            </a:pathLst>
          </a:custGeom>
          <a:blipFill dpi="0" rotWithShape="1">
            <a:blip r:embed="rId2">
              <a:duotone>
                <a:schemeClr val="accent2">
                  <a:shade val="45000"/>
                  <a:satMod val="135000"/>
                </a:schemeClr>
                <a:prstClr val="white"/>
              </a:duotone>
            </a:blip>
            <a:srcRect/>
            <a:stretch>
              <a:fillRect/>
            </a:stretch>
          </a:blipFill>
        </p:spPr>
        <p:txBody>
          <a:bodyPr/>
          <a:lstStyle/>
          <a:p>
            <a:endParaRPr lang="en-US"/>
          </a:p>
        </p:txBody>
      </p:sp>
      <p:sp>
        <p:nvSpPr>
          <p:cNvPr id="3" name="Freeform 5">
            <a:extLst>
              <a:ext uri="{FF2B5EF4-FFF2-40B4-BE49-F238E27FC236}">
                <a16:creationId xmlns:a16="http://schemas.microsoft.com/office/drawing/2014/main" id="{2503B742-5A53-5FD1-C535-833AAE918712}"/>
              </a:ext>
            </a:extLst>
          </p:cNvPr>
          <p:cNvSpPr/>
          <p:nvPr/>
        </p:nvSpPr>
        <p:spPr>
          <a:xfrm>
            <a:off x="14853684" y="342900"/>
            <a:ext cx="1981200" cy="2775017"/>
          </a:xfrm>
          <a:custGeom>
            <a:avLst/>
            <a:gdLst/>
            <a:ahLst/>
            <a:cxnLst/>
            <a:rect l="l" t="t" r="r" b="b"/>
            <a:pathLst>
              <a:path w="3458617" h="4603817">
                <a:moveTo>
                  <a:pt x="0" y="0"/>
                </a:moveTo>
                <a:lnTo>
                  <a:pt x="3458617" y="0"/>
                </a:lnTo>
                <a:lnTo>
                  <a:pt x="3458617" y="4603817"/>
                </a:lnTo>
                <a:lnTo>
                  <a:pt x="0" y="4603817"/>
                </a:lnTo>
                <a:lnTo>
                  <a:pt x="0" y="0"/>
                </a:lnTo>
                <a:close/>
              </a:path>
            </a:pathLst>
          </a:custGeom>
          <a:blipFill dpi="0" rotWithShape="1">
            <a:blip r:embed="rId3">
              <a:duotone>
                <a:schemeClr val="accent2">
                  <a:shade val="45000"/>
                  <a:satMod val="135000"/>
                </a:schemeClr>
                <a:prstClr val="white"/>
              </a:duotone>
            </a:blip>
            <a:srcRect/>
            <a:stretch>
              <a:fillRect/>
            </a:stretch>
          </a:blipFill>
        </p:spPr>
        <p:txBody>
          <a:bodyPr/>
          <a:lstStyle/>
          <a:p>
            <a:endParaRPr lang="en-US"/>
          </a:p>
        </p:txBody>
      </p:sp>
      <p:sp>
        <p:nvSpPr>
          <p:cNvPr id="4" name="TextBox 3">
            <a:extLst>
              <a:ext uri="{FF2B5EF4-FFF2-40B4-BE49-F238E27FC236}">
                <a16:creationId xmlns:a16="http://schemas.microsoft.com/office/drawing/2014/main" id="{F6AEA7A8-9153-12BD-D3CD-51A520EED46E}"/>
              </a:ext>
            </a:extLst>
          </p:cNvPr>
          <p:cNvSpPr txBox="1"/>
          <p:nvPr/>
        </p:nvSpPr>
        <p:spPr>
          <a:xfrm>
            <a:off x="1447800" y="13335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C48DA5"/>
                </a:solidFill>
                <a:latin typeface="Nourd"/>
              </a:rPr>
              <a:t>Case 2</a:t>
            </a:r>
          </a:p>
        </p:txBody>
      </p:sp>
      <p:sp>
        <p:nvSpPr>
          <p:cNvPr id="5" name="TextBox 6">
            <a:extLst>
              <a:ext uri="{FF2B5EF4-FFF2-40B4-BE49-F238E27FC236}">
                <a16:creationId xmlns:a16="http://schemas.microsoft.com/office/drawing/2014/main" id="{77B9CAA1-1D36-A063-982F-979870A190EA}"/>
              </a:ext>
            </a:extLst>
          </p:cNvPr>
          <p:cNvSpPr txBox="1"/>
          <p:nvPr/>
        </p:nvSpPr>
        <p:spPr>
          <a:xfrm>
            <a:off x="292873" y="2171700"/>
            <a:ext cx="9536927" cy="8744702"/>
          </a:xfrm>
          <a:prstGeom prst="rect">
            <a:avLst/>
          </a:prstGeom>
        </p:spPr>
        <p:txBody>
          <a:bodyPr wrap="square" lIns="0" tIns="0" rIns="0" bIns="0" rtlCol="0" anchor="t">
            <a:spAutoFit/>
          </a:bodyPr>
          <a:lstStyle/>
          <a:p>
            <a:pPr algn="ctr">
              <a:lnSpc>
                <a:spcPts val="4200"/>
              </a:lnSpc>
              <a:spcBef>
                <a:spcPts val="600"/>
              </a:spcBef>
            </a:pPr>
            <a:r>
              <a:rPr lang="en-US" sz="2800" dirty="0">
                <a:solidFill>
                  <a:srgbClr val="76A3BB"/>
                </a:solidFill>
                <a:latin typeface="Nourd"/>
              </a:rPr>
              <a:t>68F with history of CAD with DES to the RCA 2 years ago, HTN, and IDDM who presents with new onset seizure, now found to have a temporal lobe mass, awaiting possible craniotomy. Reports mild dyspnea and leg edema has been slightly worse than before. No chest pain. No history of stroke or elevated creatinine. Last surgery was a knee replacement 3 years ago without cardiac issues. No family history of anesthesia reactions. No substance use. Unable to do &gt; 4 METS. Meds: aspirin without Plavix, carvedilol, furosemide daily, Lantus  nightly, losartan. Exam with mild crackles throughout, JVP 8cm, 2+ leg edema. CXR with mild pulmonary edema. EKG with 1.5mm Q waves in II/II/AVF. </a:t>
            </a:r>
          </a:p>
          <a:p>
            <a:pPr algn="ctr">
              <a:lnSpc>
                <a:spcPts val="4200"/>
              </a:lnSpc>
              <a:spcBef>
                <a:spcPts val="600"/>
              </a:spcBef>
            </a:pPr>
            <a:r>
              <a:rPr lang="en-US" sz="2800" dirty="0">
                <a:solidFill>
                  <a:srgbClr val="76A3BB"/>
                </a:solidFill>
                <a:latin typeface="Nourd"/>
              </a:rPr>
              <a:t>Does this patient require additional testing before surgery?</a:t>
            </a:r>
          </a:p>
          <a:p>
            <a:pPr algn="ctr">
              <a:lnSpc>
                <a:spcPts val="4200"/>
              </a:lnSpc>
              <a:spcBef>
                <a:spcPct val="0"/>
              </a:spcBef>
            </a:pPr>
            <a:endParaRPr lang="en-US" sz="6000" dirty="0">
              <a:solidFill>
                <a:srgbClr val="76A3BB"/>
              </a:solidFill>
              <a:latin typeface="Nourd"/>
            </a:endParaRPr>
          </a:p>
          <a:p>
            <a:pPr>
              <a:lnSpc>
                <a:spcPts val="4200"/>
              </a:lnSpc>
              <a:spcBef>
                <a:spcPct val="0"/>
              </a:spcBef>
            </a:pPr>
            <a:endParaRPr lang="en-US" sz="6000" dirty="0">
              <a:solidFill>
                <a:srgbClr val="76A3BB"/>
              </a:solidFill>
              <a:latin typeface="Nourd"/>
            </a:endParaRPr>
          </a:p>
        </p:txBody>
      </p:sp>
    </p:spTree>
    <p:extLst>
      <p:ext uri="{BB962C8B-B14F-4D97-AF65-F5344CB8AC3E}">
        <p14:creationId xmlns:p14="http://schemas.microsoft.com/office/powerpoint/2010/main" val="413445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BCD5-F5E2-6153-7972-E532FEDDB2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CC8A92-41FF-450E-0FED-F200D7130386}"/>
              </a:ext>
            </a:extLst>
          </p:cNvPr>
          <p:cNvSpPr txBox="1"/>
          <p:nvPr/>
        </p:nvSpPr>
        <p:spPr>
          <a:xfrm>
            <a:off x="5288078" y="11049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76A3BB"/>
                </a:solidFill>
                <a:latin typeface="Nourd"/>
              </a:rPr>
              <a:t>Case 2</a:t>
            </a:r>
          </a:p>
        </p:txBody>
      </p:sp>
      <p:sp>
        <p:nvSpPr>
          <p:cNvPr id="6" name="TextBox 6">
            <a:extLst>
              <a:ext uri="{FF2B5EF4-FFF2-40B4-BE49-F238E27FC236}">
                <a16:creationId xmlns:a16="http://schemas.microsoft.com/office/drawing/2014/main" id="{C2D51CEF-109B-A337-901C-B4E0547C731C}"/>
              </a:ext>
            </a:extLst>
          </p:cNvPr>
          <p:cNvSpPr txBox="1"/>
          <p:nvPr/>
        </p:nvSpPr>
        <p:spPr>
          <a:xfrm>
            <a:off x="685800" y="2324100"/>
            <a:ext cx="16916400" cy="7898316"/>
          </a:xfrm>
          <a:prstGeom prst="rect">
            <a:avLst/>
          </a:prstGeom>
        </p:spPr>
        <p:txBody>
          <a:bodyPr wrap="square" lIns="0" tIns="0" rIns="0" bIns="0" rtlCol="0" anchor="t">
            <a:spAutoFit/>
          </a:bodyPr>
          <a:lstStyle/>
          <a:p>
            <a:pPr algn="ctr">
              <a:lnSpc>
                <a:spcPts val="4200"/>
              </a:lnSpc>
              <a:spcBef>
                <a:spcPts val="600"/>
              </a:spcBef>
            </a:pPr>
            <a:r>
              <a:rPr lang="en-US" sz="2800" b="1" dirty="0">
                <a:solidFill>
                  <a:srgbClr val="C48DA5"/>
                </a:solidFill>
                <a:latin typeface="Nourd"/>
              </a:rPr>
              <a:t>This patient is not scheduled for a low-risk surgery, DOES seem to have an active cardiac condition (decompensated new onset CHF), is not having an emergent surgery, and cannot do &gt; 4 METS. </a:t>
            </a:r>
          </a:p>
          <a:p>
            <a:pPr algn="ctr">
              <a:lnSpc>
                <a:spcPts val="4200"/>
              </a:lnSpc>
              <a:spcBef>
                <a:spcPts val="600"/>
              </a:spcBef>
            </a:pPr>
            <a:endParaRPr lang="en-US" sz="2800" b="1" dirty="0">
              <a:solidFill>
                <a:srgbClr val="C48DA5"/>
              </a:solidFill>
              <a:latin typeface="Nourd"/>
            </a:endParaRPr>
          </a:p>
          <a:p>
            <a:pPr algn="ctr">
              <a:lnSpc>
                <a:spcPts val="4200"/>
              </a:lnSpc>
              <a:spcBef>
                <a:spcPts val="600"/>
              </a:spcBef>
            </a:pPr>
            <a:r>
              <a:rPr lang="en-US" sz="2800" b="1" dirty="0">
                <a:solidFill>
                  <a:srgbClr val="76A3BB"/>
                </a:solidFill>
                <a:latin typeface="Nourd"/>
              </a:rPr>
              <a:t>RCRI = 2 (for CAD and IDDM), suggesting this patient is an elevated risk for a medium risk craniotomy for tumor resection. If safe to delay surgery, would prefer to do several days of aggressive diuresis and obtain an echo. Given patient has extensive cardiac history and is &gt; 65 years old would obtain NT-</a:t>
            </a:r>
            <a:r>
              <a:rPr lang="en-US" sz="2800" b="1" dirty="0" err="1">
                <a:solidFill>
                  <a:srgbClr val="76A3BB"/>
                </a:solidFill>
                <a:latin typeface="Nourd"/>
              </a:rPr>
              <a:t>proBNP</a:t>
            </a:r>
            <a:r>
              <a:rPr lang="en-US" sz="2800" b="1" dirty="0">
                <a:solidFill>
                  <a:srgbClr val="76A3BB"/>
                </a:solidFill>
                <a:latin typeface="Nourd"/>
              </a:rPr>
              <a:t>. Regardless of NT-</a:t>
            </a:r>
            <a:r>
              <a:rPr lang="en-US" sz="2800" b="1" dirty="0" err="1">
                <a:solidFill>
                  <a:srgbClr val="76A3BB"/>
                </a:solidFill>
                <a:latin typeface="Nourd"/>
              </a:rPr>
              <a:t>proBNP</a:t>
            </a:r>
            <a:r>
              <a:rPr lang="en-US" sz="2800" b="1" dirty="0">
                <a:solidFill>
                  <a:srgbClr val="76A3BB"/>
                </a:solidFill>
                <a:latin typeface="Nourd"/>
              </a:rPr>
              <a:t> would obtain EKG/troponin in the PACU post-operatively and on POD 1 and 2. After diuresis, would proceed to surgery if benefits outweigh risks.</a:t>
            </a:r>
            <a:endParaRPr lang="en-US" sz="2800" b="1" u="sng" dirty="0">
              <a:solidFill>
                <a:srgbClr val="76A3BB"/>
              </a:solidFill>
              <a:latin typeface="Nourd"/>
            </a:endParaRPr>
          </a:p>
          <a:p>
            <a:pPr algn="ctr">
              <a:lnSpc>
                <a:spcPts val="4200"/>
              </a:lnSpc>
              <a:spcBef>
                <a:spcPts val="600"/>
              </a:spcBef>
            </a:pPr>
            <a:endParaRPr lang="en-US" sz="2800" b="1" dirty="0">
              <a:solidFill>
                <a:srgbClr val="76A3BB"/>
              </a:solidFill>
              <a:latin typeface="Nourd"/>
            </a:endParaRPr>
          </a:p>
          <a:p>
            <a:pPr algn="ctr">
              <a:lnSpc>
                <a:spcPts val="4200"/>
              </a:lnSpc>
              <a:spcBef>
                <a:spcPts val="600"/>
              </a:spcBef>
            </a:pPr>
            <a:r>
              <a:rPr lang="en-US" sz="2800" b="1" dirty="0">
                <a:solidFill>
                  <a:srgbClr val="C48DA5"/>
                </a:solidFill>
                <a:latin typeface="Nourd"/>
              </a:rPr>
              <a:t>Would prefer to continue aspirin but if not safe surgically can hold and resume as soon as surgically safe. Hold metformin on the morning of surgery. Continue carvedilol on morning of surgery. Would take 2/3 dose of Lantus on night before surgery. Hold furosemide and losartan on morning of surgery.</a:t>
            </a:r>
          </a:p>
          <a:p>
            <a:pPr algn="ctr">
              <a:lnSpc>
                <a:spcPts val="4200"/>
              </a:lnSpc>
              <a:spcBef>
                <a:spcPct val="0"/>
              </a:spcBef>
            </a:pPr>
            <a:endParaRPr lang="en-US" sz="6000" dirty="0">
              <a:solidFill>
                <a:srgbClr val="76A3BB"/>
              </a:solidFill>
              <a:latin typeface="Nourd"/>
            </a:endParaRPr>
          </a:p>
          <a:p>
            <a:pPr>
              <a:lnSpc>
                <a:spcPts val="4200"/>
              </a:lnSpc>
              <a:spcBef>
                <a:spcPct val="0"/>
              </a:spcBef>
            </a:pPr>
            <a:endParaRPr lang="en-US" sz="6000" dirty="0">
              <a:solidFill>
                <a:srgbClr val="76A3BB"/>
              </a:solidFill>
              <a:latin typeface="Nourd"/>
            </a:endParaRPr>
          </a:p>
        </p:txBody>
      </p:sp>
    </p:spTree>
    <p:extLst>
      <p:ext uri="{BB962C8B-B14F-4D97-AF65-F5344CB8AC3E}">
        <p14:creationId xmlns:p14="http://schemas.microsoft.com/office/powerpoint/2010/main" val="25780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00FF-C51A-DD45-BF27-BA86E6D7758E}"/>
            </a:ext>
          </a:extLst>
        </p:cNvPr>
        <p:cNvGrpSpPr/>
        <p:nvPr/>
      </p:nvGrpSpPr>
      <p:grpSpPr>
        <a:xfrm>
          <a:off x="0" y="0"/>
          <a:ext cx="0" cy="0"/>
          <a:chOff x="0" y="0"/>
          <a:chExt cx="0" cy="0"/>
        </a:xfrm>
      </p:grpSpPr>
      <p:sp>
        <p:nvSpPr>
          <p:cNvPr id="2" name="Freeform 4">
            <a:extLst>
              <a:ext uri="{FF2B5EF4-FFF2-40B4-BE49-F238E27FC236}">
                <a16:creationId xmlns:a16="http://schemas.microsoft.com/office/drawing/2014/main" id="{E5C4128C-2246-D232-B8DF-7A0538889176}"/>
              </a:ext>
            </a:extLst>
          </p:cNvPr>
          <p:cNvSpPr/>
          <p:nvPr/>
        </p:nvSpPr>
        <p:spPr>
          <a:xfrm flipH="1">
            <a:off x="685800" y="3390900"/>
            <a:ext cx="8012927" cy="6745235"/>
          </a:xfrm>
          <a:custGeom>
            <a:avLst/>
            <a:gdLst/>
            <a:ahLst/>
            <a:cxnLst/>
            <a:rect l="l" t="t" r="r" b="b"/>
            <a:pathLst>
              <a:path w="9445020" h="7024734">
                <a:moveTo>
                  <a:pt x="0" y="0"/>
                </a:moveTo>
                <a:lnTo>
                  <a:pt x="9445020" y="0"/>
                </a:lnTo>
                <a:lnTo>
                  <a:pt x="9445020" y="7024734"/>
                </a:lnTo>
                <a:lnTo>
                  <a:pt x="0" y="7024734"/>
                </a:lnTo>
                <a:lnTo>
                  <a:pt x="0" y="0"/>
                </a:lnTo>
                <a:close/>
              </a:path>
            </a:pathLst>
          </a:custGeom>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p:spPr>
        <p:txBody>
          <a:bodyPr/>
          <a:lstStyle/>
          <a:p>
            <a:endParaRPr lang="en-US"/>
          </a:p>
        </p:txBody>
      </p:sp>
      <p:sp>
        <p:nvSpPr>
          <p:cNvPr id="3" name="Freeform 5">
            <a:extLst>
              <a:ext uri="{FF2B5EF4-FFF2-40B4-BE49-F238E27FC236}">
                <a16:creationId xmlns:a16="http://schemas.microsoft.com/office/drawing/2014/main" id="{2B4BC3EA-E1F5-246A-B8A9-971D138249B4}"/>
              </a:ext>
            </a:extLst>
          </p:cNvPr>
          <p:cNvSpPr/>
          <p:nvPr/>
        </p:nvSpPr>
        <p:spPr>
          <a:xfrm flipH="1">
            <a:off x="1752600" y="495300"/>
            <a:ext cx="1981200" cy="2775017"/>
          </a:xfrm>
          <a:custGeom>
            <a:avLst/>
            <a:gdLst/>
            <a:ahLst/>
            <a:cxnLst/>
            <a:rect l="l" t="t" r="r" b="b"/>
            <a:pathLst>
              <a:path w="3458617" h="4603817">
                <a:moveTo>
                  <a:pt x="0" y="0"/>
                </a:moveTo>
                <a:lnTo>
                  <a:pt x="3458617" y="0"/>
                </a:lnTo>
                <a:lnTo>
                  <a:pt x="3458617" y="4603817"/>
                </a:lnTo>
                <a:lnTo>
                  <a:pt x="0" y="4603817"/>
                </a:lnTo>
                <a:lnTo>
                  <a:pt x="0" y="0"/>
                </a:lnTo>
                <a:close/>
              </a:path>
            </a:pathLst>
          </a:custGeom>
          <a:blipFill dpi="0" rotWithShape="1">
            <a:blip r:embed="rId4">
              <a:duotone>
                <a:prstClr val="black"/>
                <a:schemeClr val="accent4">
                  <a:tint val="45000"/>
                  <a:satMod val="400000"/>
                </a:schemeClr>
              </a:duotone>
            </a:blip>
            <a:srcRect/>
            <a:stretch>
              <a:fillRect/>
            </a:stretch>
          </a:blipFill>
        </p:spPr>
        <p:txBody>
          <a:bodyPr/>
          <a:lstStyle/>
          <a:p>
            <a:endParaRPr lang="en-US"/>
          </a:p>
        </p:txBody>
      </p:sp>
      <p:sp>
        <p:nvSpPr>
          <p:cNvPr id="4" name="TextBox 3">
            <a:extLst>
              <a:ext uri="{FF2B5EF4-FFF2-40B4-BE49-F238E27FC236}">
                <a16:creationId xmlns:a16="http://schemas.microsoft.com/office/drawing/2014/main" id="{B17EF7D3-3D2B-CC52-FEBB-FFB3504056BA}"/>
              </a:ext>
            </a:extLst>
          </p:cNvPr>
          <p:cNvSpPr txBox="1"/>
          <p:nvPr/>
        </p:nvSpPr>
        <p:spPr>
          <a:xfrm>
            <a:off x="9539090" y="13335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C48DA5"/>
                </a:solidFill>
                <a:latin typeface="Nourd"/>
              </a:rPr>
              <a:t>Case 3</a:t>
            </a:r>
          </a:p>
        </p:txBody>
      </p:sp>
      <p:sp>
        <p:nvSpPr>
          <p:cNvPr id="5" name="TextBox 6">
            <a:extLst>
              <a:ext uri="{FF2B5EF4-FFF2-40B4-BE49-F238E27FC236}">
                <a16:creationId xmlns:a16="http://schemas.microsoft.com/office/drawing/2014/main" id="{476318C6-4B77-75C6-59CF-DB12D6287A4C}"/>
              </a:ext>
            </a:extLst>
          </p:cNvPr>
          <p:cNvSpPr txBox="1"/>
          <p:nvPr/>
        </p:nvSpPr>
        <p:spPr>
          <a:xfrm>
            <a:off x="9019781" y="2171700"/>
            <a:ext cx="8470127" cy="8667757"/>
          </a:xfrm>
          <a:prstGeom prst="rect">
            <a:avLst/>
          </a:prstGeom>
        </p:spPr>
        <p:txBody>
          <a:bodyPr wrap="square" lIns="0" tIns="0" rIns="0" bIns="0" rtlCol="0" anchor="t">
            <a:spAutoFit/>
          </a:bodyPr>
          <a:lstStyle/>
          <a:p>
            <a:pPr algn="ctr">
              <a:lnSpc>
                <a:spcPts val="4200"/>
              </a:lnSpc>
              <a:spcBef>
                <a:spcPts val="600"/>
              </a:spcBef>
            </a:pPr>
            <a:r>
              <a:rPr lang="en-US" sz="2800" dirty="0">
                <a:solidFill>
                  <a:srgbClr val="76A3BB"/>
                </a:solidFill>
                <a:latin typeface="Nourd"/>
              </a:rPr>
              <a:t>58 year old transgender patient identifying as female with history of severe to critical aortic stenosis, CABG 10 years ago, NSTEMI with balloon angioplasty 2 years ago on aspirin and Plavix who presents with RUQ pain radiating to the shoulder, found to have acute cholecystitis with mild inflammation now pending laparoscopic versus open cholecystectomy. No current chest pain or dyspnea. No history of stroke, CHF. Can walk up stairs alone but not quickly. Exam: 4/6 late-peaking RUSB systolic murmur with clear lungs, no edema. Cr 2.4 at baseline. EKG with pathologic Q waves in I/AVL/V5/V6. Does this patient require additional testing before surgery?</a:t>
            </a:r>
          </a:p>
          <a:p>
            <a:pPr algn="ctr">
              <a:lnSpc>
                <a:spcPts val="4200"/>
              </a:lnSpc>
              <a:spcBef>
                <a:spcPct val="0"/>
              </a:spcBef>
            </a:pPr>
            <a:endParaRPr lang="en-US" sz="6000" dirty="0">
              <a:solidFill>
                <a:srgbClr val="76A3BB"/>
              </a:solidFill>
              <a:latin typeface="Nourd"/>
            </a:endParaRPr>
          </a:p>
          <a:p>
            <a:pPr>
              <a:lnSpc>
                <a:spcPts val="4200"/>
              </a:lnSpc>
              <a:spcBef>
                <a:spcPct val="0"/>
              </a:spcBef>
            </a:pPr>
            <a:endParaRPr lang="en-US" sz="6000" dirty="0">
              <a:solidFill>
                <a:srgbClr val="76A3BB"/>
              </a:solidFill>
              <a:latin typeface="Nourd"/>
            </a:endParaRPr>
          </a:p>
        </p:txBody>
      </p:sp>
    </p:spTree>
    <p:extLst>
      <p:ext uri="{BB962C8B-B14F-4D97-AF65-F5344CB8AC3E}">
        <p14:creationId xmlns:p14="http://schemas.microsoft.com/office/powerpoint/2010/main" val="113292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1635-B3B1-00B3-AD51-7F8D10F953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ECB77A-507F-D9BF-5356-D4E8F3660DCE}"/>
              </a:ext>
            </a:extLst>
          </p:cNvPr>
          <p:cNvSpPr txBox="1"/>
          <p:nvPr/>
        </p:nvSpPr>
        <p:spPr>
          <a:xfrm>
            <a:off x="5288078" y="11049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76A3BB"/>
                </a:solidFill>
                <a:latin typeface="Nourd"/>
              </a:rPr>
              <a:t>Case 3</a:t>
            </a:r>
          </a:p>
        </p:txBody>
      </p:sp>
      <p:sp>
        <p:nvSpPr>
          <p:cNvPr id="6" name="TextBox 6">
            <a:extLst>
              <a:ext uri="{FF2B5EF4-FFF2-40B4-BE49-F238E27FC236}">
                <a16:creationId xmlns:a16="http://schemas.microsoft.com/office/drawing/2014/main" id="{0D058D3A-C5EE-5ABC-5D7D-1E588F9D7BDD}"/>
              </a:ext>
            </a:extLst>
          </p:cNvPr>
          <p:cNvSpPr txBox="1"/>
          <p:nvPr/>
        </p:nvSpPr>
        <p:spPr>
          <a:xfrm>
            <a:off x="685800" y="2324100"/>
            <a:ext cx="16916400" cy="6799554"/>
          </a:xfrm>
          <a:prstGeom prst="rect">
            <a:avLst/>
          </a:prstGeom>
        </p:spPr>
        <p:txBody>
          <a:bodyPr wrap="square" lIns="0" tIns="0" rIns="0" bIns="0" rtlCol="0" anchor="t">
            <a:spAutoFit/>
          </a:bodyPr>
          <a:lstStyle/>
          <a:p>
            <a:pPr algn="ctr">
              <a:lnSpc>
                <a:spcPts val="4200"/>
              </a:lnSpc>
              <a:spcBef>
                <a:spcPts val="600"/>
              </a:spcBef>
            </a:pPr>
            <a:r>
              <a:rPr lang="en-US" sz="2800" b="1" dirty="0">
                <a:solidFill>
                  <a:srgbClr val="C48DA5"/>
                </a:solidFill>
                <a:latin typeface="Nourd"/>
              </a:rPr>
              <a:t>This patient is not scheduled for a low-risk surgery, but DOES have an active cardiac condition (severe or critical aortic stenosis), is not having an emergent surgery, and cannot do &gt; 4 METS. </a:t>
            </a:r>
          </a:p>
          <a:p>
            <a:pPr algn="ctr">
              <a:lnSpc>
                <a:spcPts val="4200"/>
              </a:lnSpc>
              <a:spcBef>
                <a:spcPts val="600"/>
              </a:spcBef>
            </a:pPr>
            <a:endParaRPr lang="en-US" sz="2800" b="1" dirty="0">
              <a:solidFill>
                <a:srgbClr val="C48DA5"/>
              </a:solidFill>
              <a:latin typeface="Nourd"/>
            </a:endParaRPr>
          </a:p>
          <a:p>
            <a:pPr algn="ctr">
              <a:lnSpc>
                <a:spcPts val="4200"/>
              </a:lnSpc>
              <a:spcBef>
                <a:spcPts val="600"/>
              </a:spcBef>
            </a:pPr>
            <a:r>
              <a:rPr lang="en-US" sz="2800" b="1" dirty="0">
                <a:solidFill>
                  <a:srgbClr val="76A3BB"/>
                </a:solidFill>
                <a:latin typeface="Nourd"/>
              </a:rPr>
              <a:t>Given the extensive cardiac history would recommend consultation with Cardiology for further risk stratification.</a:t>
            </a:r>
          </a:p>
          <a:p>
            <a:pPr algn="ctr">
              <a:lnSpc>
                <a:spcPts val="4200"/>
              </a:lnSpc>
              <a:spcBef>
                <a:spcPts val="600"/>
              </a:spcBef>
            </a:pPr>
            <a:endParaRPr lang="en-US" sz="2800" b="1" u="sng" dirty="0">
              <a:solidFill>
                <a:srgbClr val="76A3BB"/>
              </a:solidFill>
              <a:latin typeface="Nourd"/>
            </a:endParaRPr>
          </a:p>
          <a:p>
            <a:pPr algn="ctr">
              <a:lnSpc>
                <a:spcPts val="4200"/>
              </a:lnSpc>
              <a:spcBef>
                <a:spcPts val="600"/>
              </a:spcBef>
            </a:pPr>
            <a:r>
              <a:rPr lang="en-US" sz="2800" b="1" dirty="0">
                <a:solidFill>
                  <a:srgbClr val="C48DA5"/>
                </a:solidFill>
                <a:latin typeface="Nourd"/>
              </a:rPr>
              <a:t>For Cardiology, by the Gupta cardiac risk calculator this patient would have a 2.1% risk (assuming an ASA class score of IV for the severe to critical AS) of 30-day perioperative major adverse cardiac event. Note that the Gupta calculator does not include major factors like valvular issues or recent CAD events so the true risk is likely much higher). Cardiology may comment on the need for pre-operative valve repair/replacement and the need for cardiac anesthesia.</a:t>
            </a:r>
          </a:p>
          <a:p>
            <a:pPr algn="ctr">
              <a:lnSpc>
                <a:spcPts val="4200"/>
              </a:lnSpc>
              <a:spcBef>
                <a:spcPts val="600"/>
              </a:spcBef>
            </a:pPr>
            <a:endParaRPr lang="en-US" sz="2800" b="1" u="sng" dirty="0">
              <a:solidFill>
                <a:srgbClr val="76A3BB"/>
              </a:solidFill>
              <a:latin typeface="Nourd"/>
            </a:endParaRPr>
          </a:p>
        </p:txBody>
      </p:sp>
    </p:spTree>
    <p:extLst>
      <p:ext uri="{BB962C8B-B14F-4D97-AF65-F5344CB8AC3E}">
        <p14:creationId xmlns:p14="http://schemas.microsoft.com/office/powerpoint/2010/main" val="328198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C8D7CA99-A570-5FD6-8E7C-B53D43DDC7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FEDCFD-31CE-84DA-9A55-A1F5CE7357C2}"/>
              </a:ext>
            </a:extLst>
          </p:cNvPr>
          <p:cNvSpPr/>
          <p:nvPr/>
        </p:nvSpPr>
        <p:spPr>
          <a:xfrm>
            <a:off x="5244626" y="6139958"/>
            <a:ext cx="7798747" cy="3337214"/>
          </a:xfrm>
          <a:custGeom>
            <a:avLst/>
            <a:gdLst/>
            <a:ahLst/>
            <a:cxnLst/>
            <a:rect l="l" t="t" r="r" b="b"/>
            <a:pathLst>
              <a:path w="7798747" h="3337214">
                <a:moveTo>
                  <a:pt x="0" y="0"/>
                </a:moveTo>
                <a:lnTo>
                  <a:pt x="7798748" y="0"/>
                </a:lnTo>
                <a:lnTo>
                  <a:pt x="7798748" y="3337214"/>
                </a:lnTo>
                <a:lnTo>
                  <a:pt x="0" y="3337214"/>
                </a:lnTo>
                <a:lnTo>
                  <a:pt x="0" y="0"/>
                </a:lnTo>
                <a:close/>
              </a:path>
            </a:pathLst>
          </a:custGeom>
          <a:blipFill>
            <a:blip r:embed="rId2"/>
            <a:stretch>
              <a:fillRect/>
            </a:stretch>
          </a:blipFill>
        </p:spPr>
        <p:txBody>
          <a:bodyPr/>
          <a:lstStyle/>
          <a:p>
            <a:endParaRPr lang="en-US"/>
          </a:p>
        </p:txBody>
      </p:sp>
      <p:sp>
        <p:nvSpPr>
          <p:cNvPr id="5" name="TextBox 5">
            <a:extLst>
              <a:ext uri="{FF2B5EF4-FFF2-40B4-BE49-F238E27FC236}">
                <a16:creationId xmlns:a16="http://schemas.microsoft.com/office/drawing/2014/main" id="{92EE2F24-F901-228F-28CD-D9419AF5F284}"/>
              </a:ext>
            </a:extLst>
          </p:cNvPr>
          <p:cNvSpPr txBox="1"/>
          <p:nvPr/>
        </p:nvSpPr>
        <p:spPr>
          <a:xfrm>
            <a:off x="1600200" y="2171700"/>
            <a:ext cx="14008010" cy="937564"/>
          </a:xfrm>
          <a:prstGeom prst="rect">
            <a:avLst/>
          </a:prstGeom>
        </p:spPr>
        <p:txBody>
          <a:bodyPr lIns="0" tIns="0" rIns="0" bIns="0" rtlCol="0" anchor="t">
            <a:spAutoFit/>
          </a:bodyPr>
          <a:lstStyle/>
          <a:p>
            <a:pPr algn="ctr">
              <a:lnSpc>
                <a:spcPts val="7679"/>
              </a:lnSpc>
            </a:pPr>
            <a:r>
              <a:rPr lang="en-US" sz="6399" dirty="0">
                <a:solidFill>
                  <a:srgbClr val="C48DA5"/>
                </a:solidFill>
                <a:latin typeface="Nourd Semi-Bold"/>
              </a:rPr>
              <a:t>Thank you!</a:t>
            </a:r>
          </a:p>
        </p:txBody>
      </p:sp>
      <p:sp>
        <p:nvSpPr>
          <p:cNvPr id="6" name="TextBox 5">
            <a:extLst>
              <a:ext uri="{FF2B5EF4-FFF2-40B4-BE49-F238E27FC236}">
                <a16:creationId xmlns:a16="http://schemas.microsoft.com/office/drawing/2014/main" id="{D8C8B006-561B-9A28-3467-EBD0E5A921A7}"/>
              </a:ext>
            </a:extLst>
          </p:cNvPr>
          <p:cNvSpPr txBox="1"/>
          <p:nvPr/>
        </p:nvSpPr>
        <p:spPr>
          <a:xfrm>
            <a:off x="1066800" y="4381500"/>
            <a:ext cx="15240000" cy="937564"/>
          </a:xfrm>
          <a:prstGeom prst="rect">
            <a:avLst/>
          </a:prstGeom>
        </p:spPr>
        <p:txBody>
          <a:bodyPr wrap="square" lIns="0" tIns="0" rIns="0" bIns="0" rtlCol="0" anchor="t">
            <a:spAutoFit/>
          </a:bodyPr>
          <a:lstStyle/>
          <a:p>
            <a:pPr algn="ctr">
              <a:lnSpc>
                <a:spcPts val="7679"/>
              </a:lnSpc>
            </a:pPr>
            <a:r>
              <a:rPr lang="en-US" sz="6399" dirty="0">
                <a:solidFill>
                  <a:srgbClr val="76A3BB"/>
                </a:solidFill>
                <a:latin typeface="Nourd Semi-Bold"/>
              </a:rPr>
              <a:t>flint.wang@pennmedicine.upenn.edu</a:t>
            </a:r>
          </a:p>
        </p:txBody>
      </p:sp>
    </p:spTree>
    <p:extLst>
      <p:ext uri="{BB962C8B-B14F-4D97-AF65-F5344CB8AC3E}">
        <p14:creationId xmlns:p14="http://schemas.microsoft.com/office/powerpoint/2010/main" val="424788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5B158623-F55B-E7D4-469B-74DCD1B8755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9ED901E3-6862-EDF1-D55E-42DC153AA863}"/>
              </a:ext>
            </a:extLst>
          </p:cNvPr>
          <p:cNvGrpSpPr/>
          <p:nvPr/>
        </p:nvGrpSpPr>
        <p:grpSpPr>
          <a:xfrm>
            <a:off x="685800" y="952500"/>
            <a:ext cx="8923216" cy="7386677"/>
            <a:chOff x="-1" y="-133351"/>
            <a:chExt cx="11897621" cy="9848901"/>
          </a:xfrm>
        </p:grpSpPr>
        <p:sp>
          <p:nvSpPr>
            <p:cNvPr id="5" name="TextBox 5">
              <a:extLst>
                <a:ext uri="{FF2B5EF4-FFF2-40B4-BE49-F238E27FC236}">
                  <a16:creationId xmlns:a16="http://schemas.microsoft.com/office/drawing/2014/main" id="{94BE8B54-96B1-895E-62EA-9F97F32AB725}"/>
                </a:ext>
              </a:extLst>
            </p:cNvPr>
            <p:cNvSpPr txBox="1"/>
            <p:nvPr/>
          </p:nvSpPr>
          <p:spPr>
            <a:xfrm>
              <a:off x="-1" y="-133351"/>
              <a:ext cx="11288020"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Cardiac History</a:t>
              </a:r>
            </a:p>
          </p:txBody>
        </p:sp>
        <p:sp>
          <p:nvSpPr>
            <p:cNvPr id="6" name="TextBox 6">
              <a:extLst>
                <a:ext uri="{FF2B5EF4-FFF2-40B4-BE49-F238E27FC236}">
                  <a16:creationId xmlns:a16="http://schemas.microsoft.com/office/drawing/2014/main" id="{404D0970-B7B2-2A2B-0BC7-007B00605574}"/>
                </a:ext>
              </a:extLst>
            </p:cNvPr>
            <p:cNvSpPr txBox="1"/>
            <p:nvPr/>
          </p:nvSpPr>
          <p:spPr>
            <a:xfrm>
              <a:off x="-1" y="2226322"/>
              <a:ext cx="11897621" cy="7489228"/>
            </a:xfrm>
            <a:prstGeom prst="rect">
              <a:avLst/>
            </a:prstGeom>
          </p:spPr>
          <p:txBody>
            <a:bodyPr wrap="square" lIns="0" tIns="0" rIns="0" bIns="0" rtlCol="0" anchor="t">
              <a:spAutoFit/>
            </a:bodyPr>
            <a:lstStyle/>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HTN (medications to hold)</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CAD (stents, angioplasty, last catheterization, last stress test, known Q waves/T wave inversions)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Stroke history </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Arrhythmias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Anticoagulation/antiplatelets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Pacemaker/ICD (electromagnetic interference with surgical cautery)</a:t>
              </a:r>
            </a:p>
          </p:txBody>
        </p:sp>
      </p:grpSp>
      <p:grpSp>
        <p:nvGrpSpPr>
          <p:cNvPr id="2" name="Group 4">
            <a:extLst>
              <a:ext uri="{FF2B5EF4-FFF2-40B4-BE49-F238E27FC236}">
                <a16:creationId xmlns:a16="http://schemas.microsoft.com/office/drawing/2014/main" id="{8BD086FA-D7DD-C810-44AE-F3C52DDB5288}"/>
              </a:ext>
            </a:extLst>
          </p:cNvPr>
          <p:cNvGrpSpPr/>
          <p:nvPr/>
        </p:nvGrpSpPr>
        <p:grpSpPr>
          <a:xfrm>
            <a:off x="9577734" y="952500"/>
            <a:ext cx="8923216" cy="7909793"/>
            <a:chOff x="-1" y="-133351"/>
            <a:chExt cx="11897621" cy="10546389"/>
          </a:xfrm>
        </p:grpSpPr>
        <p:sp>
          <p:nvSpPr>
            <p:cNvPr id="11" name="TextBox 5">
              <a:extLst>
                <a:ext uri="{FF2B5EF4-FFF2-40B4-BE49-F238E27FC236}">
                  <a16:creationId xmlns:a16="http://schemas.microsoft.com/office/drawing/2014/main" id="{57272788-7338-2C0D-498F-B7A9CBE720DC}"/>
                </a:ext>
              </a:extLst>
            </p:cNvPr>
            <p:cNvSpPr txBox="1"/>
            <p:nvPr/>
          </p:nvSpPr>
          <p:spPr>
            <a:xfrm>
              <a:off x="-1" y="-133351"/>
              <a:ext cx="11288020"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Pulmonary History</a:t>
              </a:r>
            </a:p>
          </p:txBody>
        </p:sp>
        <p:sp>
          <p:nvSpPr>
            <p:cNvPr id="12" name="TextBox 6">
              <a:extLst>
                <a:ext uri="{FF2B5EF4-FFF2-40B4-BE49-F238E27FC236}">
                  <a16:creationId xmlns:a16="http://schemas.microsoft.com/office/drawing/2014/main" id="{05825E79-FBB0-167D-9EF0-E509E7FC981C}"/>
                </a:ext>
              </a:extLst>
            </p:cNvPr>
            <p:cNvSpPr txBox="1"/>
            <p:nvPr/>
          </p:nvSpPr>
          <p:spPr>
            <a:xfrm>
              <a:off x="-1" y="1590111"/>
              <a:ext cx="11897621" cy="8822927"/>
            </a:xfrm>
            <a:prstGeom prst="rect">
              <a:avLst/>
            </a:prstGeom>
          </p:spPr>
          <p:txBody>
            <a:bodyPr wrap="square" lIns="0" tIns="0" rIns="0" bIns="0" rtlCol="0" anchor="t">
              <a:spAutoFit/>
            </a:bodyPr>
            <a:lstStyle/>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Asthma/COPD </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Interstitial lung disease</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Recent pulmonary embolism</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Especially in last 21 days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Pulmonary hypertension</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Aspiration risk</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Needing incentive spirometer</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Sleep apnea or obesity hypoventilation syndrome</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Especially if using CPAP/BiPAP</a:t>
              </a:r>
            </a:p>
          </p:txBody>
        </p:sp>
      </p:grpSp>
    </p:spTree>
    <p:extLst>
      <p:ext uri="{BB962C8B-B14F-4D97-AF65-F5344CB8AC3E}">
        <p14:creationId xmlns:p14="http://schemas.microsoft.com/office/powerpoint/2010/main" val="344270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EAFDEACB-521B-C910-DEF3-3E71F5E614B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1D53CA7A-4DBA-B9D0-2639-2D8E2AC4ECAB}"/>
              </a:ext>
            </a:extLst>
          </p:cNvPr>
          <p:cNvGrpSpPr/>
          <p:nvPr/>
        </p:nvGrpSpPr>
        <p:grpSpPr>
          <a:xfrm>
            <a:off x="457200" y="952500"/>
            <a:ext cx="8932360" cy="8513455"/>
            <a:chOff x="-1" y="-133351"/>
            <a:chExt cx="11909813" cy="11351271"/>
          </a:xfrm>
        </p:grpSpPr>
        <p:sp>
          <p:nvSpPr>
            <p:cNvPr id="5" name="TextBox 5">
              <a:extLst>
                <a:ext uri="{FF2B5EF4-FFF2-40B4-BE49-F238E27FC236}">
                  <a16:creationId xmlns:a16="http://schemas.microsoft.com/office/drawing/2014/main" id="{C5985BDB-912F-72FC-ECEA-462BDE08D987}"/>
                </a:ext>
              </a:extLst>
            </p:cNvPr>
            <p:cNvSpPr txBox="1"/>
            <p:nvPr/>
          </p:nvSpPr>
          <p:spPr>
            <a:xfrm>
              <a:off x="-1" y="-133351"/>
              <a:ext cx="11897621"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Other Organ Systems</a:t>
              </a:r>
            </a:p>
          </p:txBody>
        </p:sp>
        <p:sp>
          <p:nvSpPr>
            <p:cNvPr id="6" name="TextBox 6">
              <a:extLst>
                <a:ext uri="{FF2B5EF4-FFF2-40B4-BE49-F238E27FC236}">
                  <a16:creationId xmlns:a16="http://schemas.microsoft.com/office/drawing/2014/main" id="{47080B48-13FA-6398-B75D-ED1EC2E67A78}"/>
                </a:ext>
              </a:extLst>
            </p:cNvPr>
            <p:cNvSpPr txBox="1"/>
            <p:nvPr/>
          </p:nvSpPr>
          <p:spPr>
            <a:xfrm>
              <a:off x="12191" y="1574257"/>
              <a:ext cx="11897621" cy="9643663"/>
            </a:xfrm>
            <a:prstGeom prst="rect">
              <a:avLst/>
            </a:prstGeom>
          </p:spPr>
          <p:txBody>
            <a:bodyPr wrap="square" lIns="0" tIns="0" rIns="0" bIns="0" rtlCol="0" anchor="t">
              <a:spAutoFit/>
            </a:bodyPr>
            <a:lstStyle/>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Renal history</a:t>
              </a:r>
            </a:p>
            <a:p>
              <a:pPr marL="914400" lvl="1" indent="-457200">
                <a:lnSpc>
                  <a:spcPts val="4200"/>
                </a:lnSpc>
                <a:spcBef>
                  <a:spcPts val="1200"/>
                </a:spcBef>
                <a:spcAft>
                  <a:spcPts val="600"/>
                </a:spcAft>
                <a:buFont typeface="Arial" panose="020B0604020202020204" pitchFamily="34" charset="0"/>
                <a:buChar char="•"/>
              </a:pPr>
              <a:r>
                <a:rPr lang="en-US" sz="4000" dirty="0">
                  <a:solidFill>
                    <a:srgbClr val="C48DA5"/>
                  </a:solidFill>
                  <a:latin typeface="Nourd"/>
                </a:rPr>
                <a:t>Creatinine, dialysis</a:t>
              </a:r>
            </a:p>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GI history</a:t>
              </a:r>
            </a:p>
            <a:p>
              <a:pPr marL="914400" lvl="1" indent="-457200">
                <a:lnSpc>
                  <a:spcPts val="4200"/>
                </a:lnSpc>
                <a:spcBef>
                  <a:spcPts val="1200"/>
                </a:spcBef>
                <a:spcAft>
                  <a:spcPts val="600"/>
                </a:spcAft>
                <a:buFont typeface="Arial" panose="020B0604020202020204" pitchFamily="34" charset="0"/>
                <a:buChar char="•"/>
              </a:pPr>
              <a:r>
                <a:rPr lang="en-US" sz="4000" dirty="0">
                  <a:solidFill>
                    <a:srgbClr val="C48DA5"/>
                  </a:solidFill>
                  <a:latin typeface="Nourd"/>
                </a:rPr>
                <a:t>Cirrhosis (Child-Pugh score)</a:t>
              </a:r>
            </a:p>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Endocrine history</a:t>
              </a:r>
            </a:p>
            <a:p>
              <a:pPr marL="914400" lvl="1" indent="-457200">
                <a:lnSpc>
                  <a:spcPts val="4200"/>
                </a:lnSpc>
                <a:spcBef>
                  <a:spcPts val="1200"/>
                </a:spcBef>
                <a:spcAft>
                  <a:spcPts val="600"/>
                </a:spcAft>
                <a:buFont typeface="Arial" panose="020B0604020202020204" pitchFamily="34" charset="0"/>
                <a:buChar char="•"/>
              </a:pPr>
              <a:r>
                <a:rPr lang="en-US" sz="4000" dirty="0">
                  <a:solidFill>
                    <a:srgbClr val="C48DA5"/>
                  </a:solidFill>
                  <a:latin typeface="Nourd"/>
                </a:rPr>
                <a:t>Chronic steroids, adrenal insufficiency, insulin or SGLT-2i use</a:t>
              </a:r>
            </a:p>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Hematology history</a:t>
              </a:r>
            </a:p>
            <a:p>
              <a:pPr marL="914400" lvl="1" indent="-457200">
                <a:lnSpc>
                  <a:spcPts val="4200"/>
                </a:lnSpc>
                <a:spcBef>
                  <a:spcPts val="1200"/>
                </a:spcBef>
                <a:spcAft>
                  <a:spcPts val="600"/>
                </a:spcAft>
                <a:buFont typeface="Arial" panose="020B0604020202020204" pitchFamily="34" charset="0"/>
                <a:buChar char="•"/>
              </a:pPr>
              <a:r>
                <a:rPr lang="en-US" sz="4000" dirty="0">
                  <a:solidFill>
                    <a:srgbClr val="C48DA5"/>
                  </a:solidFill>
                  <a:latin typeface="Nourd"/>
                </a:rPr>
                <a:t>Blood thinners, bleeding disorders</a:t>
              </a:r>
            </a:p>
            <a:p>
              <a:pPr marL="914400" lvl="1" indent="-457200">
                <a:lnSpc>
                  <a:spcPts val="4200"/>
                </a:lnSpc>
                <a:spcBef>
                  <a:spcPts val="1200"/>
                </a:spcBef>
                <a:spcAft>
                  <a:spcPts val="600"/>
                </a:spcAft>
                <a:buFont typeface="Arial" panose="020B0604020202020204" pitchFamily="34" charset="0"/>
                <a:buChar char="•"/>
              </a:pPr>
              <a:endParaRPr lang="en-US" sz="4000" dirty="0">
                <a:solidFill>
                  <a:srgbClr val="C48DA5"/>
                </a:solidFill>
                <a:latin typeface="Nourd"/>
              </a:endParaRPr>
            </a:p>
          </p:txBody>
        </p:sp>
      </p:grpSp>
      <p:sp>
        <p:nvSpPr>
          <p:cNvPr id="7" name="TextBox 5">
            <a:extLst>
              <a:ext uri="{FF2B5EF4-FFF2-40B4-BE49-F238E27FC236}">
                <a16:creationId xmlns:a16="http://schemas.microsoft.com/office/drawing/2014/main" id="{F1732E5E-B366-5A10-9F27-AAD4D30F2FA9}"/>
              </a:ext>
            </a:extLst>
          </p:cNvPr>
          <p:cNvSpPr txBox="1"/>
          <p:nvPr/>
        </p:nvSpPr>
        <p:spPr>
          <a:xfrm>
            <a:off x="9525000" y="952500"/>
            <a:ext cx="8923216" cy="1062599"/>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Other History</a:t>
            </a:r>
          </a:p>
        </p:txBody>
      </p:sp>
      <p:sp>
        <p:nvSpPr>
          <p:cNvPr id="8" name="TextBox 6">
            <a:extLst>
              <a:ext uri="{FF2B5EF4-FFF2-40B4-BE49-F238E27FC236}">
                <a16:creationId xmlns:a16="http://schemas.microsoft.com/office/drawing/2014/main" id="{A0120C69-E39E-84ED-BB94-73988D103C31}"/>
              </a:ext>
            </a:extLst>
          </p:cNvPr>
          <p:cNvSpPr txBox="1"/>
          <p:nvPr/>
        </p:nvSpPr>
        <p:spPr>
          <a:xfrm>
            <a:off x="9525000" y="2233206"/>
            <a:ext cx="8382000" cy="5770811"/>
          </a:xfrm>
          <a:prstGeom prst="rect">
            <a:avLst/>
          </a:prstGeom>
        </p:spPr>
        <p:txBody>
          <a:bodyPr wrap="square" lIns="0" tIns="0" rIns="0" bIns="0" rtlCol="0" anchor="t">
            <a:spAutoFit/>
          </a:bodyPr>
          <a:lstStyle/>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Last surgery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Cardiac complications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Anesthesia reactions</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Family and personal history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Prolonged exaggerated hypotensive responses to anesthesia</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Substance use</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Withdrawal concerns</a:t>
            </a:r>
          </a:p>
        </p:txBody>
      </p:sp>
    </p:spTree>
    <p:extLst>
      <p:ext uri="{BB962C8B-B14F-4D97-AF65-F5344CB8AC3E}">
        <p14:creationId xmlns:p14="http://schemas.microsoft.com/office/powerpoint/2010/main" val="153958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1600C28A-3F18-D7A0-32F5-4CD5D686DD1E}"/>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CDDA0405-0AA0-C9B3-77B3-DB927A1A4D00}"/>
              </a:ext>
            </a:extLst>
          </p:cNvPr>
          <p:cNvGrpSpPr/>
          <p:nvPr/>
        </p:nvGrpSpPr>
        <p:grpSpPr>
          <a:xfrm>
            <a:off x="533400" y="1163945"/>
            <a:ext cx="9228016" cy="8852337"/>
            <a:chOff x="-10962379" y="-946151"/>
            <a:chExt cx="12304021" cy="11803114"/>
          </a:xfrm>
        </p:grpSpPr>
        <p:sp>
          <p:nvSpPr>
            <p:cNvPr id="5" name="TextBox 5">
              <a:extLst>
                <a:ext uri="{FF2B5EF4-FFF2-40B4-BE49-F238E27FC236}">
                  <a16:creationId xmlns:a16="http://schemas.microsoft.com/office/drawing/2014/main" id="{1BA71F8C-8064-2678-92E1-11ACA99D0502}"/>
                </a:ext>
              </a:extLst>
            </p:cNvPr>
            <p:cNvSpPr txBox="1"/>
            <p:nvPr/>
          </p:nvSpPr>
          <p:spPr>
            <a:xfrm>
              <a:off x="-10962379" y="-946151"/>
              <a:ext cx="11897621"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Activity Level</a:t>
              </a:r>
            </a:p>
          </p:txBody>
        </p:sp>
        <p:sp>
          <p:nvSpPr>
            <p:cNvPr id="6" name="TextBox 6">
              <a:extLst>
                <a:ext uri="{FF2B5EF4-FFF2-40B4-BE49-F238E27FC236}">
                  <a16:creationId xmlns:a16="http://schemas.microsoft.com/office/drawing/2014/main" id="{0062B71C-FBD8-1BB6-91DB-79B156FAD7AD}"/>
                </a:ext>
              </a:extLst>
            </p:cNvPr>
            <p:cNvSpPr txBox="1"/>
            <p:nvPr/>
          </p:nvSpPr>
          <p:spPr>
            <a:xfrm>
              <a:off x="-10962379" y="905522"/>
              <a:ext cx="12304021" cy="9951441"/>
            </a:xfrm>
            <a:prstGeom prst="rect">
              <a:avLst/>
            </a:prstGeom>
          </p:spPr>
          <p:txBody>
            <a:bodyPr wrap="square" lIns="0" tIns="0" rIns="0" bIns="0" rtlCol="0" anchor="t">
              <a:spAutoFit/>
            </a:bodyPr>
            <a:lstStyle/>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METs = metabolic equivalents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1 MET = sedentary activity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Eat, dress, use the toilet</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4 MET = low-moderate activity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1 flight or level walking 3-4mph</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4-10 METs = moderate-high activity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2 flights, scrubbing floors, lifting</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&gt; 10 METs = strenuous activity</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Swimming, contact sports, skiing</a:t>
              </a:r>
            </a:p>
            <a:p>
              <a:pPr marL="457200" indent="-457200">
                <a:lnSpc>
                  <a:spcPts val="4200"/>
                </a:lnSpc>
                <a:spcBef>
                  <a:spcPts val="600"/>
                </a:spcBef>
                <a:spcAft>
                  <a:spcPts val="600"/>
                </a:spcAft>
                <a:buFont typeface="Arial" panose="020B0604020202020204" pitchFamily="34" charset="0"/>
                <a:buChar char="•"/>
              </a:pPr>
              <a:endParaRPr lang="en-US" sz="4000" dirty="0">
                <a:solidFill>
                  <a:srgbClr val="76A3BB"/>
                </a:solidFill>
                <a:latin typeface="Nourd"/>
              </a:endParaRPr>
            </a:p>
            <a:p>
              <a:pPr marL="457200" indent="-457200">
                <a:lnSpc>
                  <a:spcPts val="4200"/>
                </a:lnSpc>
                <a:spcBef>
                  <a:spcPts val="600"/>
                </a:spcBef>
                <a:spcAft>
                  <a:spcPts val="600"/>
                </a:spcAft>
                <a:buFont typeface="Arial" panose="020B0604020202020204" pitchFamily="34" charset="0"/>
                <a:buChar char="•"/>
              </a:pPr>
              <a:endParaRPr lang="en-US" sz="4000" dirty="0">
                <a:solidFill>
                  <a:srgbClr val="C48DA5"/>
                </a:solidFill>
                <a:latin typeface="Nourd"/>
              </a:endParaRPr>
            </a:p>
          </p:txBody>
        </p:sp>
      </p:grpSp>
      <p:sp>
        <p:nvSpPr>
          <p:cNvPr id="2" name="TextBox 5">
            <a:extLst>
              <a:ext uri="{FF2B5EF4-FFF2-40B4-BE49-F238E27FC236}">
                <a16:creationId xmlns:a16="http://schemas.microsoft.com/office/drawing/2014/main" id="{07834447-00C5-C5AA-3C9B-D8DD60C80BE6}"/>
              </a:ext>
            </a:extLst>
          </p:cNvPr>
          <p:cNvSpPr txBox="1"/>
          <p:nvPr/>
        </p:nvSpPr>
        <p:spPr>
          <a:xfrm>
            <a:off x="9143198" y="1028700"/>
            <a:ext cx="8628483" cy="1062599"/>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Activity Level</a:t>
            </a:r>
          </a:p>
        </p:txBody>
      </p:sp>
      <p:sp>
        <p:nvSpPr>
          <p:cNvPr id="9" name="TextBox 6">
            <a:extLst>
              <a:ext uri="{FF2B5EF4-FFF2-40B4-BE49-F238E27FC236}">
                <a16:creationId xmlns:a16="http://schemas.microsoft.com/office/drawing/2014/main" id="{CAA7E9D4-955C-2EC3-B8C6-9B844457AF3A}"/>
              </a:ext>
            </a:extLst>
          </p:cNvPr>
          <p:cNvSpPr txBox="1"/>
          <p:nvPr/>
        </p:nvSpPr>
        <p:spPr>
          <a:xfrm>
            <a:off x="9143198" y="2417455"/>
            <a:ext cx="8923216" cy="7386638"/>
          </a:xfrm>
          <a:prstGeom prst="rect">
            <a:avLst/>
          </a:prstGeom>
        </p:spPr>
        <p:txBody>
          <a:bodyPr wrap="square" lIns="0" tIns="0" rIns="0" bIns="0" rtlCol="0" anchor="t">
            <a:spAutoFit/>
          </a:bodyPr>
          <a:lstStyle/>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Most predictive question</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Can you walk up two flights of stairs or walk four city blocks without having chest pain or severe shortness of breath?</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If yes, then can do &gt; 4 METS</a:t>
            </a:r>
          </a:p>
          <a:p>
            <a:pPr marL="457200" indent="-457200">
              <a:lnSpc>
                <a:spcPts val="4200"/>
              </a:lnSpc>
              <a:spcBef>
                <a:spcPts val="600"/>
              </a:spcBef>
              <a:spcAft>
                <a:spcPts val="600"/>
              </a:spcAft>
              <a:buFont typeface="Arial" panose="020B0604020202020204" pitchFamily="34" charset="0"/>
              <a:buChar char="•"/>
            </a:pPr>
            <a:r>
              <a:rPr lang="en-US" sz="4000" dirty="0">
                <a:solidFill>
                  <a:srgbClr val="76A3BB"/>
                </a:solidFill>
                <a:latin typeface="Nourd"/>
              </a:rPr>
              <a:t>Assistive devices</a:t>
            </a:r>
          </a:p>
          <a:p>
            <a:pPr marL="914400" lvl="1" indent="-457200">
              <a:lnSpc>
                <a:spcPts val="4200"/>
              </a:lnSpc>
              <a:spcBef>
                <a:spcPts val="600"/>
              </a:spcBef>
              <a:spcAft>
                <a:spcPts val="600"/>
              </a:spcAft>
              <a:buFont typeface="Arial" panose="020B0604020202020204" pitchFamily="34" charset="0"/>
              <a:buChar char="•"/>
            </a:pPr>
            <a:r>
              <a:rPr lang="en-US" sz="4000" dirty="0">
                <a:solidFill>
                  <a:srgbClr val="C48DA5"/>
                </a:solidFill>
                <a:latin typeface="Nourd"/>
              </a:rPr>
              <a:t>If uses a walker, holds onto rails, or uses a cane, usually would say cannot do &gt; 4 METS</a:t>
            </a:r>
          </a:p>
          <a:p>
            <a:pPr marL="457200" indent="-457200">
              <a:lnSpc>
                <a:spcPts val="4200"/>
              </a:lnSpc>
              <a:spcBef>
                <a:spcPts val="600"/>
              </a:spcBef>
              <a:spcAft>
                <a:spcPts val="600"/>
              </a:spcAft>
              <a:buFont typeface="Arial" panose="020B0604020202020204" pitchFamily="34" charset="0"/>
              <a:buChar char="•"/>
            </a:pPr>
            <a:endParaRPr lang="en-US" sz="4000" dirty="0">
              <a:solidFill>
                <a:srgbClr val="76A3BB"/>
              </a:solidFill>
              <a:latin typeface="Nourd"/>
            </a:endParaRPr>
          </a:p>
          <a:p>
            <a:pPr marL="457200" indent="-457200">
              <a:lnSpc>
                <a:spcPts val="4200"/>
              </a:lnSpc>
              <a:spcBef>
                <a:spcPts val="600"/>
              </a:spcBef>
              <a:spcAft>
                <a:spcPts val="600"/>
              </a:spcAft>
              <a:buFont typeface="Arial" panose="020B0604020202020204" pitchFamily="34" charset="0"/>
              <a:buChar char="•"/>
            </a:pPr>
            <a:endParaRPr lang="en-US" sz="4000" dirty="0">
              <a:solidFill>
                <a:srgbClr val="C48DA5"/>
              </a:solidFill>
              <a:latin typeface="Nourd"/>
            </a:endParaRPr>
          </a:p>
        </p:txBody>
      </p:sp>
    </p:spTree>
    <p:extLst>
      <p:ext uri="{BB962C8B-B14F-4D97-AF65-F5344CB8AC3E}">
        <p14:creationId xmlns:p14="http://schemas.microsoft.com/office/powerpoint/2010/main" val="296042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E822E644-61F6-6829-2A67-3FC07C82EE03}"/>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5937D507-3D9B-40EA-52C5-B0BC708CD231}"/>
              </a:ext>
            </a:extLst>
          </p:cNvPr>
          <p:cNvSpPr txBox="1"/>
          <p:nvPr/>
        </p:nvSpPr>
        <p:spPr>
          <a:xfrm>
            <a:off x="2438400" y="3908435"/>
            <a:ext cx="7086600" cy="1034899"/>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Elevated risk surgery </a:t>
            </a:r>
            <a:r>
              <a:rPr lang="en-US" sz="3000" dirty="0">
                <a:solidFill>
                  <a:srgbClr val="76A3BB"/>
                </a:solidFill>
                <a:latin typeface="Nourd"/>
              </a:rPr>
              <a:t>(intraperitoneal, intrathoracic, supra-inguinal vascular)</a:t>
            </a:r>
          </a:p>
        </p:txBody>
      </p:sp>
      <p:grpSp>
        <p:nvGrpSpPr>
          <p:cNvPr id="19" name="Group 19">
            <a:extLst>
              <a:ext uri="{FF2B5EF4-FFF2-40B4-BE49-F238E27FC236}">
                <a16:creationId xmlns:a16="http://schemas.microsoft.com/office/drawing/2014/main" id="{551587C0-018B-102F-4652-7BACF436255D}"/>
              </a:ext>
            </a:extLst>
          </p:cNvPr>
          <p:cNvGrpSpPr/>
          <p:nvPr/>
        </p:nvGrpSpPr>
        <p:grpSpPr>
          <a:xfrm>
            <a:off x="3238500" y="1004177"/>
            <a:ext cx="11811000" cy="1812945"/>
            <a:chOff x="-467887" y="-32698"/>
            <a:chExt cx="13932533" cy="2417261"/>
          </a:xfrm>
        </p:grpSpPr>
        <p:sp>
          <p:nvSpPr>
            <p:cNvPr id="20" name="TextBox 20">
              <a:extLst>
                <a:ext uri="{FF2B5EF4-FFF2-40B4-BE49-F238E27FC236}">
                  <a16:creationId xmlns:a16="http://schemas.microsoft.com/office/drawing/2014/main" id="{F068FB12-973F-37D1-A8A4-C8BB27E431AB}"/>
                </a:ext>
              </a:extLst>
            </p:cNvPr>
            <p:cNvSpPr txBox="1"/>
            <p:nvPr/>
          </p:nvSpPr>
          <p:spPr>
            <a:xfrm>
              <a:off x="-467887" y="-32698"/>
              <a:ext cx="13932533" cy="1641475"/>
            </a:xfrm>
            <a:prstGeom prst="rect">
              <a:avLst/>
            </a:prstGeom>
          </p:spPr>
          <p:txBody>
            <a:bodyPr wrap="square" lIns="0" tIns="0" rIns="0" bIns="0" rtlCol="0" anchor="t">
              <a:spAutoFit/>
            </a:bodyPr>
            <a:lstStyle/>
            <a:p>
              <a:pPr algn="ctr">
                <a:lnSpc>
                  <a:spcPts val="9600"/>
                </a:lnSpc>
              </a:pPr>
              <a:r>
                <a:rPr lang="en-US" sz="8000" dirty="0">
                  <a:solidFill>
                    <a:srgbClr val="C48DA5"/>
                  </a:solidFill>
                  <a:latin typeface="Nourd Semi-Bold"/>
                </a:rPr>
                <a:t>RCRI Risk Calculator</a:t>
              </a:r>
            </a:p>
          </p:txBody>
        </p:sp>
        <p:sp>
          <p:nvSpPr>
            <p:cNvPr id="21" name="TextBox 21">
              <a:extLst>
                <a:ext uri="{FF2B5EF4-FFF2-40B4-BE49-F238E27FC236}">
                  <a16:creationId xmlns:a16="http://schemas.microsoft.com/office/drawing/2014/main" id="{29D81F16-A354-F864-4149-2E05FBA637CD}"/>
                </a:ext>
              </a:extLst>
            </p:cNvPr>
            <p:cNvSpPr txBox="1"/>
            <p:nvPr/>
          </p:nvSpPr>
          <p:spPr>
            <a:xfrm>
              <a:off x="0" y="1717813"/>
              <a:ext cx="12880378" cy="666750"/>
            </a:xfrm>
            <a:prstGeom prst="rect">
              <a:avLst/>
            </a:prstGeom>
          </p:spPr>
          <p:txBody>
            <a:bodyPr lIns="0" tIns="0" rIns="0" bIns="0" rtlCol="0" anchor="t">
              <a:spAutoFit/>
            </a:bodyPr>
            <a:lstStyle/>
            <a:p>
              <a:pPr algn="ctr">
                <a:lnSpc>
                  <a:spcPts val="4200"/>
                </a:lnSpc>
                <a:spcBef>
                  <a:spcPct val="0"/>
                </a:spcBef>
              </a:pPr>
              <a:r>
                <a:rPr lang="en-US" sz="3000" dirty="0">
                  <a:solidFill>
                    <a:srgbClr val="76A3BB"/>
                  </a:solidFill>
                  <a:latin typeface="Nourd"/>
                </a:rPr>
                <a:t>Each box = 1 point</a:t>
              </a:r>
            </a:p>
          </p:txBody>
        </p:sp>
      </p:grpSp>
      <p:sp>
        <p:nvSpPr>
          <p:cNvPr id="23" name="Rectangle: Rounded Corners 22">
            <a:extLst>
              <a:ext uri="{FF2B5EF4-FFF2-40B4-BE49-F238E27FC236}">
                <a16:creationId xmlns:a16="http://schemas.microsoft.com/office/drawing/2014/main" id="{F1682564-3DB4-8A30-E6AE-A1264087C696}"/>
              </a:ext>
            </a:extLst>
          </p:cNvPr>
          <p:cNvSpPr/>
          <p:nvPr/>
        </p:nvSpPr>
        <p:spPr>
          <a:xfrm>
            <a:off x="1447800" y="4082985"/>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1">
            <a:extLst>
              <a:ext uri="{FF2B5EF4-FFF2-40B4-BE49-F238E27FC236}">
                <a16:creationId xmlns:a16="http://schemas.microsoft.com/office/drawing/2014/main" id="{DDC8BA1A-58FA-C04D-6A30-43B7F43F3FD6}"/>
              </a:ext>
            </a:extLst>
          </p:cNvPr>
          <p:cNvSpPr txBox="1"/>
          <p:nvPr/>
        </p:nvSpPr>
        <p:spPr>
          <a:xfrm>
            <a:off x="2438400" y="5051459"/>
            <a:ext cx="7086600" cy="1034899"/>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History of ischemic heart disease </a:t>
            </a:r>
            <a:r>
              <a:rPr lang="en-US" sz="3000" dirty="0">
                <a:solidFill>
                  <a:srgbClr val="76A3BB"/>
                </a:solidFill>
                <a:latin typeface="Nourd"/>
              </a:rPr>
              <a:t>(pathologic Q waves, MI, + stress test)</a:t>
            </a:r>
          </a:p>
        </p:txBody>
      </p:sp>
      <p:sp>
        <p:nvSpPr>
          <p:cNvPr id="10" name="Rectangle: Rounded Corners 9">
            <a:extLst>
              <a:ext uri="{FF2B5EF4-FFF2-40B4-BE49-F238E27FC236}">
                <a16:creationId xmlns:a16="http://schemas.microsoft.com/office/drawing/2014/main" id="{8C62501B-4B53-F688-8A8B-05521BF6A953}"/>
              </a:ext>
            </a:extLst>
          </p:cNvPr>
          <p:cNvSpPr/>
          <p:nvPr/>
        </p:nvSpPr>
        <p:spPr>
          <a:xfrm>
            <a:off x="1447800" y="5226009"/>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06FC9BA-24AD-DE6C-5F48-069086B382D1}"/>
              </a:ext>
            </a:extLst>
          </p:cNvPr>
          <p:cNvSpPr txBox="1"/>
          <p:nvPr/>
        </p:nvSpPr>
        <p:spPr>
          <a:xfrm>
            <a:off x="2438400" y="6193161"/>
            <a:ext cx="7086600" cy="1034899"/>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History of CHF </a:t>
            </a:r>
            <a:r>
              <a:rPr lang="en-US" sz="3000" dirty="0">
                <a:solidFill>
                  <a:srgbClr val="76A3BB"/>
                </a:solidFill>
                <a:latin typeface="Nourd"/>
              </a:rPr>
              <a:t>(vague but usually any systolic + ever symptomatic diastolic)</a:t>
            </a:r>
          </a:p>
        </p:txBody>
      </p:sp>
      <p:sp>
        <p:nvSpPr>
          <p:cNvPr id="13" name="Rectangle: Rounded Corners 12">
            <a:extLst>
              <a:ext uri="{FF2B5EF4-FFF2-40B4-BE49-F238E27FC236}">
                <a16:creationId xmlns:a16="http://schemas.microsoft.com/office/drawing/2014/main" id="{1BDEFDAD-DD97-3B7E-0B29-D6D21BFFEB48}"/>
              </a:ext>
            </a:extLst>
          </p:cNvPr>
          <p:cNvSpPr/>
          <p:nvPr/>
        </p:nvSpPr>
        <p:spPr>
          <a:xfrm>
            <a:off x="1447800" y="6367711"/>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690C8DE-3FBD-79FD-DC44-4E9E074FBE2A}"/>
              </a:ext>
            </a:extLst>
          </p:cNvPr>
          <p:cNvSpPr txBox="1"/>
          <p:nvPr/>
        </p:nvSpPr>
        <p:spPr>
          <a:xfrm>
            <a:off x="2404621" y="7435817"/>
            <a:ext cx="7086600" cy="496290"/>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History of CVA/TIA </a:t>
            </a:r>
            <a:endParaRPr lang="en-US" sz="3000" dirty="0">
              <a:solidFill>
                <a:srgbClr val="76A3BB"/>
              </a:solidFill>
              <a:latin typeface="Nourd"/>
            </a:endParaRPr>
          </a:p>
        </p:txBody>
      </p:sp>
      <p:sp>
        <p:nvSpPr>
          <p:cNvPr id="15" name="Rectangle: Rounded Corners 14">
            <a:extLst>
              <a:ext uri="{FF2B5EF4-FFF2-40B4-BE49-F238E27FC236}">
                <a16:creationId xmlns:a16="http://schemas.microsoft.com/office/drawing/2014/main" id="{B4111C08-0509-033A-245D-6F1646200E95}"/>
              </a:ext>
            </a:extLst>
          </p:cNvPr>
          <p:cNvSpPr/>
          <p:nvPr/>
        </p:nvSpPr>
        <p:spPr>
          <a:xfrm>
            <a:off x="1447015" y="7363330"/>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840F5DD-A29E-660F-9B5E-667B622FF20B}"/>
              </a:ext>
            </a:extLst>
          </p:cNvPr>
          <p:cNvSpPr txBox="1"/>
          <p:nvPr/>
        </p:nvSpPr>
        <p:spPr>
          <a:xfrm>
            <a:off x="2404621" y="8381375"/>
            <a:ext cx="7086600" cy="496290"/>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Preoperative use of insulin (not just SSI)</a:t>
            </a:r>
            <a:endParaRPr lang="en-US" sz="3000" dirty="0">
              <a:solidFill>
                <a:srgbClr val="76A3BB"/>
              </a:solidFill>
              <a:latin typeface="Nourd"/>
            </a:endParaRPr>
          </a:p>
        </p:txBody>
      </p:sp>
      <p:sp>
        <p:nvSpPr>
          <p:cNvPr id="17" name="Rectangle: Rounded Corners 16">
            <a:extLst>
              <a:ext uri="{FF2B5EF4-FFF2-40B4-BE49-F238E27FC236}">
                <a16:creationId xmlns:a16="http://schemas.microsoft.com/office/drawing/2014/main" id="{9A340875-BF16-2313-EF26-7C0F3C149BE2}"/>
              </a:ext>
            </a:extLst>
          </p:cNvPr>
          <p:cNvSpPr/>
          <p:nvPr/>
        </p:nvSpPr>
        <p:spPr>
          <a:xfrm>
            <a:off x="1447015" y="8308888"/>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570586-52BD-E8A8-974C-5D47DA4CD3F5}"/>
              </a:ext>
            </a:extLst>
          </p:cNvPr>
          <p:cNvSpPr txBox="1"/>
          <p:nvPr/>
        </p:nvSpPr>
        <p:spPr>
          <a:xfrm>
            <a:off x="2415941" y="9334888"/>
            <a:ext cx="7086600" cy="496290"/>
          </a:xfrm>
          <a:prstGeom prst="rect">
            <a:avLst/>
          </a:prstGeom>
        </p:spPr>
        <p:txBody>
          <a:bodyPr wrap="square" lIns="0" tIns="0" rIns="0" bIns="0" rtlCol="0" anchor="t">
            <a:spAutoFit/>
          </a:bodyPr>
          <a:lstStyle/>
          <a:p>
            <a:pPr>
              <a:lnSpc>
                <a:spcPts val="4200"/>
              </a:lnSpc>
              <a:spcBef>
                <a:spcPct val="0"/>
              </a:spcBef>
            </a:pPr>
            <a:r>
              <a:rPr lang="en-US" sz="3000" dirty="0">
                <a:solidFill>
                  <a:srgbClr val="C48DA5"/>
                </a:solidFill>
                <a:latin typeface="Nourd"/>
              </a:rPr>
              <a:t>Preoperative Cr &gt; 2.0</a:t>
            </a:r>
            <a:endParaRPr lang="en-US" sz="3000" dirty="0">
              <a:solidFill>
                <a:srgbClr val="76A3BB"/>
              </a:solidFill>
              <a:latin typeface="Nourd"/>
            </a:endParaRPr>
          </a:p>
        </p:txBody>
      </p:sp>
      <p:sp>
        <p:nvSpPr>
          <p:cNvPr id="22" name="Rectangle: Rounded Corners 21">
            <a:extLst>
              <a:ext uri="{FF2B5EF4-FFF2-40B4-BE49-F238E27FC236}">
                <a16:creationId xmlns:a16="http://schemas.microsoft.com/office/drawing/2014/main" id="{8757EB64-9F22-B243-58A8-248A7EDF95A9}"/>
              </a:ext>
            </a:extLst>
          </p:cNvPr>
          <p:cNvSpPr/>
          <p:nvPr/>
        </p:nvSpPr>
        <p:spPr>
          <a:xfrm>
            <a:off x="1458335" y="9262401"/>
            <a:ext cx="685800" cy="685800"/>
          </a:xfrm>
          <a:prstGeom prst="roundRect">
            <a:avLst/>
          </a:prstGeom>
          <a:solidFill>
            <a:srgbClr val="76A3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1">
            <a:extLst>
              <a:ext uri="{FF2B5EF4-FFF2-40B4-BE49-F238E27FC236}">
                <a16:creationId xmlns:a16="http://schemas.microsoft.com/office/drawing/2014/main" id="{58BD8D92-3EDA-33EA-2149-1D0008FCEF2A}"/>
              </a:ext>
            </a:extLst>
          </p:cNvPr>
          <p:cNvSpPr txBox="1"/>
          <p:nvPr/>
        </p:nvSpPr>
        <p:spPr>
          <a:xfrm>
            <a:off x="10244579" y="3576389"/>
            <a:ext cx="6519421" cy="2112117"/>
          </a:xfrm>
          <a:prstGeom prst="rect">
            <a:avLst/>
          </a:prstGeom>
        </p:spPr>
        <p:txBody>
          <a:bodyPr wrap="square" lIns="0" tIns="0" rIns="0" bIns="0" rtlCol="0" anchor="t">
            <a:spAutoFit/>
          </a:bodyPr>
          <a:lstStyle/>
          <a:p>
            <a:pPr algn="ctr">
              <a:lnSpc>
                <a:spcPts val="4200"/>
              </a:lnSpc>
              <a:spcBef>
                <a:spcPct val="0"/>
              </a:spcBef>
            </a:pPr>
            <a:r>
              <a:rPr lang="en-US" sz="3000" dirty="0">
                <a:latin typeface="Nourd"/>
              </a:rPr>
              <a:t>Risk represents 30-day perioperative major adverse cardiac event aka MI, or cardiac arrest/death</a:t>
            </a:r>
          </a:p>
          <a:p>
            <a:pPr>
              <a:lnSpc>
                <a:spcPts val="4200"/>
              </a:lnSpc>
              <a:spcBef>
                <a:spcPct val="0"/>
              </a:spcBef>
            </a:pPr>
            <a:endParaRPr lang="en-US" sz="3000" dirty="0">
              <a:latin typeface="Nourd"/>
            </a:endParaRPr>
          </a:p>
        </p:txBody>
      </p:sp>
      <p:sp>
        <p:nvSpPr>
          <p:cNvPr id="3" name="TextBox 11">
            <a:extLst>
              <a:ext uri="{FF2B5EF4-FFF2-40B4-BE49-F238E27FC236}">
                <a16:creationId xmlns:a16="http://schemas.microsoft.com/office/drawing/2014/main" id="{2AC42D49-FCC2-7009-6A9C-DBCEEFE49748}"/>
              </a:ext>
            </a:extLst>
          </p:cNvPr>
          <p:cNvSpPr txBox="1"/>
          <p:nvPr/>
        </p:nvSpPr>
        <p:spPr>
          <a:xfrm>
            <a:off x="9960989" y="5829300"/>
            <a:ext cx="7086600" cy="3727944"/>
          </a:xfrm>
          <a:prstGeom prst="rect">
            <a:avLst/>
          </a:prstGeom>
        </p:spPr>
        <p:txBody>
          <a:bodyPr wrap="square" lIns="0" tIns="0" rIns="0" bIns="0" rtlCol="0" anchor="t">
            <a:spAutoFit/>
          </a:bodyPr>
          <a:lstStyle/>
          <a:p>
            <a:pPr algn="ctr">
              <a:lnSpc>
                <a:spcPts val="4200"/>
              </a:lnSpc>
              <a:spcBef>
                <a:spcPct val="0"/>
              </a:spcBef>
            </a:pPr>
            <a:r>
              <a:rPr lang="en-US" sz="3000" dirty="0">
                <a:latin typeface="Nourd"/>
              </a:rPr>
              <a:t>0 = 3.9% risk</a:t>
            </a:r>
          </a:p>
          <a:p>
            <a:pPr algn="ctr">
              <a:lnSpc>
                <a:spcPts val="4200"/>
              </a:lnSpc>
              <a:spcBef>
                <a:spcPct val="0"/>
              </a:spcBef>
            </a:pPr>
            <a:r>
              <a:rPr lang="en-US" sz="3000" dirty="0">
                <a:latin typeface="Nourd"/>
              </a:rPr>
              <a:t>1 = 6.0% risk</a:t>
            </a:r>
          </a:p>
          <a:p>
            <a:pPr algn="ctr">
              <a:lnSpc>
                <a:spcPts val="4200"/>
              </a:lnSpc>
              <a:spcBef>
                <a:spcPct val="0"/>
              </a:spcBef>
            </a:pPr>
            <a:r>
              <a:rPr lang="en-US" sz="3000" dirty="0">
                <a:latin typeface="Nourd"/>
              </a:rPr>
              <a:t>2 = 10.1% risk</a:t>
            </a:r>
          </a:p>
          <a:p>
            <a:pPr algn="ctr">
              <a:lnSpc>
                <a:spcPts val="4200"/>
              </a:lnSpc>
              <a:spcBef>
                <a:spcPct val="0"/>
              </a:spcBef>
            </a:pPr>
            <a:r>
              <a:rPr lang="en-US" sz="3000" dirty="0">
                <a:latin typeface="Nourd"/>
              </a:rPr>
              <a:t>3 or more = 15% risk</a:t>
            </a:r>
          </a:p>
          <a:p>
            <a:pPr algn="ctr">
              <a:lnSpc>
                <a:spcPts val="4200"/>
              </a:lnSpc>
              <a:spcBef>
                <a:spcPct val="0"/>
              </a:spcBef>
            </a:pPr>
            <a:endParaRPr lang="en-US" sz="3000" dirty="0">
              <a:latin typeface="Nourd"/>
            </a:endParaRPr>
          </a:p>
          <a:p>
            <a:pPr algn="ctr">
              <a:lnSpc>
                <a:spcPts val="4200"/>
              </a:lnSpc>
              <a:spcBef>
                <a:spcPct val="0"/>
              </a:spcBef>
            </a:pPr>
            <a:endParaRPr lang="en-US" sz="3000" dirty="0">
              <a:latin typeface="Nourd"/>
            </a:endParaRPr>
          </a:p>
          <a:p>
            <a:pPr>
              <a:lnSpc>
                <a:spcPts val="4200"/>
              </a:lnSpc>
              <a:spcBef>
                <a:spcPct val="0"/>
              </a:spcBef>
            </a:pPr>
            <a:endParaRPr lang="en-US" sz="3000" dirty="0">
              <a:latin typeface="Nourd"/>
            </a:endParaRPr>
          </a:p>
        </p:txBody>
      </p:sp>
      <p:sp>
        <p:nvSpPr>
          <p:cNvPr id="4" name="TextBox 11">
            <a:extLst>
              <a:ext uri="{FF2B5EF4-FFF2-40B4-BE49-F238E27FC236}">
                <a16:creationId xmlns:a16="http://schemas.microsoft.com/office/drawing/2014/main" id="{3BF283B2-5E45-98AD-19A7-03600D1B21D3}"/>
              </a:ext>
            </a:extLst>
          </p:cNvPr>
          <p:cNvSpPr txBox="1"/>
          <p:nvPr/>
        </p:nvSpPr>
        <p:spPr>
          <a:xfrm>
            <a:off x="9534144" y="8308888"/>
            <a:ext cx="8153399" cy="2112117"/>
          </a:xfrm>
          <a:prstGeom prst="rect">
            <a:avLst/>
          </a:prstGeom>
        </p:spPr>
        <p:txBody>
          <a:bodyPr wrap="square" lIns="0" tIns="0" rIns="0" bIns="0" rtlCol="0" anchor="t">
            <a:spAutoFit/>
          </a:bodyPr>
          <a:lstStyle/>
          <a:p>
            <a:pPr algn="ctr">
              <a:lnSpc>
                <a:spcPts val="4200"/>
              </a:lnSpc>
              <a:spcBef>
                <a:spcPct val="0"/>
              </a:spcBef>
            </a:pPr>
            <a:r>
              <a:rPr lang="en-US" sz="3000" dirty="0">
                <a:latin typeface="Nourd"/>
              </a:rPr>
              <a:t>(older calculators will list lower risk rates but in 2017 these were updated to reflect previously underestimated risks)</a:t>
            </a:r>
          </a:p>
          <a:p>
            <a:pPr>
              <a:lnSpc>
                <a:spcPts val="4200"/>
              </a:lnSpc>
              <a:spcBef>
                <a:spcPct val="0"/>
              </a:spcBef>
            </a:pPr>
            <a:endParaRPr lang="en-US" sz="3000" dirty="0">
              <a:latin typeface="Nourd"/>
            </a:endParaRPr>
          </a:p>
        </p:txBody>
      </p:sp>
    </p:spTree>
    <p:extLst>
      <p:ext uri="{BB962C8B-B14F-4D97-AF65-F5344CB8AC3E}">
        <p14:creationId xmlns:p14="http://schemas.microsoft.com/office/powerpoint/2010/main" val="270496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6176458A-1387-D610-BB7C-2554EAE7E173}"/>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FFAC5DCC-433F-0E3A-EBDF-3E15575F4BD1}"/>
              </a:ext>
            </a:extLst>
          </p:cNvPr>
          <p:cNvSpPr txBox="1"/>
          <p:nvPr/>
        </p:nvSpPr>
        <p:spPr>
          <a:xfrm>
            <a:off x="2286000" y="3112738"/>
            <a:ext cx="6519421" cy="1573508"/>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C48DA5"/>
                </a:solidFill>
                <a:effectLst/>
                <a:uLnTx/>
                <a:uFillTx/>
                <a:latin typeface="Nourd"/>
                <a:ea typeface="+mn-ea"/>
                <a:cs typeface="+mn-cs"/>
              </a:rPr>
              <a:t>Low risk for a medium/high risk surgery, no further cardiac testing warranted based on information available</a:t>
            </a:r>
            <a:endParaRPr kumimoji="0" lang="en-US" sz="2800" b="0" i="0" u="none" strike="noStrike" kern="1200" cap="none" spc="0" normalizeH="0" baseline="0" noProof="0" dirty="0">
              <a:ln>
                <a:noFill/>
              </a:ln>
              <a:solidFill>
                <a:srgbClr val="76A3BB"/>
              </a:solidFill>
              <a:effectLst/>
              <a:uLnTx/>
              <a:uFillTx/>
              <a:latin typeface="Nourd"/>
              <a:ea typeface="+mn-ea"/>
              <a:cs typeface="+mn-cs"/>
            </a:endParaRPr>
          </a:p>
        </p:txBody>
      </p:sp>
      <p:grpSp>
        <p:nvGrpSpPr>
          <p:cNvPr id="19" name="Group 19">
            <a:extLst>
              <a:ext uri="{FF2B5EF4-FFF2-40B4-BE49-F238E27FC236}">
                <a16:creationId xmlns:a16="http://schemas.microsoft.com/office/drawing/2014/main" id="{694FC0BC-4A9D-8D5B-9BE6-3F877276F270}"/>
              </a:ext>
            </a:extLst>
          </p:cNvPr>
          <p:cNvGrpSpPr/>
          <p:nvPr/>
        </p:nvGrpSpPr>
        <p:grpSpPr>
          <a:xfrm>
            <a:off x="3238500" y="1004177"/>
            <a:ext cx="11811000" cy="1812945"/>
            <a:chOff x="-467887" y="-32698"/>
            <a:chExt cx="13932533" cy="2417261"/>
          </a:xfrm>
        </p:grpSpPr>
        <p:sp>
          <p:nvSpPr>
            <p:cNvPr id="20" name="TextBox 20">
              <a:extLst>
                <a:ext uri="{FF2B5EF4-FFF2-40B4-BE49-F238E27FC236}">
                  <a16:creationId xmlns:a16="http://schemas.microsoft.com/office/drawing/2014/main" id="{A4254263-635E-A0E2-151C-3880723AD832}"/>
                </a:ext>
              </a:extLst>
            </p:cNvPr>
            <p:cNvSpPr txBox="1"/>
            <p:nvPr/>
          </p:nvSpPr>
          <p:spPr>
            <a:xfrm>
              <a:off x="-467887" y="-32698"/>
              <a:ext cx="13932533"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48DA5"/>
                  </a:solidFill>
                  <a:effectLst/>
                  <a:uLnTx/>
                  <a:uFillTx/>
                  <a:latin typeface="Nourd Semi-Bold"/>
                  <a:ea typeface="+mn-ea"/>
                  <a:cs typeface="+mn-cs"/>
                </a:rPr>
                <a:t>RCRI Risk Calculator</a:t>
              </a:r>
            </a:p>
          </p:txBody>
        </p:sp>
        <p:sp>
          <p:nvSpPr>
            <p:cNvPr id="21" name="TextBox 21">
              <a:extLst>
                <a:ext uri="{FF2B5EF4-FFF2-40B4-BE49-F238E27FC236}">
                  <a16:creationId xmlns:a16="http://schemas.microsoft.com/office/drawing/2014/main" id="{22F3C0E3-A698-C8BB-83C2-A6D5F9AC349E}"/>
                </a:ext>
              </a:extLst>
            </p:cNvPr>
            <p:cNvSpPr txBox="1"/>
            <p:nvPr/>
          </p:nvSpPr>
          <p:spPr>
            <a:xfrm>
              <a:off x="0" y="1717813"/>
              <a:ext cx="12880378" cy="666750"/>
            </a:xfrm>
            <a:prstGeom prst="rect">
              <a:avLst/>
            </a:prstGeom>
          </p:spPr>
          <p:txBody>
            <a:bodyPr lIns="0" tIns="0" rIns="0" bIns="0" rtlCol="0" anchor="t">
              <a:sp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76A3BB"/>
                  </a:solidFill>
                  <a:effectLst/>
                  <a:uLnTx/>
                  <a:uFillTx/>
                  <a:latin typeface="Nourd"/>
                  <a:ea typeface="+mn-ea"/>
                  <a:cs typeface="+mn-cs"/>
                </a:rPr>
                <a:t>Each box = 1 point</a:t>
              </a:r>
            </a:p>
          </p:txBody>
        </p:sp>
      </p:grpSp>
      <p:sp>
        <p:nvSpPr>
          <p:cNvPr id="8" name="TextBox 11">
            <a:extLst>
              <a:ext uri="{FF2B5EF4-FFF2-40B4-BE49-F238E27FC236}">
                <a16:creationId xmlns:a16="http://schemas.microsoft.com/office/drawing/2014/main" id="{4F78181E-B61D-332C-7FF4-DFEF337549DA}"/>
              </a:ext>
            </a:extLst>
          </p:cNvPr>
          <p:cNvSpPr txBox="1"/>
          <p:nvPr/>
        </p:nvSpPr>
        <p:spPr>
          <a:xfrm>
            <a:off x="685800" y="4957139"/>
            <a:ext cx="9753600" cy="2644570"/>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6A3BB"/>
                </a:solidFill>
                <a:effectLst/>
                <a:uLnTx/>
                <a:uFillTx/>
                <a:latin typeface="Nourd"/>
                <a:ea typeface="+mn-ea"/>
                <a:cs typeface="+mn-cs"/>
              </a:rPr>
              <a:t>Technically data suggests to get an NT-</a:t>
            </a:r>
            <a:r>
              <a:rPr kumimoji="0" lang="en-US" sz="2800" b="0" i="0" u="none" strike="noStrike" kern="1200" cap="none" spc="0" normalizeH="0" baseline="0" noProof="0" dirty="0" err="1">
                <a:ln>
                  <a:noFill/>
                </a:ln>
                <a:solidFill>
                  <a:srgbClr val="76A3BB"/>
                </a:solidFill>
                <a:effectLst/>
                <a:uLnTx/>
                <a:uFillTx/>
                <a:latin typeface="Nourd"/>
                <a:ea typeface="+mn-ea"/>
                <a:cs typeface="+mn-cs"/>
              </a:rPr>
              <a:t>proBNP</a:t>
            </a:r>
            <a:r>
              <a:rPr kumimoji="0" lang="en-US" sz="2800" b="0" i="0" u="none" strike="noStrike" kern="1200" cap="none" spc="0" normalizeH="0" baseline="0" noProof="0" dirty="0">
                <a:ln>
                  <a:noFill/>
                </a:ln>
                <a:solidFill>
                  <a:srgbClr val="76A3BB"/>
                </a:solidFill>
                <a:effectLst/>
                <a:uLnTx/>
                <a:uFillTx/>
                <a:latin typeface="Nourd"/>
                <a:ea typeface="+mn-ea"/>
                <a:cs typeface="+mn-cs"/>
              </a:rPr>
              <a:t> and if &lt;300 stop. If &gt; 300 get PACU, POD 1, POD 2 troponins/EKG but usually we say elevated but acceptable risk but no further cardiac testing warranted based on information available and don’t check NT-</a:t>
            </a:r>
            <a:r>
              <a:rPr kumimoji="0" lang="en-US" sz="2800" b="0" i="0" u="none" strike="noStrike" kern="1200" cap="none" spc="0" normalizeH="0" baseline="0" noProof="0" dirty="0" err="1">
                <a:ln>
                  <a:noFill/>
                </a:ln>
                <a:solidFill>
                  <a:srgbClr val="76A3BB"/>
                </a:solidFill>
                <a:effectLst/>
                <a:uLnTx/>
                <a:uFillTx/>
                <a:latin typeface="Nourd"/>
                <a:ea typeface="+mn-ea"/>
                <a:cs typeface="+mn-cs"/>
              </a:rPr>
              <a:t>proBNP</a:t>
            </a:r>
            <a:endParaRPr kumimoji="0" lang="en-US" sz="2800" b="0" i="0" u="none" strike="noStrike" kern="1200" cap="none" spc="0" normalizeH="0" baseline="0" noProof="0" dirty="0">
              <a:ln>
                <a:noFill/>
              </a:ln>
              <a:solidFill>
                <a:srgbClr val="76A3BB"/>
              </a:solidFill>
              <a:effectLst/>
              <a:uLnTx/>
              <a:uFillTx/>
              <a:latin typeface="Nourd"/>
              <a:ea typeface="+mn-ea"/>
              <a:cs typeface="+mn-cs"/>
            </a:endParaRPr>
          </a:p>
        </p:txBody>
      </p:sp>
      <p:sp>
        <p:nvSpPr>
          <p:cNvPr id="14" name="TextBox 13">
            <a:extLst>
              <a:ext uri="{FF2B5EF4-FFF2-40B4-BE49-F238E27FC236}">
                <a16:creationId xmlns:a16="http://schemas.microsoft.com/office/drawing/2014/main" id="{9D9ABB08-668B-515A-97F9-38DBFA4409D3}"/>
              </a:ext>
            </a:extLst>
          </p:cNvPr>
          <p:cNvSpPr txBox="1"/>
          <p:nvPr/>
        </p:nvSpPr>
        <p:spPr>
          <a:xfrm>
            <a:off x="1295400" y="7810787"/>
            <a:ext cx="9982200" cy="2112117"/>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C48DA5"/>
                </a:solidFill>
                <a:effectLst/>
                <a:uLnTx/>
                <a:uFillTx/>
                <a:latin typeface="Nourd"/>
                <a:ea typeface="+mn-ea"/>
                <a:cs typeface="+mn-cs"/>
              </a:rPr>
              <a:t>3 is a gray area, 4-5 probably warrants going directly to PACU/POD1/POD2 EKG and troponin. Would reserve stress test for those who you would stress outside of the surgical setting (new angina or unexplained dyspnea)</a:t>
            </a:r>
            <a:endParaRPr kumimoji="0" lang="en-US" sz="2800" b="0" i="0" u="none" strike="noStrike" kern="1200" cap="none" spc="0" normalizeH="0" baseline="0" noProof="0" dirty="0">
              <a:ln>
                <a:noFill/>
              </a:ln>
              <a:solidFill>
                <a:srgbClr val="76A3BB"/>
              </a:solidFill>
              <a:effectLst/>
              <a:uLnTx/>
              <a:uFillTx/>
              <a:latin typeface="Nourd"/>
              <a:ea typeface="+mn-ea"/>
              <a:cs typeface="+mn-cs"/>
            </a:endParaRPr>
          </a:p>
        </p:txBody>
      </p:sp>
      <p:sp>
        <p:nvSpPr>
          <p:cNvPr id="2" name="TextBox 11">
            <a:extLst>
              <a:ext uri="{FF2B5EF4-FFF2-40B4-BE49-F238E27FC236}">
                <a16:creationId xmlns:a16="http://schemas.microsoft.com/office/drawing/2014/main" id="{BE618A2D-7790-66C1-B5D8-11A221235B7A}"/>
              </a:ext>
            </a:extLst>
          </p:cNvPr>
          <p:cNvSpPr txBox="1"/>
          <p:nvPr/>
        </p:nvSpPr>
        <p:spPr>
          <a:xfrm>
            <a:off x="10244579" y="3576389"/>
            <a:ext cx="6519421" cy="2112117"/>
          </a:xfrm>
          <a:prstGeom prst="rect">
            <a:avLst/>
          </a:prstGeom>
        </p:spPr>
        <p:txBody>
          <a:bodyPr wrap="square" lIns="0" tIns="0" rIns="0" bIns="0" rtlCol="0" anchor="t">
            <a:sp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Nourd"/>
                <a:ea typeface="+mn-ea"/>
                <a:cs typeface="+mn-cs"/>
              </a:rPr>
              <a:t>Risk represents 30-day perioperative major adverse cardiac event aka MI, or cardiac arrest/death</a:t>
            </a: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Nourd"/>
              <a:ea typeface="+mn-ea"/>
              <a:cs typeface="+mn-cs"/>
            </a:endParaRPr>
          </a:p>
        </p:txBody>
      </p:sp>
      <p:sp>
        <p:nvSpPr>
          <p:cNvPr id="3" name="TextBox 11">
            <a:extLst>
              <a:ext uri="{FF2B5EF4-FFF2-40B4-BE49-F238E27FC236}">
                <a16:creationId xmlns:a16="http://schemas.microsoft.com/office/drawing/2014/main" id="{B23C5677-7262-74B1-C4A5-D42205881374}"/>
              </a:ext>
            </a:extLst>
          </p:cNvPr>
          <p:cNvSpPr txBox="1"/>
          <p:nvPr/>
        </p:nvSpPr>
        <p:spPr>
          <a:xfrm>
            <a:off x="9960989" y="5829300"/>
            <a:ext cx="7086600" cy="3727944"/>
          </a:xfrm>
          <a:prstGeom prst="rect">
            <a:avLst/>
          </a:prstGeom>
        </p:spPr>
        <p:txBody>
          <a:bodyPr wrap="square" lIns="0" tIns="0" rIns="0" bIns="0" rtlCol="0" anchor="t">
            <a:sp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Nourd"/>
                <a:ea typeface="+mn-ea"/>
                <a:cs typeface="+mn-cs"/>
              </a:rPr>
              <a:t>0 = 3.9% risk</a:t>
            </a:r>
          </a:p>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Nourd"/>
                <a:ea typeface="+mn-ea"/>
                <a:cs typeface="+mn-cs"/>
              </a:rPr>
              <a:t>1 = 6.0% risk</a:t>
            </a:r>
          </a:p>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Nourd"/>
                <a:ea typeface="+mn-ea"/>
                <a:cs typeface="+mn-cs"/>
              </a:rPr>
              <a:t>2 = 10.1% risk</a:t>
            </a:r>
          </a:p>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Nourd"/>
                <a:ea typeface="+mn-ea"/>
                <a:cs typeface="+mn-cs"/>
              </a:rPr>
              <a:t>3 or more = 15% risk</a:t>
            </a:r>
          </a:p>
          <a:p>
            <a:pPr marL="0" marR="0" lvl="0" indent="0" algn="ctr" defTabSz="914400" rtl="0" eaLnBrk="1" fontAlgn="auto" latinLnBrk="0" hangingPunct="1">
              <a:lnSpc>
                <a:spcPts val="42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Nourd"/>
              <a:ea typeface="+mn-ea"/>
              <a:cs typeface="+mn-cs"/>
            </a:endParaRPr>
          </a:p>
          <a:p>
            <a:pPr marL="0" marR="0" lvl="0" indent="0" algn="ctr" defTabSz="914400" rtl="0" eaLnBrk="1" fontAlgn="auto" latinLnBrk="0" hangingPunct="1">
              <a:lnSpc>
                <a:spcPts val="42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Nourd"/>
              <a:ea typeface="+mn-ea"/>
              <a:cs typeface="+mn-cs"/>
            </a:endParaRP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Nourd"/>
              <a:ea typeface="+mn-ea"/>
              <a:cs typeface="+mn-cs"/>
            </a:endParaRPr>
          </a:p>
        </p:txBody>
      </p:sp>
      <p:cxnSp>
        <p:nvCxnSpPr>
          <p:cNvPr id="7" name="Straight Arrow Connector 6">
            <a:extLst>
              <a:ext uri="{FF2B5EF4-FFF2-40B4-BE49-F238E27FC236}">
                <a16:creationId xmlns:a16="http://schemas.microsoft.com/office/drawing/2014/main" id="{06994F5F-2ED5-8D8E-6165-BDAF0E80D16E}"/>
              </a:ext>
            </a:extLst>
          </p:cNvPr>
          <p:cNvCxnSpPr/>
          <p:nvPr/>
        </p:nvCxnSpPr>
        <p:spPr>
          <a:xfrm flipH="1" flipV="1">
            <a:off x="8382000" y="3924300"/>
            <a:ext cx="3962400" cy="2133600"/>
          </a:xfrm>
          <a:prstGeom prst="straightConnector1">
            <a:avLst/>
          </a:prstGeom>
          <a:ln w="76200">
            <a:solidFill>
              <a:srgbClr val="76A3BB"/>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5D9E68-3ABB-6A99-B2BF-8936B84FFBDD}"/>
              </a:ext>
            </a:extLst>
          </p:cNvPr>
          <p:cNvCxnSpPr>
            <a:cxnSpLocks/>
          </p:cNvCxnSpPr>
          <p:nvPr/>
        </p:nvCxnSpPr>
        <p:spPr>
          <a:xfrm flipH="1" flipV="1">
            <a:off x="10244579" y="6027352"/>
            <a:ext cx="2176021" cy="597855"/>
          </a:xfrm>
          <a:prstGeom prst="straightConnector1">
            <a:avLst/>
          </a:prstGeom>
          <a:ln w="76200">
            <a:solidFill>
              <a:srgbClr val="C692A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CC7D42-CD48-9E99-6C14-0A4BFB6AB985}"/>
              </a:ext>
            </a:extLst>
          </p:cNvPr>
          <p:cNvCxnSpPr>
            <a:cxnSpLocks/>
          </p:cNvCxnSpPr>
          <p:nvPr/>
        </p:nvCxnSpPr>
        <p:spPr>
          <a:xfrm flipH="1" flipV="1">
            <a:off x="10244578" y="6566467"/>
            <a:ext cx="2176021" cy="597855"/>
          </a:xfrm>
          <a:prstGeom prst="straightConnector1">
            <a:avLst/>
          </a:prstGeom>
          <a:ln w="76200">
            <a:solidFill>
              <a:srgbClr val="C692A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C548E0-C4C1-7168-0033-229D7121E217}"/>
              </a:ext>
            </a:extLst>
          </p:cNvPr>
          <p:cNvCxnSpPr>
            <a:cxnSpLocks/>
          </p:cNvCxnSpPr>
          <p:nvPr/>
        </p:nvCxnSpPr>
        <p:spPr>
          <a:xfrm flipH="1">
            <a:off x="10332720" y="7786899"/>
            <a:ext cx="1415983" cy="601397"/>
          </a:xfrm>
          <a:prstGeom prst="straightConnector1">
            <a:avLst/>
          </a:prstGeom>
          <a:ln w="76200">
            <a:solidFill>
              <a:srgbClr val="76A3B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37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ED3BA0A2-D298-6F68-26C5-F9FE426249A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E240E748-80DC-5988-03B5-D1DED67C5849}"/>
              </a:ext>
            </a:extLst>
          </p:cNvPr>
          <p:cNvGrpSpPr/>
          <p:nvPr/>
        </p:nvGrpSpPr>
        <p:grpSpPr>
          <a:xfrm>
            <a:off x="990600" y="342900"/>
            <a:ext cx="13716000" cy="10526465"/>
            <a:chOff x="-10352779" y="-2040877"/>
            <a:chExt cx="18287999" cy="14035284"/>
          </a:xfrm>
        </p:grpSpPr>
        <p:sp>
          <p:nvSpPr>
            <p:cNvPr id="5" name="TextBox 5">
              <a:extLst>
                <a:ext uri="{FF2B5EF4-FFF2-40B4-BE49-F238E27FC236}">
                  <a16:creationId xmlns:a16="http://schemas.microsoft.com/office/drawing/2014/main" id="{6AC017C7-AB0E-6464-E1D4-EAF8243B345A}"/>
                </a:ext>
              </a:extLst>
            </p:cNvPr>
            <p:cNvSpPr txBox="1"/>
            <p:nvPr/>
          </p:nvSpPr>
          <p:spPr>
            <a:xfrm>
              <a:off x="-6898379" y="-2040877"/>
              <a:ext cx="14833599"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Preoperative Medications</a:t>
              </a:r>
            </a:p>
          </p:txBody>
        </p:sp>
        <p:sp>
          <p:nvSpPr>
            <p:cNvPr id="6" name="TextBox 6">
              <a:extLst>
                <a:ext uri="{FF2B5EF4-FFF2-40B4-BE49-F238E27FC236}">
                  <a16:creationId xmlns:a16="http://schemas.microsoft.com/office/drawing/2014/main" id="{C812D9A3-D8F0-D531-4D27-0F92D9975672}"/>
                </a:ext>
              </a:extLst>
            </p:cNvPr>
            <p:cNvSpPr txBox="1"/>
            <p:nvPr/>
          </p:nvSpPr>
          <p:spPr>
            <a:xfrm>
              <a:off x="-10352779" y="-8877"/>
              <a:ext cx="10620783" cy="12003284"/>
            </a:xfrm>
            <a:prstGeom prst="rect">
              <a:avLst/>
            </a:prstGeom>
          </p:spPr>
          <p:txBody>
            <a:bodyPr lIns="0" tIns="0" rIns="0" bIns="0" rtlCol="0" anchor="t">
              <a:spAutoFit/>
            </a:bodyPr>
            <a:lstStyle/>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Blood thinners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Fish oil: probably hold (guidelines say to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NSAIDs: hold 5-7 days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Aspirin: hold 7 days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Clopidogrel/ticagrelor: hold 5 days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Prasugrel: hold 7 days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Warfarin: 5 days</a:t>
              </a:r>
            </a:p>
            <a:p>
              <a:pPr marL="914400" lvl="1" indent="-457200">
                <a:lnSpc>
                  <a:spcPts val="4200"/>
                </a:lnSpc>
                <a:spcBef>
                  <a:spcPts val="1200"/>
                </a:spcBef>
                <a:spcAft>
                  <a:spcPts val="600"/>
                </a:spcAft>
                <a:buFont typeface="Arial" panose="020B0604020202020204" pitchFamily="34" charset="0"/>
                <a:buChar char="•"/>
              </a:pPr>
              <a:r>
                <a:rPr lang="en-US" sz="3200" dirty="0" err="1">
                  <a:solidFill>
                    <a:srgbClr val="C48DA5"/>
                  </a:solidFill>
                  <a:latin typeface="Nourd"/>
                </a:rPr>
                <a:t>Lovenox</a:t>
              </a:r>
              <a:r>
                <a:rPr lang="en-US" sz="3200" dirty="0">
                  <a:solidFill>
                    <a:srgbClr val="C48DA5"/>
                  </a:solidFill>
                  <a:latin typeface="Nourd"/>
                </a:rPr>
                <a:t>: hold 24hrs of doses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DOAC: hold 24hrs of doses for minor surgery, 48hrs for moderate, 72hrs if </a:t>
              </a:r>
              <a:r>
                <a:rPr lang="en-US" sz="3200" dirty="0" err="1">
                  <a:solidFill>
                    <a:srgbClr val="C48DA5"/>
                  </a:solidFill>
                  <a:latin typeface="Nourd"/>
                </a:rPr>
                <a:t>CrCl</a:t>
              </a:r>
              <a:r>
                <a:rPr lang="en-US" sz="3200" dirty="0">
                  <a:solidFill>
                    <a:srgbClr val="C48DA5"/>
                  </a:solidFill>
                  <a:latin typeface="Nourd"/>
                </a:rPr>
                <a:t> low</a:t>
              </a:r>
            </a:p>
            <a:p>
              <a:pPr marL="457200" indent="-457200">
                <a:lnSpc>
                  <a:spcPts val="4200"/>
                </a:lnSpc>
                <a:spcBef>
                  <a:spcPts val="600"/>
                </a:spcBef>
                <a:spcAft>
                  <a:spcPts val="600"/>
                </a:spcAft>
                <a:buFont typeface="Arial" panose="020B0604020202020204" pitchFamily="34" charset="0"/>
                <a:buChar char="•"/>
              </a:pPr>
              <a:endParaRPr lang="en-US" sz="4000" dirty="0">
                <a:solidFill>
                  <a:srgbClr val="76A3BB"/>
                </a:solidFill>
                <a:latin typeface="Nourd"/>
              </a:endParaRPr>
            </a:p>
          </p:txBody>
        </p:sp>
      </p:grpSp>
      <p:sp>
        <p:nvSpPr>
          <p:cNvPr id="9" name="TextBox 8">
            <a:extLst>
              <a:ext uri="{FF2B5EF4-FFF2-40B4-BE49-F238E27FC236}">
                <a16:creationId xmlns:a16="http://schemas.microsoft.com/office/drawing/2014/main" id="{C2BA8787-B9AB-18EC-FDB4-04E3EEF02A50}"/>
              </a:ext>
            </a:extLst>
          </p:cNvPr>
          <p:cNvSpPr txBox="1"/>
          <p:nvPr/>
        </p:nvSpPr>
        <p:spPr>
          <a:xfrm>
            <a:off x="8839200" y="1866900"/>
            <a:ext cx="9144000" cy="7827527"/>
          </a:xfrm>
          <a:prstGeom prst="rect">
            <a:avLst/>
          </a:prstGeom>
          <a:noFill/>
        </p:spPr>
        <p:txBody>
          <a:bodyPr wrap="square">
            <a:spAutoFit/>
          </a:bodyPr>
          <a:lstStyle/>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Hypertension medications</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ACEI/ARB: hold</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Beta blocker: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Calcium channel blocker: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HCTZ/spironolactone: probably hold (guidelines say to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Furosemide: hold</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Nitrates: probably hold (guidelines say to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Hydralazine: continue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Alpha agents: continue</a:t>
            </a:r>
          </a:p>
        </p:txBody>
      </p:sp>
    </p:spTree>
    <p:extLst>
      <p:ext uri="{BB962C8B-B14F-4D97-AF65-F5344CB8AC3E}">
        <p14:creationId xmlns:p14="http://schemas.microsoft.com/office/powerpoint/2010/main" val="100004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a16="http://schemas.microsoft.com/office/drawing/2014/main" id="{6BED23C7-2375-CD24-C770-0186E1866AB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63CAD2B-9D7F-68A8-6F5E-68437FEAB632}"/>
              </a:ext>
            </a:extLst>
          </p:cNvPr>
          <p:cNvGrpSpPr/>
          <p:nvPr/>
        </p:nvGrpSpPr>
        <p:grpSpPr>
          <a:xfrm>
            <a:off x="990600" y="342900"/>
            <a:ext cx="13716000" cy="9833968"/>
            <a:chOff x="-10352779" y="-2040877"/>
            <a:chExt cx="18287999" cy="13111955"/>
          </a:xfrm>
        </p:grpSpPr>
        <p:sp>
          <p:nvSpPr>
            <p:cNvPr id="5" name="TextBox 5">
              <a:extLst>
                <a:ext uri="{FF2B5EF4-FFF2-40B4-BE49-F238E27FC236}">
                  <a16:creationId xmlns:a16="http://schemas.microsoft.com/office/drawing/2014/main" id="{AC07BBA7-20B8-FFA9-2858-ACC5B9CE7F06}"/>
                </a:ext>
              </a:extLst>
            </p:cNvPr>
            <p:cNvSpPr txBox="1"/>
            <p:nvPr/>
          </p:nvSpPr>
          <p:spPr>
            <a:xfrm>
              <a:off x="-6898379" y="-2040877"/>
              <a:ext cx="14833599" cy="1416798"/>
            </a:xfrm>
            <a:prstGeom prst="rect">
              <a:avLst/>
            </a:prstGeom>
          </p:spPr>
          <p:txBody>
            <a:bodyPr wrap="square" lIns="0" tIns="0" rIns="0" bIns="0" rtlCol="0" anchor="t">
              <a:spAutoFit/>
            </a:bodyPr>
            <a:lstStyle/>
            <a:p>
              <a:pPr>
                <a:lnSpc>
                  <a:spcPts val="8959"/>
                </a:lnSpc>
              </a:pPr>
              <a:r>
                <a:rPr lang="en-US" sz="6399" dirty="0">
                  <a:solidFill>
                    <a:srgbClr val="C48DA5"/>
                  </a:solidFill>
                  <a:latin typeface="Nourd Semi-Bold"/>
                </a:rPr>
                <a:t>Preoperative Medications</a:t>
              </a:r>
            </a:p>
          </p:txBody>
        </p:sp>
        <p:sp>
          <p:nvSpPr>
            <p:cNvPr id="6" name="TextBox 6">
              <a:extLst>
                <a:ext uri="{FF2B5EF4-FFF2-40B4-BE49-F238E27FC236}">
                  <a16:creationId xmlns:a16="http://schemas.microsoft.com/office/drawing/2014/main" id="{4C5E557C-1382-9351-D848-C48625B7E1FD}"/>
                </a:ext>
              </a:extLst>
            </p:cNvPr>
            <p:cNvSpPr txBox="1"/>
            <p:nvPr/>
          </p:nvSpPr>
          <p:spPr>
            <a:xfrm>
              <a:off x="-10352779" y="-8877"/>
              <a:ext cx="10620783" cy="11079955"/>
            </a:xfrm>
            <a:prstGeom prst="rect">
              <a:avLst/>
            </a:prstGeom>
          </p:spPr>
          <p:txBody>
            <a:bodyPr lIns="0" tIns="0" rIns="0" bIns="0" rtlCol="0" anchor="t">
              <a:spAutoFit/>
            </a:bodyPr>
            <a:lstStyle/>
            <a:p>
              <a:pPr marL="457200" indent="-457200">
                <a:lnSpc>
                  <a:spcPts val="4200"/>
                </a:lnSpc>
                <a:spcBef>
                  <a:spcPts val="1200"/>
                </a:spcBef>
                <a:spcAft>
                  <a:spcPts val="600"/>
                </a:spcAft>
                <a:buFont typeface="Arial" panose="020B0604020202020204" pitchFamily="34" charset="0"/>
                <a:buChar char="•"/>
              </a:pPr>
              <a:r>
                <a:rPr lang="en-US" sz="4000" dirty="0">
                  <a:solidFill>
                    <a:srgbClr val="76A3BB"/>
                  </a:solidFill>
                  <a:latin typeface="Nourd"/>
                </a:rPr>
                <a:t>Endocrine</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Most oral diabetes meds: hold</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SGLT-2i: hold 3 days unless ertugliflozin</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Injectable non-insulin: hold</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Insulin: if NPO and Lantus only then 2/3 of Lantus, if NPO and Lantus + aspart then 2/3 to full Lantus and omit aspart</a:t>
              </a:r>
            </a:p>
            <a:p>
              <a:pPr marL="914400" lvl="1" indent="-457200">
                <a:lnSpc>
                  <a:spcPts val="4200"/>
                </a:lnSpc>
                <a:spcBef>
                  <a:spcPts val="1200"/>
                </a:spcBef>
                <a:spcAft>
                  <a:spcPts val="600"/>
                </a:spcAft>
                <a:buFont typeface="Arial" panose="020B0604020202020204" pitchFamily="34" charset="0"/>
                <a:buChar char="•"/>
              </a:pPr>
              <a:r>
                <a:rPr lang="en-US" sz="3200" dirty="0">
                  <a:solidFill>
                    <a:srgbClr val="C48DA5"/>
                  </a:solidFill>
                  <a:latin typeface="Nourd"/>
                </a:rPr>
                <a:t>Stress-dose steroids: keep in mind stress dose = 50-75mg/24hr of prednisone</a:t>
              </a:r>
            </a:p>
            <a:p>
              <a:pPr marL="457200" indent="-457200">
                <a:lnSpc>
                  <a:spcPts val="4200"/>
                </a:lnSpc>
                <a:spcBef>
                  <a:spcPts val="600"/>
                </a:spcBef>
                <a:spcAft>
                  <a:spcPts val="600"/>
                </a:spcAft>
                <a:buFont typeface="Arial" panose="020B0604020202020204" pitchFamily="34" charset="0"/>
                <a:buChar char="•"/>
              </a:pPr>
              <a:endParaRPr lang="en-US" sz="4000" dirty="0">
                <a:solidFill>
                  <a:srgbClr val="76A3BB"/>
                </a:solidFill>
                <a:latin typeface="Nourd"/>
              </a:endParaRPr>
            </a:p>
          </p:txBody>
        </p:sp>
      </p:grpSp>
    </p:spTree>
    <p:extLst>
      <p:ext uri="{BB962C8B-B14F-4D97-AF65-F5344CB8AC3E}">
        <p14:creationId xmlns:p14="http://schemas.microsoft.com/office/powerpoint/2010/main" val="395489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AA16-5F92-C481-520C-4375EF9D4982}"/>
            </a:ext>
          </a:extLst>
        </p:cNvPr>
        <p:cNvGrpSpPr/>
        <p:nvPr/>
      </p:nvGrpSpPr>
      <p:grpSpPr>
        <a:xfrm>
          <a:off x="0" y="0"/>
          <a:ext cx="0" cy="0"/>
          <a:chOff x="0" y="0"/>
          <a:chExt cx="0" cy="0"/>
        </a:xfrm>
      </p:grpSpPr>
      <p:sp>
        <p:nvSpPr>
          <p:cNvPr id="2" name="Freeform 4">
            <a:extLst>
              <a:ext uri="{FF2B5EF4-FFF2-40B4-BE49-F238E27FC236}">
                <a16:creationId xmlns:a16="http://schemas.microsoft.com/office/drawing/2014/main" id="{DDAA929D-7016-6FF0-94CB-8219472AE0DA}"/>
              </a:ext>
            </a:extLst>
          </p:cNvPr>
          <p:cNvSpPr/>
          <p:nvPr/>
        </p:nvSpPr>
        <p:spPr>
          <a:xfrm flipH="1">
            <a:off x="685800" y="3390900"/>
            <a:ext cx="8012927" cy="6745235"/>
          </a:xfrm>
          <a:custGeom>
            <a:avLst/>
            <a:gdLst/>
            <a:ahLst/>
            <a:cxnLst/>
            <a:rect l="l" t="t" r="r" b="b"/>
            <a:pathLst>
              <a:path w="9445020" h="7024734">
                <a:moveTo>
                  <a:pt x="0" y="0"/>
                </a:moveTo>
                <a:lnTo>
                  <a:pt x="9445020" y="0"/>
                </a:lnTo>
                <a:lnTo>
                  <a:pt x="9445020" y="7024734"/>
                </a:lnTo>
                <a:lnTo>
                  <a:pt x="0" y="7024734"/>
                </a:lnTo>
                <a:lnTo>
                  <a:pt x="0" y="0"/>
                </a:lnTo>
                <a:close/>
              </a:path>
            </a:pathLst>
          </a:custGeom>
          <a:blipFill dpi="0" rotWithShape="1">
            <a:blip r:embed="rId2"/>
            <a:srcRect/>
            <a:stretch>
              <a:fillRect/>
            </a:stretch>
          </a:blipFill>
        </p:spPr>
        <p:txBody>
          <a:bodyPr/>
          <a:lstStyle/>
          <a:p>
            <a:endParaRPr lang="en-US"/>
          </a:p>
        </p:txBody>
      </p:sp>
      <p:sp>
        <p:nvSpPr>
          <p:cNvPr id="3" name="Freeform 5">
            <a:extLst>
              <a:ext uri="{FF2B5EF4-FFF2-40B4-BE49-F238E27FC236}">
                <a16:creationId xmlns:a16="http://schemas.microsoft.com/office/drawing/2014/main" id="{2F9430B2-786B-577E-F957-370EFFC82AFC}"/>
              </a:ext>
            </a:extLst>
          </p:cNvPr>
          <p:cNvSpPr/>
          <p:nvPr/>
        </p:nvSpPr>
        <p:spPr>
          <a:xfrm flipH="1">
            <a:off x="1752600" y="495300"/>
            <a:ext cx="1981200" cy="2775017"/>
          </a:xfrm>
          <a:custGeom>
            <a:avLst/>
            <a:gdLst/>
            <a:ahLst/>
            <a:cxnLst/>
            <a:rect l="l" t="t" r="r" b="b"/>
            <a:pathLst>
              <a:path w="3458617" h="4603817">
                <a:moveTo>
                  <a:pt x="0" y="0"/>
                </a:moveTo>
                <a:lnTo>
                  <a:pt x="3458617" y="0"/>
                </a:lnTo>
                <a:lnTo>
                  <a:pt x="3458617" y="4603817"/>
                </a:lnTo>
                <a:lnTo>
                  <a:pt x="0" y="4603817"/>
                </a:lnTo>
                <a:lnTo>
                  <a:pt x="0" y="0"/>
                </a:lnTo>
                <a:close/>
              </a:path>
            </a:pathLst>
          </a:custGeom>
          <a:blipFill dpi="0" rotWithShape="1">
            <a:blip r:embed="rId3"/>
            <a:srcRect/>
            <a:stretch>
              <a:fillRect/>
            </a:stretch>
          </a:blipFill>
        </p:spPr>
        <p:txBody>
          <a:bodyPr/>
          <a:lstStyle/>
          <a:p>
            <a:endParaRPr lang="en-US"/>
          </a:p>
        </p:txBody>
      </p:sp>
      <p:sp>
        <p:nvSpPr>
          <p:cNvPr id="4" name="TextBox 3">
            <a:extLst>
              <a:ext uri="{FF2B5EF4-FFF2-40B4-BE49-F238E27FC236}">
                <a16:creationId xmlns:a16="http://schemas.microsoft.com/office/drawing/2014/main" id="{8A7D91B8-41E9-5F87-DA67-97E4B6BA7D94}"/>
              </a:ext>
            </a:extLst>
          </p:cNvPr>
          <p:cNvSpPr txBox="1"/>
          <p:nvPr/>
        </p:nvSpPr>
        <p:spPr>
          <a:xfrm>
            <a:off x="9539090" y="1333500"/>
            <a:ext cx="7431508" cy="650178"/>
          </a:xfrm>
          <a:prstGeom prst="rect">
            <a:avLst/>
          </a:prstGeom>
        </p:spPr>
        <p:txBody>
          <a:bodyPr wrap="square" lIns="0" tIns="0" rIns="0" bIns="0" rtlCol="0" anchor="t">
            <a:spAutoFit/>
          </a:bodyPr>
          <a:lstStyle/>
          <a:p>
            <a:pPr algn="ctr">
              <a:lnSpc>
                <a:spcPts val="4200"/>
              </a:lnSpc>
              <a:spcBef>
                <a:spcPct val="0"/>
              </a:spcBef>
            </a:pPr>
            <a:r>
              <a:rPr lang="en-US" sz="8000" dirty="0">
                <a:solidFill>
                  <a:srgbClr val="C48DA5"/>
                </a:solidFill>
                <a:latin typeface="Nourd"/>
              </a:rPr>
              <a:t>Case 1</a:t>
            </a:r>
          </a:p>
        </p:txBody>
      </p:sp>
      <p:sp>
        <p:nvSpPr>
          <p:cNvPr id="5" name="TextBox 6">
            <a:extLst>
              <a:ext uri="{FF2B5EF4-FFF2-40B4-BE49-F238E27FC236}">
                <a16:creationId xmlns:a16="http://schemas.microsoft.com/office/drawing/2014/main" id="{90727967-8773-3F82-9492-96A5D0F64F02}"/>
              </a:ext>
            </a:extLst>
          </p:cNvPr>
          <p:cNvSpPr txBox="1"/>
          <p:nvPr/>
        </p:nvSpPr>
        <p:spPr>
          <a:xfrm>
            <a:off x="9019781" y="2171700"/>
            <a:ext cx="8470127" cy="8667757"/>
          </a:xfrm>
          <a:prstGeom prst="rect">
            <a:avLst/>
          </a:prstGeom>
        </p:spPr>
        <p:txBody>
          <a:bodyPr wrap="square" lIns="0" tIns="0" rIns="0" bIns="0" rtlCol="0" anchor="t">
            <a:spAutoFit/>
          </a:bodyPr>
          <a:lstStyle/>
          <a:p>
            <a:pPr algn="ctr">
              <a:lnSpc>
                <a:spcPts val="4200"/>
              </a:lnSpc>
              <a:spcBef>
                <a:spcPts val="600"/>
              </a:spcBef>
            </a:pPr>
            <a:r>
              <a:rPr lang="en-US" sz="2800" dirty="0">
                <a:solidFill>
                  <a:srgbClr val="76A3BB"/>
                </a:solidFill>
                <a:latin typeface="Nourd"/>
              </a:rPr>
              <a:t>75M with history of HTN, NIDDM, CKD (Cr 1.4), and persistent Afib who presents after a mechanical fall now with a hip fracture awaiting Ortho repair (ORIF-open reduction internal fixation). No current chest pain or dyspnea. No history of stroke, CHF. Last surgery was a cataract surgery 4 years ago. Uses a cane at home and requires assistance to get out of bed. Family history: CHF. 1/2 PPD smoker, occasional EtOH, no drugs. Meds: amlodipine, aspirin, atorvastatin, metformin, metoprolol succinate. Exam: RRR with no murmurs, CTAB, no edema. CXR: lung nodule 4mm in RUL. EKG: Afib @ 70bpm, TWI in III. Does this patient require additional testing before surgery?</a:t>
            </a:r>
          </a:p>
          <a:p>
            <a:pPr algn="ctr">
              <a:lnSpc>
                <a:spcPts val="4200"/>
              </a:lnSpc>
              <a:spcBef>
                <a:spcPct val="0"/>
              </a:spcBef>
            </a:pPr>
            <a:endParaRPr lang="en-US" sz="6000" dirty="0">
              <a:solidFill>
                <a:srgbClr val="76A3BB"/>
              </a:solidFill>
              <a:latin typeface="Nourd"/>
            </a:endParaRPr>
          </a:p>
          <a:p>
            <a:pPr>
              <a:lnSpc>
                <a:spcPts val="4200"/>
              </a:lnSpc>
              <a:spcBef>
                <a:spcPct val="0"/>
              </a:spcBef>
            </a:pPr>
            <a:endParaRPr lang="en-US" sz="6000" dirty="0">
              <a:solidFill>
                <a:srgbClr val="76A3BB"/>
              </a:solidFill>
              <a:latin typeface="Nourd"/>
            </a:endParaRPr>
          </a:p>
        </p:txBody>
      </p:sp>
    </p:spTree>
    <p:extLst>
      <p:ext uri="{BB962C8B-B14F-4D97-AF65-F5344CB8AC3E}">
        <p14:creationId xmlns:p14="http://schemas.microsoft.com/office/powerpoint/2010/main" val="3570138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1575</Words>
  <Application>Microsoft Office PowerPoint</Application>
  <PresentationFormat>Custom</PresentationFormat>
  <Paragraphs>134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Nourd Semi-Bold</vt:lpstr>
      <vt:lpstr>Calibri</vt:lpstr>
      <vt:lpstr>Nourd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Flint Wang</cp:lastModifiedBy>
  <cp:revision>1</cp:revision>
  <dcterms:created xsi:type="dcterms:W3CDTF">2006-08-16T00:00:00Z</dcterms:created>
  <dcterms:modified xsi:type="dcterms:W3CDTF">2024-03-27T19:23:31Z</dcterms:modified>
  <dc:identifier>DAGARbo5AAE</dc:identifier>
</cp:coreProperties>
</file>