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46"/>
  </p:notesMasterIdLst>
  <p:handoutMasterIdLst>
    <p:handoutMasterId r:id="rId47"/>
  </p:handoutMasterIdLst>
  <p:sldIdLst>
    <p:sldId id="289" r:id="rId3"/>
    <p:sldId id="321" r:id="rId4"/>
    <p:sldId id="352" r:id="rId5"/>
    <p:sldId id="351" r:id="rId6"/>
    <p:sldId id="319" r:id="rId7"/>
    <p:sldId id="320" r:id="rId8"/>
    <p:sldId id="333" r:id="rId9"/>
    <p:sldId id="322" r:id="rId10"/>
    <p:sldId id="341" r:id="rId11"/>
    <p:sldId id="323" r:id="rId12"/>
    <p:sldId id="329" r:id="rId13"/>
    <p:sldId id="334" r:id="rId14"/>
    <p:sldId id="324" r:id="rId15"/>
    <p:sldId id="343" r:id="rId16"/>
    <p:sldId id="344" r:id="rId17"/>
    <p:sldId id="342" r:id="rId18"/>
    <p:sldId id="367" r:id="rId19"/>
    <p:sldId id="349" r:id="rId20"/>
    <p:sldId id="350" r:id="rId21"/>
    <p:sldId id="354" r:id="rId22"/>
    <p:sldId id="335" r:id="rId23"/>
    <p:sldId id="355" r:id="rId24"/>
    <p:sldId id="259" r:id="rId25"/>
    <p:sldId id="336" r:id="rId26"/>
    <p:sldId id="337" r:id="rId27"/>
    <p:sldId id="356" r:id="rId28"/>
    <p:sldId id="358" r:id="rId29"/>
    <p:sldId id="359" r:id="rId30"/>
    <p:sldId id="360" r:id="rId31"/>
    <p:sldId id="361" r:id="rId32"/>
    <p:sldId id="362" r:id="rId33"/>
    <p:sldId id="363" r:id="rId34"/>
    <p:sldId id="332" r:id="rId35"/>
    <p:sldId id="266" r:id="rId36"/>
    <p:sldId id="267" r:id="rId37"/>
    <p:sldId id="307" r:id="rId38"/>
    <p:sldId id="308" r:id="rId39"/>
    <p:sldId id="275" r:id="rId40"/>
    <p:sldId id="283" r:id="rId41"/>
    <p:sldId id="339" r:id="rId42"/>
    <p:sldId id="309" r:id="rId43"/>
    <p:sldId id="365" r:id="rId44"/>
    <p:sldId id="317" r:id="rId4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CCE506-B432-E170-9AD4-0CD04E4179B3}" name="JENNIFER KOGAN" initials="JK" userId="r8L10Rx6wmtmFfrwbY3n1UWxuYWw9g4r9KVjS0ekZyk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6CCB7-9E91-4862-9010-0CDA69D6BB06}" v="12" dt="2022-02-15T19:54:27.966"/>
    <p1510:client id="{02E9397C-A760-4293-8853-40BDABFFB715}" v="164" dt="2023-10-24T16:05:47.471"/>
    <p1510:client id="{0B9517E0-A257-4C30-B1DE-B7D54B130917}" v="2" dt="2022-02-18T16:25:40.999"/>
    <p1510:client id="{1E49E4C1-E8DA-449A-824D-B6AE36917ABC}" v="2" dt="2023-10-24T12:59:46.008"/>
    <p1510:client id="{200C1D6D-37C2-4CB5-B1A5-0F8F7EED9306}" v="23" dt="2022-02-22T15:33:58.891"/>
    <p1510:client id="{201C6CD0-3374-4ECF-9036-6ECA6A1CC3FC}" v="11" dt="2022-02-18T17:03:01.041"/>
    <p1510:client id="{27C5B54F-403E-4291-A3FB-A7BD0B8F5309}" v="2" dt="2023-01-24T20:24:25.912"/>
    <p1510:client id="{4AA7BEE3-02AB-4B74-AE35-5BE2CF4936F8}" v="387" dt="2022-02-22T21:00:32.999"/>
    <p1510:client id="{4ADA4881-173C-4D40-BA96-43771A540DCB}" v="114" dt="2023-10-24T17:46:19.614"/>
    <p1510:client id="{4FFA5A15-35C9-442E-91F1-F47C84AA9B1C}" v="7" dt="2023-10-16T04:24:37.374"/>
    <p1510:client id="{56408841-B48A-470F-AD1E-359C22C74EC8}" v="10" dt="2023-10-24T18:00:26.058"/>
    <p1510:client id="{57B36761-E71A-42DD-8508-723B24DF7804}" v="265" dt="2023-01-20T19:01:05.013"/>
    <p1510:client id="{5F8C9A58-FE48-4BC3-AB02-BA7F64ABFE5F}" v="398" dt="2023-02-02T16:11:03.679"/>
    <p1510:client id="{766DF0E0-37FF-463E-8460-E399259424DF}" v="1428" dt="2022-02-06T17:56:45.148"/>
    <p1510:client id="{795AC3A9-2687-454E-86EF-DE1FB8F01479}" v="10" dt="2023-01-20T15:25:30.870"/>
    <p1510:client id="{8D1FE514-1C5C-44C9-8EDF-3132B2A0E492}" v="18" dt="2023-01-11T15:21:57.052"/>
    <p1510:client id="{8E12F740-BA40-4388-8DB1-D553DDADBFEF}" v="61" dt="2023-10-23T16:29:03.621"/>
    <p1510:client id="{988D7EA4-4001-4519-95E8-264A1A53E69F}" v="693" dt="2022-02-08T04:18:11.859"/>
    <p1510:client id="{B00F173A-28AF-4370-9063-4C0C605CD1A4}" v="308" dt="2023-10-24T12:55:20.268"/>
    <p1510:client id="{C0A6542E-3D8F-4C58-B8F8-CEA78DA94CA2}" v="29" dt="2023-01-20T20:01:12.878"/>
    <p1510:client id="{CA49BAC4-20AF-4A43-B1B8-B35F4DBB9E97}" v="80" dt="2022-02-22T22:35:16.539"/>
    <p1510:client id="{D92DD69A-F9DC-4555-A15F-ECBE850623C7}" v="554" dt="2023-01-26T02:17:48.144"/>
    <p1510:client id="{EB37A4BE-CB8C-4240-A566-065043F623E0}" v="13" dt="2022-02-09T03:20:16.689"/>
    <p1510:client id="{FEB7850C-9017-4716-9635-C3041CF74850}" v="352" dt="2022-02-22T14:37:36.996"/>
    <p1510:client id="{FF6B9C64-BE56-4128-A5B3-B3C5EBA3A7D3}" v="26" dt="2023-01-27T17:51:16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BENNETT" userId="let532hz7C1i2N/WqYcgdTIfeeXLUq8p65Bh8xo6jrw=" providerId="None" clId="Web-{5F8C9A58-FE48-4BC3-AB02-BA7F64ABFE5F}"/>
    <pc:docChg chg="addSld delSld modSld sldOrd">
      <pc:chgData name="NADIA BENNETT" userId="let532hz7C1i2N/WqYcgdTIfeeXLUq8p65Bh8xo6jrw=" providerId="None" clId="Web-{5F8C9A58-FE48-4BC3-AB02-BA7F64ABFE5F}" dt="2023-02-02T16:11:01.647" v="412" actId="20577"/>
      <pc:docMkLst>
        <pc:docMk/>
      </pc:docMkLst>
      <pc:sldChg chg="addSp delSp modSp new del">
        <pc:chgData name="NADIA BENNETT" userId="let532hz7C1i2N/WqYcgdTIfeeXLUq8p65Bh8xo6jrw=" providerId="None" clId="Web-{5F8C9A58-FE48-4BC3-AB02-BA7F64ABFE5F}" dt="2023-02-02T16:05:09.641" v="313"/>
        <pc:sldMkLst>
          <pc:docMk/>
          <pc:sldMk cId="2522735695" sldId="366"/>
        </pc:sldMkLst>
        <pc:spChg chg="del mod">
          <ac:chgData name="NADIA BENNETT" userId="let532hz7C1i2N/WqYcgdTIfeeXLUq8p65Bh8xo6jrw=" providerId="None" clId="Web-{5F8C9A58-FE48-4BC3-AB02-BA7F64ABFE5F}" dt="2023-02-02T15:44:15.258" v="15"/>
          <ac:spMkLst>
            <pc:docMk/>
            <pc:sldMk cId="2522735695" sldId="366"/>
            <ac:spMk id="2" creationId="{0B64C1D3-CCE4-2D11-0264-28B154D64D92}"/>
          </ac:spMkLst>
        </pc:spChg>
        <pc:spChg chg="mod">
          <ac:chgData name="NADIA BENNETT" userId="let532hz7C1i2N/WqYcgdTIfeeXLUq8p65Bh8xo6jrw=" providerId="None" clId="Web-{5F8C9A58-FE48-4BC3-AB02-BA7F64ABFE5F}" dt="2023-02-02T16:03:43.655" v="222" actId="20577"/>
          <ac:spMkLst>
            <pc:docMk/>
            <pc:sldMk cId="2522735695" sldId="366"/>
            <ac:spMk id="3" creationId="{ED11B8C9-6511-D30A-B6B8-5BDBAABCF066}"/>
          </ac:spMkLst>
        </pc:spChg>
        <pc:spChg chg="add del mod">
          <ac:chgData name="NADIA BENNETT" userId="let532hz7C1i2N/WqYcgdTIfeeXLUq8p65Bh8xo6jrw=" providerId="None" clId="Web-{5F8C9A58-FE48-4BC3-AB02-BA7F64ABFE5F}" dt="2023-02-02T15:49:32.639" v="193" actId="20577"/>
          <ac:spMkLst>
            <pc:docMk/>
            <pc:sldMk cId="2522735695" sldId="366"/>
            <ac:spMk id="5" creationId="{803813DD-D71A-1C8B-A96C-C62F559188A5}"/>
          </ac:spMkLst>
        </pc:spChg>
        <pc:spChg chg="add del mod">
          <ac:chgData name="NADIA BENNETT" userId="let532hz7C1i2N/WqYcgdTIfeeXLUq8p65Bh8xo6jrw=" providerId="None" clId="Web-{5F8C9A58-FE48-4BC3-AB02-BA7F64ABFE5F}" dt="2023-02-02T15:44:32.617" v="20"/>
          <ac:spMkLst>
            <pc:docMk/>
            <pc:sldMk cId="2522735695" sldId="366"/>
            <ac:spMk id="6" creationId="{879A7891-F065-217D-A5A7-B18DC53ABFAA}"/>
          </ac:spMkLst>
        </pc:spChg>
        <pc:spChg chg="add del mod">
          <ac:chgData name="NADIA BENNETT" userId="let532hz7C1i2N/WqYcgdTIfeeXLUq8p65Bh8xo6jrw=" providerId="None" clId="Web-{5F8C9A58-FE48-4BC3-AB02-BA7F64ABFE5F}" dt="2023-02-02T15:44:49.665" v="24"/>
          <ac:spMkLst>
            <pc:docMk/>
            <pc:sldMk cId="2522735695" sldId="366"/>
            <ac:spMk id="7" creationId="{ECC31272-A6A3-9790-B463-0B196FEF33BF}"/>
          </ac:spMkLst>
        </pc:spChg>
      </pc:sldChg>
      <pc:sldChg chg="modSp add ord replId">
        <pc:chgData name="NADIA BENNETT" userId="let532hz7C1i2N/WqYcgdTIfeeXLUq8p65Bh8xo6jrw=" providerId="None" clId="Web-{5F8C9A58-FE48-4BC3-AB02-BA7F64ABFE5F}" dt="2023-02-02T16:11:01.647" v="412" actId="20577"/>
        <pc:sldMkLst>
          <pc:docMk/>
          <pc:sldMk cId="1172958280" sldId="367"/>
        </pc:sldMkLst>
        <pc:spChg chg="mod">
          <ac:chgData name="NADIA BENNETT" userId="let532hz7C1i2N/WqYcgdTIfeeXLUq8p65Bh8xo6jrw=" providerId="None" clId="Web-{5F8C9A58-FE48-4BC3-AB02-BA7F64ABFE5F}" dt="2023-02-02T16:11:01.647" v="412" actId="20577"/>
          <ac:spMkLst>
            <pc:docMk/>
            <pc:sldMk cId="1172958280" sldId="367"/>
            <ac:spMk id="3" creationId="{ED11B8C9-6511-D30A-B6B8-5BDBAABCF066}"/>
          </ac:spMkLst>
        </pc:spChg>
        <pc:spChg chg="mod">
          <ac:chgData name="NADIA BENNETT" userId="let532hz7C1i2N/WqYcgdTIfeeXLUq8p65Bh8xo6jrw=" providerId="None" clId="Web-{5F8C9A58-FE48-4BC3-AB02-BA7F64ABFE5F}" dt="2023-02-02T15:49:06.669" v="186" actId="20577"/>
          <ac:spMkLst>
            <pc:docMk/>
            <pc:sldMk cId="1172958280" sldId="367"/>
            <ac:spMk id="5" creationId="{803813DD-D71A-1C8B-A96C-C62F559188A5}"/>
          </ac:spMkLst>
        </pc:spChg>
      </pc:sldChg>
    </pc:docChg>
  </pc:docChgLst>
  <pc:docChgLst>
    <pc:chgData name="NADIA BENNETT" userId="let532hz7C1i2N/WqYcgdTIfeeXLUq8p65Bh8xo6jrw=" providerId="None" clId="Web-{57B36761-E71A-42DD-8508-723B24DF7804}"/>
    <pc:docChg chg="addSld delSld modSld">
      <pc:chgData name="NADIA BENNETT" userId="let532hz7C1i2N/WqYcgdTIfeeXLUq8p65Bh8xo6jrw=" providerId="None" clId="Web-{57B36761-E71A-42DD-8508-723B24DF7804}" dt="2023-01-20T18:00:14.259" v="197" actId="20577"/>
      <pc:docMkLst>
        <pc:docMk/>
      </pc:docMkLst>
      <pc:sldChg chg="modSp">
        <pc:chgData name="NADIA BENNETT" userId="let532hz7C1i2N/WqYcgdTIfeeXLUq8p65Bh8xo6jrw=" providerId="None" clId="Web-{57B36761-E71A-42DD-8508-723B24DF7804}" dt="2023-01-20T17:51:23.461" v="138"/>
        <pc:sldMkLst>
          <pc:docMk/>
          <pc:sldMk cId="1617341536" sldId="342"/>
        </pc:sldMkLst>
        <pc:spChg chg="mod">
          <ac:chgData name="NADIA BENNETT" userId="let532hz7C1i2N/WqYcgdTIfeeXLUq8p65Bh8xo6jrw=" providerId="None" clId="Web-{57B36761-E71A-42DD-8508-723B24DF7804}" dt="2023-01-20T17:48:54.348" v="6" actId="20577"/>
          <ac:spMkLst>
            <pc:docMk/>
            <pc:sldMk cId="1617341536" sldId="342"/>
            <ac:spMk id="2" creationId="{5FCE1E87-F4E1-474B-9A81-782A4B5D0BAF}"/>
          </ac:spMkLst>
        </pc:spChg>
        <pc:graphicFrameChg chg="mod modGraphic">
          <ac:chgData name="NADIA BENNETT" userId="let532hz7C1i2N/WqYcgdTIfeeXLUq8p65Bh8xo6jrw=" providerId="None" clId="Web-{57B36761-E71A-42DD-8508-723B24DF7804}" dt="2023-01-20T17:51:23.461" v="138"/>
          <ac:graphicFrameMkLst>
            <pc:docMk/>
            <pc:sldMk cId="1617341536" sldId="342"/>
            <ac:graphicFrameMk id="5" creationId="{2A9BD3E5-A20A-417A-99D4-E4FA163A44D4}"/>
          </ac:graphicFrameMkLst>
        </pc:graphicFrameChg>
      </pc:sldChg>
      <pc:sldChg chg="modSp">
        <pc:chgData name="NADIA BENNETT" userId="let532hz7C1i2N/WqYcgdTIfeeXLUq8p65Bh8xo6jrw=" providerId="None" clId="Web-{57B36761-E71A-42DD-8508-723B24DF7804}" dt="2023-01-20T18:00:09.165" v="195" actId="20577"/>
        <pc:sldMkLst>
          <pc:docMk/>
          <pc:sldMk cId="939562902" sldId="344"/>
        </pc:sldMkLst>
        <pc:spChg chg="mod">
          <ac:chgData name="NADIA BENNETT" userId="let532hz7C1i2N/WqYcgdTIfeeXLUq8p65Bh8xo6jrw=" providerId="None" clId="Web-{57B36761-E71A-42DD-8508-723B24DF7804}" dt="2023-01-20T18:00:09.165" v="195" actId="20577"/>
          <ac:spMkLst>
            <pc:docMk/>
            <pc:sldMk cId="939562902" sldId="344"/>
            <ac:spMk id="2" creationId="{5CF9C727-6872-4B31-80F6-A5767E22BA36}"/>
          </ac:spMkLst>
        </pc:spChg>
      </pc:sldChg>
      <pc:sldChg chg="modSp">
        <pc:chgData name="NADIA BENNETT" userId="let532hz7C1i2N/WqYcgdTIfeeXLUq8p65Bh8xo6jrw=" providerId="None" clId="Web-{57B36761-E71A-42DD-8508-723B24DF7804}" dt="2023-01-20T18:00:14.259" v="197" actId="20577"/>
        <pc:sldMkLst>
          <pc:docMk/>
          <pc:sldMk cId="3027327555" sldId="345"/>
        </pc:sldMkLst>
        <pc:spChg chg="mod">
          <ac:chgData name="NADIA BENNETT" userId="let532hz7C1i2N/WqYcgdTIfeeXLUq8p65Bh8xo6jrw=" providerId="None" clId="Web-{57B36761-E71A-42DD-8508-723B24DF7804}" dt="2023-01-20T18:00:14.259" v="197" actId="20577"/>
          <ac:spMkLst>
            <pc:docMk/>
            <pc:sldMk cId="3027327555" sldId="345"/>
            <ac:spMk id="2" creationId="{FF023F47-465E-40AF-83DE-EADED27C3264}"/>
          </ac:spMkLst>
        </pc:spChg>
      </pc:sldChg>
      <pc:sldChg chg="modSp">
        <pc:chgData name="NADIA BENNETT" userId="let532hz7C1i2N/WqYcgdTIfeeXLUq8p65Bh8xo6jrw=" providerId="None" clId="Web-{57B36761-E71A-42DD-8508-723B24DF7804}" dt="2023-01-20T17:44:57.372" v="5" actId="20577"/>
        <pc:sldMkLst>
          <pc:docMk/>
          <pc:sldMk cId="1805271552" sldId="348"/>
        </pc:sldMkLst>
        <pc:spChg chg="mod">
          <ac:chgData name="NADIA BENNETT" userId="let532hz7C1i2N/WqYcgdTIfeeXLUq8p65Bh8xo6jrw=" providerId="None" clId="Web-{57B36761-E71A-42DD-8508-723B24DF7804}" dt="2023-01-20T17:44:57.372" v="5" actId="20577"/>
          <ac:spMkLst>
            <pc:docMk/>
            <pc:sldMk cId="1805271552" sldId="348"/>
            <ac:spMk id="3" creationId="{BB8894EE-438F-4923-9C70-A510A1163669}"/>
          </ac:spMkLst>
        </pc:spChg>
      </pc:sldChg>
      <pc:sldChg chg="addSp delSp modSp">
        <pc:chgData name="NADIA BENNETT" userId="let532hz7C1i2N/WqYcgdTIfeeXLUq8p65Bh8xo6jrw=" providerId="None" clId="Web-{57B36761-E71A-42DD-8508-723B24DF7804}" dt="2023-01-20T17:59:51.258" v="194" actId="1076"/>
        <pc:sldMkLst>
          <pc:docMk/>
          <pc:sldMk cId="3314559104" sldId="349"/>
        </pc:sldMkLst>
        <pc:spChg chg="add del mod">
          <ac:chgData name="NADIA BENNETT" userId="let532hz7C1i2N/WqYcgdTIfeeXLUq8p65Bh8xo6jrw=" providerId="None" clId="Web-{57B36761-E71A-42DD-8508-723B24DF7804}" dt="2023-01-20T17:59:16.147" v="180"/>
          <ac:spMkLst>
            <pc:docMk/>
            <pc:sldMk cId="3314559104" sldId="349"/>
            <ac:spMk id="5" creationId="{25363937-ABE2-4A31-7DDA-D1AEF924E78C}"/>
          </ac:spMkLst>
        </pc:spChg>
        <pc:spChg chg="add mod">
          <ac:chgData name="NADIA BENNETT" userId="let532hz7C1i2N/WqYcgdTIfeeXLUq8p65Bh8xo6jrw=" providerId="None" clId="Web-{57B36761-E71A-42DD-8508-723B24DF7804}" dt="2023-01-20T17:59:46.117" v="192" actId="1076"/>
          <ac:spMkLst>
            <pc:docMk/>
            <pc:sldMk cId="3314559104" sldId="349"/>
            <ac:spMk id="7" creationId="{F959A426-B87E-FF15-193E-DD4CE221BBEA}"/>
          </ac:spMkLst>
        </pc:spChg>
        <pc:picChg chg="del mod modCrop">
          <ac:chgData name="NADIA BENNETT" userId="let532hz7C1i2N/WqYcgdTIfeeXLUq8p65Bh8xo6jrw=" providerId="None" clId="Web-{57B36761-E71A-42DD-8508-723B24DF7804}" dt="2023-01-20T17:58:51.006" v="178"/>
          <ac:picMkLst>
            <pc:docMk/>
            <pc:sldMk cId="3314559104" sldId="349"/>
            <ac:picMk id="4" creationId="{FC20B13D-1B33-4003-BC03-DF8926FECCD9}"/>
          </ac:picMkLst>
        </pc:picChg>
        <pc:picChg chg="add mod ord">
          <ac:chgData name="NADIA BENNETT" userId="let532hz7C1i2N/WqYcgdTIfeeXLUq8p65Bh8xo6jrw=" providerId="None" clId="Web-{57B36761-E71A-42DD-8508-723B24DF7804}" dt="2023-01-20T17:59:51.258" v="194" actId="1076"/>
          <ac:picMkLst>
            <pc:docMk/>
            <pc:sldMk cId="3314559104" sldId="349"/>
            <ac:picMk id="6" creationId="{4325B051-612C-CF08-1853-5F5964516AB7}"/>
          </ac:picMkLst>
        </pc:picChg>
      </pc:sldChg>
      <pc:sldChg chg="new del">
        <pc:chgData name="NADIA BENNETT" userId="let532hz7C1i2N/WqYcgdTIfeeXLUq8p65Bh8xo6jrw=" providerId="None" clId="Web-{57B36761-E71A-42DD-8508-723B24DF7804}" dt="2023-01-20T17:52:36.245" v="141"/>
        <pc:sldMkLst>
          <pc:docMk/>
          <pc:sldMk cId="3801442151" sldId="353"/>
        </pc:sldMkLst>
      </pc:sldChg>
      <pc:sldChg chg="addSp delSp modSp add replId">
        <pc:chgData name="NADIA BENNETT" userId="let532hz7C1i2N/WqYcgdTIfeeXLUq8p65Bh8xo6jrw=" providerId="None" clId="Web-{57B36761-E71A-42DD-8508-723B24DF7804}" dt="2023-01-20T17:57:11.737" v="173" actId="1076"/>
        <pc:sldMkLst>
          <pc:docMk/>
          <pc:sldMk cId="2146315482" sldId="354"/>
        </pc:sldMkLst>
        <pc:spChg chg="mod">
          <ac:chgData name="NADIA BENNETT" userId="let532hz7C1i2N/WqYcgdTIfeeXLUq8p65Bh8xo6jrw=" providerId="None" clId="Web-{57B36761-E71A-42DD-8508-723B24DF7804}" dt="2023-01-20T17:54:04.998" v="148" actId="20577"/>
          <ac:spMkLst>
            <pc:docMk/>
            <pc:sldMk cId="2146315482" sldId="354"/>
            <ac:spMk id="2" creationId="{35394FBE-7F3C-46B2-A2CA-EB337502A18D}"/>
          </ac:spMkLst>
        </pc:spChg>
        <pc:spChg chg="add del mod">
          <ac:chgData name="NADIA BENNETT" userId="let532hz7C1i2N/WqYcgdTIfeeXLUq8p65Bh8xo6jrw=" providerId="None" clId="Web-{57B36761-E71A-42DD-8508-723B24DF7804}" dt="2023-01-20T17:54:15.607" v="151"/>
          <ac:spMkLst>
            <pc:docMk/>
            <pc:sldMk cId="2146315482" sldId="354"/>
            <ac:spMk id="5" creationId="{1D12E681-974F-CD1D-F2AC-89B02F9588CF}"/>
          </ac:spMkLst>
        </pc:spChg>
        <pc:spChg chg="add del mod">
          <ac:chgData name="NADIA BENNETT" userId="let532hz7C1i2N/WqYcgdTIfeeXLUq8p65Bh8xo6jrw=" providerId="None" clId="Web-{57B36761-E71A-42DD-8508-723B24DF7804}" dt="2023-01-20T17:54:18.717" v="154"/>
          <ac:spMkLst>
            <pc:docMk/>
            <pc:sldMk cId="2146315482" sldId="354"/>
            <ac:spMk id="6" creationId="{42E5FC8F-7D1E-C04E-5CF9-7F7095F34145}"/>
          </ac:spMkLst>
        </pc:spChg>
        <pc:spChg chg="add mod">
          <ac:chgData name="NADIA BENNETT" userId="let532hz7C1i2N/WqYcgdTIfeeXLUq8p65Bh8xo6jrw=" providerId="None" clId="Web-{57B36761-E71A-42DD-8508-723B24DF7804}" dt="2023-01-20T17:56:56.643" v="171" actId="1076"/>
          <ac:spMkLst>
            <pc:docMk/>
            <pc:sldMk cId="2146315482" sldId="354"/>
            <ac:spMk id="7" creationId="{C73C2C40-7CD3-E3C8-7007-9359B1DA1C01}"/>
          </ac:spMkLst>
        </pc:spChg>
        <pc:picChg chg="del">
          <ac:chgData name="NADIA BENNETT" userId="let532hz7C1i2N/WqYcgdTIfeeXLUq8p65Bh8xo6jrw=" providerId="None" clId="Web-{57B36761-E71A-42DD-8508-723B24DF7804}" dt="2023-01-20T17:54:07.669" v="149"/>
          <ac:picMkLst>
            <pc:docMk/>
            <pc:sldMk cId="2146315482" sldId="354"/>
            <ac:picMk id="4" creationId="{2B2BDF3F-EAEE-4219-8DF4-336EB5D2F1AC}"/>
          </ac:picMkLst>
        </pc:picChg>
        <pc:picChg chg="add mod">
          <ac:chgData name="NADIA BENNETT" userId="let532hz7C1i2N/WqYcgdTIfeeXLUq8p65Bh8xo6jrw=" providerId="None" clId="Web-{57B36761-E71A-42DD-8508-723B24DF7804}" dt="2023-01-20T17:57:11.737" v="173" actId="1076"/>
          <ac:picMkLst>
            <pc:docMk/>
            <pc:sldMk cId="2146315482" sldId="354"/>
            <ac:picMk id="8" creationId="{9101BE47-AC7F-EA99-46B8-197E57568F96}"/>
          </ac:picMkLst>
        </pc:picChg>
      </pc:sldChg>
    </pc:docChg>
  </pc:docChgLst>
  <pc:docChgLst>
    <pc:chgData name="JENNIFER KOGAN" userId="r8L10Rx6wmtmFfrwbY3n1UWxuYWw9g4r9KVjS0ekZyk=" providerId="None" clId="Web-{200C1D6D-37C2-4CB5-B1A5-0F8F7EED9306}"/>
    <pc:docChg chg="modSld">
      <pc:chgData name="JENNIFER KOGAN" userId="r8L10Rx6wmtmFfrwbY3n1UWxuYWw9g4r9KVjS0ekZyk=" providerId="None" clId="Web-{200C1D6D-37C2-4CB5-B1A5-0F8F7EED9306}" dt="2022-02-22T15:33:58.875" v="14" actId="20577"/>
      <pc:docMkLst>
        <pc:docMk/>
      </pc:docMkLst>
      <pc:sldChg chg="modSp">
        <pc:chgData name="JENNIFER KOGAN" userId="r8L10Rx6wmtmFfrwbY3n1UWxuYWw9g4r9KVjS0ekZyk=" providerId="None" clId="Web-{200C1D6D-37C2-4CB5-B1A5-0F8F7EED9306}" dt="2022-02-22T15:33:39.312" v="1" actId="20577"/>
        <pc:sldMkLst>
          <pc:docMk/>
          <pc:sldMk cId="699323158" sldId="289"/>
        </pc:sldMkLst>
        <pc:spChg chg="mod">
          <ac:chgData name="JENNIFER KOGAN" userId="r8L10Rx6wmtmFfrwbY3n1UWxuYWw9g4r9KVjS0ekZyk=" providerId="None" clId="Web-{200C1D6D-37C2-4CB5-B1A5-0F8F7EED9306}" dt="2022-02-22T15:33:39.312" v="1" actId="20577"/>
          <ac:spMkLst>
            <pc:docMk/>
            <pc:sldMk cId="699323158" sldId="289"/>
            <ac:spMk id="2" creationId="{9EE76F33-7767-436B-95BA-255E9A60524C}"/>
          </ac:spMkLst>
        </pc:spChg>
      </pc:sldChg>
      <pc:sldChg chg="modSp">
        <pc:chgData name="JENNIFER KOGAN" userId="r8L10Rx6wmtmFfrwbY3n1UWxuYWw9g4r9KVjS0ekZyk=" providerId="None" clId="Web-{200C1D6D-37C2-4CB5-B1A5-0F8F7EED9306}" dt="2022-02-22T15:33:58.875" v="14" actId="20577"/>
        <pc:sldMkLst>
          <pc:docMk/>
          <pc:sldMk cId="4210745417" sldId="319"/>
        </pc:sldMkLst>
        <pc:spChg chg="mod">
          <ac:chgData name="JENNIFER KOGAN" userId="r8L10Rx6wmtmFfrwbY3n1UWxuYWw9g4r9KVjS0ekZyk=" providerId="None" clId="Web-{200C1D6D-37C2-4CB5-B1A5-0F8F7EED9306}" dt="2022-02-22T15:33:58.875" v="14" actId="20577"/>
          <ac:spMkLst>
            <pc:docMk/>
            <pc:sldMk cId="4210745417" sldId="319"/>
            <ac:spMk id="12" creationId="{52184618-A5F2-49A1-8744-99C8269ACAB8}"/>
          </ac:spMkLst>
        </pc:spChg>
      </pc:sldChg>
    </pc:docChg>
  </pc:docChgLst>
  <pc:docChgLst>
    <pc:chgData name="NADIA BENNETT" userId="let532hz7C1i2N/WqYcgdTIfeeXLUq8p65Bh8xo6jrw=" providerId="None" clId="Web-{C0A6542E-3D8F-4C58-B8F8-CEA78DA94CA2}"/>
    <pc:docChg chg="delSld modSld sldOrd">
      <pc:chgData name="NADIA BENNETT" userId="let532hz7C1i2N/WqYcgdTIfeeXLUq8p65Bh8xo6jrw=" providerId="None" clId="Web-{C0A6542E-3D8F-4C58-B8F8-CEA78DA94CA2}" dt="2023-01-20T20:01:12.878" v="27"/>
      <pc:docMkLst>
        <pc:docMk/>
      </pc:docMkLst>
      <pc:sldChg chg="modSp">
        <pc:chgData name="NADIA BENNETT" userId="let532hz7C1i2N/WqYcgdTIfeeXLUq8p65Bh8xo6jrw=" providerId="None" clId="Web-{C0A6542E-3D8F-4C58-B8F8-CEA78DA94CA2}" dt="2023-01-20T20:00:54.377" v="26" actId="20577"/>
        <pc:sldMkLst>
          <pc:docMk/>
          <pc:sldMk cId="939562902" sldId="344"/>
        </pc:sldMkLst>
        <pc:spChg chg="mod">
          <ac:chgData name="NADIA BENNETT" userId="let532hz7C1i2N/WqYcgdTIfeeXLUq8p65Bh8xo6jrw=" providerId="None" clId="Web-{C0A6542E-3D8F-4C58-B8F8-CEA78DA94CA2}" dt="2023-01-20T20:00:54.377" v="26" actId="20577"/>
          <ac:spMkLst>
            <pc:docMk/>
            <pc:sldMk cId="939562902" sldId="344"/>
            <ac:spMk id="3" creationId="{7DE20BD2-4291-4952-8A73-5D4CBF47C7B3}"/>
          </ac:spMkLst>
        </pc:spChg>
      </pc:sldChg>
      <pc:sldChg chg="del">
        <pc:chgData name="NADIA BENNETT" userId="let532hz7C1i2N/WqYcgdTIfeeXLUq8p65Bh8xo6jrw=" providerId="None" clId="Web-{C0A6542E-3D8F-4C58-B8F8-CEA78DA94CA2}" dt="2023-01-20T19:59:19.905" v="0"/>
        <pc:sldMkLst>
          <pc:docMk/>
          <pc:sldMk cId="3027327555" sldId="345"/>
        </pc:sldMkLst>
      </pc:sldChg>
      <pc:sldChg chg="modSp del ord">
        <pc:chgData name="NADIA BENNETT" userId="let532hz7C1i2N/WqYcgdTIfeeXLUq8p65Bh8xo6jrw=" providerId="None" clId="Web-{C0A6542E-3D8F-4C58-B8F8-CEA78DA94CA2}" dt="2023-01-20T20:01:12.878" v="27"/>
        <pc:sldMkLst>
          <pc:docMk/>
          <pc:sldMk cId="1805271552" sldId="348"/>
        </pc:sldMkLst>
        <pc:spChg chg="mod">
          <ac:chgData name="NADIA BENNETT" userId="let532hz7C1i2N/WqYcgdTIfeeXLUq8p65Bh8xo6jrw=" providerId="None" clId="Web-{C0A6542E-3D8F-4C58-B8F8-CEA78DA94CA2}" dt="2023-01-20T20:00:24.595" v="5" actId="20577"/>
          <ac:spMkLst>
            <pc:docMk/>
            <pc:sldMk cId="1805271552" sldId="348"/>
            <ac:spMk id="3" creationId="{BB8894EE-438F-4923-9C70-A510A1163669}"/>
          </ac:spMkLst>
        </pc:spChg>
      </pc:sldChg>
    </pc:docChg>
  </pc:docChgLst>
  <pc:docChgLst>
    <pc:chgData name="JENNIFER KOGAN" clId="Web-{B00F173A-28AF-4370-9063-4C0C605CD1A4}"/>
    <pc:docChg chg="mod modSld">
      <pc:chgData name="JENNIFER KOGAN" userId="" providerId="" clId="Web-{B00F173A-28AF-4370-9063-4C0C605CD1A4}" dt="2023-10-24T12:55:20.268" v="253" actId="1076"/>
      <pc:docMkLst>
        <pc:docMk/>
      </pc:docMkLst>
      <pc:sldChg chg="modSp">
        <pc:chgData name="JENNIFER KOGAN" userId="" providerId="" clId="Web-{B00F173A-28AF-4370-9063-4C0C605CD1A4}" dt="2023-10-24T12:52:18.665" v="132"/>
        <pc:sldMkLst>
          <pc:docMk/>
          <pc:sldMk cId="1896480006" sldId="283"/>
        </pc:sldMkLst>
        <pc:graphicFrameChg chg="mod modGraphic">
          <ac:chgData name="JENNIFER KOGAN" userId="" providerId="" clId="Web-{B00F173A-28AF-4370-9063-4C0C605CD1A4}" dt="2023-10-24T12:52:18.665" v="132"/>
          <ac:graphicFrameMkLst>
            <pc:docMk/>
            <pc:sldMk cId="1896480006" sldId="283"/>
            <ac:graphicFrameMk id="4" creationId="{00000000-0000-0000-0000-000000000000}"/>
          </ac:graphicFrameMkLst>
        </pc:graphicFrameChg>
      </pc:sldChg>
      <pc:sldChg chg="addSp modSp">
        <pc:chgData name="JENNIFER KOGAN" userId="" providerId="" clId="Web-{B00F173A-28AF-4370-9063-4C0C605CD1A4}" dt="2023-10-24T12:32:48.413" v="40" actId="1076"/>
        <pc:sldMkLst>
          <pc:docMk/>
          <pc:sldMk cId="3984866765" sldId="320"/>
        </pc:sldMkLst>
        <pc:spChg chg="add mod">
          <ac:chgData name="JENNIFER KOGAN" userId="" providerId="" clId="Web-{B00F173A-28AF-4370-9063-4C0C605CD1A4}" dt="2023-10-24T12:32:48.413" v="40" actId="1076"/>
          <ac:spMkLst>
            <pc:docMk/>
            <pc:sldMk cId="3984866765" sldId="320"/>
            <ac:spMk id="5" creationId="{84275C39-E54D-A1AB-AAF6-69E12FEBC506}"/>
          </ac:spMkLst>
        </pc:spChg>
        <pc:spChg chg="mod">
          <ac:chgData name="JENNIFER KOGAN" userId="" providerId="" clId="Web-{B00F173A-28AF-4370-9063-4C0C605CD1A4}" dt="2023-10-24T12:32:09.739" v="30" actId="1076"/>
          <ac:spMkLst>
            <pc:docMk/>
            <pc:sldMk cId="3984866765" sldId="320"/>
            <ac:spMk id="7" creationId="{12B33C3B-1D7C-4A09-B778-7E6ACC70C4C1}"/>
          </ac:spMkLst>
        </pc:spChg>
        <pc:spChg chg="mod">
          <ac:chgData name="JENNIFER KOGAN" userId="" providerId="" clId="Web-{B00F173A-28AF-4370-9063-4C0C605CD1A4}" dt="2023-10-24T12:32:44.991" v="39" actId="1076"/>
          <ac:spMkLst>
            <pc:docMk/>
            <pc:sldMk cId="3984866765" sldId="320"/>
            <ac:spMk id="11" creationId="{645ED5E5-E935-4D39-BF2F-41AF8487D4C5}"/>
          </ac:spMkLst>
        </pc:spChg>
        <pc:spChg chg="mod">
          <ac:chgData name="JENNIFER KOGAN" userId="" providerId="" clId="Web-{B00F173A-28AF-4370-9063-4C0C605CD1A4}" dt="2023-10-24T12:32:39.600" v="37" actId="1076"/>
          <ac:spMkLst>
            <pc:docMk/>
            <pc:sldMk cId="3984866765" sldId="320"/>
            <ac:spMk id="14" creationId="{E42A145A-1226-4AF3-8D24-907A1681EFF4}"/>
          </ac:spMkLst>
        </pc:spChg>
        <pc:picChg chg="mod modCrop">
          <ac:chgData name="JENNIFER KOGAN" userId="" providerId="" clId="Web-{B00F173A-28AF-4370-9063-4C0C605CD1A4}" dt="2023-10-24T12:32:34.224" v="36"/>
          <ac:picMkLst>
            <pc:docMk/>
            <pc:sldMk cId="3984866765" sldId="320"/>
            <ac:picMk id="3" creationId="{34F36E21-C7EF-801B-5C51-0181AEDDB92F}"/>
          </ac:picMkLst>
        </pc:picChg>
        <pc:picChg chg="mod">
          <ac:chgData name="JENNIFER KOGAN" userId="" providerId="" clId="Web-{B00F173A-28AF-4370-9063-4C0C605CD1A4}" dt="2023-10-24T12:32:41.303" v="38" actId="1076"/>
          <ac:picMkLst>
            <pc:docMk/>
            <pc:sldMk cId="3984866765" sldId="320"/>
            <ac:picMk id="4" creationId="{7FB144B7-51E7-4B6E-A1A6-61B9F9E396D6}"/>
          </ac:picMkLst>
        </pc:picChg>
        <pc:picChg chg="add mod">
          <ac:chgData name="JENNIFER KOGAN" userId="" providerId="" clId="Web-{B00F173A-28AF-4370-9063-4C0C605CD1A4}" dt="2023-10-24T12:32:04.145" v="29" actId="1076"/>
          <ac:picMkLst>
            <pc:docMk/>
            <pc:sldMk cId="3984866765" sldId="320"/>
            <ac:picMk id="6" creationId="{70C1E3EA-F73C-F1CC-DF0A-DC3388A3DB45}"/>
          </ac:picMkLst>
        </pc:picChg>
      </pc:sldChg>
      <pc:sldChg chg="modSp">
        <pc:chgData name="JENNIFER KOGAN" userId="" providerId="" clId="Web-{B00F173A-28AF-4370-9063-4C0C605CD1A4}" dt="2023-10-24T12:33:04.507" v="48"/>
        <pc:sldMkLst>
          <pc:docMk/>
          <pc:sldMk cId="3854007514" sldId="321"/>
        </pc:sldMkLst>
        <pc:graphicFrameChg chg="mod modGraphic">
          <ac:chgData name="JENNIFER KOGAN" userId="" providerId="" clId="Web-{B00F173A-28AF-4370-9063-4C0C605CD1A4}" dt="2023-10-24T12:33:04.507" v="48"/>
          <ac:graphicFrameMkLst>
            <pc:docMk/>
            <pc:sldMk cId="3854007514" sldId="321"/>
            <ac:graphicFrameMk id="4" creationId="{596981EF-07BA-410D-98FF-1A0FB55473F8}"/>
          </ac:graphicFrameMkLst>
        </pc:graphicFrameChg>
      </pc:sldChg>
      <pc:sldChg chg="modSp">
        <pc:chgData name="JENNIFER KOGAN" userId="" providerId="" clId="Web-{B00F173A-28AF-4370-9063-4C0C605CD1A4}" dt="2023-10-24T12:33:56.291" v="52" actId="20577"/>
        <pc:sldMkLst>
          <pc:docMk/>
          <pc:sldMk cId="3712716387" sldId="324"/>
        </pc:sldMkLst>
        <pc:spChg chg="mod">
          <ac:chgData name="JENNIFER KOGAN" userId="" providerId="" clId="Web-{B00F173A-28AF-4370-9063-4C0C605CD1A4}" dt="2023-10-24T12:33:56.291" v="52" actId="20577"/>
          <ac:spMkLst>
            <pc:docMk/>
            <pc:sldMk cId="3712716387" sldId="324"/>
            <ac:spMk id="2" creationId="{00000000-0000-0000-0000-000000000000}"/>
          </ac:spMkLst>
        </pc:spChg>
      </pc:sldChg>
      <pc:sldChg chg="modSp">
        <pc:chgData name="JENNIFER KOGAN" userId="" providerId="" clId="Web-{B00F173A-28AF-4370-9063-4C0C605CD1A4}" dt="2023-10-24T12:32:59.288" v="44"/>
        <pc:sldMkLst>
          <pc:docMk/>
          <pc:sldMk cId="1461521913" sldId="333"/>
        </pc:sldMkLst>
        <pc:graphicFrameChg chg="mod modGraphic">
          <ac:chgData name="JENNIFER KOGAN" userId="" providerId="" clId="Web-{B00F173A-28AF-4370-9063-4C0C605CD1A4}" dt="2023-10-24T12:32:59.288" v="44"/>
          <ac:graphicFrameMkLst>
            <pc:docMk/>
            <pc:sldMk cId="1461521913" sldId="333"/>
            <ac:graphicFrameMk id="4" creationId="{596981EF-07BA-410D-98FF-1A0FB55473F8}"/>
          </ac:graphicFrameMkLst>
        </pc:graphicFrameChg>
      </pc:sldChg>
      <pc:sldChg chg="modSp">
        <pc:chgData name="JENNIFER KOGAN" userId="" providerId="" clId="Web-{B00F173A-28AF-4370-9063-4C0C605CD1A4}" dt="2023-10-24T12:33:49.275" v="50"/>
        <pc:sldMkLst>
          <pc:docMk/>
          <pc:sldMk cId="290206239" sldId="334"/>
        </pc:sldMkLst>
        <pc:graphicFrameChg chg="mod modGraphic">
          <ac:chgData name="JENNIFER KOGAN" userId="" providerId="" clId="Web-{B00F173A-28AF-4370-9063-4C0C605CD1A4}" dt="2023-10-24T12:33:49.275" v="50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  <pc:sldChg chg="modSp">
        <pc:chgData name="JENNIFER KOGAN" userId="" providerId="" clId="Web-{B00F173A-28AF-4370-9063-4C0C605CD1A4}" dt="2023-10-24T12:35:25.593" v="71"/>
        <pc:sldMkLst>
          <pc:docMk/>
          <pc:sldMk cId="2341872027" sldId="335"/>
        </pc:sldMkLst>
        <pc:graphicFrameChg chg="mod modGraphic">
          <ac:chgData name="JENNIFER KOGAN" userId="" providerId="" clId="Web-{B00F173A-28AF-4370-9063-4C0C605CD1A4}" dt="2023-10-24T12:35:25.593" v="71"/>
          <ac:graphicFrameMkLst>
            <pc:docMk/>
            <pc:sldMk cId="2341872027" sldId="335"/>
            <ac:graphicFrameMk id="4" creationId="{596981EF-07BA-410D-98FF-1A0FB55473F8}"/>
          </ac:graphicFrameMkLst>
        </pc:graphicFrameChg>
      </pc:sldChg>
      <pc:sldChg chg="addSp delSp modSp">
        <pc:chgData name="JENNIFER KOGAN" userId="" providerId="" clId="Web-{B00F173A-28AF-4370-9063-4C0C605CD1A4}" dt="2023-10-24T12:37:55.633" v="90" actId="1076"/>
        <pc:sldMkLst>
          <pc:docMk/>
          <pc:sldMk cId="3849587205" sldId="336"/>
        </pc:sldMkLst>
        <pc:picChg chg="del">
          <ac:chgData name="JENNIFER KOGAN" userId="" providerId="" clId="Web-{B00F173A-28AF-4370-9063-4C0C605CD1A4}" dt="2023-10-24T12:36:54.848" v="76"/>
          <ac:picMkLst>
            <pc:docMk/>
            <pc:sldMk cId="3849587205" sldId="336"/>
            <ac:picMk id="2" creationId="{6D3E7E15-E859-2DDE-F2A9-95B551C856AD}"/>
          </ac:picMkLst>
        </pc:picChg>
        <pc:picChg chg="del">
          <ac:chgData name="JENNIFER KOGAN" userId="" providerId="" clId="Web-{B00F173A-28AF-4370-9063-4C0C605CD1A4}" dt="2023-10-24T12:36:55.426" v="77"/>
          <ac:picMkLst>
            <pc:docMk/>
            <pc:sldMk cId="3849587205" sldId="336"/>
            <ac:picMk id="3" creationId="{D004F712-8560-B10E-65B0-DFC394055403}"/>
          </ac:picMkLst>
        </pc:picChg>
        <pc:picChg chg="add mod modCrop">
          <ac:chgData name="JENNIFER KOGAN" userId="" providerId="" clId="Web-{B00F173A-28AF-4370-9063-4C0C605CD1A4}" dt="2023-10-24T12:37:55.633" v="90" actId="1076"/>
          <ac:picMkLst>
            <pc:docMk/>
            <pc:sldMk cId="3849587205" sldId="336"/>
            <ac:picMk id="4" creationId="{6B56FB63-A8E7-1527-CE50-BD7506C1F0B2}"/>
          </ac:picMkLst>
        </pc:picChg>
        <pc:picChg chg="add mod modCrop">
          <ac:chgData name="JENNIFER KOGAN" userId="" providerId="" clId="Web-{B00F173A-28AF-4370-9063-4C0C605CD1A4}" dt="2023-10-24T12:37:46.992" v="87" actId="1076"/>
          <ac:picMkLst>
            <pc:docMk/>
            <pc:sldMk cId="3849587205" sldId="336"/>
            <ac:picMk id="6" creationId="{C57F0157-74D6-BD96-632C-5590DB050378}"/>
          </ac:picMkLst>
        </pc:picChg>
      </pc:sldChg>
      <pc:sldChg chg="addSp delSp modSp">
        <pc:chgData name="JENNIFER KOGAN" userId="" providerId="" clId="Web-{B00F173A-28AF-4370-9063-4C0C605CD1A4}" dt="2023-10-24T12:39:18.340" v="101" actId="1076"/>
        <pc:sldMkLst>
          <pc:docMk/>
          <pc:sldMk cId="3651995608" sldId="337"/>
        </pc:sldMkLst>
        <pc:picChg chg="add mod modCrop">
          <ac:chgData name="JENNIFER KOGAN" userId="" providerId="" clId="Web-{B00F173A-28AF-4370-9063-4C0C605CD1A4}" dt="2023-10-24T12:39:18.340" v="101" actId="1076"/>
          <ac:picMkLst>
            <pc:docMk/>
            <pc:sldMk cId="3651995608" sldId="337"/>
            <ac:picMk id="2" creationId="{3754A1C8-24E3-A763-07F1-3506FDA79F3B}"/>
          </ac:picMkLst>
        </pc:picChg>
        <pc:picChg chg="del">
          <ac:chgData name="JENNIFER KOGAN" userId="" providerId="" clId="Web-{B00F173A-28AF-4370-9063-4C0C605CD1A4}" dt="2023-10-24T12:38:35.401" v="91"/>
          <ac:picMkLst>
            <pc:docMk/>
            <pc:sldMk cId="3651995608" sldId="337"/>
            <ac:picMk id="4" creationId="{78F8EB38-83C0-4D37-A632-A8889CE9061D}"/>
          </ac:picMkLst>
        </pc:picChg>
      </pc:sldChg>
      <pc:sldChg chg="modSp addCm">
        <pc:chgData name="JENNIFER KOGAN" userId="" providerId="" clId="Web-{B00F173A-28AF-4370-9063-4C0C605CD1A4}" dt="2023-10-24T12:34:49.935" v="67" actId="20577"/>
        <pc:sldMkLst>
          <pc:docMk/>
          <pc:sldMk cId="1617341536" sldId="342"/>
        </pc:sldMkLst>
        <pc:spChg chg="mod">
          <ac:chgData name="JENNIFER KOGAN" userId="" providerId="" clId="Web-{B00F173A-28AF-4370-9063-4C0C605CD1A4}" dt="2023-10-24T12:34:49.935" v="67" actId="20577"/>
          <ac:spMkLst>
            <pc:docMk/>
            <pc:sldMk cId="1617341536" sldId="342"/>
            <ac:spMk id="2" creationId="{5FCE1E87-F4E1-474B-9A81-782A4B5D0B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NIFER KOGAN" userId="" providerId="" clId="Web-{B00F173A-28AF-4370-9063-4C0C605CD1A4}" dt="2023-10-24T12:34:48.841" v="66"/>
              <pc2:cmMkLst xmlns:pc2="http://schemas.microsoft.com/office/powerpoint/2019/9/main/command">
                <pc:docMk/>
                <pc:sldMk cId="1617341536" sldId="342"/>
                <pc2:cmMk id="{5373AB30-31ED-489E-8EE5-8B467E20FD89}"/>
              </pc2:cmMkLst>
            </pc226:cmChg>
          </p:ext>
        </pc:extLst>
      </pc:sldChg>
      <pc:sldChg chg="modSp">
        <pc:chgData name="JENNIFER KOGAN" userId="" providerId="" clId="Web-{B00F173A-28AF-4370-9063-4C0C605CD1A4}" dt="2023-10-24T12:34:05.386" v="55" actId="20577"/>
        <pc:sldMkLst>
          <pc:docMk/>
          <pc:sldMk cId="2823427885" sldId="343"/>
        </pc:sldMkLst>
        <pc:spChg chg="mod">
          <ac:chgData name="JENNIFER KOGAN" userId="" providerId="" clId="Web-{B00F173A-28AF-4370-9063-4C0C605CD1A4}" dt="2023-10-24T12:34:05.386" v="55" actId="20577"/>
          <ac:spMkLst>
            <pc:docMk/>
            <pc:sldMk cId="2823427885" sldId="343"/>
            <ac:spMk id="2" creationId="{03AE312B-5D36-402A-B843-233DC10C91DF}"/>
          </ac:spMkLst>
        </pc:spChg>
      </pc:sldChg>
      <pc:sldChg chg="modSp">
        <pc:chgData name="JENNIFER KOGAN" userId="" providerId="" clId="Web-{B00F173A-28AF-4370-9063-4C0C605CD1A4}" dt="2023-10-24T12:34:27.371" v="63" actId="20577"/>
        <pc:sldMkLst>
          <pc:docMk/>
          <pc:sldMk cId="939562902" sldId="344"/>
        </pc:sldMkLst>
        <pc:spChg chg="mod">
          <ac:chgData name="JENNIFER KOGAN" userId="" providerId="" clId="Web-{B00F173A-28AF-4370-9063-4C0C605CD1A4}" dt="2023-10-24T12:34:27.371" v="63" actId="20577"/>
          <ac:spMkLst>
            <pc:docMk/>
            <pc:sldMk cId="939562902" sldId="344"/>
            <ac:spMk id="3" creationId="{7DE20BD2-4291-4952-8A73-5D4CBF47C7B3}"/>
          </ac:spMkLst>
        </pc:spChg>
      </pc:sldChg>
      <pc:sldChg chg="addSp modSp">
        <pc:chgData name="JENNIFER KOGAN" userId="" providerId="" clId="Web-{B00F173A-28AF-4370-9063-4C0C605CD1A4}" dt="2023-10-24T12:41:05.346" v="118"/>
        <pc:sldMkLst>
          <pc:docMk/>
          <pc:sldMk cId="3813905954" sldId="356"/>
        </pc:sldMkLst>
        <pc:spChg chg="mod">
          <ac:chgData name="JENNIFER KOGAN" userId="" providerId="" clId="Web-{B00F173A-28AF-4370-9063-4C0C605CD1A4}" dt="2023-10-24T12:39:45.623" v="109" actId="20577"/>
          <ac:spMkLst>
            <pc:docMk/>
            <pc:sldMk cId="3813905954" sldId="356"/>
            <ac:spMk id="2" creationId="{49B76B67-1FCA-DED0-7687-72373B9DE8D5}"/>
          </ac:spMkLst>
        </pc:spChg>
        <pc:spChg chg="add mod">
          <ac:chgData name="JENNIFER KOGAN" userId="" providerId="" clId="Web-{B00F173A-28AF-4370-9063-4C0C605CD1A4}" dt="2023-10-24T12:41:05.346" v="118"/>
          <ac:spMkLst>
            <pc:docMk/>
            <pc:sldMk cId="3813905954" sldId="356"/>
            <ac:spMk id="3" creationId="{2346BA04-D52D-4AD0-5B66-A5F3F51FC51C}"/>
          </ac:spMkLst>
        </pc:spChg>
      </pc:sldChg>
      <pc:sldChg chg="addSp delSp modSp">
        <pc:chgData name="JENNIFER KOGAN" userId="" providerId="" clId="Web-{B00F173A-28AF-4370-9063-4C0C605CD1A4}" dt="2023-10-24T12:55:20.268" v="253" actId="1076"/>
        <pc:sldMkLst>
          <pc:docMk/>
          <pc:sldMk cId="3701055517" sldId="365"/>
        </pc:sldMkLst>
        <pc:spChg chg="add mod">
          <ac:chgData name="JENNIFER KOGAN" userId="" providerId="" clId="Web-{B00F173A-28AF-4370-9063-4C0C605CD1A4}" dt="2023-10-24T12:55:10.409" v="249" actId="20577"/>
          <ac:spMkLst>
            <pc:docMk/>
            <pc:sldMk cId="3701055517" sldId="365"/>
            <ac:spMk id="5" creationId="{A61D267A-8F01-6498-6ED0-483691C61BE8}"/>
          </ac:spMkLst>
        </pc:spChg>
        <pc:spChg chg="add">
          <ac:chgData name="JENNIFER KOGAN" userId="" providerId="" clId="Web-{B00F173A-28AF-4370-9063-4C0C605CD1A4}" dt="2023-10-24T12:54:12.608" v="234"/>
          <ac:spMkLst>
            <pc:docMk/>
            <pc:sldMk cId="3701055517" sldId="365"/>
            <ac:spMk id="7" creationId="{F0F90DAD-8822-5342-030D-E9C7BFFCC80E}"/>
          </ac:spMkLst>
        </pc:spChg>
        <pc:spChg chg="add">
          <ac:chgData name="JENNIFER KOGAN" userId="" providerId="" clId="Web-{B00F173A-28AF-4370-9063-4C0C605CD1A4}" dt="2023-10-24T12:54:14.890" v="235"/>
          <ac:spMkLst>
            <pc:docMk/>
            <pc:sldMk cId="3701055517" sldId="365"/>
            <ac:spMk id="8" creationId="{6F091248-22C1-80BC-2406-BBF3212C168A}"/>
          </ac:spMkLst>
        </pc:spChg>
        <pc:spChg chg="add mod">
          <ac:chgData name="JENNIFER KOGAN" userId="" providerId="" clId="Web-{B00F173A-28AF-4370-9063-4C0C605CD1A4}" dt="2023-10-24T12:54:26.515" v="241" actId="1076"/>
          <ac:spMkLst>
            <pc:docMk/>
            <pc:sldMk cId="3701055517" sldId="365"/>
            <ac:spMk id="9" creationId="{2E289586-DE37-AF9D-D32F-5FFBDD5C1916}"/>
          </ac:spMkLst>
        </pc:spChg>
        <pc:spChg chg="add mod">
          <ac:chgData name="JENNIFER KOGAN" userId="" providerId="" clId="Web-{B00F173A-28AF-4370-9063-4C0C605CD1A4}" dt="2023-10-24T12:55:14.862" v="250" actId="1076"/>
          <ac:spMkLst>
            <pc:docMk/>
            <pc:sldMk cId="3701055517" sldId="365"/>
            <ac:spMk id="11" creationId="{E481DBBA-DF67-051B-0034-CA1E788BAFB8}"/>
          </ac:spMkLst>
        </pc:spChg>
        <pc:picChg chg="del">
          <ac:chgData name="JENNIFER KOGAN" userId="" providerId="" clId="Web-{B00F173A-28AF-4370-9063-4C0C605CD1A4}" dt="2023-10-24T12:52:35.509" v="133"/>
          <ac:picMkLst>
            <pc:docMk/>
            <pc:sldMk cId="3701055517" sldId="365"/>
            <ac:picMk id="4" creationId="{077767D4-61D1-63AC-73B1-F12B43402986}"/>
          </ac:picMkLst>
        </pc:picChg>
        <pc:picChg chg="add mod modCrop">
          <ac:chgData name="JENNIFER KOGAN" userId="" providerId="" clId="Web-{B00F173A-28AF-4370-9063-4C0C605CD1A4}" dt="2023-10-24T12:54:08.249" v="233" actId="1076"/>
          <ac:picMkLst>
            <pc:docMk/>
            <pc:sldMk cId="3701055517" sldId="365"/>
            <ac:picMk id="6" creationId="{1441EBF0-8EF4-16BC-F9FA-F71F99E2F2FB}"/>
          </ac:picMkLst>
        </pc:picChg>
        <pc:picChg chg="add mod">
          <ac:chgData name="JENNIFER KOGAN" userId="" providerId="" clId="Web-{B00F173A-28AF-4370-9063-4C0C605CD1A4}" dt="2023-10-24T12:55:20.268" v="253" actId="1076"/>
          <ac:picMkLst>
            <pc:docMk/>
            <pc:sldMk cId="3701055517" sldId="365"/>
            <ac:picMk id="10" creationId="{D8E0B7B6-818A-017E-2425-9AC8D5379E53}"/>
          </ac:picMkLst>
        </pc:picChg>
      </pc:sldChg>
      <pc:sldChg chg="modSp addCm">
        <pc:chgData name="JENNIFER KOGAN" userId="" providerId="" clId="Web-{B00F173A-28AF-4370-9063-4C0C605CD1A4}" dt="2023-10-24T12:35:04.436" v="69"/>
        <pc:sldMkLst>
          <pc:docMk/>
          <pc:sldMk cId="1172958280" sldId="367"/>
        </pc:sldMkLst>
        <pc:spChg chg="mod">
          <ac:chgData name="JENNIFER KOGAN" userId="" providerId="" clId="Web-{B00F173A-28AF-4370-9063-4C0C605CD1A4}" dt="2023-10-24T12:34:52.763" v="68" actId="20577"/>
          <ac:spMkLst>
            <pc:docMk/>
            <pc:sldMk cId="1172958280" sldId="367"/>
            <ac:spMk id="5" creationId="{803813DD-D71A-1C8B-A96C-C62F559188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NIFER KOGAN" userId="" providerId="" clId="Web-{B00F173A-28AF-4370-9063-4C0C605CD1A4}" dt="2023-10-24T12:35:04.436" v="69"/>
              <pc2:cmMkLst xmlns:pc2="http://schemas.microsoft.com/office/powerpoint/2019/9/main/command">
                <pc:docMk/>
                <pc:sldMk cId="1172958280" sldId="367"/>
                <pc2:cmMk id="{E28D04F3-7D17-414A-AF76-2B3F31A31032}"/>
              </pc2:cmMkLst>
            </pc226:cmChg>
          </p:ext>
        </pc:extLst>
      </pc:sldChg>
    </pc:docChg>
  </pc:docChgLst>
  <pc:docChgLst>
    <pc:chgData name="JENNIFER KOGAN" userId="r8L10Rx6wmtmFfrwbY3n1UWxuYWw9g4r9KVjS0ekZyk=" providerId="None" clId="Web-{766DF0E0-37FF-463E-8460-E399259424DF}"/>
    <pc:docChg chg="addSld delSld modSld sldOrd">
      <pc:chgData name="JENNIFER KOGAN" userId="r8L10Rx6wmtmFfrwbY3n1UWxuYWw9g4r9KVjS0ekZyk=" providerId="None" clId="Web-{766DF0E0-37FF-463E-8460-E399259424DF}" dt="2022-02-06T17:56:45.148" v="1199"/>
      <pc:docMkLst>
        <pc:docMk/>
      </pc:docMkLst>
      <pc:sldChg chg="modSp">
        <pc:chgData name="JENNIFER KOGAN" userId="r8L10Rx6wmtmFfrwbY3n1UWxuYWw9g4r9KVjS0ekZyk=" providerId="None" clId="Web-{766DF0E0-37FF-463E-8460-E399259424DF}" dt="2022-02-06T17:04:31.313" v="128" actId="20577"/>
        <pc:sldMkLst>
          <pc:docMk/>
          <pc:sldMk cId="491372835" sldId="256"/>
        </pc:sldMkLst>
        <pc:spChg chg="mod">
          <ac:chgData name="JENNIFER KOGAN" userId="r8L10Rx6wmtmFfrwbY3n1UWxuYWw9g4r9KVjS0ekZyk=" providerId="None" clId="Web-{766DF0E0-37FF-463E-8460-E399259424DF}" dt="2022-02-06T17:04:31.313" v="128" actId="20577"/>
          <ac:spMkLst>
            <pc:docMk/>
            <pc:sldMk cId="491372835" sldId="256"/>
            <ac:spMk id="7" creationId="{0F9DFBAA-BE4F-4EFB-AEA2-ED05696319CA}"/>
          </ac:spMkLst>
        </pc:spChg>
      </pc:sldChg>
      <pc:sldChg chg="ord">
        <pc:chgData name="JENNIFER KOGAN" userId="r8L10Rx6wmtmFfrwbY3n1UWxuYWw9g4r9KVjS0ekZyk=" providerId="None" clId="Web-{766DF0E0-37FF-463E-8460-E399259424DF}" dt="2022-02-06T17:42:30.640" v="1089"/>
        <pc:sldMkLst>
          <pc:docMk/>
          <pc:sldMk cId="1929608007" sldId="266"/>
        </pc:sldMkLst>
      </pc:sldChg>
      <pc:sldChg chg="ord">
        <pc:chgData name="JENNIFER KOGAN" userId="r8L10Rx6wmtmFfrwbY3n1UWxuYWw9g4r9KVjS0ekZyk=" providerId="None" clId="Web-{766DF0E0-37FF-463E-8460-E399259424DF}" dt="2022-02-06T17:54:05.222" v="1180"/>
        <pc:sldMkLst>
          <pc:docMk/>
          <pc:sldMk cId="127543227" sldId="267"/>
        </pc:sldMkLst>
      </pc:sldChg>
      <pc:sldChg chg="del">
        <pc:chgData name="JENNIFER KOGAN" userId="r8L10Rx6wmtmFfrwbY3n1UWxuYWw9g4r9KVjS0ekZyk=" providerId="None" clId="Web-{766DF0E0-37FF-463E-8460-E399259424DF}" dt="2022-02-06T17:44:42.019" v="1093"/>
        <pc:sldMkLst>
          <pc:docMk/>
          <pc:sldMk cId="1303523976" sldId="269"/>
        </pc:sldMkLst>
      </pc:sldChg>
      <pc:sldChg chg="del">
        <pc:chgData name="JENNIFER KOGAN" userId="r8L10Rx6wmtmFfrwbY3n1UWxuYWw9g4r9KVjS0ekZyk=" providerId="None" clId="Web-{766DF0E0-37FF-463E-8460-E399259424DF}" dt="2022-02-06T17:43:44.064" v="1092"/>
        <pc:sldMkLst>
          <pc:docMk/>
          <pc:sldMk cId="1598600198" sldId="271"/>
        </pc:sldMkLst>
      </pc:sldChg>
      <pc:sldChg chg="delSp modSp ord delAnim">
        <pc:chgData name="JENNIFER KOGAN" userId="r8L10Rx6wmtmFfrwbY3n1UWxuYWw9g4r9KVjS0ekZyk=" providerId="None" clId="Web-{766DF0E0-37FF-463E-8460-E399259424DF}" dt="2022-02-06T17:56:21.147" v="1197"/>
        <pc:sldMkLst>
          <pc:docMk/>
          <pc:sldMk cId="2767598738" sldId="275"/>
        </pc:sldMkLst>
        <pc:spChg chg="mod">
          <ac:chgData name="JENNIFER KOGAN" userId="r8L10Rx6wmtmFfrwbY3n1UWxuYWw9g4r9KVjS0ekZyk=" providerId="None" clId="Web-{766DF0E0-37FF-463E-8460-E399259424DF}" dt="2022-02-06T17:07:37.850" v="212" actId="20577"/>
          <ac:spMkLst>
            <pc:docMk/>
            <pc:sldMk cId="2767598738" sldId="275"/>
            <ac:spMk id="3" creationId="{00000000-0000-0000-0000-000000000000}"/>
          </ac:spMkLst>
        </pc:spChg>
        <pc:picChg chg="del">
          <ac:chgData name="JENNIFER KOGAN" userId="r8L10Rx6wmtmFfrwbY3n1UWxuYWw9g4r9KVjS0ekZyk=" providerId="None" clId="Web-{766DF0E0-37FF-463E-8460-E399259424DF}" dt="2022-02-06T17:07:39.725" v="213"/>
          <ac:picMkLst>
            <pc:docMk/>
            <pc:sldMk cId="2767598738" sldId="275"/>
            <ac:picMk id="3076" creationId="{FEA8B00F-17F1-40B9-AEBA-5CD21F92759E}"/>
          </ac:picMkLst>
        </pc:picChg>
      </pc:sldChg>
      <pc:sldChg chg="addSp modSp ord">
        <pc:chgData name="JENNIFER KOGAN" userId="r8L10Rx6wmtmFfrwbY3n1UWxuYWw9g4r9KVjS0ekZyk=" providerId="None" clId="Web-{766DF0E0-37FF-463E-8460-E399259424DF}" dt="2022-02-06T17:55:57.600" v="1194"/>
        <pc:sldMkLst>
          <pc:docMk/>
          <pc:sldMk cId="1896480006" sldId="283"/>
        </pc:sldMkLst>
        <pc:spChg chg="add mod">
          <ac:chgData name="JENNIFER KOGAN" userId="r8L10Rx6wmtmFfrwbY3n1UWxuYWw9g4r9KVjS0ekZyk=" providerId="None" clId="Web-{766DF0E0-37FF-463E-8460-E399259424DF}" dt="2022-02-06T17:39:01.557" v="1074" actId="1076"/>
          <ac:spMkLst>
            <pc:docMk/>
            <pc:sldMk cId="1896480006" sldId="283"/>
            <ac:spMk id="3" creationId="{B466AC7D-F4F9-48B2-9A3E-60B03E03006C}"/>
          </ac:spMkLst>
        </pc:spChg>
        <pc:graphicFrameChg chg="mod modGraphic">
          <ac:chgData name="JENNIFER KOGAN" userId="r8L10Rx6wmtmFfrwbY3n1UWxuYWw9g4r9KVjS0ekZyk=" providerId="None" clId="Web-{766DF0E0-37FF-463E-8460-E399259424DF}" dt="2022-02-06T17:30:18.121" v="1021"/>
          <ac:graphicFrameMkLst>
            <pc:docMk/>
            <pc:sldMk cId="1896480006" sldId="283"/>
            <ac:graphicFrameMk id="4" creationId="{00000000-0000-0000-0000-000000000000}"/>
          </ac:graphicFrameMkLst>
        </pc:graphicFrameChg>
      </pc:sldChg>
      <pc:sldChg chg="addSp delSp modSp ord">
        <pc:chgData name="JENNIFER KOGAN" userId="r8L10Rx6wmtmFfrwbY3n1UWxuYWw9g4r9KVjS0ekZyk=" providerId="None" clId="Web-{766DF0E0-37FF-463E-8460-E399259424DF}" dt="2022-02-06T17:50:29.403" v="1157" actId="1076"/>
        <pc:sldMkLst>
          <pc:docMk/>
          <pc:sldMk cId="2232287783" sldId="286"/>
        </pc:sldMkLst>
        <pc:spChg chg="add del mod">
          <ac:chgData name="JENNIFER KOGAN" userId="r8L10Rx6wmtmFfrwbY3n1UWxuYWw9g4r9KVjS0ekZyk=" providerId="None" clId="Web-{766DF0E0-37FF-463E-8460-E399259424DF}" dt="2022-02-06T17:11:12.230" v="289"/>
          <ac:spMkLst>
            <pc:docMk/>
            <pc:sldMk cId="2232287783" sldId="286"/>
            <ac:spMk id="2" creationId="{A4B8ACC0-8A6D-4E92-99F5-AE90BD4F9503}"/>
          </ac:spMkLst>
        </pc:spChg>
        <pc:spChg chg="add mod">
          <ac:chgData name="JENNIFER KOGAN" userId="r8L10Rx6wmtmFfrwbY3n1UWxuYWw9g4r9KVjS0ekZyk=" providerId="None" clId="Web-{766DF0E0-37FF-463E-8460-E399259424DF}" dt="2022-02-06T17:49:40.027" v="1146" actId="1076"/>
          <ac:spMkLst>
            <pc:docMk/>
            <pc:sldMk cId="2232287783" sldId="286"/>
            <ac:spMk id="4" creationId="{A121C99C-8E12-4DF5-AE9C-41BADE280D97}"/>
          </ac:spMkLst>
        </pc:spChg>
        <pc:spChg chg="add mod">
          <ac:chgData name="JENNIFER KOGAN" userId="r8L10Rx6wmtmFfrwbY3n1UWxuYWw9g4r9KVjS0ekZyk=" providerId="None" clId="Web-{766DF0E0-37FF-463E-8460-E399259424DF}" dt="2022-02-06T17:50:29.403" v="1157" actId="1076"/>
          <ac:spMkLst>
            <pc:docMk/>
            <pc:sldMk cId="2232287783" sldId="286"/>
            <ac:spMk id="12" creationId="{50BD932A-0413-4DDC-87BC-0C98D3DD5DE2}"/>
          </ac:spMkLst>
        </pc:spChg>
        <pc:picChg chg="add mod">
          <ac:chgData name="JENNIFER KOGAN" userId="r8L10Rx6wmtmFfrwbY3n1UWxuYWw9g4r9KVjS0ekZyk=" providerId="None" clId="Web-{766DF0E0-37FF-463E-8460-E399259424DF}" dt="2022-02-06T17:48:31.525" v="1132" actId="1076"/>
          <ac:picMkLst>
            <pc:docMk/>
            <pc:sldMk cId="2232287783" sldId="286"/>
            <ac:picMk id="3" creationId="{7655FD0A-005A-4D6D-8ABA-379AEDEA16A4}"/>
          </ac:picMkLst>
        </pc:picChg>
        <pc:picChg chg="add del">
          <ac:chgData name="JENNIFER KOGAN" userId="r8L10Rx6wmtmFfrwbY3n1UWxuYWw9g4r9KVjS0ekZyk=" providerId="None" clId="Web-{766DF0E0-37FF-463E-8460-E399259424DF}" dt="2022-02-06T17:14:50.924" v="293"/>
          <ac:picMkLst>
            <pc:docMk/>
            <pc:sldMk cId="2232287783" sldId="286"/>
            <ac:picMk id="7" creationId="{CA0D3777-2670-4D4A-9C5F-8FB9E820045C}"/>
          </ac:picMkLst>
        </pc:picChg>
      </pc:sldChg>
      <pc:sldChg chg="ord">
        <pc:chgData name="JENNIFER KOGAN" userId="r8L10Rx6wmtmFfrwbY3n1UWxuYWw9g4r9KVjS0ekZyk=" providerId="None" clId="Web-{766DF0E0-37FF-463E-8460-E399259424DF}" dt="2022-02-06T17:47:47.493" v="1126"/>
        <pc:sldMkLst>
          <pc:docMk/>
          <pc:sldMk cId="1719353626" sldId="303"/>
        </pc:sldMkLst>
      </pc:sldChg>
      <pc:sldChg chg="delSp del ord">
        <pc:chgData name="JENNIFER KOGAN" userId="r8L10Rx6wmtmFfrwbY3n1UWxuYWw9g4r9KVjS0ekZyk=" providerId="None" clId="Web-{766DF0E0-37FF-463E-8460-E399259424DF}" dt="2022-02-06T17:53:26.314" v="1168"/>
        <pc:sldMkLst>
          <pc:docMk/>
          <pc:sldMk cId="1437604147" sldId="304"/>
        </pc:sldMkLst>
        <pc:picChg chg="del">
          <ac:chgData name="JENNIFER KOGAN" userId="r8L10Rx6wmtmFfrwbY3n1UWxuYWw9g4r9KVjS0ekZyk=" providerId="None" clId="Web-{766DF0E0-37FF-463E-8460-E399259424DF}" dt="2022-02-06T17:53:24.549" v="1167"/>
          <ac:picMkLst>
            <pc:docMk/>
            <pc:sldMk cId="1437604147" sldId="304"/>
            <ac:picMk id="2050" creationId="{640CBDB7-A988-4DC1-9471-C1560E2C4396}"/>
          </ac:picMkLst>
        </pc:picChg>
      </pc:sldChg>
      <pc:sldChg chg="del">
        <pc:chgData name="JENNIFER KOGAN" userId="r8L10Rx6wmtmFfrwbY3n1UWxuYWw9g4r9KVjS0ekZyk=" providerId="None" clId="Web-{766DF0E0-37FF-463E-8460-E399259424DF}" dt="2022-02-06T17:53:58.643" v="1179"/>
        <pc:sldMkLst>
          <pc:docMk/>
          <pc:sldMk cId="4279995134" sldId="305"/>
        </pc:sldMkLst>
      </pc:sldChg>
      <pc:sldChg chg="del">
        <pc:chgData name="JENNIFER KOGAN" userId="r8L10Rx6wmtmFfrwbY3n1UWxuYWw9g4r9KVjS0ekZyk=" providerId="None" clId="Web-{766DF0E0-37FF-463E-8460-E399259424DF}" dt="2022-02-06T17:44:44.988" v="1094"/>
        <pc:sldMkLst>
          <pc:docMk/>
          <pc:sldMk cId="789147445" sldId="306"/>
        </pc:sldMkLst>
      </pc:sldChg>
      <pc:sldChg chg="ord">
        <pc:chgData name="JENNIFER KOGAN" userId="r8L10Rx6wmtmFfrwbY3n1UWxuYWw9g4r9KVjS0ekZyk=" providerId="None" clId="Web-{766DF0E0-37FF-463E-8460-E399259424DF}" dt="2022-02-06T17:56:09.444" v="1196"/>
        <pc:sldMkLst>
          <pc:docMk/>
          <pc:sldMk cId="2577379902" sldId="307"/>
        </pc:sldMkLst>
      </pc:sldChg>
      <pc:sldChg chg="ord">
        <pc:chgData name="JENNIFER KOGAN" userId="r8L10Rx6wmtmFfrwbY3n1UWxuYWw9g4r9KVjS0ekZyk=" providerId="None" clId="Web-{766DF0E0-37FF-463E-8460-E399259424DF}" dt="2022-02-06T17:56:09.444" v="1195"/>
        <pc:sldMkLst>
          <pc:docMk/>
          <pc:sldMk cId="3306554285" sldId="308"/>
        </pc:sldMkLst>
      </pc:sldChg>
      <pc:sldChg chg="addSp modSp">
        <pc:chgData name="JENNIFER KOGAN" userId="r8L10Rx6wmtmFfrwbY3n1UWxuYWw9g4r9KVjS0ekZyk=" providerId="None" clId="Web-{766DF0E0-37FF-463E-8460-E399259424DF}" dt="2022-02-06T17:31:30.841" v="1034" actId="1076"/>
        <pc:sldMkLst>
          <pc:docMk/>
          <pc:sldMk cId="1435534702" sldId="309"/>
        </pc:sldMkLst>
        <pc:spChg chg="add mod">
          <ac:chgData name="JENNIFER KOGAN" userId="r8L10Rx6wmtmFfrwbY3n1UWxuYWw9g4r9KVjS0ekZyk=" providerId="None" clId="Web-{766DF0E0-37FF-463E-8460-E399259424DF}" dt="2022-02-06T17:31:30.841" v="1034" actId="1076"/>
          <ac:spMkLst>
            <pc:docMk/>
            <pc:sldMk cId="1435534702" sldId="309"/>
            <ac:spMk id="9" creationId="{94FDFF44-7C88-4BF2-9413-62B422A6C7EB}"/>
          </ac:spMkLst>
        </pc:spChg>
        <pc:graphicFrameChg chg="mod">
          <ac:chgData name="JENNIFER KOGAN" userId="r8L10Rx6wmtmFfrwbY3n1UWxuYWw9g4r9KVjS0ekZyk=" providerId="None" clId="Web-{766DF0E0-37FF-463E-8460-E399259424DF}" dt="2022-02-06T17:31:16.404" v="1029" actId="1076"/>
          <ac:graphicFrameMkLst>
            <pc:docMk/>
            <pc:sldMk cId="1435534702" sldId="309"/>
            <ac:graphicFrameMk id="4" creationId="{B5BC9367-717C-497A-81A9-E838862E53ED}"/>
          </ac:graphicFrameMkLst>
        </pc:graphicFrameChg>
      </pc:sldChg>
      <pc:sldChg chg="modSp del">
        <pc:chgData name="JENNIFER KOGAN" userId="r8L10Rx6wmtmFfrwbY3n1UWxuYWw9g4r9KVjS0ekZyk=" providerId="None" clId="Web-{766DF0E0-37FF-463E-8460-E399259424DF}" dt="2022-02-06T17:45:16.723" v="1098"/>
        <pc:sldMkLst>
          <pc:docMk/>
          <pc:sldMk cId="1665857954" sldId="310"/>
        </pc:sldMkLst>
        <pc:spChg chg="mod">
          <ac:chgData name="JENNIFER KOGAN" userId="r8L10Rx6wmtmFfrwbY3n1UWxuYWw9g4r9KVjS0ekZyk=" providerId="None" clId="Web-{766DF0E0-37FF-463E-8460-E399259424DF}" dt="2022-02-06T17:30:53.012" v="1022" actId="20577"/>
          <ac:spMkLst>
            <pc:docMk/>
            <pc:sldMk cId="1665857954" sldId="310"/>
            <ac:spMk id="7" creationId="{48FA80D7-66F9-4169-9C38-ACB3699571A3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9:38.103" v="272" actId="20577"/>
        <pc:sldMkLst>
          <pc:docMk/>
          <pc:sldMk cId="1733231411" sldId="317"/>
        </pc:sldMkLst>
        <pc:spChg chg="mod">
          <ac:chgData name="JENNIFER KOGAN" userId="r8L10Rx6wmtmFfrwbY3n1UWxuYWw9g4r9KVjS0ekZyk=" providerId="None" clId="Web-{766DF0E0-37FF-463E-8460-E399259424DF}" dt="2022-02-06T17:09:38.103" v="272" actId="20577"/>
          <ac:spMkLst>
            <pc:docMk/>
            <pc:sldMk cId="1733231411" sldId="317"/>
            <ac:spMk id="2" creationId="{8DA9B2B2-344A-415A-AD5E-7170FEAE37D8}"/>
          </ac:spMkLst>
        </pc:spChg>
      </pc:sldChg>
      <pc:sldChg chg="addSp delSp modSp">
        <pc:chgData name="JENNIFER KOGAN" userId="r8L10Rx6wmtmFfrwbY3n1UWxuYWw9g4r9KVjS0ekZyk=" providerId="None" clId="Web-{766DF0E0-37FF-463E-8460-E399259424DF}" dt="2022-02-06T17:45:56.662" v="1101" actId="1076"/>
        <pc:sldMkLst>
          <pc:docMk/>
          <pc:sldMk cId="4210745417" sldId="319"/>
        </pc:sldMkLst>
        <pc:spChg chg="mod">
          <ac:chgData name="JENNIFER KOGAN" userId="r8L10Rx6wmtmFfrwbY3n1UWxuYWw9g4r9KVjS0ekZyk=" providerId="None" clId="Web-{766DF0E0-37FF-463E-8460-E399259424DF}" dt="2022-02-06T17:45:56.662" v="1101" actId="1076"/>
          <ac:spMkLst>
            <pc:docMk/>
            <pc:sldMk cId="4210745417" sldId="319"/>
            <ac:spMk id="2" creationId="{09769F14-5ED0-452C-A3E5-A6953A740055}"/>
          </ac:spMkLst>
        </pc:spChg>
        <pc:spChg chg="del">
          <ac:chgData name="JENNIFER KOGAN" userId="r8L10Rx6wmtmFfrwbY3n1UWxuYWw9g4r9KVjS0ekZyk=" providerId="None" clId="Web-{766DF0E0-37FF-463E-8460-E399259424DF}" dt="2022-02-06T16:58:32.975" v="51"/>
          <ac:spMkLst>
            <pc:docMk/>
            <pc:sldMk cId="4210745417" sldId="319"/>
            <ac:spMk id="7" creationId="{12B33C3B-1D7C-4A09-B778-7E6ACC70C4C1}"/>
          </ac:spMkLst>
        </pc:spChg>
        <pc:spChg chg="mod">
          <ac:chgData name="JENNIFER KOGAN" userId="r8L10Rx6wmtmFfrwbY3n1UWxuYWw9g4r9KVjS0ekZyk=" providerId="None" clId="Web-{766DF0E0-37FF-463E-8460-E399259424DF}" dt="2022-02-06T17:01:48.231" v="89" actId="1076"/>
          <ac:spMkLst>
            <pc:docMk/>
            <pc:sldMk cId="4210745417" sldId="319"/>
            <ac:spMk id="10" creationId="{A9CF76A0-81FB-4E4E-9A59-9BEF23CE7CD6}"/>
          </ac:spMkLst>
        </pc:spChg>
        <pc:spChg chg="add mod">
          <ac:chgData name="JENNIFER KOGAN" userId="r8L10Rx6wmtmFfrwbY3n1UWxuYWw9g4r9KVjS0ekZyk=" providerId="None" clId="Web-{766DF0E0-37FF-463E-8460-E399259424DF}" dt="2022-02-06T17:25:59.020" v="928" actId="1076"/>
          <ac:spMkLst>
            <pc:docMk/>
            <pc:sldMk cId="4210745417" sldId="319"/>
            <ac:spMk id="11" creationId="{17B07A6F-947C-4653-A352-0B77E6B68FE7}"/>
          </ac:spMkLst>
        </pc:spChg>
        <pc:spChg chg="mod">
          <ac:chgData name="JENNIFER KOGAN" userId="r8L10Rx6wmtmFfrwbY3n1UWxuYWw9g4r9KVjS0ekZyk=" providerId="None" clId="Web-{766DF0E0-37FF-463E-8460-E399259424DF}" dt="2022-02-06T17:25:51.395" v="926" actId="1076"/>
          <ac:spMkLst>
            <pc:docMk/>
            <pc:sldMk cId="4210745417" sldId="319"/>
            <ac:spMk id="12" creationId="{52184618-A5F2-49A1-8744-99C8269ACAB8}"/>
          </ac:spMkLst>
        </pc:spChg>
        <pc:spChg chg="add mod">
          <ac:chgData name="JENNIFER KOGAN" userId="r8L10Rx6wmtmFfrwbY3n1UWxuYWw9g4r9KVjS0ekZyk=" providerId="None" clId="Web-{766DF0E0-37FF-463E-8460-E399259424DF}" dt="2022-02-06T17:25:45.723" v="924" actId="20577"/>
          <ac:spMkLst>
            <pc:docMk/>
            <pc:sldMk cId="4210745417" sldId="319"/>
            <ac:spMk id="13" creationId="{ED4FEA45-0716-4EE3-95FC-D26A90C53EB3}"/>
          </ac:spMkLst>
        </pc:spChg>
        <pc:picChg chg="add mod">
          <ac:chgData name="JENNIFER KOGAN" userId="r8L10Rx6wmtmFfrwbY3n1UWxuYWw9g4r9KVjS0ekZyk=" providerId="None" clId="Web-{766DF0E0-37FF-463E-8460-E399259424DF}" dt="2022-02-06T17:25:54.973" v="927" actId="1076"/>
          <ac:picMkLst>
            <pc:docMk/>
            <pc:sldMk cId="4210745417" sldId="319"/>
            <ac:picMk id="3" creationId="{F4DC0E9B-232E-45DB-B99C-9C01B9134F31}"/>
          </ac:picMkLst>
        </pc:picChg>
        <pc:picChg chg="mod">
          <ac:chgData name="JENNIFER KOGAN" userId="r8L10Rx6wmtmFfrwbY3n1UWxuYWw9g4r9KVjS0ekZyk=" providerId="None" clId="Web-{766DF0E0-37FF-463E-8460-E399259424DF}" dt="2022-02-06T17:25:30.597" v="921" actId="1076"/>
          <ac:picMkLst>
            <pc:docMk/>
            <pc:sldMk cId="4210745417" sldId="319"/>
            <ac:picMk id="4" creationId="{D8C8A566-9116-424F-9FC3-FB79BC345CDD}"/>
          </ac:picMkLst>
        </pc:picChg>
        <pc:picChg chg="add mod modCrop">
          <ac:chgData name="JENNIFER KOGAN" userId="r8L10Rx6wmtmFfrwbY3n1UWxuYWw9g4r9KVjS0ekZyk=" providerId="None" clId="Web-{766DF0E0-37FF-463E-8460-E399259424DF}" dt="2022-02-06T17:25:35.988" v="923" actId="1076"/>
          <ac:picMkLst>
            <pc:docMk/>
            <pc:sldMk cId="4210745417" sldId="319"/>
            <ac:picMk id="5" creationId="{248F9EE2-C3E5-4FD5-B6A0-6D1FB8E589E4}"/>
          </ac:picMkLst>
        </pc:picChg>
        <pc:picChg chg="del">
          <ac:chgData name="JENNIFER KOGAN" userId="r8L10Rx6wmtmFfrwbY3n1UWxuYWw9g4r9KVjS0ekZyk=" providerId="None" clId="Web-{766DF0E0-37FF-463E-8460-E399259424DF}" dt="2022-02-06T16:58:26.428" v="49"/>
          <ac:picMkLst>
            <pc:docMk/>
            <pc:sldMk cId="4210745417" sldId="319"/>
            <ac:picMk id="6" creationId="{444A1ABE-FFF9-4A3D-9D2D-3EC9EE5ED808}"/>
          </ac:picMkLst>
        </pc:picChg>
        <pc:picChg chg="mod">
          <ac:chgData name="JENNIFER KOGAN" userId="r8L10Rx6wmtmFfrwbY3n1UWxuYWw9g4r9KVjS0ekZyk=" providerId="None" clId="Web-{766DF0E0-37FF-463E-8460-E399259424DF}" dt="2022-02-06T17:01:50.309" v="90" actId="1076"/>
          <ac:picMkLst>
            <pc:docMk/>
            <pc:sldMk cId="4210745417" sldId="319"/>
            <ac:picMk id="8" creationId="{8BABA163-DA53-45F4-91BA-EE26071EAF2D}"/>
          </ac:picMkLst>
        </pc:picChg>
        <pc:picChg chg="add del mod">
          <ac:chgData name="JENNIFER KOGAN" userId="r8L10Rx6wmtmFfrwbY3n1UWxuYWw9g4r9KVjS0ekZyk=" providerId="None" clId="Web-{766DF0E0-37FF-463E-8460-E399259424DF}" dt="2022-02-06T17:24:51.628" v="891"/>
          <ac:picMkLst>
            <pc:docMk/>
            <pc:sldMk cId="4210745417" sldId="319"/>
            <ac:picMk id="9" creationId="{1DEC93E9-6C71-46ED-A80D-36E80040D447}"/>
          </ac:picMkLst>
        </pc:picChg>
      </pc:sldChg>
      <pc:sldChg chg="addSp modSp">
        <pc:chgData name="JENNIFER KOGAN" userId="r8L10Rx6wmtmFfrwbY3n1UWxuYWw9g4r9KVjS0ekZyk=" providerId="None" clId="Web-{766DF0E0-37FF-463E-8460-E399259424DF}" dt="2022-02-06T17:45:51.818" v="1100" actId="1076"/>
        <pc:sldMkLst>
          <pc:docMk/>
          <pc:sldMk cId="3984866765" sldId="320"/>
        </pc:sldMkLst>
        <pc:spChg chg="mod">
          <ac:chgData name="JENNIFER KOGAN" userId="r8L10Rx6wmtmFfrwbY3n1UWxuYWw9g4r9KVjS0ekZyk=" providerId="None" clId="Web-{766DF0E0-37FF-463E-8460-E399259424DF}" dt="2022-02-06T17:45:51.818" v="1100" actId="1076"/>
          <ac:spMkLst>
            <pc:docMk/>
            <pc:sldMk cId="3984866765" sldId="320"/>
            <ac:spMk id="2" creationId="{09769F14-5ED0-452C-A3E5-A6953A740055}"/>
          </ac:spMkLst>
        </pc:spChg>
        <pc:spChg chg="add mod">
          <ac:chgData name="JENNIFER KOGAN" userId="r8L10Rx6wmtmFfrwbY3n1UWxuYWw9g4r9KVjS0ekZyk=" providerId="None" clId="Web-{766DF0E0-37FF-463E-8460-E399259424DF}" dt="2022-02-06T17:00:44.932" v="77" actId="20577"/>
          <ac:spMkLst>
            <pc:docMk/>
            <pc:sldMk cId="3984866765" sldId="320"/>
            <ac:spMk id="3" creationId="{F1CC7116-39B6-4EE9-B79C-C3D57FBA56B7}"/>
          </ac:spMkLst>
        </pc:spChg>
        <pc:spChg chg="mod">
          <ac:chgData name="JENNIFER KOGAN" userId="r8L10Rx6wmtmFfrwbY3n1UWxuYWw9g4r9KVjS0ekZyk=" providerId="None" clId="Web-{766DF0E0-37FF-463E-8460-E399259424DF}" dt="2022-02-06T16:59:17.133" v="59" actId="1076"/>
          <ac:spMkLst>
            <pc:docMk/>
            <pc:sldMk cId="3984866765" sldId="320"/>
            <ac:spMk id="7" creationId="{12B33C3B-1D7C-4A09-B778-7E6ACC70C4C1}"/>
          </ac:spMkLst>
        </pc:spChg>
        <pc:spChg chg="mod">
          <ac:chgData name="JENNIFER KOGAN" userId="r8L10Rx6wmtmFfrwbY3n1UWxuYWw9g4r9KVjS0ekZyk=" providerId="None" clId="Web-{766DF0E0-37FF-463E-8460-E399259424DF}" dt="2022-02-06T17:01:02.542" v="83" actId="1076"/>
          <ac:spMkLst>
            <pc:docMk/>
            <pc:sldMk cId="3984866765" sldId="320"/>
            <ac:spMk id="10" creationId="{A9CF76A0-81FB-4E4E-9A59-9BEF23CE7CD6}"/>
          </ac:spMkLst>
        </pc:spChg>
        <pc:spChg chg="add mod">
          <ac:chgData name="JENNIFER KOGAN" userId="r8L10Rx6wmtmFfrwbY3n1UWxuYWw9g4r9KVjS0ekZyk=" providerId="None" clId="Web-{766DF0E0-37FF-463E-8460-E399259424DF}" dt="2022-02-06T16:59:47.931" v="69" actId="1076"/>
          <ac:spMkLst>
            <pc:docMk/>
            <pc:sldMk cId="3984866765" sldId="320"/>
            <ac:spMk id="11" creationId="{645ED5E5-E935-4D39-BF2F-41AF8487D4C5}"/>
          </ac:spMkLst>
        </pc:spChg>
        <pc:spChg chg="mod">
          <ac:chgData name="JENNIFER KOGAN" userId="r8L10Rx6wmtmFfrwbY3n1UWxuYWw9g4r9KVjS0ekZyk=" providerId="None" clId="Web-{766DF0E0-37FF-463E-8460-E399259424DF}" dt="2022-02-06T17:00:57.011" v="81" actId="1076"/>
          <ac:spMkLst>
            <pc:docMk/>
            <pc:sldMk cId="3984866765" sldId="320"/>
            <ac:spMk id="13" creationId="{6D10A003-24F1-42B8-9D00-A61925F62C56}"/>
          </ac:spMkLst>
        </pc:spChg>
        <pc:spChg chg="mod">
          <ac:chgData name="JENNIFER KOGAN" userId="r8L10Rx6wmtmFfrwbY3n1UWxuYWw9g4r9KVjS0ekZyk=" providerId="None" clId="Web-{766DF0E0-37FF-463E-8460-E399259424DF}" dt="2022-02-06T16:59:23.977" v="61" actId="1076"/>
          <ac:spMkLst>
            <pc:docMk/>
            <pc:sldMk cId="3984866765" sldId="320"/>
            <ac:spMk id="14" creationId="{E42A145A-1226-4AF3-8D24-907A1681EFF4}"/>
          </ac:spMkLst>
        </pc:spChg>
        <pc:picChg chg="mod">
          <ac:chgData name="JENNIFER KOGAN" userId="r8L10Rx6wmtmFfrwbY3n1UWxuYWw9g4r9KVjS0ekZyk=" providerId="None" clId="Web-{766DF0E0-37FF-463E-8460-E399259424DF}" dt="2022-02-06T16:59:13.648" v="58" actId="1076"/>
          <ac:picMkLst>
            <pc:docMk/>
            <pc:sldMk cId="3984866765" sldId="320"/>
            <ac:picMk id="1026" creationId="{ADFA121A-944B-48E3-819A-6F69E5DB4AB0}"/>
          </ac:picMkLst>
        </pc:picChg>
        <pc:picChg chg="mod">
          <ac:chgData name="JENNIFER KOGAN" userId="r8L10Rx6wmtmFfrwbY3n1UWxuYWw9g4r9KVjS0ekZyk=" providerId="None" clId="Web-{766DF0E0-37FF-463E-8460-E399259424DF}" dt="2022-02-06T16:59:30.243" v="62" actId="1076"/>
          <ac:picMkLst>
            <pc:docMk/>
            <pc:sldMk cId="3984866765" sldId="320"/>
            <ac:picMk id="1028" creationId="{9E1BD436-65A3-43B1-9BA2-1D6244D7EF30}"/>
          </ac:picMkLst>
        </pc:picChg>
        <pc:picChg chg="mod">
          <ac:chgData name="JENNIFER KOGAN" userId="r8L10Rx6wmtmFfrwbY3n1UWxuYWw9g4r9KVjS0ekZyk=" providerId="None" clId="Web-{766DF0E0-37FF-463E-8460-E399259424DF}" dt="2022-02-06T17:00:58.620" v="82" actId="1076"/>
          <ac:picMkLst>
            <pc:docMk/>
            <pc:sldMk cId="3984866765" sldId="320"/>
            <ac:picMk id="1030" creationId="{F012C4B5-052C-4904-B317-C51D17770B6E}"/>
          </ac:picMkLst>
        </pc:picChg>
        <pc:picChg chg="mod">
          <ac:chgData name="JENNIFER KOGAN" userId="r8L10Rx6wmtmFfrwbY3n1UWxuYWw9g4r9KVjS0ekZyk=" providerId="None" clId="Web-{766DF0E0-37FF-463E-8460-E399259424DF}" dt="2022-02-06T17:00:49.854" v="79" actId="1076"/>
          <ac:picMkLst>
            <pc:docMk/>
            <pc:sldMk cId="3984866765" sldId="320"/>
            <ac:picMk id="1032" creationId="{595E176E-6D49-44FC-B417-7E718B334969}"/>
          </ac:picMkLst>
        </pc:picChg>
      </pc:sldChg>
      <pc:sldChg chg="addSp modSp">
        <pc:chgData name="JENNIFER KOGAN" userId="r8L10Rx6wmtmFfrwbY3n1UWxuYWw9g4r9KVjS0ekZyk=" providerId="None" clId="Web-{766DF0E0-37FF-463E-8460-E399259424DF}" dt="2022-02-06T17:21:43.341" v="878" actId="1076"/>
        <pc:sldMkLst>
          <pc:docMk/>
          <pc:sldMk cId="3854007514" sldId="321"/>
        </pc:sldMkLst>
        <pc:spChg chg="mod">
          <ac:chgData name="JENNIFER KOGAN" userId="r8L10Rx6wmtmFfrwbY3n1UWxuYWw9g4r9KVjS0ekZyk=" providerId="None" clId="Web-{766DF0E0-37FF-463E-8460-E399259424DF}" dt="2022-02-06T17:21:02.949" v="822" actId="1076"/>
          <ac:spMkLst>
            <pc:docMk/>
            <pc:sldMk cId="3854007514" sldId="321"/>
            <ac:spMk id="2" creationId="{00000000-0000-0000-0000-000000000000}"/>
          </ac:spMkLst>
        </pc:spChg>
        <pc:spChg chg="mod">
          <ac:chgData name="JENNIFER KOGAN" userId="r8L10Rx6wmtmFfrwbY3n1UWxuYWw9g4r9KVjS0ekZyk=" providerId="None" clId="Web-{766DF0E0-37FF-463E-8460-E399259424DF}" dt="2022-02-06T17:21:39.779" v="877" actId="1076"/>
          <ac:spMkLst>
            <pc:docMk/>
            <pc:sldMk cId="3854007514" sldId="321"/>
            <ac:spMk id="3" creationId="{00000000-0000-0000-0000-000000000000}"/>
          </ac:spMkLst>
        </pc:spChg>
        <pc:graphicFrameChg chg="add mod modGraphic">
          <ac:chgData name="JENNIFER KOGAN" userId="r8L10Rx6wmtmFfrwbY3n1UWxuYWw9g4r9KVjS0ekZyk=" providerId="None" clId="Web-{766DF0E0-37FF-463E-8460-E399259424DF}" dt="2022-02-06T17:21:43.341" v="878" actId="1076"/>
          <ac:graphicFrameMkLst>
            <pc:docMk/>
            <pc:sldMk cId="3854007514" sldId="321"/>
            <ac:graphicFrameMk id="4" creationId="{596981EF-07BA-410D-98FF-1A0FB55473F8}"/>
          </ac:graphicFrameMkLst>
        </pc:graphicFrameChg>
      </pc:sldChg>
      <pc:sldChg chg="modSp">
        <pc:chgData name="JENNIFER KOGAN" userId="r8L10Rx6wmtmFfrwbY3n1UWxuYWw9g4r9KVjS0ekZyk=" providerId="None" clId="Web-{766DF0E0-37FF-463E-8460-E399259424DF}" dt="2022-02-06T17:03:05.358" v="114" actId="20577"/>
        <pc:sldMkLst>
          <pc:docMk/>
          <pc:sldMk cId="3875306443" sldId="322"/>
        </pc:sldMkLst>
        <pc:spChg chg="mod">
          <ac:chgData name="JENNIFER KOGAN" userId="r8L10Rx6wmtmFfrwbY3n1UWxuYWw9g4r9KVjS0ekZyk=" providerId="None" clId="Web-{766DF0E0-37FF-463E-8460-E399259424DF}" dt="2022-02-06T17:03:05.358" v="114" actId="20577"/>
          <ac:spMkLst>
            <pc:docMk/>
            <pc:sldMk cId="3875306443" sldId="322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15.202" v="115" actId="20577"/>
        <pc:sldMkLst>
          <pc:docMk/>
          <pc:sldMk cId="4086617750" sldId="323"/>
        </pc:sldMkLst>
        <pc:spChg chg="mod">
          <ac:chgData name="JENNIFER KOGAN" userId="r8L10Rx6wmtmFfrwbY3n1UWxuYWw9g4r9KVjS0ekZyk=" providerId="None" clId="Web-{766DF0E0-37FF-463E-8460-E399259424DF}" dt="2022-02-06T17:03:15.202" v="115" actId="20577"/>
          <ac:spMkLst>
            <pc:docMk/>
            <pc:sldMk cId="4086617750" sldId="323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33.421" v="118" actId="20577"/>
        <pc:sldMkLst>
          <pc:docMk/>
          <pc:sldMk cId="3712716387" sldId="324"/>
        </pc:sldMkLst>
        <pc:spChg chg="mod">
          <ac:chgData name="JENNIFER KOGAN" userId="r8L10Rx6wmtmFfrwbY3n1UWxuYWw9g4r9KVjS0ekZyk=" providerId="None" clId="Web-{766DF0E0-37FF-463E-8460-E399259424DF}" dt="2022-02-06T17:03:33.421" v="118" actId="20577"/>
          <ac:spMkLst>
            <pc:docMk/>
            <pc:sldMk cId="3712716387" sldId="324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37.406" v="119" actId="20577"/>
        <pc:sldMkLst>
          <pc:docMk/>
          <pc:sldMk cId="2327021342" sldId="328"/>
        </pc:sldMkLst>
        <pc:spChg chg="mod">
          <ac:chgData name="JENNIFER KOGAN" userId="r8L10Rx6wmtmFfrwbY3n1UWxuYWw9g4r9KVjS0ekZyk=" providerId="None" clId="Web-{766DF0E0-37FF-463E-8460-E399259424DF}" dt="2022-02-06T17:03:37.406" v="119" actId="20577"/>
          <ac:spMkLst>
            <pc:docMk/>
            <pc:sldMk cId="2327021342" sldId="328"/>
            <ac:spMk id="2" creationId="{00000000-0000-0000-0000-000000000000}"/>
          </ac:spMkLst>
        </pc:spChg>
      </pc:sldChg>
      <pc:sldChg chg="modSp ord">
        <pc:chgData name="JENNIFER KOGAN" userId="r8L10Rx6wmtmFfrwbY3n1UWxuYWw9g4r9KVjS0ekZyk=" providerId="None" clId="Web-{766DF0E0-37FF-463E-8460-E399259424DF}" dt="2022-02-06T17:46:41.194" v="1124" actId="20577"/>
        <pc:sldMkLst>
          <pc:docMk/>
          <pc:sldMk cId="1509614324" sldId="329"/>
        </pc:sldMkLst>
        <pc:spChg chg="mod">
          <ac:chgData name="JENNIFER KOGAN" userId="r8L10Rx6wmtmFfrwbY3n1UWxuYWw9g4r9KVjS0ekZyk=" providerId="None" clId="Web-{766DF0E0-37FF-463E-8460-E399259424DF}" dt="2022-02-06T17:46:41.194" v="1124" actId="20577"/>
          <ac:spMkLst>
            <pc:docMk/>
            <pc:sldMk cId="1509614324" sldId="329"/>
            <ac:spMk id="2" creationId="{00000000-0000-0000-0000-000000000000}"/>
          </ac:spMkLst>
        </pc:spChg>
        <pc:spChg chg="mod">
          <ac:chgData name="JENNIFER KOGAN" userId="r8L10Rx6wmtmFfrwbY3n1UWxuYWw9g4r9KVjS0ekZyk=" providerId="None" clId="Web-{766DF0E0-37FF-463E-8460-E399259424DF}" dt="2022-02-06T17:04:03.266" v="121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24.202" v="116" actId="20577"/>
        <pc:sldMkLst>
          <pc:docMk/>
          <pc:sldMk cId="403774543" sldId="330"/>
        </pc:sldMkLst>
        <pc:spChg chg="mod">
          <ac:chgData name="JENNIFER KOGAN" userId="r8L10Rx6wmtmFfrwbY3n1UWxuYWw9g4r9KVjS0ekZyk=" providerId="None" clId="Web-{766DF0E0-37FF-463E-8460-E399259424DF}" dt="2022-02-06T17:03:24.202" v="116" actId="20577"/>
          <ac:spMkLst>
            <pc:docMk/>
            <pc:sldMk cId="403774543" sldId="330"/>
            <ac:spMk id="2" creationId="{00000000-0000-0000-0000-000000000000}"/>
          </ac:spMkLst>
        </pc:spChg>
      </pc:sldChg>
      <pc:sldChg chg="addSp delSp modSp new del">
        <pc:chgData name="JENNIFER KOGAN" userId="r8L10Rx6wmtmFfrwbY3n1UWxuYWw9g4r9KVjS0ekZyk=" providerId="None" clId="Web-{766DF0E0-37FF-463E-8460-E399259424DF}" dt="2022-02-06T17:56:45.148" v="1199"/>
        <pc:sldMkLst>
          <pc:docMk/>
          <pc:sldMk cId="676407149" sldId="331"/>
        </pc:sldMkLst>
        <pc:spChg chg="del mod">
          <ac:chgData name="JENNIFER KOGAN" userId="r8L10Rx6wmtmFfrwbY3n1UWxuYWw9g4r9KVjS0ekZyk=" providerId="None" clId="Web-{766DF0E0-37FF-463E-8460-E399259424DF}" dt="2022-02-06T17:14:14.173" v="292"/>
          <ac:spMkLst>
            <pc:docMk/>
            <pc:sldMk cId="676407149" sldId="331"/>
            <ac:spMk id="3" creationId="{4C0E1E02-E20A-4578-8E01-5F57BAD3C80E}"/>
          </ac:spMkLst>
        </pc:spChg>
        <pc:spChg chg="add mod">
          <ac:chgData name="JENNIFER KOGAN" userId="r8L10Rx6wmtmFfrwbY3n1UWxuYWw9g4r9KVjS0ekZyk=" providerId="None" clId="Web-{766DF0E0-37FF-463E-8460-E399259424DF}" dt="2022-02-06T17:56:42.492" v="1198"/>
          <ac:spMkLst>
            <pc:docMk/>
            <pc:sldMk cId="676407149" sldId="331"/>
            <ac:spMk id="6" creationId="{97734FF2-D731-4428-B90C-CAA7BEC62745}"/>
          </ac:spMkLst>
        </pc:spChg>
        <pc:picChg chg="add del mod ord">
          <ac:chgData name="JENNIFER KOGAN" userId="r8L10Rx6wmtmFfrwbY3n1UWxuYWw9g4r9KVjS0ekZyk=" providerId="None" clId="Web-{766DF0E0-37FF-463E-8460-E399259424DF}" dt="2022-02-06T17:56:42.492" v="1198"/>
          <ac:picMkLst>
            <pc:docMk/>
            <pc:sldMk cId="676407149" sldId="331"/>
            <ac:picMk id="4" creationId="{A19556B9-8C74-4E08-93FD-91387E26B665}"/>
          </ac:picMkLst>
        </pc:picChg>
      </pc:sldChg>
      <pc:sldChg chg="addSp modSp new ord">
        <pc:chgData name="JENNIFER KOGAN" userId="r8L10Rx6wmtmFfrwbY3n1UWxuYWw9g4r9KVjS0ekZyk=" providerId="None" clId="Web-{766DF0E0-37FF-463E-8460-E399259424DF}" dt="2022-02-06T17:53:44.221" v="1178" actId="20577"/>
        <pc:sldMkLst>
          <pc:docMk/>
          <pc:sldMk cId="2374606000" sldId="332"/>
        </pc:sldMkLst>
        <pc:spChg chg="mod">
          <ac:chgData name="JENNIFER KOGAN" userId="r8L10Rx6wmtmFfrwbY3n1UWxuYWw9g4r9KVjS0ekZyk=" providerId="None" clId="Web-{766DF0E0-37FF-463E-8460-E399259424DF}" dt="2022-02-06T17:53:44.221" v="1178" actId="20577"/>
          <ac:spMkLst>
            <pc:docMk/>
            <pc:sldMk cId="2374606000" sldId="332"/>
            <ac:spMk id="2" creationId="{54DC655F-5E5C-48A6-8CC7-860DFA27C6F2}"/>
          </ac:spMkLst>
        </pc:spChg>
        <pc:spChg chg="mod">
          <ac:chgData name="JENNIFER KOGAN" userId="r8L10Rx6wmtmFfrwbY3n1UWxuYWw9g4r9KVjS0ekZyk=" providerId="None" clId="Web-{766DF0E0-37FF-463E-8460-E399259424DF}" dt="2022-02-06T17:16:31.536" v="298" actId="20577"/>
          <ac:spMkLst>
            <pc:docMk/>
            <pc:sldMk cId="2374606000" sldId="332"/>
            <ac:spMk id="3" creationId="{342D3D3C-4992-4A8C-9496-E90630CC3E44}"/>
          </ac:spMkLst>
        </pc:spChg>
        <pc:spChg chg="add mod">
          <ac:chgData name="JENNIFER KOGAN" userId="r8L10Rx6wmtmFfrwbY3n1UWxuYWw9g4r9KVjS0ekZyk=" providerId="None" clId="Web-{766DF0E0-37FF-463E-8460-E399259424DF}" dt="2022-02-06T17:30:00.636" v="1013" actId="20577"/>
          <ac:spMkLst>
            <pc:docMk/>
            <pc:sldMk cId="2374606000" sldId="332"/>
            <ac:spMk id="4" creationId="{C4A9C391-834D-42DC-9A32-2C268E3F7B67}"/>
          </ac:spMkLst>
        </pc:spChg>
        <pc:picChg chg="add mod">
          <ac:chgData name="JENNIFER KOGAN" userId="r8L10Rx6wmtmFfrwbY3n1UWxuYWw9g4r9KVjS0ekZyk=" providerId="None" clId="Web-{766DF0E0-37FF-463E-8460-E399259424DF}" dt="2022-02-06T17:53:30.283" v="1170" actId="1076"/>
          <ac:picMkLst>
            <pc:docMk/>
            <pc:sldMk cId="2374606000" sldId="332"/>
            <ac:picMk id="5" creationId="{47B17032-5CF5-46CD-A39D-4FD81FF07AD7}"/>
          </ac:picMkLst>
        </pc:picChg>
      </pc:sldChg>
      <pc:sldChg chg="modSp add ord replId">
        <pc:chgData name="JENNIFER KOGAN" userId="r8L10Rx6wmtmFfrwbY3n1UWxuYWw9g4r9KVjS0ekZyk=" providerId="None" clId="Web-{766DF0E0-37FF-463E-8460-E399259424DF}" dt="2022-02-06T17:26:46.943" v="951"/>
        <pc:sldMkLst>
          <pc:docMk/>
          <pc:sldMk cId="1461521913" sldId="333"/>
        </pc:sldMkLst>
        <pc:spChg chg="mod">
          <ac:chgData name="JENNIFER KOGAN" userId="r8L10Rx6wmtmFfrwbY3n1UWxuYWw9g4r9KVjS0ekZyk=" providerId="None" clId="Web-{766DF0E0-37FF-463E-8460-E399259424DF}" dt="2022-02-06T17:26:27.036" v="931" actId="20577"/>
          <ac:spMkLst>
            <pc:docMk/>
            <pc:sldMk cId="1461521913" sldId="333"/>
            <ac:spMk id="3" creationId="{00000000-0000-0000-0000-000000000000}"/>
          </ac:spMkLst>
        </pc:spChg>
        <pc:graphicFrameChg chg="mod modGraphic">
          <ac:chgData name="JENNIFER KOGAN" userId="r8L10Rx6wmtmFfrwbY3n1UWxuYWw9g4r9KVjS0ekZyk=" providerId="None" clId="Web-{766DF0E0-37FF-463E-8460-E399259424DF}" dt="2022-02-06T17:26:46.943" v="951"/>
          <ac:graphicFrameMkLst>
            <pc:docMk/>
            <pc:sldMk cId="1461521913" sldId="333"/>
            <ac:graphicFrameMk id="4" creationId="{596981EF-07BA-410D-98FF-1A0FB55473F8}"/>
          </ac:graphicFrameMkLst>
        </pc:graphicFrameChg>
      </pc:sldChg>
      <pc:sldChg chg="modSp add ord replId">
        <pc:chgData name="JENNIFER KOGAN" userId="r8L10Rx6wmtmFfrwbY3n1UWxuYWw9g4r9KVjS0ekZyk=" providerId="None" clId="Web-{766DF0E0-37FF-463E-8460-E399259424DF}" dt="2022-02-06T17:27:14.241" v="962"/>
        <pc:sldMkLst>
          <pc:docMk/>
          <pc:sldMk cId="290206239" sldId="334"/>
        </pc:sldMkLst>
        <pc:graphicFrameChg chg="mod modGraphic">
          <ac:chgData name="JENNIFER KOGAN" userId="r8L10Rx6wmtmFfrwbY3n1UWxuYWw9g4r9KVjS0ekZyk=" providerId="None" clId="Web-{766DF0E0-37FF-463E-8460-E399259424DF}" dt="2022-02-06T17:27:14.241" v="962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  <pc:sldChg chg="modSp add ord replId">
        <pc:chgData name="JENNIFER KOGAN" userId="r8L10Rx6wmtmFfrwbY3n1UWxuYWw9g4r9KVjS0ekZyk=" providerId="None" clId="Web-{766DF0E0-37FF-463E-8460-E399259424DF}" dt="2022-02-06T17:28:23.211" v="977"/>
        <pc:sldMkLst>
          <pc:docMk/>
          <pc:sldMk cId="2341872027" sldId="335"/>
        </pc:sldMkLst>
        <pc:graphicFrameChg chg="mod modGraphic">
          <ac:chgData name="JENNIFER KOGAN" userId="r8L10Rx6wmtmFfrwbY3n1UWxuYWw9g4r9KVjS0ekZyk=" providerId="None" clId="Web-{766DF0E0-37FF-463E-8460-E399259424DF}" dt="2022-02-06T17:28:23.211" v="977"/>
          <ac:graphicFrameMkLst>
            <pc:docMk/>
            <pc:sldMk cId="2341872027" sldId="335"/>
            <ac:graphicFrameMk id="4" creationId="{596981EF-07BA-410D-98FF-1A0FB55473F8}"/>
          </ac:graphicFrameMkLst>
        </pc:graphicFrameChg>
      </pc:sldChg>
      <pc:sldChg chg="addSp delSp modSp new ord">
        <pc:chgData name="JENNIFER KOGAN" userId="r8L10Rx6wmtmFfrwbY3n1UWxuYWw9g4r9KVjS0ekZyk=" providerId="None" clId="Web-{766DF0E0-37FF-463E-8460-E399259424DF}" dt="2022-02-06T17:37:17.351" v="1069" actId="20577"/>
        <pc:sldMkLst>
          <pc:docMk/>
          <pc:sldMk cId="3849587205" sldId="336"/>
        </pc:sldMkLst>
        <pc:spChg chg="del">
          <ac:chgData name="JENNIFER KOGAN" userId="r8L10Rx6wmtmFfrwbY3n1UWxuYWw9g4r9KVjS0ekZyk=" providerId="None" clId="Web-{766DF0E0-37FF-463E-8460-E399259424DF}" dt="2022-02-06T17:34:48.659" v="1037"/>
          <ac:spMkLst>
            <pc:docMk/>
            <pc:sldMk cId="3849587205" sldId="336"/>
            <ac:spMk id="2" creationId="{F41B4231-D7E1-4844-B033-2954E52B77B7}"/>
          </ac:spMkLst>
        </pc:spChg>
        <pc:spChg chg="del mod">
          <ac:chgData name="JENNIFER KOGAN" userId="r8L10Rx6wmtmFfrwbY3n1UWxuYWw9g4r9KVjS0ekZyk=" providerId="None" clId="Web-{766DF0E0-37FF-463E-8460-E399259424DF}" dt="2022-02-06T17:34:51.550" v="1038"/>
          <ac:spMkLst>
            <pc:docMk/>
            <pc:sldMk cId="3849587205" sldId="336"/>
            <ac:spMk id="3" creationId="{FCAF691A-EE30-49C2-84DC-3BD0E193AFAB}"/>
          </ac:spMkLst>
        </pc:spChg>
        <pc:spChg chg="add mod">
          <ac:chgData name="JENNIFER KOGAN" userId="r8L10Rx6wmtmFfrwbY3n1UWxuYWw9g4r9KVjS0ekZyk=" providerId="None" clId="Web-{766DF0E0-37FF-463E-8460-E399259424DF}" dt="2022-02-06T17:37:17.351" v="1069" actId="20577"/>
          <ac:spMkLst>
            <pc:docMk/>
            <pc:sldMk cId="3849587205" sldId="336"/>
            <ac:spMk id="5" creationId="{79B72C51-DEF5-45A0-B73E-8AFB51DB34F7}"/>
          </ac:spMkLst>
        </pc:spChg>
        <pc:picChg chg="add mod">
          <ac:chgData name="JENNIFER KOGAN" userId="r8L10Rx6wmtmFfrwbY3n1UWxuYWw9g4r9KVjS0ekZyk=" providerId="None" clId="Web-{766DF0E0-37FF-463E-8460-E399259424DF}" dt="2022-02-06T17:36:27.631" v="1052" actId="1076"/>
          <ac:picMkLst>
            <pc:docMk/>
            <pc:sldMk cId="3849587205" sldId="336"/>
            <ac:picMk id="4" creationId="{A383AC2B-BAED-45E5-BF7A-74D407C6FD38}"/>
          </ac:picMkLst>
        </pc:picChg>
      </pc:sldChg>
      <pc:sldChg chg="addSp delSp modSp new ord">
        <pc:chgData name="JENNIFER KOGAN" userId="r8L10Rx6wmtmFfrwbY3n1UWxuYWw9g4r9KVjS0ekZyk=" providerId="None" clId="Web-{766DF0E0-37FF-463E-8460-E399259424DF}" dt="2022-02-06T17:47:43.993" v="1125"/>
        <pc:sldMkLst>
          <pc:docMk/>
          <pc:sldMk cId="3651995608" sldId="337"/>
        </pc:sldMkLst>
        <pc:spChg chg="del">
          <ac:chgData name="JENNIFER KOGAN" userId="r8L10Rx6wmtmFfrwbY3n1UWxuYWw9g4r9KVjS0ekZyk=" providerId="None" clId="Web-{766DF0E0-37FF-463E-8460-E399259424DF}" dt="2022-02-06T17:41:28.748" v="1084"/>
          <ac:spMkLst>
            <pc:docMk/>
            <pc:sldMk cId="3651995608" sldId="337"/>
            <ac:spMk id="2" creationId="{C8587057-1CEA-41E5-B63B-EE1979330E2A}"/>
          </ac:spMkLst>
        </pc:spChg>
        <pc:spChg chg="del">
          <ac:chgData name="JENNIFER KOGAN" userId="r8L10Rx6wmtmFfrwbY3n1UWxuYWw9g4r9KVjS0ekZyk=" providerId="None" clId="Web-{766DF0E0-37FF-463E-8460-E399259424DF}" dt="2022-02-06T17:40:35.481" v="1076"/>
          <ac:spMkLst>
            <pc:docMk/>
            <pc:sldMk cId="3651995608" sldId="337"/>
            <ac:spMk id="3" creationId="{01754571-BD21-40A3-A5DB-C42DFB507357}"/>
          </ac:spMkLst>
        </pc:spChg>
        <pc:picChg chg="add mod">
          <ac:chgData name="JENNIFER KOGAN" userId="r8L10Rx6wmtmFfrwbY3n1UWxuYWw9g4r9KVjS0ekZyk=" providerId="None" clId="Web-{766DF0E0-37FF-463E-8460-E399259424DF}" dt="2022-02-06T17:41:34.061" v="1085" actId="1076"/>
          <ac:picMkLst>
            <pc:docMk/>
            <pc:sldMk cId="3651995608" sldId="337"/>
            <ac:picMk id="4" creationId="{78F8EB38-83C0-4D37-A632-A8889CE9061D}"/>
          </ac:picMkLst>
        </pc:picChg>
      </pc:sldChg>
      <pc:sldChg chg="addSp delSp modSp new ord">
        <pc:chgData name="JENNIFER KOGAN" userId="r8L10Rx6wmtmFfrwbY3n1UWxuYWw9g4r9KVjS0ekZyk=" providerId="None" clId="Web-{766DF0E0-37FF-463E-8460-E399259424DF}" dt="2022-02-06T17:54:18.191" v="1182"/>
        <pc:sldMkLst>
          <pc:docMk/>
          <pc:sldMk cId="3678374725" sldId="338"/>
        </pc:sldMkLst>
        <pc:spChg chg="del">
          <ac:chgData name="JENNIFER KOGAN" userId="r8L10Rx6wmtmFfrwbY3n1UWxuYWw9g4r9KVjS0ekZyk=" providerId="None" clId="Web-{766DF0E0-37FF-463E-8460-E399259424DF}" dt="2022-02-06T17:44:53.301" v="1096"/>
          <ac:spMkLst>
            <pc:docMk/>
            <pc:sldMk cId="3678374725" sldId="338"/>
            <ac:spMk id="3" creationId="{7855635A-0609-425D-9377-19CD1B6D0E9F}"/>
          </ac:spMkLst>
        </pc:spChg>
        <pc:picChg chg="add mod ord">
          <ac:chgData name="JENNIFER KOGAN" userId="r8L10Rx6wmtmFfrwbY3n1UWxuYWw9g4r9KVjS0ekZyk=" providerId="None" clId="Web-{766DF0E0-37FF-463E-8460-E399259424DF}" dt="2022-02-06T17:45:00.066" v="1097" actId="1076"/>
          <ac:picMkLst>
            <pc:docMk/>
            <pc:sldMk cId="3678374725" sldId="338"/>
            <ac:picMk id="4" creationId="{A23C91DB-5192-4820-9F6B-0B29BFED3EB8}"/>
          </ac:picMkLst>
        </pc:picChg>
      </pc:sldChg>
      <pc:sldChg chg="addSp delSp modSp new">
        <pc:chgData name="JENNIFER KOGAN" userId="r8L10Rx6wmtmFfrwbY3n1UWxuYWw9g4r9KVjS0ekZyk=" providerId="None" clId="Web-{766DF0E0-37FF-463E-8460-E399259424DF}" dt="2022-02-06T17:55:48.881" v="1193" actId="1076"/>
        <pc:sldMkLst>
          <pc:docMk/>
          <pc:sldMk cId="115573282" sldId="339"/>
        </pc:sldMkLst>
        <pc:spChg chg="del">
          <ac:chgData name="JENNIFER KOGAN" userId="r8L10Rx6wmtmFfrwbY3n1UWxuYWw9g4r9KVjS0ekZyk=" providerId="None" clId="Web-{766DF0E0-37FF-463E-8460-E399259424DF}" dt="2022-02-06T17:55:43.709" v="1191"/>
          <ac:spMkLst>
            <pc:docMk/>
            <pc:sldMk cId="115573282" sldId="339"/>
            <ac:spMk id="2" creationId="{03F23837-51F4-4986-957E-B507A2D90F3D}"/>
          </ac:spMkLst>
        </pc:spChg>
        <pc:spChg chg="del">
          <ac:chgData name="JENNIFER KOGAN" userId="r8L10Rx6wmtmFfrwbY3n1UWxuYWw9g4r9KVjS0ekZyk=" providerId="None" clId="Web-{766DF0E0-37FF-463E-8460-E399259424DF}" dt="2022-02-06T17:55:23.536" v="1184"/>
          <ac:spMkLst>
            <pc:docMk/>
            <pc:sldMk cId="115573282" sldId="339"/>
            <ac:spMk id="3" creationId="{3292586E-AB42-455A-86F1-EF3819F6ED54}"/>
          </ac:spMkLst>
        </pc:spChg>
        <pc:picChg chg="add mod">
          <ac:chgData name="JENNIFER KOGAN" userId="r8L10Rx6wmtmFfrwbY3n1UWxuYWw9g4r9KVjS0ekZyk=" providerId="None" clId="Web-{766DF0E0-37FF-463E-8460-E399259424DF}" dt="2022-02-06T17:55:48.881" v="1193" actId="1076"/>
          <ac:picMkLst>
            <pc:docMk/>
            <pc:sldMk cId="115573282" sldId="339"/>
            <ac:picMk id="4" creationId="{B20D1389-98BA-4EF3-9A19-8789E24780DE}"/>
          </ac:picMkLst>
        </pc:picChg>
      </pc:sldChg>
      <pc:sldChg chg="modSp add del ord replId">
        <pc:chgData name="JENNIFER KOGAN" userId="r8L10Rx6wmtmFfrwbY3n1UWxuYWw9g4r9KVjS0ekZyk=" providerId="None" clId="Web-{766DF0E0-37FF-463E-8460-E399259424DF}" dt="2022-02-06T17:53:19.736" v="1166"/>
        <pc:sldMkLst>
          <pc:docMk/>
          <pc:sldMk cId="1664641264" sldId="339"/>
        </pc:sldMkLst>
        <pc:graphicFrameChg chg="modGraphic">
          <ac:chgData name="JENNIFER KOGAN" userId="r8L10Rx6wmtmFfrwbY3n1UWxuYWw9g4r9KVjS0ekZyk=" providerId="None" clId="Web-{766DF0E0-37FF-463E-8460-E399259424DF}" dt="2022-02-06T17:52:43.860" v="1164"/>
          <ac:graphicFrameMkLst>
            <pc:docMk/>
            <pc:sldMk cId="1664641264" sldId="339"/>
            <ac:graphicFrameMk id="4" creationId="{B5BC9367-717C-497A-81A9-E838862E53ED}"/>
          </ac:graphicFrameMkLst>
        </pc:graphicFrameChg>
      </pc:sldChg>
    </pc:docChg>
  </pc:docChgLst>
  <pc:docChgLst>
    <pc:chgData name="Carrie Renner" userId="j9Phcn32+LLqDCSUU7r66I8D9lMw+gAhAK+8kPqw7ss=" providerId="None" clId="Web-{0B9517E0-A257-4C30-B1DE-B7D54B130917}"/>
    <pc:docChg chg="modSld">
      <pc:chgData name="Carrie Renner" userId="j9Phcn32+LLqDCSUU7r66I8D9lMw+gAhAK+8kPqw7ss=" providerId="None" clId="Web-{0B9517E0-A257-4C30-B1DE-B7D54B130917}" dt="2022-02-18T16:25:40.999" v="1"/>
      <pc:docMkLst>
        <pc:docMk/>
      </pc:docMkLst>
      <pc:sldChg chg="modSp">
        <pc:chgData name="Carrie Renner" userId="j9Phcn32+LLqDCSUU7r66I8D9lMw+gAhAK+8kPqw7ss=" providerId="None" clId="Web-{0B9517E0-A257-4C30-B1DE-B7D54B130917}" dt="2022-02-18T16:25:40.999" v="1"/>
        <pc:sldMkLst>
          <pc:docMk/>
          <pc:sldMk cId="3984866765" sldId="320"/>
        </pc:sldMkLst>
        <pc:picChg chg="mod">
          <ac:chgData name="Carrie Renner" userId="j9Phcn32+LLqDCSUU7r66I8D9lMw+gAhAK+8kPqw7ss=" providerId="None" clId="Web-{0B9517E0-A257-4C30-B1DE-B7D54B130917}" dt="2022-02-18T16:25:40.999" v="1"/>
          <ac:picMkLst>
            <pc:docMk/>
            <pc:sldMk cId="3984866765" sldId="320"/>
            <ac:picMk id="1026" creationId="{ADFA121A-944B-48E3-819A-6F69E5DB4AB0}"/>
          </ac:picMkLst>
        </pc:picChg>
      </pc:sldChg>
    </pc:docChg>
  </pc:docChgLst>
  <pc:docChgLst>
    <pc:chgData name="JENNIFER KOGAN" userId="r8L10Rx6wmtmFfrwbY3n1UWxuYWw9g4r9KVjS0ekZyk=" providerId="None" clId="Web-{FF6B9C64-BE56-4128-A5B3-B3C5EBA3A7D3}"/>
    <pc:docChg chg="delSld modSld">
      <pc:chgData name="JENNIFER KOGAN" userId="r8L10Rx6wmtmFfrwbY3n1UWxuYWw9g4r9KVjS0ekZyk=" providerId="None" clId="Web-{FF6B9C64-BE56-4128-A5B3-B3C5EBA3A7D3}" dt="2023-01-27T17:51:16.008" v="16" actId="20577"/>
      <pc:docMkLst>
        <pc:docMk/>
      </pc:docMkLst>
      <pc:sldChg chg="modSp">
        <pc:chgData name="JENNIFER KOGAN" userId="r8L10Rx6wmtmFfrwbY3n1UWxuYWw9g4r9KVjS0ekZyk=" providerId="None" clId="Web-{FF6B9C64-BE56-4128-A5B3-B3C5EBA3A7D3}" dt="2023-01-27T17:51:16.008" v="16" actId="20577"/>
        <pc:sldMkLst>
          <pc:docMk/>
          <pc:sldMk cId="1733231411" sldId="317"/>
        </pc:sldMkLst>
        <pc:spChg chg="mod">
          <ac:chgData name="JENNIFER KOGAN" userId="r8L10Rx6wmtmFfrwbY3n1UWxuYWw9g4r9KVjS0ekZyk=" providerId="None" clId="Web-{FF6B9C64-BE56-4128-A5B3-B3C5EBA3A7D3}" dt="2023-01-27T17:51:16.008" v="16" actId="20577"/>
          <ac:spMkLst>
            <pc:docMk/>
            <pc:sldMk cId="1733231411" sldId="317"/>
            <ac:spMk id="2" creationId="{8DA9B2B2-344A-415A-AD5E-7170FEAE37D8}"/>
          </ac:spMkLst>
        </pc:spChg>
      </pc:sldChg>
      <pc:sldChg chg="modSp">
        <pc:chgData name="JENNIFER KOGAN" userId="r8L10Rx6wmtmFfrwbY3n1UWxuYWw9g4r9KVjS0ekZyk=" providerId="None" clId="Web-{FF6B9C64-BE56-4128-A5B3-B3C5EBA3A7D3}" dt="2023-01-27T17:50:23.023" v="1" actId="14100"/>
        <pc:sldMkLst>
          <pc:docMk/>
          <pc:sldMk cId="3813905954" sldId="356"/>
        </pc:sldMkLst>
        <pc:picChg chg="mod">
          <ac:chgData name="JENNIFER KOGAN" userId="r8L10Rx6wmtmFfrwbY3n1UWxuYWw9g4r9KVjS0ekZyk=" providerId="None" clId="Web-{FF6B9C64-BE56-4128-A5B3-B3C5EBA3A7D3}" dt="2023-01-27T17:50:23.023" v="1" actId="14100"/>
          <ac:picMkLst>
            <pc:docMk/>
            <pc:sldMk cId="3813905954" sldId="356"/>
            <ac:picMk id="6" creationId="{03109C3D-3888-2D98-7975-20477E6B0BC6}"/>
          </ac:picMkLst>
        </pc:picChg>
      </pc:sldChg>
      <pc:sldChg chg="del">
        <pc:chgData name="JENNIFER KOGAN" userId="r8L10Rx6wmtmFfrwbY3n1UWxuYWw9g4r9KVjS0ekZyk=" providerId="None" clId="Web-{FF6B9C64-BE56-4128-A5B3-B3C5EBA3A7D3}" dt="2023-01-27T17:50:13.272" v="0"/>
        <pc:sldMkLst>
          <pc:docMk/>
          <pc:sldMk cId="132594593" sldId="357"/>
        </pc:sldMkLst>
      </pc:sldChg>
    </pc:docChg>
  </pc:docChgLst>
  <pc:docChgLst>
    <pc:chgData name="Peter Yen" clId="Web-{02E9397C-A760-4293-8853-40BDABFFB715}"/>
    <pc:docChg chg="modSld">
      <pc:chgData name="Peter Yen" userId="" providerId="" clId="Web-{02E9397C-A760-4293-8853-40BDABFFB715}" dt="2023-10-24T16:05:37.189" v="154" actId="20577"/>
      <pc:docMkLst>
        <pc:docMk/>
      </pc:docMkLst>
      <pc:sldChg chg="modSp">
        <pc:chgData name="Peter Yen" userId="" providerId="" clId="Web-{02E9397C-A760-4293-8853-40BDABFFB715}" dt="2023-10-24T15:57:37.703" v="7" actId="20577"/>
        <pc:sldMkLst>
          <pc:docMk/>
          <pc:sldMk cId="3875306443" sldId="322"/>
        </pc:sldMkLst>
        <pc:spChg chg="mod">
          <ac:chgData name="Peter Yen" userId="" providerId="" clId="Web-{02E9397C-A760-4293-8853-40BDABFFB715}" dt="2023-10-24T15:57:37.703" v="7" actId="20577"/>
          <ac:spMkLst>
            <pc:docMk/>
            <pc:sldMk cId="3875306443" sldId="322"/>
            <ac:spMk id="3" creationId="{00000000-0000-0000-0000-000000000000}"/>
          </ac:spMkLst>
        </pc:spChg>
      </pc:sldChg>
      <pc:sldChg chg="modSp">
        <pc:chgData name="Peter Yen" userId="" providerId="" clId="Web-{02E9397C-A760-4293-8853-40BDABFFB715}" dt="2023-10-24T16:05:37.189" v="154" actId="20577"/>
        <pc:sldMkLst>
          <pc:docMk/>
          <pc:sldMk cId="4086617750" sldId="323"/>
        </pc:sldMkLst>
        <pc:spChg chg="mod">
          <ac:chgData name="Peter Yen" userId="" providerId="" clId="Web-{02E9397C-A760-4293-8853-40BDABFFB715}" dt="2023-10-24T16:03:15.965" v="117" actId="20577"/>
          <ac:spMkLst>
            <pc:docMk/>
            <pc:sldMk cId="4086617750" sldId="323"/>
            <ac:spMk id="3" creationId="{00000000-0000-0000-0000-000000000000}"/>
          </ac:spMkLst>
        </pc:spChg>
        <pc:spChg chg="mod">
          <ac:chgData name="Peter Yen" userId="" providerId="" clId="Web-{02E9397C-A760-4293-8853-40BDABFFB715}" dt="2023-10-24T16:05:37.189" v="154" actId="20577"/>
          <ac:spMkLst>
            <pc:docMk/>
            <pc:sldMk cId="4086617750" sldId="323"/>
            <ac:spMk id="4" creationId="{CCB3AA0D-E9A1-4A27-B2FD-8A02236C2565}"/>
          </ac:spMkLst>
        </pc:spChg>
        <pc:spChg chg="mod">
          <ac:chgData name="Peter Yen" userId="" providerId="" clId="Web-{02E9397C-A760-4293-8853-40BDABFFB715}" dt="2023-10-24T16:05:10.797" v="143" actId="1076"/>
          <ac:spMkLst>
            <pc:docMk/>
            <pc:sldMk cId="4086617750" sldId="323"/>
            <ac:spMk id="5" creationId="{B61FF691-58C8-490F-AA17-6DB1C3525E48}"/>
          </ac:spMkLst>
        </pc:spChg>
      </pc:sldChg>
      <pc:sldChg chg="modSp">
        <pc:chgData name="Peter Yen" userId="" providerId="" clId="Web-{02E9397C-A760-4293-8853-40BDABFFB715}" dt="2023-10-24T16:04:37.124" v="136" actId="20577"/>
        <pc:sldMkLst>
          <pc:docMk/>
          <pc:sldMk cId="1509614324" sldId="329"/>
        </pc:sldMkLst>
        <pc:spChg chg="mod">
          <ac:chgData name="Peter Yen" userId="" providerId="" clId="Web-{02E9397C-A760-4293-8853-40BDABFFB715}" dt="2023-10-24T16:04:37.124" v="136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modSp">
        <pc:chgData name="Peter Yen" userId="" providerId="" clId="Web-{02E9397C-A760-4293-8853-40BDABFFB715}" dt="2023-10-24T16:01:08.242" v="97" actId="20577"/>
        <pc:sldMkLst>
          <pc:docMk/>
          <pc:sldMk cId="1191622050" sldId="341"/>
        </pc:sldMkLst>
        <pc:spChg chg="mod">
          <ac:chgData name="Peter Yen" userId="" providerId="" clId="Web-{02E9397C-A760-4293-8853-40BDABFFB715}" dt="2023-10-24T16:01:08.242" v="97" actId="20577"/>
          <ac:spMkLst>
            <pc:docMk/>
            <pc:sldMk cId="1191622050" sldId="341"/>
            <ac:spMk id="3" creationId="{00000000-0000-0000-0000-000000000000}"/>
          </ac:spMkLst>
        </pc:spChg>
      </pc:sldChg>
    </pc:docChg>
  </pc:docChgLst>
  <pc:docChgLst>
    <pc:chgData name="Peter Yen" clId="Web-{56408841-B48A-470F-AD1E-359C22C74EC8}"/>
    <pc:docChg chg="modSld">
      <pc:chgData name="Peter Yen" userId="" providerId="" clId="Web-{56408841-B48A-470F-AD1E-359C22C74EC8}" dt="2023-10-24T18:00:26.058" v="8" actId="20577"/>
      <pc:docMkLst>
        <pc:docMk/>
      </pc:docMkLst>
      <pc:sldChg chg="modSp">
        <pc:chgData name="Peter Yen" userId="" providerId="" clId="Web-{56408841-B48A-470F-AD1E-359C22C74EC8}" dt="2023-10-24T18:00:26.058" v="8" actId="20577"/>
        <pc:sldMkLst>
          <pc:docMk/>
          <pc:sldMk cId="1191622050" sldId="341"/>
        </pc:sldMkLst>
        <pc:spChg chg="mod">
          <ac:chgData name="Peter Yen" userId="" providerId="" clId="Web-{56408841-B48A-470F-AD1E-359C22C74EC8}" dt="2023-10-24T18:00:26.058" v="8" actId="20577"/>
          <ac:spMkLst>
            <pc:docMk/>
            <pc:sldMk cId="1191622050" sldId="341"/>
            <ac:spMk id="3" creationId="{00000000-0000-0000-0000-000000000000}"/>
          </ac:spMkLst>
        </pc:spChg>
      </pc:sldChg>
    </pc:docChg>
  </pc:docChgLst>
  <pc:docChgLst>
    <pc:chgData name="Peter Yen" userId="NYOcPD0d7Xvu6xcF87Sd5wcYSTEE0jj6aWoshV0zeEA=" providerId="None" clId="Web-{8D1FE514-1C5C-44C9-8EDF-3132B2A0E492}"/>
    <pc:docChg chg="modSld">
      <pc:chgData name="Peter Yen" userId="NYOcPD0d7Xvu6xcF87Sd5wcYSTEE0jj6aWoshV0zeEA=" providerId="None" clId="Web-{8D1FE514-1C5C-44C9-8EDF-3132B2A0E492}" dt="2023-01-11T15:21:57.052" v="16" actId="20577"/>
      <pc:docMkLst>
        <pc:docMk/>
      </pc:docMkLst>
      <pc:sldChg chg="modSp">
        <pc:chgData name="Peter Yen" userId="NYOcPD0d7Xvu6xcF87Sd5wcYSTEE0jj6aWoshV0zeEA=" providerId="None" clId="Web-{8D1FE514-1C5C-44C9-8EDF-3132B2A0E492}" dt="2023-01-11T15:21:57.052" v="16" actId="20577"/>
        <pc:sldMkLst>
          <pc:docMk/>
          <pc:sldMk cId="4086617750" sldId="323"/>
        </pc:sldMkLst>
        <pc:spChg chg="mod">
          <ac:chgData name="Peter Yen" userId="NYOcPD0d7Xvu6xcF87Sd5wcYSTEE0jj6aWoshV0zeEA=" providerId="None" clId="Web-{8D1FE514-1C5C-44C9-8EDF-3132B2A0E492}" dt="2023-01-11T15:21:57.052" v="16" actId="20577"/>
          <ac:spMkLst>
            <pc:docMk/>
            <pc:sldMk cId="4086617750" sldId="323"/>
            <ac:spMk id="3" creationId="{00000000-0000-0000-0000-000000000000}"/>
          </ac:spMkLst>
        </pc:spChg>
      </pc:sldChg>
      <pc:sldChg chg="modSp">
        <pc:chgData name="Peter Yen" userId="NYOcPD0d7Xvu6xcF87Sd5wcYSTEE0jj6aWoshV0zeEA=" providerId="None" clId="Web-{8D1FE514-1C5C-44C9-8EDF-3132B2A0E492}" dt="2023-01-11T15:21:10.863" v="2" actId="20577"/>
        <pc:sldMkLst>
          <pc:docMk/>
          <pc:sldMk cId="1191622050" sldId="341"/>
        </pc:sldMkLst>
        <pc:spChg chg="mod">
          <ac:chgData name="Peter Yen" userId="NYOcPD0d7Xvu6xcF87Sd5wcYSTEE0jj6aWoshV0zeEA=" providerId="None" clId="Web-{8D1FE514-1C5C-44C9-8EDF-3132B2A0E492}" dt="2023-01-11T15:21:10.863" v="2" actId="20577"/>
          <ac:spMkLst>
            <pc:docMk/>
            <pc:sldMk cId="1191622050" sldId="341"/>
            <ac:spMk id="3" creationId="{00000000-0000-0000-0000-000000000000}"/>
          </ac:spMkLst>
        </pc:spChg>
      </pc:sldChg>
    </pc:docChg>
  </pc:docChgLst>
  <pc:docChgLst>
    <pc:chgData name="NADIA BENNETT" clId="Web-{1E49E4C1-E8DA-449A-824D-B6AE36917ABC}"/>
    <pc:docChg chg="">
      <pc:chgData name="NADIA BENNETT" userId="" providerId="" clId="Web-{1E49E4C1-E8DA-449A-824D-B6AE36917ABC}" dt="2023-10-24T12:59:46.008" v="1"/>
      <pc:docMkLst>
        <pc:docMk/>
      </pc:docMkLst>
      <pc:sldChg chg="delCm">
        <pc:chgData name="NADIA BENNETT" userId="" providerId="" clId="Web-{1E49E4C1-E8DA-449A-824D-B6AE36917ABC}" dt="2023-10-24T12:59:35.273" v="0"/>
        <pc:sldMkLst>
          <pc:docMk/>
          <pc:sldMk cId="1617341536" sldId="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IA BENNETT" userId="" providerId="" clId="Web-{1E49E4C1-E8DA-449A-824D-B6AE36917ABC}" dt="2023-10-24T12:59:35.273" v="0"/>
              <pc2:cmMkLst xmlns:pc2="http://schemas.microsoft.com/office/powerpoint/2019/9/main/command">
                <pc:docMk/>
                <pc:sldMk cId="1617341536" sldId="342"/>
                <pc2:cmMk id="{5373AB30-31ED-489E-8EE5-8B467E20FD89}"/>
              </pc2:cmMkLst>
            </pc226:cmChg>
          </p:ext>
        </pc:extLst>
      </pc:sldChg>
      <pc:sldChg chg="delCm">
        <pc:chgData name="NADIA BENNETT" userId="" providerId="" clId="Web-{1E49E4C1-E8DA-449A-824D-B6AE36917ABC}" dt="2023-10-24T12:59:46.008" v="1"/>
        <pc:sldMkLst>
          <pc:docMk/>
          <pc:sldMk cId="1172958280" sldId="3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IA BENNETT" userId="" providerId="" clId="Web-{1E49E4C1-E8DA-449A-824D-B6AE36917ABC}" dt="2023-10-24T12:59:46.008" v="1"/>
              <pc2:cmMkLst xmlns:pc2="http://schemas.microsoft.com/office/powerpoint/2019/9/main/command">
                <pc:docMk/>
                <pc:sldMk cId="1172958280" sldId="367"/>
                <pc2:cmMk id="{E28D04F3-7D17-414A-AF76-2B3F31A31032}"/>
              </pc2:cmMkLst>
            </pc226:cmChg>
          </p:ext>
        </pc:extLst>
      </pc:sldChg>
    </pc:docChg>
  </pc:docChgLst>
  <pc:docChgLst>
    <pc:chgData name="NADIA BENNETT" userId="let532hz7C1i2N/WqYcgdTIfeeXLUq8p65Bh8xo6jrw=" providerId="None" clId="Web-{CA49BAC4-20AF-4A43-B1B8-B35F4DBB9E97}"/>
    <pc:docChg chg="modSld">
      <pc:chgData name="NADIA BENNETT" userId="let532hz7C1i2N/WqYcgdTIfeeXLUq8p65Bh8xo6jrw=" providerId="None" clId="Web-{CA49BAC4-20AF-4A43-B1B8-B35F4DBB9E97}" dt="2022-02-22T22:35:16.539" v="43"/>
      <pc:docMkLst>
        <pc:docMk/>
      </pc:docMkLst>
      <pc:sldChg chg="addSp delSp modSp">
        <pc:chgData name="NADIA BENNETT" userId="let532hz7C1i2N/WqYcgdTIfeeXLUq8p65Bh8xo6jrw=" providerId="None" clId="Web-{CA49BAC4-20AF-4A43-B1B8-B35F4DBB9E97}" dt="2022-02-22T22:35:16.539" v="43"/>
        <pc:sldMkLst>
          <pc:docMk/>
          <pc:sldMk cId="2374606000" sldId="332"/>
        </pc:sldMkLst>
        <pc:spChg chg="mod">
          <ac:chgData name="NADIA BENNETT" userId="let532hz7C1i2N/WqYcgdTIfeeXLUq8p65Bh8xo6jrw=" providerId="None" clId="Web-{CA49BAC4-20AF-4A43-B1B8-B35F4DBB9E97}" dt="2022-02-22T22:34:48.132" v="20" actId="20577"/>
          <ac:spMkLst>
            <pc:docMk/>
            <pc:sldMk cId="2374606000" sldId="332"/>
            <ac:spMk id="2" creationId="{54DC655F-5E5C-48A6-8CC7-860DFA27C6F2}"/>
          </ac:spMkLst>
        </pc:spChg>
        <pc:spChg chg="mod">
          <ac:chgData name="NADIA BENNETT" userId="let532hz7C1i2N/WqYcgdTIfeeXLUq8p65Bh8xo6jrw=" providerId="None" clId="Web-{CA49BAC4-20AF-4A43-B1B8-B35F4DBB9E97}" dt="2022-02-22T22:34:42.975" v="18" actId="20577"/>
          <ac:spMkLst>
            <pc:docMk/>
            <pc:sldMk cId="2374606000" sldId="332"/>
            <ac:spMk id="3" creationId="{342D3D3C-4992-4A8C-9496-E90630CC3E44}"/>
          </ac:spMkLst>
        </pc:spChg>
        <pc:spChg chg="mod">
          <ac:chgData name="NADIA BENNETT" userId="let532hz7C1i2N/WqYcgdTIfeeXLUq8p65Bh8xo6jrw=" providerId="None" clId="Web-{CA49BAC4-20AF-4A43-B1B8-B35F4DBB9E97}" dt="2022-02-22T22:35:12.570" v="42" actId="20577"/>
          <ac:spMkLst>
            <pc:docMk/>
            <pc:sldMk cId="2374606000" sldId="332"/>
            <ac:spMk id="4" creationId="{C4A9C391-834D-42DC-9A32-2C268E3F7B67}"/>
          </ac:spMkLst>
        </pc:spChg>
        <pc:spChg chg="add del">
          <ac:chgData name="NADIA BENNETT" userId="let532hz7C1i2N/WqYcgdTIfeeXLUq8p65Bh8xo6jrw=" providerId="None" clId="Web-{CA49BAC4-20AF-4A43-B1B8-B35F4DBB9E97}" dt="2022-02-22T22:35:16.539" v="43"/>
          <ac:spMkLst>
            <pc:docMk/>
            <pc:sldMk cId="2374606000" sldId="332"/>
            <ac:spMk id="6" creationId="{CEDA23BA-CD85-4955-9BA8-489F9DEB3FB3}"/>
          </ac:spMkLst>
        </pc:spChg>
      </pc:sldChg>
    </pc:docChg>
  </pc:docChgLst>
  <pc:docChgLst>
    <pc:chgData name="Peter Yen" userId="NYOcPD0d7Xvu6xcF87Sd5wcYSTEE0jj6aWoshV0zeEA=" providerId="None" clId="Web-{0076CCB7-9E91-4862-9010-0CDA69D6BB06}"/>
    <pc:docChg chg="modSld">
      <pc:chgData name="Peter Yen" userId="NYOcPD0d7Xvu6xcF87Sd5wcYSTEE0jj6aWoshV0zeEA=" providerId="None" clId="Web-{0076CCB7-9E91-4862-9010-0CDA69D6BB06}" dt="2022-02-15T19:54:27.966" v="11" actId="20577"/>
      <pc:docMkLst>
        <pc:docMk/>
      </pc:docMkLst>
      <pc:sldChg chg="modSp">
        <pc:chgData name="Peter Yen" userId="NYOcPD0d7Xvu6xcF87Sd5wcYSTEE0jj6aWoshV0zeEA=" providerId="None" clId="Web-{0076CCB7-9E91-4862-9010-0CDA69D6BB06}" dt="2022-02-15T19:54:27.966" v="11" actId="20577"/>
        <pc:sldMkLst>
          <pc:docMk/>
          <pc:sldMk cId="1509614324" sldId="329"/>
        </pc:sldMkLst>
        <pc:spChg chg="mod">
          <ac:chgData name="Peter Yen" userId="NYOcPD0d7Xvu6xcF87Sd5wcYSTEE0jj6aWoshV0zeEA=" providerId="None" clId="Web-{0076CCB7-9E91-4862-9010-0CDA69D6BB06}" dt="2022-02-15T19:54:27.966" v="11" actId="20577"/>
          <ac:spMkLst>
            <pc:docMk/>
            <pc:sldMk cId="1509614324" sldId="329"/>
            <ac:spMk id="4" creationId="{00000000-0000-0000-0000-000000000000}"/>
          </ac:spMkLst>
        </pc:spChg>
      </pc:sldChg>
    </pc:docChg>
  </pc:docChgLst>
  <pc:docChgLst>
    <pc:chgData name="NADIA BENNETT" clId="Web-{FEB7850C-9017-4716-9635-C3041CF74850}"/>
    <pc:docChg chg="addSld delSld modSld sldOrd">
      <pc:chgData name="NADIA BENNETT" userId="" providerId="" clId="Web-{FEB7850C-9017-4716-9635-C3041CF74850}" dt="2022-02-22T14:37:35.371" v="335" actId="20577"/>
      <pc:docMkLst>
        <pc:docMk/>
      </pc:docMkLst>
      <pc:sldChg chg="modSp">
        <pc:chgData name="NADIA BENNETT" userId="" providerId="" clId="Web-{FEB7850C-9017-4716-9635-C3041CF74850}" dt="2022-02-22T14:04:53.618" v="19" actId="20577"/>
        <pc:sldMkLst>
          <pc:docMk/>
          <pc:sldMk cId="3712716387" sldId="324"/>
        </pc:sldMkLst>
        <pc:spChg chg="mod">
          <ac:chgData name="NADIA BENNETT" userId="" providerId="" clId="Web-{FEB7850C-9017-4716-9635-C3041CF74850}" dt="2022-02-22T14:04:53.618" v="19" actId="20577"/>
          <ac:spMkLst>
            <pc:docMk/>
            <pc:sldMk cId="3712716387" sldId="324"/>
            <ac:spMk id="6" creationId="{85D0F0FB-0C9A-4B5C-8963-86B0FE997C78}"/>
          </ac:spMkLst>
        </pc:spChg>
        <pc:spChg chg="mod">
          <ac:chgData name="NADIA BENNETT" userId="" providerId="" clId="Web-{FEB7850C-9017-4716-9635-C3041CF74850}" dt="2022-02-22T14:04:29.508" v="2" actId="20577"/>
          <ac:spMkLst>
            <pc:docMk/>
            <pc:sldMk cId="3712716387" sldId="324"/>
            <ac:spMk id="8" creationId="{AEA73B4B-F279-4D3D-A819-FCBCA5FE0EDE}"/>
          </ac:spMkLst>
        </pc:spChg>
        <pc:spChg chg="mod">
          <ac:chgData name="NADIA BENNETT" userId="" providerId="" clId="Web-{FEB7850C-9017-4716-9635-C3041CF74850}" dt="2022-02-22T14:04:38.149" v="5" actId="20577"/>
          <ac:spMkLst>
            <pc:docMk/>
            <pc:sldMk cId="3712716387" sldId="324"/>
            <ac:spMk id="9" creationId="{748C64F9-4540-40AD-B169-DFC81D13AD9D}"/>
          </ac:spMkLst>
        </pc:spChg>
      </pc:sldChg>
      <pc:sldChg chg="del">
        <pc:chgData name="NADIA BENNETT" userId="" providerId="" clId="Web-{FEB7850C-9017-4716-9635-C3041CF74850}" dt="2022-02-22T14:12:42.912" v="64"/>
        <pc:sldMkLst>
          <pc:docMk/>
          <pc:sldMk cId="2563456301" sldId="326"/>
        </pc:sldMkLst>
      </pc:sldChg>
      <pc:sldChg chg="del">
        <pc:chgData name="NADIA BENNETT" userId="" providerId="" clId="Web-{FEB7850C-9017-4716-9635-C3041CF74850}" dt="2022-02-22T14:12:37.849" v="63"/>
        <pc:sldMkLst>
          <pc:docMk/>
          <pc:sldMk cId="4107961704" sldId="327"/>
        </pc:sldMkLst>
      </pc:sldChg>
      <pc:sldChg chg="modSp del">
        <pc:chgData name="NADIA BENNETT" userId="" providerId="" clId="Web-{FEB7850C-9017-4716-9635-C3041CF74850}" dt="2022-02-22T14:11:54.676" v="61"/>
        <pc:sldMkLst>
          <pc:docMk/>
          <pc:sldMk cId="2327021342" sldId="328"/>
        </pc:sldMkLst>
        <pc:spChg chg="mod">
          <ac:chgData name="NADIA BENNETT" userId="" providerId="" clId="Web-{FEB7850C-9017-4716-9635-C3041CF74850}" dt="2022-02-22T14:11:47.082" v="58" actId="20577"/>
          <ac:spMkLst>
            <pc:docMk/>
            <pc:sldMk cId="2327021342" sldId="328"/>
            <ac:spMk id="2" creationId="{00000000-0000-0000-0000-000000000000}"/>
          </ac:spMkLst>
        </pc:spChg>
      </pc:sldChg>
      <pc:sldChg chg="addSp delSp modSp new">
        <pc:chgData name="NADIA BENNETT" userId="" providerId="" clId="Web-{FEB7850C-9017-4716-9635-C3041CF74850}" dt="2022-02-22T14:07:19.966" v="45" actId="20577"/>
        <pc:sldMkLst>
          <pc:docMk/>
          <pc:sldMk cId="1617341536" sldId="342"/>
        </pc:sldMkLst>
        <pc:spChg chg="mod">
          <ac:chgData name="NADIA BENNETT" userId="" providerId="" clId="Web-{FEB7850C-9017-4716-9635-C3041CF74850}" dt="2022-02-22T14:07:19.966" v="45" actId="20577"/>
          <ac:spMkLst>
            <pc:docMk/>
            <pc:sldMk cId="1617341536" sldId="342"/>
            <ac:spMk id="2" creationId="{5FCE1E87-F4E1-474B-9A81-782A4B5D0BAF}"/>
          </ac:spMkLst>
        </pc:spChg>
        <pc:spChg chg="del">
          <ac:chgData name="NADIA BENNETT" userId="" providerId="" clId="Web-{FEB7850C-9017-4716-9635-C3041CF74850}" dt="2022-02-22T14:06:30.840" v="21"/>
          <ac:spMkLst>
            <pc:docMk/>
            <pc:sldMk cId="1617341536" sldId="342"/>
            <ac:spMk id="3" creationId="{C027BA27-DF1B-4DDF-BEFA-C654935F66ED}"/>
          </ac:spMkLst>
        </pc:spChg>
        <pc:spChg chg="add del mod">
          <ac:chgData name="NADIA BENNETT" userId="" providerId="" clId="Web-{FEB7850C-9017-4716-9635-C3041CF74850}" dt="2022-02-22T14:06:37.340" v="24"/>
          <ac:spMkLst>
            <pc:docMk/>
            <pc:sldMk cId="1617341536" sldId="342"/>
            <ac:spMk id="6" creationId="{1A442AB2-C0A6-4CC6-8E99-F4D6183276FA}"/>
          </ac:spMkLst>
        </pc:spChg>
        <pc:spChg chg="add del mod">
          <ac:chgData name="NADIA BENNETT" userId="" providerId="" clId="Web-{FEB7850C-9017-4716-9635-C3041CF74850}" dt="2022-02-22T14:06:59.465" v="29"/>
          <ac:spMkLst>
            <pc:docMk/>
            <pc:sldMk cId="1617341536" sldId="342"/>
            <ac:spMk id="9" creationId="{85003FAF-47EE-4F07-83AD-4E94F73A9AA9}"/>
          </ac:spMkLst>
        </pc:spChg>
        <pc:graphicFrameChg chg="add mod ord modGraphic">
          <ac:chgData name="NADIA BENNETT" userId="" providerId="" clId="Web-{FEB7850C-9017-4716-9635-C3041CF74850}" dt="2022-02-22T14:06:30.840" v="21"/>
          <ac:graphicFrameMkLst>
            <pc:docMk/>
            <pc:sldMk cId="1617341536" sldId="342"/>
            <ac:graphicFrameMk id="5" creationId="{2A9BD3E5-A20A-417A-99D4-E4FA163A44D4}"/>
          </ac:graphicFrameMkLst>
        </pc:graphicFrameChg>
        <pc:graphicFrameChg chg="add del mod">
          <ac:chgData name="NADIA BENNETT" userId="" providerId="" clId="Web-{FEB7850C-9017-4716-9635-C3041CF74850}" dt="2022-02-22T14:06:59.465" v="30"/>
          <ac:graphicFrameMkLst>
            <pc:docMk/>
            <pc:sldMk cId="1617341536" sldId="342"/>
            <ac:graphicFrameMk id="8" creationId="{D2BA3AA5-F70D-4244-ACF9-57F17C2706A0}"/>
          </ac:graphicFrameMkLst>
        </pc:graphicFrameChg>
      </pc:sldChg>
      <pc:sldChg chg="addSp delSp modSp new">
        <pc:chgData name="NADIA BENNETT" userId="" providerId="" clId="Web-{FEB7850C-9017-4716-9635-C3041CF74850}" dt="2022-02-22T14:12:06.645" v="62" actId="1076"/>
        <pc:sldMkLst>
          <pc:docMk/>
          <pc:sldMk cId="2823427885" sldId="343"/>
        </pc:sldMkLst>
        <pc:spChg chg="mod">
          <ac:chgData name="NADIA BENNETT" userId="" providerId="" clId="Web-{FEB7850C-9017-4716-9635-C3041CF74850}" dt="2022-02-22T14:11:52.926" v="60" actId="20577"/>
          <ac:spMkLst>
            <pc:docMk/>
            <pc:sldMk cId="2823427885" sldId="343"/>
            <ac:spMk id="2" creationId="{03AE312B-5D36-402A-B843-233DC10C91DF}"/>
          </ac:spMkLst>
        </pc:spChg>
        <pc:spChg chg="del">
          <ac:chgData name="NADIA BENNETT" userId="" providerId="" clId="Web-{FEB7850C-9017-4716-9635-C3041CF74850}" dt="2022-02-22T14:11:05.769" v="50"/>
          <ac:spMkLst>
            <pc:docMk/>
            <pc:sldMk cId="2823427885" sldId="343"/>
            <ac:spMk id="3" creationId="{03DA1317-7B61-42F5-BBCC-462DBA075D1C}"/>
          </ac:spMkLst>
        </pc:spChg>
        <pc:spChg chg="add del">
          <ac:chgData name="NADIA BENNETT" userId="" providerId="" clId="Web-{FEB7850C-9017-4716-9635-C3041CF74850}" dt="2022-02-22T14:11:31.191" v="57"/>
          <ac:spMkLst>
            <pc:docMk/>
            <pc:sldMk cId="2823427885" sldId="343"/>
            <ac:spMk id="5" creationId="{E1A0B16C-C55D-4EB0-999A-55A591BD9259}"/>
          </ac:spMkLst>
        </pc:spChg>
        <pc:picChg chg="add mod">
          <ac:chgData name="NADIA BENNETT" userId="" providerId="" clId="Web-{FEB7850C-9017-4716-9635-C3041CF74850}" dt="2022-02-22T14:12:06.645" v="62" actId="1076"/>
          <ac:picMkLst>
            <pc:docMk/>
            <pc:sldMk cId="2823427885" sldId="343"/>
            <ac:picMk id="4" creationId="{9C9EBB94-4505-47C9-BA13-8236FDAF945E}"/>
          </ac:picMkLst>
        </pc:picChg>
      </pc:sldChg>
      <pc:sldChg chg="modSp new">
        <pc:chgData name="NADIA BENNETT" userId="" providerId="" clId="Web-{FEB7850C-9017-4716-9635-C3041CF74850}" dt="2022-02-22T14:32:44.629" v="332" actId="20577"/>
        <pc:sldMkLst>
          <pc:docMk/>
          <pc:sldMk cId="939562902" sldId="344"/>
        </pc:sldMkLst>
        <pc:spChg chg="mod">
          <ac:chgData name="NADIA BENNETT" userId="" providerId="" clId="Web-{FEB7850C-9017-4716-9635-C3041CF74850}" dt="2022-02-22T14:30:52.267" v="296" actId="20577"/>
          <ac:spMkLst>
            <pc:docMk/>
            <pc:sldMk cId="939562902" sldId="344"/>
            <ac:spMk id="2" creationId="{5CF9C727-6872-4B31-80F6-A5767E22BA36}"/>
          </ac:spMkLst>
        </pc:spChg>
        <pc:spChg chg="mod">
          <ac:chgData name="NADIA BENNETT" userId="" providerId="" clId="Web-{FEB7850C-9017-4716-9635-C3041CF74850}" dt="2022-02-22T14:32:44.629" v="332" actId="20577"/>
          <ac:spMkLst>
            <pc:docMk/>
            <pc:sldMk cId="939562902" sldId="344"/>
            <ac:spMk id="3" creationId="{7DE20BD2-4291-4952-8A73-5D4CBF47C7B3}"/>
          </ac:spMkLst>
        </pc:spChg>
      </pc:sldChg>
      <pc:sldChg chg="addSp delSp modSp new">
        <pc:chgData name="NADIA BENNETT" userId="" providerId="" clId="Web-{FEB7850C-9017-4716-9635-C3041CF74850}" dt="2022-02-22T14:31:28.534" v="303" actId="20577"/>
        <pc:sldMkLst>
          <pc:docMk/>
          <pc:sldMk cId="3027327555" sldId="345"/>
        </pc:sldMkLst>
        <pc:spChg chg="mod">
          <ac:chgData name="NADIA BENNETT" userId="" providerId="" clId="Web-{FEB7850C-9017-4716-9635-C3041CF74850}" dt="2022-02-22T14:31:28.534" v="303" actId="20577"/>
          <ac:spMkLst>
            <pc:docMk/>
            <pc:sldMk cId="3027327555" sldId="345"/>
            <ac:spMk id="2" creationId="{FF023F47-465E-40AF-83DE-EADED27C3264}"/>
          </ac:spMkLst>
        </pc:spChg>
        <pc:spChg chg="del">
          <ac:chgData name="NADIA BENNETT" userId="" providerId="" clId="Web-{FEB7850C-9017-4716-9635-C3041CF74850}" dt="2022-02-22T14:19:04.515" v="180"/>
          <ac:spMkLst>
            <pc:docMk/>
            <pc:sldMk cId="3027327555" sldId="345"/>
            <ac:spMk id="3" creationId="{28864189-83DC-414B-A58C-189AE03EC1D0}"/>
          </ac:spMkLst>
        </pc:spChg>
        <pc:picChg chg="add mod ord">
          <ac:chgData name="NADIA BENNETT" userId="" providerId="" clId="Web-{FEB7850C-9017-4716-9635-C3041CF74850}" dt="2022-02-22T14:19:04.515" v="180"/>
          <ac:picMkLst>
            <pc:docMk/>
            <pc:sldMk cId="3027327555" sldId="345"/>
            <ac:picMk id="4" creationId="{25B78103-8935-4D17-8BD4-65631C4524EF}"/>
          </ac:picMkLst>
        </pc:picChg>
      </pc:sldChg>
      <pc:sldChg chg="addSp delSp modSp new del">
        <pc:chgData name="NADIA BENNETT" userId="" providerId="" clId="Web-{FEB7850C-9017-4716-9635-C3041CF74850}" dt="2022-02-22T14:30:57.986" v="297"/>
        <pc:sldMkLst>
          <pc:docMk/>
          <pc:sldMk cId="2653185609" sldId="346"/>
        </pc:sldMkLst>
        <pc:spChg chg="del">
          <ac:chgData name="NADIA BENNETT" userId="" providerId="" clId="Web-{FEB7850C-9017-4716-9635-C3041CF74850}" dt="2022-02-22T14:19:48.891" v="182"/>
          <ac:spMkLst>
            <pc:docMk/>
            <pc:sldMk cId="2653185609" sldId="346"/>
            <ac:spMk id="3" creationId="{85E14BDA-01DB-4B37-859E-34AD081BCE6D}"/>
          </ac:spMkLst>
        </pc:spChg>
        <pc:picChg chg="add mod ord">
          <ac:chgData name="NADIA BENNETT" userId="" providerId="" clId="Web-{FEB7850C-9017-4716-9635-C3041CF74850}" dt="2022-02-22T14:19:48.891" v="182"/>
          <ac:picMkLst>
            <pc:docMk/>
            <pc:sldMk cId="2653185609" sldId="346"/>
            <ac:picMk id="4" creationId="{5AE14B14-AB1F-41E2-8BAE-D73FB06B92BC}"/>
          </ac:picMkLst>
        </pc:picChg>
      </pc:sldChg>
      <pc:sldChg chg="addSp delSp modSp new del">
        <pc:chgData name="NADIA BENNETT" userId="" providerId="" clId="Web-{FEB7850C-9017-4716-9635-C3041CF74850}" dt="2022-02-22T14:31:41.050" v="304"/>
        <pc:sldMkLst>
          <pc:docMk/>
          <pc:sldMk cId="2263484215" sldId="347"/>
        </pc:sldMkLst>
        <pc:spChg chg="del">
          <ac:chgData name="NADIA BENNETT" userId="" providerId="" clId="Web-{FEB7850C-9017-4716-9635-C3041CF74850}" dt="2022-02-22T14:21:09.877" v="184"/>
          <ac:spMkLst>
            <pc:docMk/>
            <pc:sldMk cId="2263484215" sldId="347"/>
            <ac:spMk id="3" creationId="{560214EC-CF52-4B58-9AD4-57C23E5884BE}"/>
          </ac:spMkLst>
        </pc:spChg>
        <pc:picChg chg="add mod ord">
          <ac:chgData name="NADIA BENNETT" userId="" providerId="" clId="Web-{FEB7850C-9017-4716-9635-C3041CF74850}" dt="2022-02-22T14:21:09.877" v="184"/>
          <ac:picMkLst>
            <pc:docMk/>
            <pc:sldMk cId="2263484215" sldId="347"/>
            <ac:picMk id="4" creationId="{A1F90F65-911F-4AA0-B4D0-064955732208}"/>
          </ac:picMkLst>
        </pc:picChg>
      </pc:sldChg>
      <pc:sldChg chg="addSp modSp new ord">
        <pc:chgData name="NADIA BENNETT" userId="" providerId="" clId="Web-{FEB7850C-9017-4716-9635-C3041CF74850}" dt="2022-02-22T14:28:47.123" v="251" actId="1076"/>
        <pc:sldMkLst>
          <pc:docMk/>
          <pc:sldMk cId="1805271552" sldId="348"/>
        </pc:sldMkLst>
        <pc:spChg chg="mod">
          <ac:chgData name="NADIA BENNETT" userId="" providerId="" clId="Web-{FEB7850C-9017-4716-9635-C3041CF74850}" dt="2022-02-22T14:27:22.309" v="241" actId="20577"/>
          <ac:spMkLst>
            <pc:docMk/>
            <pc:sldMk cId="1805271552" sldId="348"/>
            <ac:spMk id="2" creationId="{E857237E-03EE-415D-8DE1-514C4D512A40}"/>
          </ac:spMkLst>
        </pc:spChg>
        <pc:spChg chg="mod">
          <ac:chgData name="NADIA BENNETT" userId="" providerId="" clId="Web-{FEB7850C-9017-4716-9635-C3041CF74850}" dt="2022-02-22T14:26:22.839" v="206" actId="20577"/>
          <ac:spMkLst>
            <pc:docMk/>
            <pc:sldMk cId="1805271552" sldId="348"/>
            <ac:spMk id="3" creationId="{BB8894EE-438F-4923-9C70-A510A1163669}"/>
          </ac:spMkLst>
        </pc:spChg>
        <pc:picChg chg="add mod">
          <ac:chgData name="NADIA BENNETT" userId="" providerId="" clId="Web-{FEB7850C-9017-4716-9635-C3041CF74850}" dt="2022-02-22T14:28:47.123" v="251" actId="1076"/>
          <ac:picMkLst>
            <pc:docMk/>
            <pc:sldMk cId="1805271552" sldId="348"/>
            <ac:picMk id="4" creationId="{5CE2CCCE-827D-4969-AEFF-D66AE4A12F6D}"/>
          </ac:picMkLst>
        </pc:picChg>
      </pc:sldChg>
      <pc:sldChg chg="addSp delSp modSp new del">
        <pc:chgData name="NADIA BENNETT" userId="" providerId="" clId="Web-{FEB7850C-9017-4716-9635-C3041CF74850}" dt="2022-02-22T14:24:38.916" v="195"/>
        <pc:sldMkLst>
          <pc:docMk/>
          <pc:sldMk cId="61500545" sldId="349"/>
        </pc:sldMkLst>
        <pc:spChg chg="add del">
          <ac:chgData name="NADIA BENNETT" userId="" providerId="" clId="Web-{FEB7850C-9017-4716-9635-C3041CF74850}" dt="2022-02-22T14:24:38.555" v="194"/>
          <ac:spMkLst>
            <pc:docMk/>
            <pc:sldMk cId="61500545" sldId="349"/>
            <ac:spMk id="3" creationId="{1FA2FC9B-25A6-4C11-8E19-AEDA81A24853}"/>
          </ac:spMkLst>
        </pc:spChg>
        <pc:picChg chg="add del mod ord">
          <ac:chgData name="NADIA BENNETT" userId="" providerId="" clId="Web-{FEB7850C-9017-4716-9635-C3041CF74850}" dt="2022-02-22T14:24:26.226" v="190"/>
          <ac:picMkLst>
            <pc:docMk/>
            <pc:sldMk cId="61500545" sldId="349"/>
            <ac:picMk id="4" creationId="{0C8F4051-B00E-4292-B463-66E72F70B2B6}"/>
          </ac:picMkLst>
        </pc:picChg>
        <pc:picChg chg="add del mod">
          <ac:chgData name="NADIA BENNETT" userId="" providerId="" clId="Web-{FEB7850C-9017-4716-9635-C3041CF74850}" dt="2022-02-22T14:24:36.226" v="193"/>
          <ac:picMkLst>
            <pc:docMk/>
            <pc:sldMk cId="61500545" sldId="349"/>
            <ac:picMk id="5" creationId="{78A02DD0-B982-40BF-BF44-D52EDDC394FD}"/>
          </ac:picMkLst>
        </pc:picChg>
      </pc:sldChg>
      <pc:sldChg chg="addSp delSp modSp new">
        <pc:chgData name="NADIA BENNETT" userId="" providerId="" clId="Web-{FEB7850C-9017-4716-9635-C3041CF74850}" dt="2022-02-22T14:32:18.316" v="330" actId="20577"/>
        <pc:sldMkLst>
          <pc:docMk/>
          <pc:sldMk cId="3314559104" sldId="349"/>
        </pc:sldMkLst>
        <pc:spChg chg="mod">
          <ac:chgData name="NADIA BENNETT" userId="" providerId="" clId="Web-{FEB7850C-9017-4716-9635-C3041CF74850}" dt="2022-02-22T14:32:18.316" v="330" actId="20577"/>
          <ac:spMkLst>
            <pc:docMk/>
            <pc:sldMk cId="3314559104" sldId="349"/>
            <ac:spMk id="2" creationId="{E12D7C75-236D-4DD2-8186-2A6AC67DBD21}"/>
          </ac:spMkLst>
        </pc:spChg>
        <pc:spChg chg="del mod">
          <ac:chgData name="NADIA BENNETT" userId="" providerId="" clId="Web-{FEB7850C-9017-4716-9635-C3041CF74850}" dt="2022-02-22T14:24:51.055" v="198"/>
          <ac:spMkLst>
            <pc:docMk/>
            <pc:sldMk cId="3314559104" sldId="349"/>
            <ac:spMk id="3" creationId="{3FEDB053-2E62-4D2F-B353-AC9AA119255F}"/>
          </ac:spMkLst>
        </pc:spChg>
        <pc:picChg chg="add mod ord">
          <ac:chgData name="NADIA BENNETT" userId="" providerId="" clId="Web-{FEB7850C-9017-4716-9635-C3041CF74850}" dt="2022-02-22T14:24:51.055" v="198"/>
          <ac:picMkLst>
            <pc:docMk/>
            <pc:sldMk cId="3314559104" sldId="349"/>
            <ac:picMk id="4" creationId="{FC20B13D-1B33-4003-BC03-DF8926FECCD9}"/>
          </ac:picMkLst>
        </pc:picChg>
      </pc:sldChg>
      <pc:sldChg chg="addSp delSp modSp new">
        <pc:chgData name="NADIA BENNETT" userId="" providerId="" clId="Web-{FEB7850C-9017-4716-9635-C3041CF74850}" dt="2022-02-22T14:37:35.371" v="335" actId="20577"/>
        <pc:sldMkLst>
          <pc:docMk/>
          <pc:sldMk cId="840878342" sldId="350"/>
        </pc:sldMkLst>
        <pc:spChg chg="mod">
          <ac:chgData name="NADIA BENNETT" userId="" providerId="" clId="Web-{FEB7850C-9017-4716-9635-C3041CF74850}" dt="2022-02-22T14:37:35.371" v="335" actId="20577"/>
          <ac:spMkLst>
            <pc:docMk/>
            <pc:sldMk cId="840878342" sldId="350"/>
            <ac:spMk id="2" creationId="{35394FBE-7F3C-46B2-A2CA-EB337502A18D}"/>
          </ac:spMkLst>
        </pc:spChg>
        <pc:spChg chg="del">
          <ac:chgData name="NADIA BENNETT" userId="" providerId="" clId="Web-{FEB7850C-9017-4716-9635-C3041CF74850}" dt="2022-02-22T14:25:28.556" v="200"/>
          <ac:spMkLst>
            <pc:docMk/>
            <pc:sldMk cId="840878342" sldId="350"/>
            <ac:spMk id="3" creationId="{49E6675B-11EC-4FEA-8C9F-AF85939650E8}"/>
          </ac:spMkLst>
        </pc:spChg>
        <pc:picChg chg="add mod ord">
          <ac:chgData name="NADIA BENNETT" userId="" providerId="" clId="Web-{FEB7850C-9017-4716-9635-C3041CF74850}" dt="2022-02-22T14:25:28.556" v="200"/>
          <ac:picMkLst>
            <pc:docMk/>
            <pc:sldMk cId="840878342" sldId="350"/>
            <ac:picMk id="4" creationId="{2B2BDF3F-EAEE-4219-8DF4-336EB5D2F1AC}"/>
          </ac:picMkLst>
        </pc:picChg>
      </pc:sldChg>
      <pc:sldChg chg="addSp delSp modSp new del">
        <pc:chgData name="NADIA BENNETT" userId="" providerId="" clId="Web-{FEB7850C-9017-4716-9635-C3041CF74850}" dt="2022-02-22T14:35:08.727" v="333"/>
        <pc:sldMkLst>
          <pc:docMk/>
          <pc:sldMk cId="1966687552" sldId="351"/>
        </pc:sldMkLst>
        <pc:spChg chg="del">
          <ac:chgData name="NADIA BENNETT" userId="" providerId="" clId="Web-{FEB7850C-9017-4716-9635-C3041CF74850}" dt="2022-02-22T14:26:00.869" v="202"/>
          <ac:spMkLst>
            <pc:docMk/>
            <pc:sldMk cId="1966687552" sldId="351"/>
            <ac:spMk id="3" creationId="{B1F6A3F1-45E3-441D-BCB3-C7B62B425B4E}"/>
          </ac:spMkLst>
        </pc:spChg>
        <pc:spChg chg="add mod">
          <ac:chgData name="NADIA BENNETT" userId="" providerId="" clId="Web-{FEB7850C-9017-4716-9635-C3041CF74850}" dt="2022-02-22T14:27:49.653" v="242"/>
          <ac:spMkLst>
            <pc:docMk/>
            <pc:sldMk cId="1966687552" sldId="351"/>
            <ac:spMk id="6" creationId="{CA47B25D-7420-49C2-8FF9-18A8ABD685F5}"/>
          </ac:spMkLst>
        </pc:spChg>
        <pc:picChg chg="add del mod ord">
          <ac:chgData name="NADIA BENNETT" userId="" providerId="" clId="Web-{FEB7850C-9017-4716-9635-C3041CF74850}" dt="2022-02-22T14:27:49.653" v="242"/>
          <ac:picMkLst>
            <pc:docMk/>
            <pc:sldMk cId="1966687552" sldId="351"/>
            <ac:picMk id="4" creationId="{FD84785F-5DBE-4E1E-AF01-5D3343C5818B}"/>
          </ac:picMkLst>
        </pc:picChg>
      </pc:sldChg>
    </pc:docChg>
  </pc:docChgLst>
  <pc:docChgLst>
    <pc:chgData name="NADIA BENNETT" clId="Web-{4ADA4881-173C-4D40-BA96-43771A540DCB}"/>
    <pc:docChg chg="addSld delSld modSld">
      <pc:chgData name="NADIA BENNETT" userId="" providerId="" clId="Web-{4ADA4881-173C-4D40-BA96-43771A540DCB}" dt="2023-10-24T17:46:15.786" v="70" actId="20577"/>
      <pc:docMkLst>
        <pc:docMk/>
      </pc:docMkLst>
      <pc:sldChg chg="modSp modNotes">
        <pc:chgData name="NADIA BENNETT" userId="" providerId="" clId="Web-{4ADA4881-173C-4D40-BA96-43771A540DCB}" dt="2023-10-24T17:45:31.644" v="60"/>
        <pc:sldMkLst>
          <pc:docMk/>
          <pc:sldMk cId="1617341536" sldId="342"/>
        </pc:sldMkLst>
        <pc:graphicFrameChg chg="mod modGraphic">
          <ac:chgData name="NADIA BENNETT" userId="" providerId="" clId="Web-{4ADA4881-173C-4D40-BA96-43771A540DCB}" dt="2023-10-24T17:45:31.644" v="60"/>
          <ac:graphicFrameMkLst>
            <pc:docMk/>
            <pc:sldMk cId="1617341536" sldId="342"/>
            <ac:graphicFrameMk id="5" creationId="{2A9BD3E5-A20A-417A-99D4-E4FA163A44D4}"/>
          </ac:graphicFrameMkLst>
        </pc:graphicFrameChg>
      </pc:sldChg>
      <pc:sldChg chg="modSp">
        <pc:chgData name="NADIA BENNETT" userId="" providerId="" clId="Web-{4ADA4881-173C-4D40-BA96-43771A540DCB}" dt="2023-10-24T17:46:15.786" v="70" actId="20577"/>
        <pc:sldMkLst>
          <pc:docMk/>
          <pc:sldMk cId="1172958280" sldId="367"/>
        </pc:sldMkLst>
        <pc:spChg chg="mod">
          <ac:chgData name="NADIA BENNETT" userId="" providerId="" clId="Web-{4ADA4881-173C-4D40-BA96-43771A540DCB}" dt="2023-10-24T17:46:15.786" v="70" actId="20577"/>
          <ac:spMkLst>
            <pc:docMk/>
            <pc:sldMk cId="1172958280" sldId="367"/>
            <ac:spMk id="3" creationId="{ED11B8C9-6511-D30A-B6B8-5BDBAABCF066}"/>
          </ac:spMkLst>
        </pc:spChg>
      </pc:sldChg>
      <pc:sldChg chg="addSp delSp modSp new del">
        <pc:chgData name="NADIA BENNETT" userId="" providerId="" clId="Web-{4ADA4881-173C-4D40-BA96-43771A540DCB}" dt="2023-10-24T17:45:37.253" v="61"/>
        <pc:sldMkLst>
          <pc:docMk/>
          <pc:sldMk cId="2491934025" sldId="368"/>
        </pc:sldMkLst>
        <pc:spChg chg="del">
          <ac:chgData name="NADIA BENNETT" userId="" providerId="" clId="Web-{4ADA4881-173C-4D40-BA96-43771A540DCB}" dt="2023-10-24T17:27:52.606" v="3"/>
          <ac:spMkLst>
            <pc:docMk/>
            <pc:sldMk cId="2491934025" sldId="368"/>
            <ac:spMk id="3" creationId="{8D30C34F-F5A6-60E9-E9F5-01726E751A6F}"/>
          </ac:spMkLst>
        </pc:spChg>
        <pc:spChg chg="add mod">
          <ac:chgData name="NADIA BENNETT" userId="" providerId="" clId="Web-{4ADA4881-173C-4D40-BA96-43771A540DCB}" dt="2023-10-24T17:27:53.840" v="6"/>
          <ac:spMkLst>
            <pc:docMk/>
            <pc:sldMk cId="2491934025" sldId="368"/>
            <ac:spMk id="6" creationId="{D9B49015-3328-D82C-4DB2-2887BA0C1FFE}"/>
          </ac:spMkLst>
        </pc:spChg>
        <pc:graphicFrameChg chg="add mod">
          <ac:chgData name="NADIA BENNETT" userId="" providerId="" clId="Web-{4ADA4881-173C-4D40-BA96-43771A540DCB}" dt="2023-10-24T17:27:53.794" v="4"/>
          <ac:graphicFrameMkLst>
            <pc:docMk/>
            <pc:sldMk cId="2491934025" sldId="368"/>
            <ac:graphicFrameMk id="5" creationId="{55CFA67E-F942-CEDD-8379-4860636E7BDF}"/>
          </ac:graphicFrameMkLst>
        </pc:graphicFrameChg>
      </pc:sldChg>
    </pc:docChg>
  </pc:docChgLst>
  <pc:docChgLst>
    <pc:chgData name="MAGGIE KRALL" userId="xRdK13+WikpRoSPJivIznw2UC0jRwpwLFnMH//ZTRZY=" providerId="None" clId="Web-{27C5B54F-403E-4291-A3FB-A7BD0B8F5309}"/>
    <pc:docChg chg="modSld">
      <pc:chgData name="MAGGIE KRALL" userId="xRdK13+WikpRoSPJivIznw2UC0jRwpwLFnMH//ZTRZY=" providerId="None" clId="Web-{27C5B54F-403E-4291-A3FB-A7BD0B8F5309}" dt="2023-01-24T20:24:25.912" v="1" actId="20577"/>
      <pc:docMkLst>
        <pc:docMk/>
      </pc:docMkLst>
      <pc:sldChg chg="modSp">
        <pc:chgData name="MAGGIE KRALL" userId="xRdK13+WikpRoSPJivIznw2UC0jRwpwLFnMH//ZTRZY=" providerId="None" clId="Web-{27C5B54F-403E-4291-A3FB-A7BD0B8F5309}" dt="2023-01-24T20:24:25.912" v="1" actId="20577"/>
        <pc:sldMkLst>
          <pc:docMk/>
          <pc:sldMk cId="4086617750" sldId="323"/>
        </pc:sldMkLst>
        <pc:spChg chg="mod">
          <ac:chgData name="MAGGIE KRALL" userId="xRdK13+WikpRoSPJivIznw2UC0jRwpwLFnMH//ZTRZY=" providerId="None" clId="Web-{27C5B54F-403E-4291-A3FB-A7BD0B8F5309}" dt="2023-01-24T20:24:25.912" v="1" actId="20577"/>
          <ac:spMkLst>
            <pc:docMk/>
            <pc:sldMk cId="4086617750" sldId="323"/>
            <ac:spMk id="3" creationId="{00000000-0000-0000-0000-000000000000}"/>
          </ac:spMkLst>
        </pc:spChg>
      </pc:sldChg>
    </pc:docChg>
  </pc:docChgLst>
  <pc:docChgLst>
    <pc:chgData name="JENNIFER KOGAN" userId="r8L10Rx6wmtmFfrwbY3n1UWxuYWw9g4r9KVjS0ekZyk=" providerId="None" clId="Web-{4AA7BEE3-02AB-4B74-AE35-5BE2CF4936F8}"/>
    <pc:docChg chg="addSld modSld sldOrd">
      <pc:chgData name="JENNIFER KOGAN" userId="r8L10Rx6wmtmFfrwbY3n1UWxuYWw9g4r9KVjS0ekZyk=" providerId="None" clId="Web-{4AA7BEE3-02AB-4B74-AE35-5BE2CF4936F8}" dt="2022-02-22T21:00:32.999" v="338" actId="20577"/>
      <pc:docMkLst>
        <pc:docMk/>
      </pc:docMkLst>
      <pc:sldChg chg="addSp modSp">
        <pc:chgData name="JENNIFER KOGAN" userId="r8L10Rx6wmtmFfrwbY3n1UWxuYWw9g4r9KVjS0ekZyk=" providerId="None" clId="Web-{4AA7BEE3-02AB-4B74-AE35-5BE2CF4936F8}" dt="2022-02-22T20:51:49.569" v="177" actId="1076"/>
        <pc:sldMkLst>
          <pc:docMk/>
          <pc:sldMk cId="4210745417" sldId="319"/>
        </pc:sldMkLst>
        <pc:spChg chg="add mod">
          <ac:chgData name="JENNIFER KOGAN" userId="r8L10Rx6wmtmFfrwbY3n1UWxuYWw9g4r9KVjS0ekZyk=" providerId="None" clId="Web-{4AA7BEE3-02AB-4B74-AE35-5BE2CF4936F8}" dt="2022-02-22T20:51:46.928" v="176" actId="1076"/>
          <ac:spMkLst>
            <pc:docMk/>
            <pc:sldMk cId="4210745417" sldId="319"/>
            <ac:spMk id="6" creationId="{E8727E3D-5EC3-4F7D-99FE-8720593DD622}"/>
          </ac:spMkLst>
        </pc:spChg>
        <pc:spChg chg="mod">
          <ac:chgData name="JENNIFER KOGAN" userId="r8L10Rx6wmtmFfrwbY3n1UWxuYWw9g4r9KVjS0ekZyk=" providerId="None" clId="Web-{4AA7BEE3-02AB-4B74-AE35-5BE2CF4936F8}" dt="2022-02-22T20:40:49.200" v="94" actId="20577"/>
          <ac:spMkLst>
            <pc:docMk/>
            <pc:sldMk cId="4210745417" sldId="319"/>
            <ac:spMk id="10" creationId="{A9CF76A0-81FB-4E4E-9A59-9BEF23CE7CD6}"/>
          </ac:spMkLst>
        </pc:spChg>
        <pc:spChg chg="mod">
          <ac:chgData name="JENNIFER KOGAN" userId="r8L10Rx6wmtmFfrwbY3n1UWxuYWw9g4r9KVjS0ekZyk=" providerId="None" clId="Web-{4AA7BEE3-02AB-4B74-AE35-5BE2CF4936F8}" dt="2022-02-22T20:41:03.684" v="97" actId="20577"/>
          <ac:spMkLst>
            <pc:docMk/>
            <pc:sldMk cId="4210745417" sldId="319"/>
            <ac:spMk id="12" creationId="{52184618-A5F2-49A1-8744-99C8269ACAB8}"/>
          </ac:spMkLst>
        </pc:spChg>
        <pc:picChg chg="add mod">
          <ac:chgData name="JENNIFER KOGAN" userId="r8L10Rx6wmtmFfrwbY3n1UWxuYWw9g4r9KVjS0ekZyk=" providerId="None" clId="Web-{4AA7BEE3-02AB-4B74-AE35-5BE2CF4936F8}" dt="2022-02-22T20:51:49.569" v="177" actId="1076"/>
          <ac:picMkLst>
            <pc:docMk/>
            <pc:sldMk cId="4210745417" sldId="319"/>
            <ac:picMk id="7" creationId="{1D14180A-D72A-4817-8197-23852885B967}"/>
          </ac:picMkLst>
        </pc:picChg>
      </pc:sldChg>
      <pc:sldChg chg="modSp">
        <pc:chgData name="JENNIFER KOGAN" userId="r8L10Rx6wmtmFfrwbY3n1UWxuYWw9g4r9KVjS0ekZyk=" providerId="None" clId="Web-{4AA7BEE3-02AB-4B74-AE35-5BE2CF4936F8}" dt="2022-02-22T20:38:50.542" v="31"/>
        <pc:sldMkLst>
          <pc:docMk/>
          <pc:sldMk cId="3854007514" sldId="321"/>
        </pc:sldMkLst>
        <pc:graphicFrameChg chg="mod modGraphic">
          <ac:chgData name="JENNIFER KOGAN" userId="r8L10Rx6wmtmFfrwbY3n1UWxuYWw9g4r9KVjS0ekZyk=" providerId="None" clId="Web-{4AA7BEE3-02AB-4B74-AE35-5BE2CF4936F8}" dt="2022-02-22T20:38:50.542" v="31"/>
          <ac:graphicFrameMkLst>
            <pc:docMk/>
            <pc:sldMk cId="3854007514" sldId="321"/>
            <ac:graphicFrameMk id="4" creationId="{596981EF-07BA-410D-98FF-1A0FB55473F8}"/>
          </ac:graphicFrameMkLst>
        </pc:graphicFrameChg>
      </pc:sldChg>
      <pc:sldChg chg="modSp">
        <pc:chgData name="JENNIFER KOGAN" userId="r8L10Rx6wmtmFfrwbY3n1UWxuYWw9g4r9KVjS0ekZyk=" providerId="None" clId="Web-{4AA7BEE3-02AB-4B74-AE35-5BE2CF4936F8}" dt="2022-02-22T20:50:00.567" v="144" actId="20577"/>
        <pc:sldMkLst>
          <pc:docMk/>
          <pc:sldMk cId="1509614324" sldId="329"/>
        </pc:sldMkLst>
        <pc:spChg chg="mod">
          <ac:chgData name="JENNIFER KOGAN" userId="r8L10Rx6wmtmFfrwbY3n1UWxuYWw9g4r9KVjS0ekZyk=" providerId="None" clId="Web-{4AA7BEE3-02AB-4B74-AE35-5BE2CF4936F8}" dt="2022-02-22T20:50:00.567" v="144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modSp new ord">
        <pc:chgData name="JENNIFER KOGAN" userId="r8L10Rx6wmtmFfrwbY3n1UWxuYWw9g4r9KVjS0ekZyk=" providerId="None" clId="Web-{4AA7BEE3-02AB-4B74-AE35-5BE2CF4936F8}" dt="2022-02-22T21:00:32.999" v="338" actId="20577"/>
        <pc:sldMkLst>
          <pc:docMk/>
          <pc:sldMk cId="1333855204" sldId="351"/>
        </pc:sldMkLst>
        <pc:spChg chg="mod">
          <ac:chgData name="JENNIFER KOGAN" userId="r8L10Rx6wmtmFfrwbY3n1UWxuYWw9g4r9KVjS0ekZyk=" providerId="None" clId="Web-{4AA7BEE3-02AB-4B74-AE35-5BE2CF4936F8}" dt="2022-02-22T20:56:37.245" v="256" actId="20577"/>
          <ac:spMkLst>
            <pc:docMk/>
            <pc:sldMk cId="1333855204" sldId="351"/>
            <ac:spMk id="2" creationId="{B4350621-7C43-4022-AD98-D3FBB34EBB28}"/>
          </ac:spMkLst>
        </pc:spChg>
        <pc:spChg chg="mod">
          <ac:chgData name="JENNIFER KOGAN" userId="r8L10Rx6wmtmFfrwbY3n1UWxuYWw9g4r9KVjS0ekZyk=" providerId="None" clId="Web-{4AA7BEE3-02AB-4B74-AE35-5BE2CF4936F8}" dt="2022-02-22T21:00:32.999" v="338" actId="20577"/>
          <ac:spMkLst>
            <pc:docMk/>
            <pc:sldMk cId="1333855204" sldId="351"/>
            <ac:spMk id="3" creationId="{0D0DCBED-8051-45F7-B3F2-CDEF35149EF1}"/>
          </ac:spMkLst>
        </pc:spChg>
      </pc:sldChg>
    </pc:docChg>
  </pc:docChgLst>
  <pc:docChgLst>
    <pc:chgData name="NADIA BENNETT" clId="Web-{4FFA5A15-35C9-442E-91F1-F47C84AA9B1C}"/>
    <pc:docChg chg="modSld">
      <pc:chgData name="NADIA BENNETT" userId="" providerId="" clId="Web-{4FFA5A15-35C9-442E-91F1-F47C84AA9B1C}" dt="2023-10-16T04:24:33.781" v="5" actId="20577"/>
      <pc:docMkLst>
        <pc:docMk/>
      </pc:docMkLst>
      <pc:sldChg chg="modSp">
        <pc:chgData name="NADIA BENNETT" userId="" providerId="" clId="Web-{4FFA5A15-35C9-442E-91F1-F47C84AA9B1C}" dt="2023-10-16T04:24:33.781" v="5" actId="20577"/>
        <pc:sldMkLst>
          <pc:docMk/>
          <pc:sldMk cId="2823427885" sldId="343"/>
        </pc:sldMkLst>
        <pc:spChg chg="mod">
          <ac:chgData name="NADIA BENNETT" userId="" providerId="" clId="Web-{4FFA5A15-35C9-442E-91F1-F47C84AA9B1C}" dt="2023-10-16T04:24:33.781" v="5" actId="20577"/>
          <ac:spMkLst>
            <pc:docMk/>
            <pc:sldMk cId="2823427885" sldId="343"/>
            <ac:spMk id="2" creationId="{03AE312B-5D36-402A-B843-233DC10C91DF}"/>
          </ac:spMkLst>
        </pc:spChg>
      </pc:sldChg>
    </pc:docChg>
  </pc:docChgLst>
  <pc:docChgLst>
    <pc:chgData name="Peter Yen" userId="NYOcPD0d7Xvu6xcF87Sd5wcYSTEE0jj6aWoshV0zeEA=" providerId="None" clId="Web-{EB37A4BE-CB8C-4240-A566-065043F623E0}"/>
    <pc:docChg chg="modSld">
      <pc:chgData name="Peter Yen" userId="NYOcPD0d7Xvu6xcF87Sd5wcYSTEE0jj6aWoshV0zeEA=" providerId="None" clId="Web-{EB37A4BE-CB8C-4240-A566-065043F623E0}" dt="2022-02-09T03:20:16.689" v="10" actId="20577"/>
      <pc:docMkLst>
        <pc:docMk/>
      </pc:docMkLst>
      <pc:sldChg chg="modSp">
        <pc:chgData name="Peter Yen" userId="NYOcPD0d7Xvu6xcF87Sd5wcYSTEE0jj6aWoshV0zeEA=" providerId="None" clId="Web-{EB37A4BE-CB8C-4240-A566-065043F623E0}" dt="2022-02-09T03:19:37.078" v="7" actId="20577"/>
        <pc:sldMkLst>
          <pc:docMk/>
          <pc:sldMk cId="4086617750" sldId="323"/>
        </pc:sldMkLst>
        <pc:spChg chg="mod">
          <ac:chgData name="Peter Yen" userId="NYOcPD0d7Xvu6xcF87Sd5wcYSTEE0jj6aWoshV0zeEA=" providerId="None" clId="Web-{EB37A4BE-CB8C-4240-A566-065043F623E0}" dt="2022-02-09T03:19:37.078" v="7" actId="20577"/>
          <ac:spMkLst>
            <pc:docMk/>
            <pc:sldMk cId="4086617750" sldId="323"/>
            <ac:spMk id="3" creationId="{00000000-0000-0000-0000-000000000000}"/>
          </ac:spMkLst>
        </pc:spChg>
        <pc:spChg chg="mod">
          <ac:chgData name="Peter Yen" userId="NYOcPD0d7Xvu6xcF87Sd5wcYSTEE0jj6aWoshV0zeEA=" providerId="None" clId="Web-{EB37A4BE-CB8C-4240-A566-065043F623E0}" dt="2022-02-09T03:19:00.890" v="4"/>
          <ac:spMkLst>
            <pc:docMk/>
            <pc:sldMk cId="4086617750" sldId="323"/>
            <ac:spMk id="5" creationId="{B61FF691-58C8-490F-AA17-6DB1C3525E48}"/>
          </ac:spMkLst>
        </pc:spChg>
      </pc:sldChg>
      <pc:sldChg chg="modSp">
        <pc:chgData name="Peter Yen" userId="NYOcPD0d7Xvu6xcF87Sd5wcYSTEE0jj6aWoshV0zeEA=" providerId="None" clId="Web-{EB37A4BE-CB8C-4240-A566-065043F623E0}" dt="2022-02-09T03:20:16.689" v="10" actId="20577"/>
        <pc:sldMkLst>
          <pc:docMk/>
          <pc:sldMk cId="1509614324" sldId="329"/>
        </pc:sldMkLst>
        <pc:spChg chg="mod">
          <ac:chgData name="Peter Yen" userId="NYOcPD0d7Xvu6xcF87Sd5wcYSTEE0jj6aWoshV0zeEA=" providerId="None" clId="Web-{EB37A4BE-CB8C-4240-A566-065043F623E0}" dt="2022-02-09T03:20:16.689" v="10" actId="20577"/>
          <ac:spMkLst>
            <pc:docMk/>
            <pc:sldMk cId="1509614324" sldId="329"/>
            <ac:spMk id="2" creationId="{00000000-0000-0000-0000-000000000000}"/>
          </ac:spMkLst>
        </pc:spChg>
      </pc:sldChg>
    </pc:docChg>
  </pc:docChgLst>
  <pc:docChgLst>
    <pc:chgData name="Peter Yen" userId="NYOcPD0d7Xvu6xcF87Sd5wcYSTEE0jj6aWoshV0zeEA=" providerId="None" clId="Web-{988D7EA4-4001-4519-95E8-264A1A53E69F}"/>
    <pc:docChg chg="addSld delSld modSld sldOrd">
      <pc:chgData name="Peter Yen" userId="NYOcPD0d7Xvu6xcF87Sd5wcYSTEE0jj6aWoshV0zeEA=" providerId="None" clId="Web-{988D7EA4-4001-4519-95E8-264A1A53E69F}" dt="2022-02-08T04:18:11.859" v="693" actId="20577"/>
      <pc:docMkLst>
        <pc:docMk/>
      </pc:docMkLst>
      <pc:sldChg chg="addSp modSp mod modClrScheme chgLayout">
        <pc:chgData name="Peter Yen" userId="NYOcPD0d7Xvu6xcF87Sd5wcYSTEE0jj6aWoshV0zeEA=" providerId="None" clId="Web-{988D7EA4-4001-4519-95E8-264A1A53E69F}" dt="2022-02-08T04:17:31.279" v="685" actId="20577"/>
        <pc:sldMkLst>
          <pc:docMk/>
          <pc:sldMk cId="3875306443" sldId="322"/>
        </pc:sldMkLst>
        <pc:spChg chg="mod ord">
          <ac:chgData name="Peter Yen" userId="NYOcPD0d7Xvu6xcF87Sd5wcYSTEE0jj6aWoshV0zeEA=" providerId="None" clId="Web-{988D7EA4-4001-4519-95E8-264A1A53E69F}" dt="2022-02-08T04:17:18.560" v="683" actId="20577"/>
          <ac:spMkLst>
            <pc:docMk/>
            <pc:sldMk cId="3875306443" sldId="322"/>
            <ac:spMk id="2" creationId="{00000000-0000-0000-0000-000000000000}"/>
          </ac:spMkLst>
        </pc:spChg>
        <pc:spChg chg="mod ord">
          <ac:chgData name="Peter Yen" userId="NYOcPD0d7Xvu6xcF87Sd5wcYSTEE0jj6aWoshV0zeEA=" providerId="None" clId="Web-{988D7EA4-4001-4519-95E8-264A1A53E69F}" dt="2022-02-08T04:17:24.232" v="684" actId="20577"/>
          <ac:spMkLst>
            <pc:docMk/>
            <pc:sldMk cId="3875306443" sldId="322"/>
            <ac:spMk id="3" creationId="{00000000-0000-0000-0000-000000000000}"/>
          </ac:spMkLst>
        </pc:spChg>
        <pc:spChg chg="add mod ord">
          <ac:chgData name="Peter Yen" userId="NYOcPD0d7Xvu6xcF87Sd5wcYSTEE0jj6aWoshV0zeEA=" providerId="None" clId="Web-{988D7EA4-4001-4519-95E8-264A1A53E69F}" dt="2022-02-08T04:17:31.279" v="685" actId="20577"/>
          <ac:spMkLst>
            <pc:docMk/>
            <pc:sldMk cId="3875306443" sldId="322"/>
            <ac:spMk id="4" creationId="{9B4AADE1-D8D6-4D61-97F3-7154AC6A8EF7}"/>
          </ac:spMkLst>
        </pc:spChg>
      </pc:sldChg>
      <pc:sldChg chg="addSp modSp mod modClrScheme chgLayout">
        <pc:chgData name="Peter Yen" userId="NYOcPD0d7Xvu6xcF87Sd5wcYSTEE0jj6aWoshV0zeEA=" providerId="None" clId="Web-{988D7EA4-4001-4519-95E8-264A1A53E69F}" dt="2022-02-08T04:17:48.436" v="687" actId="20577"/>
        <pc:sldMkLst>
          <pc:docMk/>
          <pc:sldMk cId="4086617750" sldId="323"/>
        </pc:sldMkLst>
        <pc:spChg chg="mod ord">
          <ac:chgData name="Peter Yen" userId="NYOcPD0d7Xvu6xcF87Sd5wcYSTEE0jj6aWoshV0zeEA=" providerId="None" clId="Web-{988D7EA4-4001-4519-95E8-264A1A53E69F}" dt="2022-02-08T04:17:48.436" v="687" actId="20577"/>
          <ac:spMkLst>
            <pc:docMk/>
            <pc:sldMk cId="4086617750" sldId="323"/>
            <ac:spMk id="2" creationId="{00000000-0000-0000-0000-000000000000}"/>
          </ac:spMkLst>
        </pc:spChg>
        <pc:spChg chg="mod ord">
          <ac:chgData name="Peter Yen" userId="NYOcPD0d7Xvu6xcF87Sd5wcYSTEE0jj6aWoshV0zeEA=" providerId="None" clId="Web-{988D7EA4-4001-4519-95E8-264A1A53E69F}" dt="2022-02-08T04:14:58.209" v="667" actId="1076"/>
          <ac:spMkLst>
            <pc:docMk/>
            <pc:sldMk cId="4086617750" sldId="323"/>
            <ac:spMk id="3" creationId="{00000000-0000-0000-0000-000000000000}"/>
          </ac:spMkLst>
        </pc:spChg>
        <pc:spChg chg="add mod ord">
          <ac:chgData name="Peter Yen" userId="NYOcPD0d7Xvu6xcF87Sd5wcYSTEE0jj6aWoshV0zeEA=" providerId="None" clId="Web-{988D7EA4-4001-4519-95E8-264A1A53E69F}" dt="2022-02-08T04:15:36.554" v="676" actId="1076"/>
          <ac:spMkLst>
            <pc:docMk/>
            <pc:sldMk cId="4086617750" sldId="323"/>
            <ac:spMk id="4" creationId="{CCB3AA0D-E9A1-4A27-B2FD-8A02236C2565}"/>
          </ac:spMkLst>
        </pc:spChg>
        <pc:spChg chg="add mod">
          <ac:chgData name="Peter Yen" userId="NYOcPD0d7Xvu6xcF87Sd5wcYSTEE0jj6aWoshV0zeEA=" providerId="None" clId="Web-{988D7EA4-4001-4519-95E8-264A1A53E69F}" dt="2022-02-08T04:15:36.570" v="677" actId="1076"/>
          <ac:spMkLst>
            <pc:docMk/>
            <pc:sldMk cId="4086617750" sldId="323"/>
            <ac:spMk id="5" creationId="{B61FF691-58C8-490F-AA17-6DB1C3525E48}"/>
          </ac:spMkLst>
        </pc:spChg>
      </pc:sldChg>
      <pc:sldChg chg="modSp">
        <pc:chgData name="Peter Yen" userId="NYOcPD0d7Xvu6xcF87Sd5wcYSTEE0jj6aWoshV0zeEA=" providerId="None" clId="Web-{988D7EA4-4001-4519-95E8-264A1A53E69F}" dt="2022-02-08T04:18:11.859" v="693" actId="20577"/>
        <pc:sldMkLst>
          <pc:docMk/>
          <pc:sldMk cId="1509614324" sldId="329"/>
        </pc:sldMkLst>
        <pc:spChg chg="mod">
          <ac:chgData name="Peter Yen" userId="NYOcPD0d7Xvu6xcF87Sd5wcYSTEE0jj6aWoshV0zeEA=" providerId="None" clId="Web-{988D7EA4-4001-4519-95E8-264A1A53E69F}" dt="2022-02-08T04:18:11.859" v="693" actId="20577"/>
          <ac:spMkLst>
            <pc:docMk/>
            <pc:sldMk cId="1509614324" sldId="329"/>
            <ac:spMk id="2" creationId="{00000000-0000-0000-0000-000000000000}"/>
          </ac:spMkLst>
        </pc:spChg>
        <pc:spChg chg="mod">
          <ac:chgData name="Peter Yen" userId="NYOcPD0d7Xvu6xcF87Sd5wcYSTEE0jj6aWoshV0zeEA=" providerId="None" clId="Web-{988D7EA4-4001-4519-95E8-264A1A53E69F}" dt="2022-02-08T04:16:27.370" v="682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addSp modSp del mod modClrScheme chgLayout">
        <pc:chgData name="Peter Yen" userId="NYOcPD0d7Xvu6xcF87Sd5wcYSTEE0jj6aWoshV0zeEA=" providerId="None" clId="Web-{988D7EA4-4001-4519-95E8-264A1A53E69F}" dt="2022-02-08T04:15:57.118" v="678"/>
        <pc:sldMkLst>
          <pc:docMk/>
          <pc:sldMk cId="403774543" sldId="330"/>
        </pc:sldMkLst>
        <pc:spChg chg="mod ord">
          <ac:chgData name="Peter Yen" userId="NYOcPD0d7Xvu6xcF87Sd5wcYSTEE0jj6aWoshV0zeEA=" providerId="None" clId="Web-{988D7EA4-4001-4519-95E8-264A1A53E69F}" dt="2022-02-08T04:09:05.362" v="562"/>
          <ac:spMkLst>
            <pc:docMk/>
            <pc:sldMk cId="403774543" sldId="330"/>
            <ac:spMk id="2" creationId="{00000000-0000-0000-0000-000000000000}"/>
          </ac:spMkLst>
        </pc:spChg>
        <pc:spChg chg="mod ord">
          <ac:chgData name="Peter Yen" userId="NYOcPD0d7Xvu6xcF87Sd5wcYSTEE0jj6aWoshV0zeEA=" providerId="None" clId="Web-{988D7EA4-4001-4519-95E8-264A1A53E69F}" dt="2022-02-08T04:09:05.362" v="562"/>
          <ac:spMkLst>
            <pc:docMk/>
            <pc:sldMk cId="403774543" sldId="330"/>
            <ac:spMk id="3" creationId="{00000000-0000-0000-0000-000000000000}"/>
          </ac:spMkLst>
        </pc:spChg>
        <pc:spChg chg="add mod ord">
          <ac:chgData name="Peter Yen" userId="NYOcPD0d7Xvu6xcF87Sd5wcYSTEE0jj6aWoshV0zeEA=" providerId="None" clId="Web-{988D7EA4-4001-4519-95E8-264A1A53E69F}" dt="2022-02-08T04:09:05.362" v="562"/>
          <ac:spMkLst>
            <pc:docMk/>
            <pc:sldMk cId="403774543" sldId="330"/>
            <ac:spMk id="4" creationId="{6BEA396F-0416-48A9-8E63-3235C6831951}"/>
          </ac:spMkLst>
        </pc:spChg>
      </pc:sldChg>
      <pc:sldChg chg="modSp new del ord">
        <pc:chgData name="Peter Yen" userId="NYOcPD0d7Xvu6xcF87Sd5wcYSTEE0jj6aWoshV0zeEA=" providerId="None" clId="Web-{988D7EA4-4001-4519-95E8-264A1A53E69F}" dt="2022-02-08T03:39:35.624" v="15"/>
        <pc:sldMkLst>
          <pc:docMk/>
          <pc:sldMk cId="613576581" sldId="340"/>
        </pc:sldMkLst>
        <pc:spChg chg="mod">
          <ac:chgData name="Peter Yen" userId="NYOcPD0d7Xvu6xcF87Sd5wcYSTEE0jj6aWoshV0zeEA=" providerId="None" clId="Web-{988D7EA4-4001-4519-95E8-264A1A53E69F}" dt="2022-02-08T03:36:40.349" v="13" actId="20577"/>
          <ac:spMkLst>
            <pc:docMk/>
            <pc:sldMk cId="613576581" sldId="340"/>
            <ac:spMk id="2" creationId="{5A4778E8-38EC-4BA0-8971-81CE30626116}"/>
          </ac:spMkLst>
        </pc:spChg>
      </pc:sldChg>
      <pc:sldChg chg="modSp add replId">
        <pc:chgData name="Peter Yen" userId="NYOcPD0d7Xvu6xcF87Sd5wcYSTEE0jj6aWoshV0zeEA=" providerId="None" clId="Web-{988D7EA4-4001-4519-95E8-264A1A53E69F}" dt="2022-02-08T04:17:42.874" v="686" actId="20577"/>
        <pc:sldMkLst>
          <pc:docMk/>
          <pc:sldMk cId="1191622050" sldId="341"/>
        </pc:sldMkLst>
        <pc:spChg chg="mod">
          <ac:chgData name="Peter Yen" userId="NYOcPD0d7Xvu6xcF87Sd5wcYSTEE0jj6aWoshV0zeEA=" providerId="None" clId="Web-{988D7EA4-4001-4519-95E8-264A1A53E69F}" dt="2022-02-08T04:17:42.874" v="686" actId="20577"/>
          <ac:spMkLst>
            <pc:docMk/>
            <pc:sldMk cId="1191622050" sldId="341"/>
            <ac:spMk id="2" creationId="{00000000-0000-0000-0000-000000000000}"/>
          </ac:spMkLst>
        </pc:spChg>
        <pc:spChg chg="mod">
          <ac:chgData name="Peter Yen" userId="NYOcPD0d7Xvu6xcF87Sd5wcYSTEE0jj6aWoshV0zeEA=" providerId="None" clId="Web-{988D7EA4-4001-4519-95E8-264A1A53E69F}" dt="2022-02-08T04:01:10.428" v="358" actId="20577"/>
          <ac:spMkLst>
            <pc:docMk/>
            <pc:sldMk cId="1191622050" sldId="341"/>
            <ac:spMk id="3" creationId="{00000000-0000-0000-0000-000000000000}"/>
          </ac:spMkLst>
        </pc:spChg>
      </pc:sldChg>
    </pc:docChg>
  </pc:docChgLst>
  <pc:docChgLst>
    <pc:chgData name="JENNIFER KOGAN" userId="r8L10Rx6wmtmFfrwbY3n1UWxuYWw9g4r9KVjS0ekZyk=" providerId="None" clId="Web-{D92DD69A-F9DC-4555-A15F-ECBE850623C7}"/>
    <pc:docChg chg="addSld delSld modSld sldOrd">
      <pc:chgData name="JENNIFER KOGAN" userId="r8L10Rx6wmtmFfrwbY3n1UWxuYWw9g4r9KVjS0ekZyk=" providerId="None" clId="Web-{D92DD69A-F9DC-4555-A15F-ECBE850623C7}" dt="2023-01-26T02:17:48.144" v="454" actId="20577"/>
      <pc:docMkLst>
        <pc:docMk/>
      </pc:docMkLst>
      <pc:sldChg chg="delSp modSp del">
        <pc:chgData name="JENNIFER KOGAN" userId="r8L10Rx6wmtmFfrwbY3n1UWxuYWw9g4r9KVjS0ekZyk=" providerId="None" clId="Web-{D92DD69A-F9DC-4555-A15F-ECBE850623C7}" dt="2023-01-26T02:07:27.701" v="371"/>
        <pc:sldMkLst>
          <pc:docMk/>
          <pc:sldMk cId="491372835" sldId="256"/>
        </pc:sldMkLst>
        <pc:spChg chg="mod">
          <ac:chgData name="JENNIFER KOGAN" userId="r8L10Rx6wmtmFfrwbY3n1UWxuYWw9g4r9KVjS0ekZyk=" providerId="None" clId="Web-{D92DD69A-F9DC-4555-A15F-ECBE850623C7}" dt="2023-01-26T01:32:51.334" v="73" actId="20577"/>
          <ac:spMkLst>
            <pc:docMk/>
            <pc:sldMk cId="491372835" sldId="256"/>
            <ac:spMk id="2" creationId="{00000000-0000-0000-0000-000000000000}"/>
          </ac:spMkLst>
        </pc:spChg>
        <pc:spChg chg="del">
          <ac:chgData name="JENNIFER KOGAN" userId="r8L10Rx6wmtmFfrwbY3n1UWxuYWw9g4r9KVjS0ekZyk=" providerId="None" clId="Web-{D92DD69A-F9DC-4555-A15F-ECBE850623C7}" dt="2023-01-26T01:35:34.681" v="98"/>
          <ac:spMkLst>
            <pc:docMk/>
            <pc:sldMk cId="491372835" sldId="256"/>
            <ac:spMk id="7" creationId="{0F9DFBAA-BE4F-4EFB-AEA2-ED05696319CA}"/>
          </ac:spMkLst>
        </pc:spChg>
      </pc:sldChg>
      <pc:sldChg chg="modSp ord">
        <pc:chgData name="JENNIFER KOGAN" userId="r8L10Rx6wmtmFfrwbY3n1UWxuYWw9g4r9KVjS0ekZyk=" providerId="None" clId="Web-{D92DD69A-F9DC-4555-A15F-ECBE850623C7}" dt="2023-01-26T02:15:03.187" v="419" actId="20577"/>
        <pc:sldMkLst>
          <pc:docMk/>
          <pc:sldMk cId="2907685329" sldId="259"/>
        </pc:sldMkLst>
        <pc:spChg chg="mod">
          <ac:chgData name="JENNIFER KOGAN" userId="r8L10Rx6wmtmFfrwbY3n1UWxuYWw9g4r9KVjS0ekZyk=" providerId="None" clId="Web-{D92DD69A-F9DC-4555-A15F-ECBE850623C7}" dt="2023-01-26T02:15:03.187" v="419" actId="20577"/>
          <ac:spMkLst>
            <pc:docMk/>
            <pc:sldMk cId="2907685329" sldId="259"/>
            <ac:spMk id="2" creationId="{00000000-0000-0000-0000-000000000000}"/>
          </ac:spMkLst>
        </pc:spChg>
      </pc:sldChg>
      <pc:sldChg chg="modSp add del">
        <pc:chgData name="JENNIFER KOGAN" userId="r8L10Rx6wmtmFfrwbY3n1UWxuYWw9g4r9KVjS0ekZyk=" providerId="None" clId="Web-{D92DD69A-F9DC-4555-A15F-ECBE850623C7}" dt="2023-01-26T02:17:02.674" v="435" actId="20577"/>
        <pc:sldMkLst>
          <pc:docMk/>
          <pc:sldMk cId="1929608007" sldId="266"/>
        </pc:sldMkLst>
        <pc:spChg chg="mod">
          <ac:chgData name="JENNIFER KOGAN" userId="r8L10Rx6wmtmFfrwbY3n1UWxuYWw9g4r9KVjS0ekZyk=" providerId="None" clId="Web-{D92DD69A-F9DC-4555-A15F-ECBE850623C7}" dt="2023-01-26T02:17:02.674" v="435" actId="20577"/>
          <ac:spMkLst>
            <pc:docMk/>
            <pc:sldMk cId="1929608007" sldId="266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D92DD69A-F9DC-4555-A15F-ECBE850623C7}" dt="2023-01-26T02:17:13.878" v="436" actId="20577"/>
        <pc:sldMkLst>
          <pc:docMk/>
          <pc:sldMk cId="2767598738" sldId="275"/>
        </pc:sldMkLst>
        <pc:spChg chg="mod">
          <ac:chgData name="JENNIFER KOGAN" userId="r8L10Rx6wmtmFfrwbY3n1UWxuYWw9g4r9KVjS0ekZyk=" providerId="None" clId="Web-{D92DD69A-F9DC-4555-A15F-ECBE850623C7}" dt="2023-01-26T02:17:13.878" v="436" actId="20577"/>
          <ac:spMkLst>
            <pc:docMk/>
            <pc:sldMk cId="2767598738" sldId="275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D92DD69A-F9DC-4555-A15F-ECBE850623C7}" dt="2023-01-26T02:17:17.940" v="437" actId="20577"/>
        <pc:sldMkLst>
          <pc:docMk/>
          <pc:sldMk cId="1896480006" sldId="283"/>
        </pc:sldMkLst>
        <pc:spChg chg="mod">
          <ac:chgData name="JENNIFER KOGAN" userId="r8L10Rx6wmtmFfrwbY3n1UWxuYWw9g4r9KVjS0ekZyk=" providerId="None" clId="Web-{D92DD69A-F9DC-4555-A15F-ECBE850623C7}" dt="2023-01-26T02:17:17.940" v="437" actId="20577"/>
          <ac:spMkLst>
            <pc:docMk/>
            <pc:sldMk cId="1896480006" sldId="283"/>
            <ac:spMk id="2" creationId="{00000000-0000-0000-0000-000000000000}"/>
          </ac:spMkLst>
        </pc:spChg>
        <pc:graphicFrameChg chg="mod modGraphic">
          <ac:chgData name="JENNIFER KOGAN" userId="r8L10Rx6wmtmFfrwbY3n1UWxuYWw9g4r9KVjS0ekZyk=" providerId="None" clId="Web-{D92DD69A-F9DC-4555-A15F-ECBE850623C7}" dt="2023-01-26T01:56:17.162" v="337"/>
          <ac:graphicFrameMkLst>
            <pc:docMk/>
            <pc:sldMk cId="1896480006" sldId="283"/>
            <ac:graphicFrameMk id="4" creationId="{00000000-0000-0000-0000-000000000000}"/>
          </ac:graphicFrameMkLst>
        </pc:graphicFrameChg>
      </pc:sldChg>
      <pc:sldChg chg="del">
        <pc:chgData name="JENNIFER KOGAN" userId="r8L10Rx6wmtmFfrwbY3n1UWxuYWw9g4r9KVjS0ekZyk=" providerId="None" clId="Web-{D92DD69A-F9DC-4555-A15F-ECBE850623C7}" dt="2023-01-26T01:45:54.825" v="207"/>
        <pc:sldMkLst>
          <pc:docMk/>
          <pc:sldMk cId="2232287783" sldId="286"/>
        </pc:sldMkLst>
      </pc:sldChg>
      <pc:sldChg chg="modSp del">
        <pc:chgData name="JENNIFER KOGAN" userId="r8L10Rx6wmtmFfrwbY3n1UWxuYWw9g4r9KVjS0ekZyk=" providerId="None" clId="Web-{D92DD69A-F9DC-4555-A15F-ECBE850623C7}" dt="2023-01-26T02:08:42.546" v="377"/>
        <pc:sldMkLst>
          <pc:docMk/>
          <pc:sldMk cId="860338662" sldId="293"/>
        </pc:sldMkLst>
        <pc:spChg chg="mod">
          <ac:chgData name="JENNIFER KOGAN" userId="r8L10Rx6wmtmFfrwbY3n1UWxuYWw9g4r9KVjS0ekZyk=" providerId="None" clId="Web-{D92DD69A-F9DC-4555-A15F-ECBE850623C7}" dt="2023-01-26T01:38:12.424" v="135" actId="20577"/>
          <ac:spMkLst>
            <pc:docMk/>
            <pc:sldMk cId="860338662" sldId="293"/>
            <ac:spMk id="2" creationId="{212964FD-48E1-4FE9-84EC-CE8DEC6371E5}"/>
          </ac:spMkLst>
        </pc:spChg>
      </pc:sldChg>
      <pc:sldChg chg="addSp delSp modSp del mod modClrScheme delAnim chgLayout">
        <pc:chgData name="JENNIFER KOGAN" userId="r8L10Rx6wmtmFfrwbY3n1UWxuYWw9g4r9KVjS0ekZyk=" providerId="None" clId="Web-{D92DD69A-F9DC-4555-A15F-ECBE850623C7}" dt="2023-01-26T01:57:50.547" v="349"/>
        <pc:sldMkLst>
          <pc:docMk/>
          <pc:sldMk cId="1719353626" sldId="303"/>
        </pc:sldMkLst>
        <pc:spChg chg="add del mod ord">
          <ac:chgData name="JENNIFER KOGAN" userId="r8L10Rx6wmtmFfrwbY3n1UWxuYWw9g4r9KVjS0ekZyk=" providerId="None" clId="Web-{D92DD69A-F9DC-4555-A15F-ECBE850623C7}" dt="2023-01-26T01:40:04.223" v="145"/>
          <ac:spMkLst>
            <pc:docMk/>
            <pc:sldMk cId="1719353626" sldId="303"/>
            <ac:spMk id="4" creationId="{EEC0A297-B479-7F1E-0BC4-56A38E866727}"/>
          </ac:spMkLst>
        </pc:spChg>
        <pc:spChg chg="add del mod ord">
          <ac:chgData name="JENNIFER KOGAN" userId="r8L10Rx6wmtmFfrwbY3n1UWxuYWw9g4r9KVjS0ekZyk=" providerId="None" clId="Web-{D92DD69A-F9DC-4555-A15F-ECBE850623C7}" dt="2023-01-26T01:39:58.754" v="143"/>
          <ac:spMkLst>
            <pc:docMk/>
            <pc:sldMk cId="1719353626" sldId="303"/>
            <ac:spMk id="7" creationId="{DDB9A078-EC94-1C25-E959-B99D9B8BECF9}"/>
          </ac:spMkLst>
        </pc:spChg>
        <pc:spChg chg="add mod">
          <ac:chgData name="JENNIFER KOGAN" userId="r8L10Rx6wmtmFfrwbY3n1UWxuYWw9g4r9KVjS0ekZyk=" providerId="None" clId="Web-{D92DD69A-F9DC-4555-A15F-ECBE850623C7}" dt="2023-01-26T01:41:20.178" v="152" actId="1076"/>
          <ac:spMkLst>
            <pc:docMk/>
            <pc:sldMk cId="1719353626" sldId="303"/>
            <ac:spMk id="10" creationId="{A36466DE-35C8-E6B6-F772-24C63620A17A}"/>
          </ac:spMkLst>
        </pc:spChg>
        <pc:picChg chg="add del mod">
          <ac:chgData name="JENNIFER KOGAN" userId="r8L10Rx6wmtmFfrwbY3n1UWxuYWw9g4r9KVjS0ekZyk=" providerId="None" clId="Web-{D92DD69A-F9DC-4555-A15F-ECBE850623C7}" dt="2023-01-26T01:41:46.726" v="158"/>
          <ac:picMkLst>
            <pc:docMk/>
            <pc:sldMk cId="1719353626" sldId="303"/>
            <ac:picMk id="2" creationId="{71AD6C35-075A-0B16-4D89-BB85C477A080}"/>
          </ac:picMkLst>
        </pc:picChg>
        <pc:picChg chg="add del mod">
          <ac:chgData name="JENNIFER KOGAN" userId="r8L10Rx6wmtmFfrwbY3n1UWxuYWw9g4r9KVjS0ekZyk=" providerId="None" clId="Web-{D92DD69A-F9DC-4555-A15F-ECBE850623C7}" dt="2023-01-26T01:40:19.739" v="147"/>
          <ac:picMkLst>
            <pc:docMk/>
            <pc:sldMk cId="1719353626" sldId="303"/>
            <ac:picMk id="3" creationId="{47150E25-2EE0-9327-7BD9-33C1FA3FF2B1}"/>
          </ac:picMkLst>
        </pc:picChg>
        <pc:picChg chg="del">
          <ac:chgData name="JENNIFER KOGAN" userId="r8L10Rx6wmtmFfrwbY3n1UWxuYWw9g4r9KVjS0ekZyk=" providerId="None" clId="Web-{D92DD69A-F9DC-4555-A15F-ECBE850623C7}" dt="2023-01-26T01:39:31.894" v="137"/>
          <ac:picMkLst>
            <pc:docMk/>
            <pc:sldMk cId="1719353626" sldId="303"/>
            <ac:picMk id="5" creationId="{CA23ED45-1836-400F-B587-C5F8991F4F97}"/>
          </ac:picMkLst>
        </pc:picChg>
        <pc:picChg chg="del">
          <ac:chgData name="JENNIFER KOGAN" userId="r8L10Rx6wmtmFfrwbY3n1UWxuYWw9g4r9KVjS0ekZyk=" providerId="None" clId="Web-{D92DD69A-F9DC-4555-A15F-ECBE850623C7}" dt="2023-01-26T01:39:30.660" v="136"/>
          <ac:picMkLst>
            <pc:docMk/>
            <pc:sldMk cId="1719353626" sldId="303"/>
            <ac:picMk id="6" creationId="{ECD53E77-84B1-4659-99A7-5E4538682822}"/>
          </ac:picMkLst>
        </pc:picChg>
        <pc:picChg chg="add del mod ord">
          <ac:chgData name="JENNIFER KOGAN" userId="r8L10Rx6wmtmFfrwbY3n1UWxuYWw9g4r9KVjS0ekZyk=" providerId="None" clId="Web-{D92DD69A-F9DC-4555-A15F-ECBE850623C7}" dt="2023-01-26T01:40:53.053" v="151"/>
          <ac:picMkLst>
            <pc:docMk/>
            <pc:sldMk cId="1719353626" sldId="303"/>
            <ac:picMk id="8" creationId="{FFA274B5-291B-85E9-604D-D8C555D83433}"/>
          </ac:picMkLst>
        </pc:picChg>
      </pc:sldChg>
      <pc:sldChg chg="addSp delSp modSp">
        <pc:chgData name="JENNIFER KOGAN" userId="r8L10Rx6wmtmFfrwbY3n1UWxuYWw9g4r9KVjS0ekZyk=" providerId="None" clId="Web-{D92DD69A-F9DC-4555-A15F-ECBE850623C7}" dt="2023-01-26T02:17:26.456" v="438" actId="20577"/>
        <pc:sldMkLst>
          <pc:docMk/>
          <pc:sldMk cId="1435534702" sldId="309"/>
        </pc:sldMkLst>
        <pc:spChg chg="mod">
          <ac:chgData name="JENNIFER KOGAN" userId="r8L10Rx6wmtmFfrwbY3n1UWxuYWw9g4r9KVjS0ekZyk=" providerId="None" clId="Web-{D92DD69A-F9DC-4555-A15F-ECBE850623C7}" dt="2023-01-26T02:17:26.456" v="438" actId="20577"/>
          <ac:spMkLst>
            <pc:docMk/>
            <pc:sldMk cId="1435534702" sldId="309"/>
            <ac:spMk id="2" creationId="{212964FD-48E1-4FE9-84EC-CE8DEC6371E5}"/>
          </ac:spMkLst>
        </pc:spChg>
        <pc:spChg chg="mod">
          <ac:chgData name="JENNIFER KOGAN" userId="r8L10Rx6wmtmFfrwbY3n1UWxuYWw9g4r9KVjS0ekZyk=" providerId="None" clId="Web-{D92DD69A-F9DC-4555-A15F-ECBE850623C7}" dt="2023-01-26T02:12:20.180" v="389" actId="1076"/>
          <ac:spMkLst>
            <pc:docMk/>
            <pc:sldMk cId="1435534702" sldId="309"/>
            <ac:spMk id="9" creationId="{94FDFF44-7C88-4BF2-9413-62B422A6C7EB}"/>
          </ac:spMkLst>
        </pc:spChg>
        <pc:graphicFrameChg chg="del">
          <ac:chgData name="JENNIFER KOGAN" userId="r8L10Rx6wmtmFfrwbY3n1UWxuYWw9g4r9KVjS0ekZyk=" providerId="None" clId="Web-{D92DD69A-F9DC-4555-A15F-ECBE850623C7}" dt="2023-01-26T02:11:55.191" v="382"/>
          <ac:graphicFrameMkLst>
            <pc:docMk/>
            <pc:sldMk cId="1435534702" sldId="309"/>
            <ac:graphicFrameMk id="4" creationId="{B5BC9367-717C-497A-81A9-E838862E53ED}"/>
          </ac:graphicFrameMkLst>
        </pc:graphicFrameChg>
        <pc:graphicFrameChg chg="add mod">
          <ac:chgData name="JENNIFER KOGAN" userId="r8L10Rx6wmtmFfrwbY3n1UWxuYWw9g4r9KVjS0ekZyk=" providerId="None" clId="Web-{D92DD69A-F9DC-4555-A15F-ECBE850623C7}" dt="2023-01-26T02:12:41.825" v="391" actId="1076"/>
          <ac:graphicFrameMkLst>
            <pc:docMk/>
            <pc:sldMk cId="1435534702" sldId="309"/>
            <ac:graphicFrameMk id="13" creationId="{2B98570C-1BF2-EA30-1003-811028326D07}"/>
          </ac:graphicFrameMkLst>
        </pc:graphicFrameChg>
        <pc:picChg chg="add mod">
          <ac:chgData name="JENNIFER KOGAN" userId="r8L10Rx6wmtmFfrwbY3n1UWxuYWw9g4r9KVjS0ekZyk=" providerId="None" clId="Web-{D92DD69A-F9DC-4555-A15F-ECBE850623C7}" dt="2023-01-26T02:12:01.582" v="385" actId="14100"/>
          <ac:picMkLst>
            <pc:docMk/>
            <pc:sldMk cId="1435534702" sldId="309"/>
            <ac:picMk id="10" creationId="{38720ECC-6062-C0B0-3C3D-44D390486E05}"/>
          </ac:picMkLst>
        </pc:picChg>
        <pc:picChg chg="add mod">
          <ac:chgData name="JENNIFER KOGAN" userId="r8L10Rx6wmtmFfrwbY3n1UWxuYWw9g4r9KVjS0ekZyk=" providerId="None" clId="Web-{D92DD69A-F9DC-4555-A15F-ECBE850623C7}" dt="2023-01-26T02:12:14.351" v="387" actId="1076"/>
          <ac:picMkLst>
            <pc:docMk/>
            <pc:sldMk cId="1435534702" sldId="309"/>
            <ac:picMk id="11" creationId="{63DE0319-2713-D838-FB57-316403C95AE7}"/>
          </ac:picMkLst>
        </pc:picChg>
      </pc:sldChg>
      <pc:sldChg chg="modSp">
        <pc:chgData name="JENNIFER KOGAN" userId="r8L10Rx6wmtmFfrwbY3n1UWxuYWw9g4r9KVjS0ekZyk=" providerId="None" clId="Web-{D92DD69A-F9DC-4555-A15F-ECBE850623C7}" dt="2023-01-26T02:17:48.144" v="454" actId="20577"/>
        <pc:sldMkLst>
          <pc:docMk/>
          <pc:sldMk cId="1733231411" sldId="317"/>
        </pc:sldMkLst>
        <pc:spChg chg="mod">
          <ac:chgData name="JENNIFER KOGAN" userId="r8L10Rx6wmtmFfrwbY3n1UWxuYWw9g4r9KVjS0ekZyk=" providerId="None" clId="Web-{D92DD69A-F9DC-4555-A15F-ECBE850623C7}" dt="2023-01-26T02:17:48.144" v="454" actId="20577"/>
          <ac:spMkLst>
            <pc:docMk/>
            <pc:sldMk cId="1733231411" sldId="317"/>
            <ac:spMk id="2" creationId="{8DA9B2B2-344A-415A-AD5E-7170FEAE37D8}"/>
          </ac:spMkLst>
        </pc:spChg>
      </pc:sldChg>
      <pc:sldChg chg="addSp delSp modSp">
        <pc:chgData name="JENNIFER KOGAN" userId="r8L10Rx6wmtmFfrwbY3n1UWxuYWw9g4r9KVjS0ekZyk=" providerId="None" clId="Web-{D92DD69A-F9DC-4555-A15F-ECBE850623C7}" dt="2023-01-26T02:06:34.637" v="364" actId="20577"/>
        <pc:sldMkLst>
          <pc:docMk/>
          <pc:sldMk cId="4210745417" sldId="319"/>
        </pc:sldMkLst>
        <pc:spChg chg="mod">
          <ac:chgData name="JENNIFER KOGAN" userId="r8L10Rx6wmtmFfrwbY3n1UWxuYWw9g4r9KVjS0ekZyk=" providerId="None" clId="Web-{D92DD69A-F9DC-4555-A15F-ECBE850623C7}" dt="2023-01-26T02:06:34.637" v="364" actId="20577"/>
          <ac:spMkLst>
            <pc:docMk/>
            <pc:sldMk cId="4210745417" sldId="319"/>
            <ac:spMk id="2" creationId="{09769F14-5ED0-452C-A3E5-A6953A740055}"/>
          </ac:spMkLst>
        </pc:spChg>
        <pc:spChg chg="del">
          <ac:chgData name="JENNIFER KOGAN" userId="r8L10Rx6wmtmFfrwbY3n1UWxuYWw9g4r9KVjS0ekZyk=" providerId="None" clId="Web-{D92DD69A-F9DC-4555-A15F-ECBE850623C7}" dt="2023-01-26T01:26:00.574" v="1"/>
          <ac:spMkLst>
            <pc:docMk/>
            <pc:sldMk cId="4210745417" sldId="319"/>
            <ac:spMk id="6" creationId="{E8727E3D-5EC3-4F7D-99FE-8720593DD622}"/>
          </ac:spMkLst>
        </pc:spChg>
        <pc:spChg chg="add mod">
          <ac:chgData name="JENNIFER KOGAN" userId="r8L10Rx6wmtmFfrwbY3n1UWxuYWw9g4r9KVjS0ekZyk=" providerId="None" clId="Web-{D92DD69A-F9DC-4555-A15F-ECBE850623C7}" dt="2023-01-26T01:57:27.546" v="345" actId="1076"/>
          <ac:spMkLst>
            <pc:docMk/>
            <pc:sldMk cId="4210745417" sldId="319"/>
            <ac:spMk id="9" creationId="{90BD89A2-A6A3-7AA1-4616-0C88B0050BD6}"/>
          </ac:spMkLst>
        </pc:spChg>
        <pc:picChg chg="del">
          <ac:chgData name="JENNIFER KOGAN" userId="r8L10Rx6wmtmFfrwbY3n1UWxuYWw9g4r9KVjS0ekZyk=" providerId="None" clId="Web-{D92DD69A-F9DC-4555-A15F-ECBE850623C7}" dt="2023-01-26T01:25:56.777" v="0"/>
          <ac:picMkLst>
            <pc:docMk/>
            <pc:sldMk cId="4210745417" sldId="319"/>
            <ac:picMk id="7" creationId="{1D14180A-D72A-4817-8197-23852885B967}"/>
          </ac:picMkLst>
        </pc:picChg>
        <pc:picChg chg="add mod">
          <ac:chgData name="JENNIFER KOGAN" userId="r8L10Rx6wmtmFfrwbY3n1UWxuYWw9g4r9KVjS0ekZyk=" providerId="None" clId="Web-{D92DD69A-F9DC-4555-A15F-ECBE850623C7}" dt="2023-01-26T01:57:34.390" v="348" actId="1076"/>
          <ac:picMkLst>
            <pc:docMk/>
            <pc:sldMk cId="4210745417" sldId="319"/>
            <ac:picMk id="14" creationId="{D30132A5-D0CB-060A-D6F2-4A0F7C6EC190}"/>
          </ac:picMkLst>
        </pc:picChg>
      </pc:sldChg>
      <pc:sldChg chg="modSp">
        <pc:chgData name="JENNIFER KOGAN" userId="r8L10Rx6wmtmFfrwbY3n1UWxuYWw9g4r9KVjS0ekZyk=" providerId="None" clId="Web-{D92DD69A-F9DC-4555-A15F-ECBE850623C7}" dt="2023-01-26T01:29:20.688" v="57" actId="20577"/>
        <pc:sldMkLst>
          <pc:docMk/>
          <pc:sldMk cId="3984866765" sldId="320"/>
        </pc:sldMkLst>
        <pc:spChg chg="mod">
          <ac:chgData name="JENNIFER KOGAN" userId="r8L10Rx6wmtmFfrwbY3n1UWxuYWw9g4r9KVjS0ekZyk=" providerId="None" clId="Web-{D92DD69A-F9DC-4555-A15F-ECBE850623C7}" dt="2023-01-26T01:29:20.688" v="57" actId="20577"/>
          <ac:spMkLst>
            <pc:docMk/>
            <pc:sldMk cId="3984866765" sldId="320"/>
            <ac:spMk id="11" creationId="{645ED5E5-E935-4D39-BF2F-41AF8487D4C5}"/>
          </ac:spMkLst>
        </pc:spChg>
        <pc:spChg chg="mod">
          <ac:chgData name="JENNIFER KOGAN" userId="r8L10Rx6wmtmFfrwbY3n1UWxuYWw9g4r9KVjS0ekZyk=" providerId="None" clId="Web-{D92DD69A-F9DC-4555-A15F-ECBE850623C7}" dt="2023-01-26T01:28:41.578" v="55" actId="1076"/>
          <ac:spMkLst>
            <pc:docMk/>
            <pc:sldMk cId="3984866765" sldId="320"/>
            <ac:spMk id="13" creationId="{6D10A003-24F1-42B8-9D00-A61925F62C56}"/>
          </ac:spMkLst>
        </pc:spChg>
      </pc:sldChg>
      <pc:sldChg chg="addSp modSp">
        <pc:chgData name="JENNIFER KOGAN" userId="r8L10Rx6wmtmFfrwbY3n1UWxuYWw9g4r9KVjS0ekZyk=" providerId="None" clId="Web-{D92DD69A-F9DC-4555-A15F-ECBE850623C7}" dt="2023-01-26T01:55:22.895" v="311" actId="1076"/>
        <pc:sldMkLst>
          <pc:docMk/>
          <pc:sldMk cId="2374606000" sldId="332"/>
        </pc:sldMkLst>
        <pc:spChg chg="mod">
          <ac:chgData name="JENNIFER KOGAN" userId="r8L10Rx6wmtmFfrwbY3n1UWxuYWw9g4r9KVjS0ekZyk=" providerId="None" clId="Web-{D92DD69A-F9DC-4555-A15F-ECBE850623C7}" dt="2023-01-26T01:55:17.332" v="309" actId="20577"/>
          <ac:spMkLst>
            <pc:docMk/>
            <pc:sldMk cId="2374606000" sldId="332"/>
            <ac:spMk id="3" creationId="{342D3D3C-4992-4A8C-9496-E90630CC3E44}"/>
          </ac:spMkLst>
        </pc:spChg>
        <pc:picChg chg="add mod">
          <ac:chgData name="JENNIFER KOGAN" userId="r8L10Rx6wmtmFfrwbY3n1UWxuYWw9g4r9KVjS0ekZyk=" providerId="None" clId="Web-{D92DD69A-F9DC-4555-A15F-ECBE850623C7}" dt="2023-01-26T01:55:22.895" v="311" actId="1076"/>
          <ac:picMkLst>
            <pc:docMk/>
            <pc:sldMk cId="2374606000" sldId="332"/>
            <ac:picMk id="6" creationId="{E8837629-11C9-E0E3-054D-4C7C4B7F5772}"/>
          </ac:picMkLst>
        </pc:picChg>
      </pc:sldChg>
      <pc:sldChg chg="addSp delSp modSp">
        <pc:chgData name="JENNIFER KOGAN" userId="r8L10Rx6wmtmFfrwbY3n1UWxuYWw9g4r9KVjS0ekZyk=" providerId="None" clId="Web-{D92DD69A-F9DC-4555-A15F-ECBE850623C7}" dt="2023-01-26T02:07:20.107" v="370" actId="1076"/>
        <pc:sldMkLst>
          <pc:docMk/>
          <pc:sldMk cId="3849587205" sldId="336"/>
        </pc:sldMkLst>
        <pc:spChg chg="mod">
          <ac:chgData name="JENNIFER KOGAN" userId="r8L10Rx6wmtmFfrwbY3n1UWxuYWw9g4r9KVjS0ekZyk=" providerId="None" clId="Web-{D92DD69A-F9DC-4555-A15F-ECBE850623C7}" dt="2023-01-26T01:30:31.659" v="63" actId="20577"/>
          <ac:spMkLst>
            <pc:docMk/>
            <pc:sldMk cId="3849587205" sldId="336"/>
            <ac:spMk id="5" creationId="{79B72C51-DEF5-45A0-B73E-8AFB51DB34F7}"/>
          </ac:spMkLst>
        </pc:spChg>
        <pc:picChg chg="add mod">
          <ac:chgData name="JENNIFER KOGAN" userId="r8L10Rx6wmtmFfrwbY3n1UWxuYWw9g4r9KVjS0ekZyk=" providerId="None" clId="Web-{D92DD69A-F9DC-4555-A15F-ECBE850623C7}" dt="2023-01-26T02:07:20.107" v="370" actId="1076"/>
          <ac:picMkLst>
            <pc:docMk/>
            <pc:sldMk cId="3849587205" sldId="336"/>
            <ac:picMk id="2" creationId="{6D3E7E15-E859-2DDE-F2A9-95B551C856AD}"/>
          </ac:picMkLst>
        </pc:picChg>
        <pc:picChg chg="add mod">
          <ac:chgData name="JENNIFER KOGAN" userId="r8L10Rx6wmtmFfrwbY3n1UWxuYWw9g4r9KVjS0ekZyk=" providerId="None" clId="Web-{D92DD69A-F9DC-4555-A15F-ECBE850623C7}" dt="2023-01-26T02:07:08.544" v="367" actId="1076"/>
          <ac:picMkLst>
            <pc:docMk/>
            <pc:sldMk cId="3849587205" sldId="336"/>
            <ac:picMk id="3" creationId="{D004F712-8560-B10E-65B0-DFC394055403}"/>
          </ac:picMkLst>
        </pc:picChg>
        <pc:picChg chg="del">
          <ac:chgData name="JENNIFER KOGAN" userId="r8L10Rx6wmtmFfrwbY3n1UWxuYWw9g4r9KVjS0ekZyk=" providerId="None" clId="Web-{D92DD69A-F9DC-4555-A15F-ECBE850623C7}" dt="2023-01-26T01:31:47.973" v="64"/>
          <ac:picMkLst>
            <pc:docMk/>
            <pc:sldMk cId="3849587205" sldId="336"/>
            <ac:picMk id="4" creationId="{A383AC2B-BAED-45E5-BF7A-74D407C6FD38}"/>
          </ac:picMkLst>
        </pc:picChg>
      </pc:sldChg>
      <pc:sldChg chg="addSp delSp modSp add del">
        <pc:chgData name="JENNIFER KOGAN" userId="r8L10Rx6wmtmFfrwbY3n1UWxuYWw9g4r9KVjS0ekZyk=" providerId="None" clId="Web-{D92DD69A-F9DC-4555-A15F-ECBE850623C7}" dt="2023-01-26T01:57:58.391" v="350"/>
        <pc:sldMkLst>
          <pc:docMk/>
          <pc:sldMk cId="3678374725" sldId="338"/>
        </pc:sldMkLst>
        <pc:spChg chg="add del mod">
          <ac:chgData name="JENNIFER KOGAN" userId="r8L10Rx6wmtmFfrwbY3n1UWxuYWw9g4r9KVjS0ekZyk=" providerId="None" clId="Web-{D92DD69A-F9DC-4555-A15F-ECBE850623C7}" dt="2023-01-26T01:54:38.456" v="299"/>
          <ac:spMkLst>
            <pc:docMk/>
            <pc:sldMk cId="3678374725" sldId="338"/>
            <ac:spMk id="5" creationId="{C572B517-6224-ADFE-90F5-B3A52AB955EF}"/>
          </ac:spMkLst>
        </pc:spChg>
        <pc:spChg chg="add mod">
          <ac:chgData name="JENNIFER KOGAN" userId="r8L10Rx6wmtmFfrwbY3n1UWxuYWw9g4r9KVjS0ekZyk=" providerId="None" clId="Web-{D92DD69A-F9DC-4555-A15F-ECBE850623C7}" dt="2023-01-26T01:54:54.738" v="303"/>
          <ac:spMkLst>
            <pc:docMk/>
            <pc:sldMk cId="3678374725" sldId="338"/>
            <ac:spMk id="8" creationId="{CDDDB050-EDE9-653F-3B04-4E51036CCE37}"/>
          </ac:spMkLst>
        </pc:spChg>
        <pc:picChg chg="del">
          <ac:chgData name="JENNIFER KOGAN" userId="r8L10Rx6wmtmFfrwbY3n1UWxuYWw9g4r9KVjS0ekZyk=" providerId="None" clId="Web-{D92DD69A-F9DC-4555-A15F-ECBE850623C7}" dt="2023-01-26T01:54:37.409" v="298"/>
          <ac:picMkLst>
            <pc:docMk/>
            <pc:sldMk cId="3678374725" sldId="338"/>
            <ac:picMk id="4" creationId="{A23C91DB-5192-4820-9F6B-0B29BFED3EB8}"/>
          </ac:picMkLst>
        </pc:picChg>
        <pc:picChg chg="add del mod ord">
          <ac:chgData name="JENNIFER KOGAN" userId="r8L10Rx6wmtmFfrwbY3n1UWxuYWw9g4r9KVjS0ekZyk=" providerId="None" clId="Web-{D92DD69A-F9DC-4555-A15F-ECBE850623C7}" dt="2023-01-26T01:54:54.738" v="303"/>
          <ac:picMkLst>
            <pc:docMk/>
            <pc:sldMk cId="3678374725" sldId="338"/>
            <ac:picMk id="6" creationId="{BF88B319-B69A-F97F-3245-2A987505AE30}"/>
          </ac:picMkLst>
        </pc:picChg>
      </pc:sldChg>
      <pc:sldChg chg="addSp delSp modSp new ord">
        <pc:chgData name="JENNIFER KOGAN" userId="r8L10Rx6wmtmFfrwbY3n1UWxuYWw9g4r9KVjS0ekZyk=" providerId="None" clId="Web-{D92DD69A-F9DC-4555-A15F-ECBE850623C7}" dt="2023-01-26T02:14:52.906" v="417" actId="20577"/>
        <pc:sldMkLst>
          <pc:docMk/>
          <pc:sldMk cId="401378276" sldId="355"/>
        </pc:sldMkLst>
        <pc:spChg chg="mod">
          <ac:chgData name="JENNIFER KOGAN" userId="r8L10Rx6wmtmFfrwbY3n1UWxuYWw9g4r9KVjS0ekZyk=" providerId="None" clId="Web-{D92DD69A-F9DC-4555-A15F-ECBE850623C7}" dt="2023-01-26T02:14:52.906" v="417" actId="20577"/>
          <ac:spMkLst>
            <pc:docMk/>
            <pc:sldMk cId="401378276" sldId="355"/>
            <ac:spMk id="2" creationId="{627D5E1A-F1A5-1DA1-1AE7-B967AFF220BA}"/>
          </ac:spMkLst>
        </pc:spChg>
        <pc:spChg chg="del">
          <ac:chgData name="JENNIFER KOGAN" userId="r8L10Rx6wmtmFfrwbY3n1UWxuYWw9g4r9KVjS0ekZyk=" providerId="None" clId="Web-{D92DD69A-F9DC-4555-A15F-ECBE850623C7}" dt="2023-01-26T01:34:33.821" v="75"/>
          <ac:spMkLst>
            <pc:docMk/>
            <pc:sldMk cId="401378276" sldId="355"/>
            <ac:spMk id="3" creationId="{42D940D7-723E-41DE-F26F-D514C7897BE7}"/>
          </ac:spMkLst>
        </pc:spChg>
        <pc:spChg chg="add mod">
          <ac:chgData name="JENNIFER KOGAN" userId="r8L10Rx6wmtmFfrwbY3n1UWxuYWw9g4r9KVjS0ekZyk=" providerId="None" clId="Web-{D92DD69A-F9DC-4555-A15F-ECBE850623C7}" dt="2023-01-26T02:08:04.670" v="376" actId="1076"/>
          <ac:spMkLst>
            <pc:docMk/>
            <pc:sldMk cId="401378276" sldId="355"/>
            <ac:spMk id="5" creationId="{414ABB4D-13EC-B31F-7949-23EE8898D94C}"/>
          </ac:spMkLst>
        </pc:spChg>
        <pc:spChg chg="add mod">
          <ac:chgData name="JENNIFER KOGAN" userId="r8L10Rx6wmtmFfrwbY3n1UWxuYWw9g4r9KVjS0ekZyk=" providerId="None" clId="Web-{D92DD69A-F9DC-4555-A15F-ECBE850623C7}" dt="2023-01-26T01:37:28.985" v="128"/>
          <ac:spMkLst>
            <pc:docMk/>
            <pc:sldMk cId="401378276" sldId="355"/>
            <ac:spMk id="6" creationId="{2FBF51CB-7114-CE9F-A628-5A033AE9AC02}"/>
          </ac:spMkLst>
        </pc:spChg>
        <pc:spChg chg="add mod">
          <ac:chgData name="JENNIFER KOGAN" userId="r8L10Rx6wmtmFfrwbY3n1UWxuYWw9g4r9KVjS0ekZyk=" providerId="None" clId="Web-{D92DD69A-F9DC-4555-A15F-ECBE850623C7}" dt="2023-01-26T01:37:42.423" v="130" actId="1076"/>
          <ac:spMkLst>
            <pc:docMk/>
            <pc:sldMk cId="401378276" sldId="355"/>
            <ac:spMk id="7" creationId="{FF8CD088-4AB2-1CFC-F1B8-02C6524D77C7}"/>
          </ac:spMkLst>
        </pc:spChg>
        <pc:spChg chg="add mod">
          <ac:chgData name="JENNIFER KOGAN" userId="r8L10Rx6wmtmFfrwbY3n1UWxuYWw9g4r9KVjS0ekZyk=" providerId="None" clId="Web-{D92DD69A-F9DC-4555-A15F-ECBE850623C7}" dt="2023-01-26T01:37:51.798" v="132" actId="1076"/>
          <ac:spMkLst>
            <pc:docMk/>
            <pc:sldMk cId="401378276" sldId="355"/>
            <ac:spMk id="8" creationId="{A652FAAE-727C-6854-D5E4-3835ACCA8855}"/>
          </ac:spMkLst>
        </pc:spChg>
        <pc:picChg chg="add mod ord">
          <ac:chgData name="JENNIFER KOGAN" userId="r8L10Rx6wmtmFfrwbY3n1UWxuYWw9g4r9KVjS0ekZyk=" providerId="None" clId="Web-{D92DD69A-F9DC-4555-A15F-ECBE850623C7}" dt="2023-01-26T02:07:56.545" v="375" actId="1076"/>
          <ac:picMkLst>
            <pc:docMk/>
            <pc:sldMk cId="401378276" sldId="355"/>
            <ac:picMk id="4" creationId="{A4E7FB55-5317-173B-15D1-F7B07F486CD2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1:43:33.994" v="173" actId="1076"/>
        <pc:sldMkLst>
          <pc:docMk/>
          <pc:sldMk cId="3813905954" sldId="356"/>
        </pc:sldMkLst>
        <pc:spChg chg="mod">
          <ac:chgData name="JENNIFER KOGAN" userId="r8L10Rx6wmtmFfrwbY3n1UWxuYWw9g4r9KVjS0ekZyk=" providerId="None" clId="Web-{D92DD69A-F9DC-4555-A15F-ECBE850623C7}" dt="2023-01-26T01:43:33.994" v="173" actId="1076"/>
          <ac:spMkLst>
            <pc:docMk/>
            <pc:sldMk cId="3813905954" sldId="356"/>
            <ac:spMk id="2" creationId="{49B76B67-1FCA-DED0-7687-72373B9DE8D5}"/>
          </ac:spMkLst>
        </pc:spChg>
        <pc:spChg chg="del mod">
          <ac:chgData name="JENNIFER KOGAN" userId="r8L10Rx6wmtmFfrwbY3n1UWxuYWw9g4r9KVjS0ekZyk=" providerId="None" clId="Web-{D92DD69A-F9DC-4555-A15F-ECBE850623C7}" dt="2023-01-26T01:42:00.648" v="160"/>
          <ac:spMkLst>
            <pc:docMk/>
            <pc:sldMk cId="3813905954" sldId="356"/>
            <ac:spMk id="3" creationId="{AC6D38C1-20C7-F0DB-DB98-7E170BD19F9F}"/>
          </ac:spMkLst>
        </pc:spChg>
        <pc:picChg chg="add mod">
          <ac:chgData name="JENNIFER KOGAN" userId="r8L10Rx6wmtmFfrwbY3n1UWxuYWw9g4r9KVjS0ekZyk=" providerId="None" clId="Web-{D92DD69A-F9DC-4555-A15F-ECBE850623C7}" dt="2023-01-26T01:42:34.274" v="165" actId="1076"/>
          <ac:picMkLst>
            <pc:docMk/>
            <pc:sldMk cId="3813905954" sldId="356"/>
            <ac:picMk id="4" creationId="{01CFD3B0-0E75-AD78-C790-8C2868CF9EFC}"/>
          </ac:picMkLst>
        </pc:picChg>
        <pc:picChg chg="add del mod">
          <ac:chgData name="JENNIFER KOGAN" userId="r8L10Rx6wmtmFfrwbY3n1UWxuYWw9g4r9KVjS0ekZyk=" providerId="None" clId="Web-{D92DD69A-F9DC-4555-A15F-ECBE850623C7}" dt="2023-01-26T01:42:48.243" v="167"/>
          <ac:picMkLst>
            <pc:docMk/>
            <pc:sldMk cId="3813905954" sldId="356"/>
            <ac:picMk id="5" creationId="{E1252D01-3B27-D180-131F-B1662F8118CE}"/>
          </ac:picMkLst>
        </pc:picChg>
        <pc:picChg chg="add mod">
          <ac:chgData name="JENNIFER KOGAN" userId="r8L10Rx6wmtmFfrwbY3n1UWxuYWw9g4r9KVjS0ekZyk=" providerId="None" clId="Web-{D92DD69A-F9DC-4555-A15F-ECBE850623C7}" dt="2023-01-26T01:43:21.540" v="171" actId="1076"/>
          <ac:picMkLst>
            <pc:docMk/>
            <pc:sldMk cId="3813905954" sldId="356"/>
            <ac:picMk id="6" creationId="{03109C3D-3888-2D98-7975-20477E6B0BC6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2:15:25" v="420" actId="20577"/>
        <pc:sldMkLst>
          <pc:docMk/>
          <pc:sldMk cId="132594593" sldId="357"/>
        </pc:sldMkLst>
        <pc:spChg chg="mod">
          <ac:chgData name="JENNIFER KOGAN" userId="r8L10Rx6wmtmFfrwbY3n1UWxuYWw9g4r9KVjS0ekZyk=" providerId="None" clId="Web-{D92DD69A-F9DC-4555-A15F-ECBE850623C7}" dt="2023-01-26T02:15:25" v="420" actId="20577"/>
          <ac:spMkLst>
            <pc:docMk/>
            <pc:sldMk cId="132594593" sldId="357"/>
            <ac:spMk id="2" creationId="{6BEBE356-3005-F7F9-C87B-9B67A4E20D6B}"/>
          </ac:spMkLst>
        </pc:spChg>
        <pc:spChg chg="del">
          <ac:chgData name="JENNIFER KOGAN" userId="r8L10Rx6wmtmFfrwbY3n1UWxuYWw9g4r9KVjS0ekZyk=" providerId="None" clId="Web-{D92DD69A-F9DC-4555-A15F-ECBE850623C7}" dt="2023-01-26T01:44:32.964" v="181"/>
          <ac:spMkLst>
            <pc:docMk/>
            <pc:sldMk cId="132594593" sldId="357"/>
            <ac:spMk id="3" creationId="{CE1EC164-A722-D802-BC11-2A6DB22201AB}"/>
          </ac:spMkLst>
        </pc:spChg>
        <pc:picChg chg="add mod">
          <ac:chgData name="JENNIFER KOGAN" userId="r8L10Rx6wmtmFfrwbY3n1UWxuYWw9g4r9KVjS0ekZyk=" providerId="None" clId="Web-{D92DD69A-F9DC-4555-A15F-ECBE850623C7}" dt="2023-01-26T01:44:40.245" v="184" actId="1076"/>
          <ac:picMkLst>
            <pc:docMk/>
            <pc:sldMk cId="132594593" sldId="357"/>
            <ac:picMk id="4" creationId="{8DA57AD5-2370-20E2-8640-7DC9C686D9FF}"/>
          </ac:picMkLst>
        </pc:picChg>
        <pc:picChg chg="add mod">
          <ac:chgData name="JENNIFER KOGAN" userId="r8L10Rx6wmtmFfrwbY3n1UWxuYWw9g4r9KVjS0ekZyk=" providerId="None" clId="Web-{D92DD69A-F9DC-4555-A15F-ECBE850623C7}" dt="2023-01-26T01:44:55.074" v="186" actId="1076"/>
          <ac:picMkLst>
            <pc:docMk/>
            <pc:sldMk cId="132594593" sldId="357"/>
            <ac:picMk id="5" creationId="{D2A133E1-27F7-895D-DAD8-015D8739FCE5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1:45:48.903" v="206" actId="14100"/>
        <pc:sldMkLst>
          <pc:docMk/>
          <pc:sldMk cId="2812382864" sldId="358"/>
        </pc:sldMkLst>
        <pc:spChg chg="mod">
          <ac:chgData name="JENNIFER KOGAN" userId="r8L10Rx6wmtmFfrwbY3n1UWxuYWw9g4r9KVjS0ekZyk=" providerId="None" clId="Web-{D92DD69A-F9DC-4555-A15F-ECBE850623C7}" dt="2023-01-26T01:45:36.669" v="201" actId="20577"/>
          <ac:spMkLst>
            <pc:docMk/>
            <pc:sldMk cId="2812382864" sldId="358"/>
            <ac:spMk id="2" creationId="{D05B4252-0548-9776-A3E1-EC8DF0FCAD7A}"/>
          </ac:spMkLst>
        </pc:spChg>
        <pc:spChg chg="del">
          <ac:chgData name="JENNIFER KOGAN" userId="r8L10Rx6wmtmFfrwbY3n1UWxuYWw9g4r9KVjS0ekZyk=" providerId="None" clId="Web-{D92DD69A-F9DC-4555-A15F-ECBE850623C7}" dt="2023-01-26T01:45:38.825" v="202"/>
          <ac:spMkLst>
            <pc:docMk/>
            <pc:sldMk cId="2812382864" sldId="358"/>
            <ac:spMk id="3" creationId="{D2529A34-3E44-CA7E-C8FA-272E9CFCD627}"/>
          </ac:spMkLst>
        </pc:spChg>
        <pc:picChg chg="add mod">
          <ac:chgData name="JENNIFER KOGAN" userId="r8L10Rx6wmtmFfrwbY3n1UWxuYWw9g4r9KVjS0ekZyk=" providerId="None" clId="Web-{D92DD69A-F9DC-4555-A15F-ECBE850623C7}" dt="2023-01-26T01:45:48.903" v="206" actId="14100"/>
          <ac:picMkLst>
            <pc:docMk/>
            <pc:sldMk cId="2812382864" sldId="358"/>
            <ac:picMk id="4" creationId="{BBDCCE69-2BE8-C29A-4A53-13A44B048CF3}"/>
          </ac:picMkLst>
        </pc:picChg>
      </pc:sldChg>
      <pc:sldChg chg="addSp delSp modSp new mod modClrScheme chgLayout">
        <pc:chgData name="JENNIFER KOGAN" userId="r8L10Rx6wmtmFfrwbY3n1UWxuYWw9g4r9KVjS0ekZyk=" providerId="None" clId="Web-{D92DD69A-F9DC-4555-A15F-ECBE850623C7}" dt="2023-01-26T01:48:13.567" v="234" actId="1076"/>
        <pc:sldMkLst>
          <pc:docMk/>
          <pc:sldMk cId="3382346828" sldId="359"/>
        </pc:sldMkLst>
        <pc:spChg chg="del">
          <ac:chgData name="JENNIFER KOGAN" userId="r8L10Rx6wmtmFfrwbY3n1UWxuYWw9g4r9KVjS0ekZyk=" providerId="None" clId="Web-{D92DD69A-F9DC-4555-A15F-ECBE850623C7}" dt="2023-01-26T01:46:31.764" v="209"/>
          <ac:spMkLst>
            <pc:docMk/>
            <pc:sldMk cId="3382346828" sldId="359"/>
            <ac:spMk id="2" creationId="{F1D7E057-7B0E-2888-3EFF-E96EB924DBC8}"/>
          </ac:spMkLst>
        </pc:spChg>
        <pc:spChg chg="del">
          <ac:chgData name="JENNIFER KOGAN" userId="r8L10Rx6wmtmFfrwbY3n1UWxuYWw9g4r9KVjS0ekZyk=" providerId="None" clId="Web-{D92DD69A-F9DC-4555-A15F-ECBE850623C7}" dt="2023-01-26T01:46:31.764" v="209"/>
          <ac:spMkLst>
            <pc:docMk/>
            <pc:sldMk cId="3382346828" sldId="359"/>
            <ac:spMk id="3" creationId="{9AC10AFC-927E-C8E8-B50E-A952ECB74B63}"/>
          </ac:spMkLst>
        </pc:spChg>
        <pc:picChg chg="add mod">
          <ac:chgData name="JENNIFER KOGAN" userId="r8L10Rx6wmtmFfrwbY3n1UWxuYWw9g4r9KVjS0ekZyk=" providerId="None" clId="Web-{D92DD69A-F9DC-4555-A15F-ECBE850623C7}" dt="2023-01-26T01:47:11.409" v="220" actId="1076"/>
          <ac:picMkLst>
            <pc:docMk/>
            <pc:sldMk cId="3382346828" sldId="359"/>
            <ac:picMk id="4" creationId="{4CC58172-42E8-2C44-246F-0B44ABEFB3A5}"/>
          </ac:picMkLst>
        </pc:picChg>
        <pc:picChg chg="add mod">
          <ac:chgData name="JENNIFER KOGAN" userId="r8L10Rx6wmtmFfrwbY3n1UWxuYWw9g4r9KVjS0ekZyk=" providerId="None" clId="Web-{D92DD69A-F9DC-4555-A15F-ECBE850623C7}" dt="2023-01-26T01:47:45.269" v="228" actId="1076"/>
          <ac:picMkLst>
            <pc:docMk/>
            <pc:sldMk cId="3382346828" sldId="359"/>
            <ac:picMk id="5" creationId="{A7BD96E2-ED65-EB24-EE62-87547943DCA2}"/>
          </ac:picMkLst>
        </pc:picChg>
        <pc:picChg chg="add mod">
          <ac:chgData name="JENNIFER KOGAN" userId="r8L10Rx6wmtmFfrwbY3n1UWxuYWw9g4r9KVjS0ekZyk=" providerId="None" clId="Web-{D92DD69A-F9DC-4555-A15F-ECBE850623C7}" dt="2023-01-26T01:47:42.253" v="227" actId="1076"/>
          <ac:picMkLst>
            <pc:docMk/>
            <pc:sldMk cId="3382346828" sldId="359"/>
            <ac:picMk id="6" creationId="{C653EA30-E916-DBB6-DB00-2B92A0A7812C}"/>
          </ac:picMkLst>
        </pc:picChg>
        <pc:picChg chg="add mod">
          <ac:chgData name="JENNIFER KOGAN" userId="r8L10Rx6wmtmFfrwbY3n1UWxuYWw9g4r9KVjS0ekZyk=" providerId="None" clId="Web-{D92DD69A-F9DC-4555-A15F-ECBE850623C7}" dt="2023-01-26T01:47:56.238" v="231" actId="1076"/>
          <ac:picMkLst>
            <pc:docMk/>
            <pc:sldMk cId="3382346828" sldId="359"/>
            <ac:picMk id="7" creationId="{FABACB93-65ED-F2B2-2005-CBF460B1191B}"/>
          </ac:picMkLst>
        </pc:picChg>
        <pc:picChg chg="add mod">
          <ac:chgData name="JENNIFER KOGAN" userId="r8L10Rx6wmtmFfrwbY3n1UWxuYWw9g4r9KVjS0ekZyk=" providerId="None" clId="Web-{D92DD69A-F9DC-4555-A15F-ECBE850623C7}" dt="2023-01-26T01:48:13.567" v="234" actId="1076"/>
          <ac:picMkLst>
            <pc:docMk/>
            <pc:sldMk cId="3382346828" sldId="359"/>
            <ac:picMk id="8" creationId="{115CD1D3-820A-105B-6CF0-7743B10A157E}"/>
          </ac:picMkLst>
        </pc:picChg>
      </pc:sldChg>
      <pc:sldChg chg="addSp modSp new">
        <pc:chgData name="JENNIFER KOGAN" userId="r8L10Rx6wmtmFfrwbY3n1UWxuYWw9g4r9KVjS0ekZyk=" providerId="None" clId="Web-{D92DD69A-F9DC-4555-A15F-ECBE850623C7}" dt="2023-01-26T02:15:40.126" v="422" actId="14100"/>
        <pc:sldMkLst>
          <pc:docMk/>
          <pc:sldMk cId="1121349932" sldId="360"/>
        </pc:sldMkLst>
        <pc:picChg chg="add mod">
          <ac:chgData name="JENNIFER KOGAN" userId="r8L10Rx6wmtmFfrwbY3n1UWxuYWw9g4r9KVjS0ekZyk=" providerId="None" clId="Web-{D92DD69A-F9DC-4555-A15F-ECBE850623C7}" dt="2023-01-26T02:15:40.126" v="422" actId="14100"/>
          <ac:picMkLst>
            <pc:docMk/>
            <pc:sldMk cId="1121349932" sldId="360"/>
            <ac:picMk id="2" creationId="{D34D5FBB-0798-2A59-07BD-1D616B5AB4E0}"/>
          </ac:picMkLst>
        </pc:picChg>
        <pc:picChg chg="add mod">
          <ac:chgData name="JENNIFER KOGAN" userId="r8L10Rx6wmtmFfrwbY3n1UWxuYWw9g4r9KVjS0ekZyk=" providerId="None" clId="Web-{D92DD69A-F9DC-4555-A15F-ECBE850623C7}" dt="2023-01-26T01:48:59.568" v="245" actId="1076"/>
          <ac:picMkLst>
            <pc:docMk/>
            <pc:sldMk cId="1121349932" sldId="360"/>
            <ac:picMk id="3" creationId="{62AA0FC8-534C-13BF-2C23-F41CA2298CF9}"/>
          </ac:picMkLst>
        </pc:picChg>
        <pc:picChg chg="add mod">
          <ac:chgData name="JENNIFER KOGAN" userId="r8L10Rx6wmtmFfrwbY3n1UWxuYWw9g4r9KVjS0ekZyk=" providerId="None" clId="Web-{D92DD69A-F9DC-4555-A15F-ECBE850623C7}" dt="2023-01-26T01:49:21.490" v="249" actId="1076"/>
          <ac:picMkLst>
            <pc:docMk/>
            <pc:sldMk cId="1121349932" sldId="360"/>
            <ac:picMk id="4" creationId="{1CA8925E-80A2-0BD5-0038-EB1D8E21BE7F}"/>
          </ac:picMkLst>
        </pc:picChg>
        <pc:picChg chg="add mod">
          <ac:chgData name="JENNIFER KOGAN" userId="r8L10Rx6wmtmFfrwbY3n1UWxuYWw9g4r9KVjS0ekZyk=" providerId="None" clId="Web-{D92DD69A-F9DC-4555-A15F-ECBE850623C7}" dt="2023-01-26T01:49:34.740" v="253" actId="1076"/>
          <ac:picMkLst>
            <pc:docMk/>
            <pc:sldMk cId="1121349932" sldId="360"/>
            <ac:picMk id="5" creationId="{333CA22F-E7EB-F3CE-C3EF-3597BF197370}"/>
          </ac:picMkLst>
        </pc:picChg>
        <pc:picChg chg="add mod">
          <ac:chgData name="JENNIFER KOGAN" userId="r8L10Rx6wmtmFfrwbY3n1UWxuYWw9g4r9KVjS0ekZyk=" providerId="None" clId="Web-{D92DD69A-F9DC-4555-A15F-ECBE850623C7}" dt="2023-01-26T02:15:35.829" v="421" actId="1076"/>
          <ac:picMkLst>
            <pc:docMk/>
            <pc:sldMk cId="1121349932" sldId="360"/>
            <ac:picMk id="6" creationId="{B3C0C71C-5E14-4DC1-DB4F-D3BC5F8688B5}"/>
          </ac:picMkLst>
        </pc:picChg>
      </pc:sldChg>
      <pc:sldChg chg="addSp modSp new">
        <pc:chgData name="JENNIFER KOGAN" userId="r8L10Rx6wmtmFfrwbY3n1UWxuYWw9g4r9KVjS0ekZyk=" providerId="None" clId="Web-{D92DD69A-F9DC-4555-A15F-ECBE850623C7}" dt="2023-01-26T02:15:52.345" v="423" actId="1076"/>
        <pc:sldMkLst>
          <pc:docMk/>
          <pc:sldMk cId="1524575996" sldId="361"/>
        </pc:sldMkLst>
        <pc:picChg chg="add mod">
          <ac:chgData name="JENNIFER KOGAN" userId="r8L10Rx6wmtmFfrwbY3n1UWxuYWw9g4r9KVjS0ekZyk=" providerId="None" clId="Web-{D92DD69A-F9DC-4555-A15F-ECBE850623C7}" dt="2023-01-26T02:15:52.345" v="423" actId="1076"/>
          <ac:picMkLst>
            <pc:docMk/>
            <pc:sldMk cId="1524575996" sldId="361"/>
            <ac:picMk id="2" creationId="{4C454FD9-6890-C8CD-6D89-B810FAD7244C}"/>
          </ac:picMkLst>
        </pc:picChg>
        <pc:picChg chg="add mod">
          <ac:chgData name="JENNIFER KOGAN" userId="r8L10Rx6wmtmFfrwbY3n1UWxuYWw9g4r9KVjS0ekZyk=" providerId="None" clId="Web-{D92DD69A-F9DC-4555-A15F-ECBE850623C7}" dt="2023-01-26T01:50:44.586" v="266" actId="1076"/>
          <ac:picMkLst>
            <pc:docMk/>
            <pc:sldMk cId="1524575996" sldId="361"/>
            <ac:picMk id="3" creationId="{1C9B5C67-B732-6AEF-7F3B-8759CF6018A1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2:16:16.611" v="427" actId="14100"/>
        <pc:sldMkLst>
          <pc:docMk/>
          <pc:sldMk cId="3684907050" sldId="362"/>
        </pc:sldMkLst>
        <pc:spChg chg="add del">
          <ac:chgData name="JENNIFER KOGAN" userId="r8L10Rx6wmtmFfrwbY3n1UWxuYWw9g4r9KVjS0ekZyk=" providerId="None" clId="Web-{D92DD69A-F9DC-4555-A15F-ECBE850623C7}" dt="2023-01-26T01:51:56.296" v="281"/>
          <ac:spMkLst>
            <pc:docMk/>
            <pc:sldMk cId="3684907050" sldId="362"/>
            <ac:spMk id="5" creationId="{F1D31585-0C7F-0213-74B6-A17CA96D2D3F}"/>
          </ac:spMkLst>
        </pc:spChg>
        <pc:spChg chg="add">
          <ac:chgData name="JENNIFER KOGAN" userId="r8L10Rx6wmtmFfrwbY3n1UWxuYWw9g4r9KVjS0ekZyk=" providerId="None" clId="Web-{D92DD69A-F9DC-4555-A15F-ECBE850623C7}" dt="2023-01-26T01:52:09.203" v="284"/>
          <ac:spMkLst>
            <pc:docMk/>
            <pc:sldMk cId="3684907050" sldId="362"/>
            <ac:spMk id="6" creationId="{3D1BAEFF-CEA0-CA4E-814F-4AECB6D91DAB}"/>
          </ac:spMkLst>
        </pc:spChg>
        <pc:picChg chg="add mod">
          <ac:chgData name="JENNIFER KOGAN" userId="r8L10Rx6wmtmFfrwbY3n1UWxuYWw9g4r9KVjS0ekZyk=" providerId="None" clId="Web-{D92DD69A-F9DC-4555-A15F-ECBE850623C7}" dt="2023-01-26T02:16:16.611" v="427" actId="14100"/>
          <ac:picMkLst>
            <pc:docMk/>
            <pc:sldMk cId="3684907050" sldId="362"/>
            <ac:picMk id="2" creationId="{F3E4F2D1-526A-340B-18B5-8D911DA8C73B}"/>
          </ac:picMkLst>
        </pc:picChg>
        <pc:picChg chg="add mod">
          <ac:chgData name="JENNIFER KOGAN" userId="r8L10Rx6wmtmFfrwbY3n1UWxuYWw9g4r9KVjS0ekZyk=" providerId="None" clId="Web-{D92DD69A-F9DC-4555-A15F-ECBE850623C7}" dt="2023-01-26T02:16:03.923" v="424" actId="1076"/>
          <ac:picMkLst>
            <pc:docMk/>
            <pc:sldMk cId="3684907050" sldId="362"/>
            <ac:picMk id="3" creationId="{30CE6E57-B07E-1BD7-90BA-D6FD5A4DBE21}"/>
          </ac:picMkLst>
        </pc:picChg>
        <pc:picChg chg="add del mod">
          <ac:chgData name="JENNIFER KOGAN" userId="r8L10Rx6wmtmFfrwbY3n1UWxuYWw9g4r9KVjS0ekZyk=" providerId="None" clId="Web-{D92DD69A-F9DC-4555-A15F-ECBE850623C7}" dt="2023-01-26T02:16:11.454" v="426" actId="14100"/>
          <ac:picMkLst>
            <pc:docMk/>
            <pc:sldMk cId="3684907050" sldId="362"/>
            <ac:picMk id="4" creationId="{7B1650F6-DBFC-A33F-ED3C-2599F7374152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2:16:32.127" v="430" actId="14100"/>
        <pc:sldMkLst>
          <pc:docMk/>
          <pc:sldMk cId="1736660538" sldId="363"/>
        </pc:sldMkLst>
        <pc:picChg chg="add mod">
          <ac:chgData name="JENNIFER KOGAN" userId="r8L10Rx6wmtmFfrwbY3n1UWxuYWw9g4r9KVjS0ekZyk=" providerId="None" clId="Web-{D92DD69A-F9DC-4555-A15F-ECBE850623C7}" dt="2023-01-26T02:16:32.127" v="430" actId="14100"/>
          <ac:picMkLst>
            <pc:docMk/>
            <pc:sldMk cId="1736660538" sldId="363"/>
            <ac:picMk id="2" creationId="{5B884AE9-4C18-9C68-03C1-AAF24B11E153}"/>
          </ac:picMkLst>
        </pc:picChg>
        <pc:picChg chg="add del mod">
          <ac:chgData name="JENNIFER KOGAN" userId="r8L10Rx6wmtmFfrwbY3n1UWxuYWw9g4r9KVjS0ekZyk=" providerId="None" clId="Web-{D92DD69A-F9DC-4555-A15F-ECBE850623C7}" dt="2023-01-26T01:53:02.595" v="292"/>
          <ac:picMkLst>
            <pc:docMk/>
            <pc:sldMk cId="1736660538" sldId="363"/>
            <ac:picMk id="3" creationId="{2A27C63F-36A8-0FC3-7734-F2CEA7B73780}"/>
          </ac:picMkLst>
        </pc:picChg>
        <pc:picChg chg="add mod">
          <ac:chgData name="JENNIFER KOGAN" userId="r8L10Rx6wmtmFfrwbY3n1UWxuYWw9g4r9KVjS0ekZyk=" providerId="None" clId="Web-{D92DD69A-F9DC-4555-A15F-ECBE850623C7}" dt="2023-01-26T02:16:27.533" v="429" actId="1076"/>
          <ac:picMkLst>
            <pc:docMk/>
            <pc:sldMk cId="1736660538" sldId="363"/>
            <ac:picMk id="4" creationId="{F4E0A0BC-4D1E-F0C4-D1BF-B79998A07571}"/>
          </ac:picMkLst>
        </pc:picChg>
      </pc:sldChg>
      <pc:sldChg chg="addSp delSp modSp new del">
        <pc:chgData name="JENNIFER KOGAN" userId="r8L10Rx6wmtmFfrwbY3n1UWxuYWw9g4r9KVjS0ekZyk=" providerId="None" clId="Web-{D92DD69A-F9DC-4555-A15F-ECBE850623C7}" dt="2023-01-26T02:14:20.733" v="414"/>
        <pc:sldMkLst>
          <pc:docMk/>
          <pc:sldMk cId="1935202005" sldId="364"/>
        </pc:sldMkLst>
        <pc:spChg chg="del mod">
          <ac:chgData name="JENNIFER KOGAN" userId="r8L10Rx6wmtmFfrwbY3n1UWxuYWw9g4r9KVjS0ekZyk=" providerId="None" clId="Web-{D92DD69A-F9DC-4555-A15F-ECBE850623C7}" dt="2023-01-26T02:13:21.388" v="398"/>
          <ac:spMkLst>
            <pc:docMk/>
            <pc:sldMk cId="1935202005" sldId="364"/>
            <ac:spMk id="2" creationId="{B448DE25-E932-1127-D1E0-EE288DFD73F2}"/>
          </ac:spMkLst>
        </pc:spChg>
        <pc:spChg chg="del">
          <ac:chgData name="JENNIFER KOGAN" userId="r8L10Rx6wmtmFfrwbY3n1UWxuYWw9g4r9KVjS0ekZyk=" providerId="None" clId="Web-{D92DD69A-F9DC-4555-A15F-ECBE850623C7}" dt="2023-01-26T02:03:12.788" v="357"/>
          <ac:spMkLst>
            <pc:docMk/>
            <pc:sldMk cId="1935202005" sldId="364"/>
            <ac:spMk id="3" creationId="{B70016D6-A6CB-B452-F75D-19325ED0F56E}"/>
          </ac:spMkLst>
        </pc:spChg>
        <pc:spChg chg="add del mod">
          <ac:chgData name="JENNIFER KOGAN" userId="r8L10Rx6wmtmFfrwbY3n1UWxuYWw9g4r9KVjS0ekZyk=" providerId="None" clId="Web-{D92DD69A-F9DC-4555-A15F-ECBE850623C7}" dt="2023-01-26T02:13:18.638" v="397"/>
          <ac:spMkLst>
            <pc:docMk/>
            <pc:sldMk cId="1935202005" sldId="364"/>
            <ac:spMk id="6" creationId="{3BE8ED56-1AE5-1F20-C87F-9F2919A55150}"/>
          </ac:spMkLst>
        </pc:spChg>
        <pc:spChg chg="add mod">
          <ac:chgData name="JENNIFER KOGAN" userId="r8L10Rx6wmtmFfrwbY3n1UWxuYWw9g4r9KVjS0ekZyk=" providerId="None" clId="Web-{D92DD69A-F9DC-4555-A15F-ECBE850623C7}" dt="2023-01-26T02:13:18.638" v="397"/>
          <ac:spMkLst>
            <pc:docMk/>
            <pc:sldMk cId="1935202005" sldId="364"/>
            <ac:spMk id="8" creationId="{6B1CDF49-317E-6D95-ECC3-898DE50A538D}"/>
          </ac:spMkLst>
        </pc:spChg>
        <pc:spChg chg="add mod">
          <ac:chgData name="JENNIFER KOGAN" userId="r8L10Rx6wmtmFfrwbY3n1UWxuYWw9g4r9KVjS0ekZyk=" providerId="None" clId="Web-{D92DD69A-F9DC-4555-A15F-ECBE850623C7}" dt="2023-01-26T02:13:21.388" v="398"/>
          <ac:spMkLst>
            <pc:docMk/>
            <pc:sldMk cId="1935202005" sldId="364"/>
            <ac:spMk id="10" creationId="{DD349ACA-C3EF-6CED-AEED-94D8A18B3D79}"/>
          </ac:spMkLst>
        </pc:spChg>
        <pc:picChg chg="add del mod ord">
          <ac:chgData name="JENNIFER KOGAN" userId="r8L10Rx6wmtmFfrwbY3n1UWxuYWw9g4r9KVjS0ekZyk=" providerId="None" clId="Web-{D92DD69A-F9DC-4555-A15F-ECBE850623C7}" dt="2023-01-26T02:03:13.804" v="358"/>
          <ac:picMkLst>
            <pc:docMk/>
            <pc:sldMk cId="1935202005" sldId="364"/>
            <ac:picMk id="4" creationId="{75AADBFE-C78D-6112-BD54-4B4E50D16E74}"/>
          </ac:picMkLst>
        </pc:picChg>
      </pc:sldChg>
      <pc:sldChg chg="new del">
        <pc:chgData name="JENNIFER KOGAN" userId="r8L10Rx6wmtmFfrwbY3n1UWxuYWw9g4r9KVjS0ekZyk=" providerId="None" clId="Web-{D92DD69A-F9DC-4555-A15F-ECBE850623C7}" dt="2023-01-26T01:53:51.752" v="297"/>
        <pc:sldMkLst>
          <pc:docMk/>
          <pc:sldMk cId="3232558897" sldId="364"/>
        </pc:sldMkLst>
      </pc:sldChg>
      <pc:sldChg chg="addSp delSp modSp new">
        <pc:chgData name="JENNIFER KOGAN" userId="r8L10Rx6wmtmFfrwbY3n1UWxuYWw9g4r9KVjS0ekZyk=" providerId="None" clId="Web-{D92DD69A-F9DC-4555-A15F-ECBE850623C7}" dt="2023-01-26T02:17:30.347" v="439" actId="20577"/>
        <pc:sldMkLst>
          <pc:docMk/>
          <pc:sldMk cId="3701055517" sldId="365"/>
        </pc:sldMkLst>
        <pc:spChg chg="mod">
          <ac:chgData name="JENNIFER KOGAN" userId="r8L10Rx6wmtmFfrwbY3n1UWxuYWw9g4r9KVjS0ekZyk=" providerId="None" clId="Web-{D92DD69A-F9DC-4555-A15F-ECBE850623C7}" dt="2023-01-26T02:17:30.347" v="439" actId="20577"/>
          <ac:spMkLst>
            <pc:docMk/>
            <pc:sldMk cId="3701055517" sldId="365"/>
            <ac:spMk id="2" creationId="{31771AE3-0523-7ADC-BCE7-A5A2C3A7AB50}"/>
          </ac:spMkLst>
        </pc:spChg>
        <pc:spChg chg="del">
          <ac:chgData name="JENNIFER KOGAN" userId="r8L10Rx6wmtmFfrwbY3n1UWxuYWw9g4r9KVjS0ekZyk=" providerId="None" clId="Web-{D92DD69A-F9DC-4555-A15F-ECBE850623C7}" dt="2023-01-26T02:04:06.962" v="362"/>
          <ac:spMkLst>
            <pc:docMk/>
            <pc:sldMk cId="3701055517" sldId="365"/>
            <ac:spMk id="3" creationId="{69507FB2-47F7-E9C6-6B57-BBEC5C937CD5}"/>
          </ac:spMkLst>
        </pc:spChg>
        <pc:picChg chg="add mod ord modCrop">
          <ac:chgData name="JENNIFER KOGAN" userId="r8L10Rx6wmtmFfrwbY3n1UWxuYWw9g4r9KVjS0ekZyk=" providerId="None" clId="Web-{D92DD69A-F9DC-4555-A15F-ECBE850623C7}" dt="2023-01-26T02:14:07.577" v="412" actId="1076"/>
          <ac:picMkLst>
            <pc:docMk/>
            <pc:sldMk cId="3701055517" sldId="365"/>
            <ac:picMk id="4" creationId="{077767D4-61D1-63AC-73B1-F12B43402986}"/>
          </ac:picMkLst>
        </pc:picChg>
      </pc:sldChg>
      <pc:sldChg chg="add del">
        <pc:chgData name="JENNIFER KOGAN" userId="r8L10Rx6wmtmFfrwbY3n1UWxuYWw9g4r9KVjS0ekZyk=" providerId="None" clId="Web-{D92DD69A-F9DC-4555-A15F-ECBE850623C7}" dt="2023-01-26T02:16:51.658" v="433"/>
        <pc:sldMkLst>
          <pc:docMk/>
          <pc:sldMk cId="1716777639" sldId="366"/>
        </pc:sldMkLst>
      </pc:sldChg>
    </pc:docChg>
  </pc:docChgLst>
  <pc:docChgLst>
    <pc:chgData name="NADIA BENNETT" userId="let532hz7C1i2N/WqYcgdTIfeeXLUq8p65Bh8xo6jrw=" providerId="None" clId="Web-{795AC3A9-2687-454E-86EF-DE1FB8F01479}"/>
    <pc:docChg chg="modSld">
      <pc:chgData name="NADIA BENNETT" userId="let532hz7C1i2N/WqYcgdTIfeeXLUq8p65Bh8xo6jrw=" providerId="None" clId="Web-{795AC3A9-2687-454E-86EF-DE1FB8F01479}" dt="2023-01-20T15:25:28.104" v="5" actId="20577"/>
      <pc:docMkLst>
        <pc:docMk/>
      </pc:docMkLst>
      <pc:sldChg chg="modSp">
        <pc:chgData name="NADIA BENNETT" userId="let532hz7C1i2N/WqYcgdTIfeeXLUq8p65Bh8xo6jrw=" providerId="None" clId="Web-{795AC3A9-2687-454E-86EF-DE1FB8F01479}" dt="2023-01-20T15:25:22.026" v="4" actId="20577"/>
        <pc:sldMkLst>
          <pc:docMk/>
          <pc:sldMk cId="3712716387" sldId="324"/>
        </pc:sldMkLst>
        <pc:spChg chg="mod">
          <ac:chgData name="NADIA BENNETT" userId="let532hz7C1i2N/WqYcgdTIfeeXLUq8p65Bh8xo6jrw=" providerId="None" clId="Web-{795AC3A9-2687-454E-86EF-DE1FB8F01479}" dt="2023-01-20T15:25:22.026" v="4" actId="20577"/>
          <ac:spMkLst>
            <pc:docMk/>
            <pc:sldMk cId="3712716387" sldId="324"/>
            <ac:spMk id="2" creationId="{00000000-0000-0000-0000-000000000000}"/>
          </ac:spMkLst>
        </pc:spChg>
      </pc:sldChg>
      <pc:sldChg chg="modSp">
        <pc:chgData name="NADIA BENNETT" userId="let532hz7C1i2N/WqYcgdTIfeeXLUq8p65Bh8xo6jrw=" providerId="None" clId="Web-{795AC3A9-2687-454E-86EF-DE1FB8F01479}" dt="2023-01-20T15:25:16.244" v="3"/>
        <pc:sldMkLst>
          <pc:docMk/>
          <pc:sldMk cId="290206239" sldId="334"/>
        </pc:sldMkLst>
        <pc:graphicFrameChg chg="mod modGraphic">
          <ac:chgData name="NADIA BENNETT" userId="let532hz7C1i2N/WqYcgdTIfeeXLUq8p65Bh8xo6jrw=" providerId="None" clId="Web-{795AC3A9-2687-454E-86EF-DE1FB8F01479}" dt="2023-01-20T15:25:16.244" v="3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  <pc:sldChg chg="modSp">
        <pc:chgData name="NADIA BENNETT" userId="let532hz7C1i2N/WqYcgdTIfeeXLUq8p65Bh8xo6jrw=" providerId="None" clId="Web-{795AC3A9-2687-454E-86EF-DE1FB8F01479}" dt="2023-01-20T15:25:28.104" v="5" actId="20577"/>
        <pc:sldMkLst>
          <pc:docMk/>
          <pc:sldMk cId="2823427885" sldId="343"/>
        </pc:sldMkLst>
        <pc:spChg chg="mod">
          <ac:chgData name="NADIA BENNETT" userId="let532hz7C1i2N/WqYcgdTIfeeXLUq8p65Bh8xo6jrw=" providerId="None" clId="Web-{795AC3A9-2687-454E-86EF-DE1FB8F01479}" dt="2023-01-20T15:25:28.104" v="5" actId="20577"/>
          <ac:spMkLst>
            <pc:docMk/>
            <pc:sldMk cId="2823427885" sldId="343"/>
            <ac:spMk id="2" creationId="{03AE312B-5D36-402A-B843-233DC10C91DF}"/>
          </ac:spMkLst>
        </pc:spChg>
      </pc:sldChg>
    </pc:docChg>
  </pc:docChgLst>
  <pc:docChgLst>
    <pc:chgData name="JENNIFER KOGAN" clId="Web-{8E12F740-BA40-4388-8DB1-D553DDADBFEF}"/>
    <pc:docChg chg="modSld">
      <pc:chgData name="JENNIFER KOGAN" userId="" providerId="" clId="Web-{8E12F740-BA40-4388-8DB1-D553DDADBFEF}" dt="2023-10-23T16:28:58.293" v="44"/>
      <pc:docMkLst>
        <pc:docMk/>
      </pc:docMkLst>
      <pc:sldChg chg="addSp delSp modSp">
        <pc:chgData name="JENNIFER KOGAN" userId="" providerId="" clId="Web-{8E12F740-BA40-4388-8DB1-D553DDADBFEF}" dt="2023-10-23T16:27:31.916" v="32" actId="14100"/>
        <pc:sldMkLst>
          <pc:docMk/>
          <pc:sldMk cId="3984866765" sldId="320"/>
        </pc:sldMkLst>
        <pc:spChg chg="mod">
          <ac:chgData name="JENNIFER KOGAN" userId="" providerId="" clId="Web-{8E12F740-BA40-4388-8DB1-D553DDADBFEF}" dt="2023-10-23T16:27:11.384" v="23" actId="20577"/>
          <ac:spMkLst>
            <pc:docMk/>
            <pc:sldMk cId="3984866765" sldId="320"/>
            <ac:spMk id="14" creationId="{E42A145A-1226-4AF3-8D24-907A1681EFF4}"/>
          </ac:spMkLst>
        </pc:spChg>
        <pc:picChg chg="add mod modCrop">
          <ac:chgData name="JENNIFER KOGAN" userId="" providerId="" clId="Web-{8E12F740-BA40-4388-8DB1-D553DDADBFEF}" dt="2023-10-23T16:27:31.916" v="32" actId="14100"/>
          <ac:picMkLst>
            <pc:docMk/>
            <pc:sldMk cId="3984866765" sldId="320"/>
            <ac:picMk id="3" creationId="{34F36E21-C7EF-801B-5C51-0181AEDDB92F}"/>
          </ac:picMkLst>
        </pc:picChg>
        <pc:picChg chg="del">
          <ac:chgData name="JENNIFER KOGAN" userId="" providerId="" clId="Web-{8E12F740-BA40-4388-8DB1-D553DDADBFEF}" dt="2023-10-23T16:26:11.852" v="15"/>
          <ac:picMkLst>
            <pc:docMk/>
            <pc:sldMk cId="3984866765" sldId="320"/>
            <ac:picMk id="1028" creationId="{9E1BD436-65A3-43B1-9BA2-1D6244D7EF30}"/>
          </ac:picMkLst>
        </pc:picChg>
      </pc:sldChg>
      <pc:sldChg chg="modSp">
        <pc:chgData name="JENNIFER KOGAN" userId="" providerId="" clId="Web-{8E12F740-BA40-4388-8DB1-D553DDADBFEF}" dt="2023-10-23T16:24:39.913" v="7" actId="20577"/>
        <pc:sldMkLst>
          <pc:docMk/>
          <pc:sldMk cId="3854007514" sldId="321"/>
        </pc:sldMkLst>
        <pc:spChg chg="mod">
          <ac:chgData name="JENNIFER KOGAN" userId="" providerId="" clId="Web-{8E12F740-BA40-4388-8DB1-D553DDADBFEF}" dt="2023-10-23T16:24:39.913" v="7" actId="20577"/>
          <ac:spMkLst>
            <pc:docMk/>
            <pc:sldMk cId="3854007514" sldId="321"/>
            <ac:spMk id="3" creationId="{00000000-0000-0000-0000-000000000000}"/>
          </ac:spMkLst>
        </pc:spChg>
        <pc:graphicFrameChg chg="mod modGraphic">
          <ac:chgData name="JENNIFER KOGAN" userId="" providerId="" clId="Web-{8E12F740-BA40-4388-8DB1-D553DDADBFEF}" dt="2023-10-23T16:19:04.187" v="3"/>
          <ac:graphicFrameMkLst>
            <pc:docMk/>
            <pc:sldMk cId="3854007514" sldId="321"/>
            <ac:graphicFrameMk id="4" creationId="{596981EF-07BA-410D-98FF-1A0FB55473F8}"/>
          </ac:graphicFrameMkLst>
        </pc:graphicFrameChg>
      </pc:sldChg>
      <pc:sldChg chg="modSp">
        <pc:chgData name="JENNIFER KOGAN" userId="" providerId="" clId="Web-{8E12F740-BA40-4388-8DB1-D553DDADBFEF}" dt="2023-10-23T16:28:14.136" v="40" actId="20577"/>
        <pc:sldMkLst>
          <pc:docMk/>
          <pc:sldMk cId="1509614324" sldId="329"/>
        </pc:sldMkLst>
        <pc:spChg chg="mod">
          <ac:chgData name="JENNIFER KOGAN" userId="" providerId="" clId="Web-{8E12F740-BA40-4388-8DB1-D553DDADBFEF}" dt="2023-10-23T16:28:14.136" v="40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modSp">
        <pc:chgData name="JENNIFER KOGAN" userId="" providerId="" clId="Web-{8E12F740-BA40-4388-8DB1-D553DDADBFEF}" dt="2023-10-23T16:27:43.073" v="36"/>
        <pc:sldMkLst>
          <pc:docMk/>
          <pc:sldMk cId="1461521913" sldId="333"/>
        </pc:sldMkLst>
        <pc:graphicFrameChg chg="mod modGraphic">
          <ac:chgData name="JENNIFER KOGAN" userId="" providerId="" clId="Web-{8E12F740-BA40-4388-8DB1-D553DDADBFEF}" dt="2023-10-23T16:27:43.073" v="36"/>
          <ac:graphicFrameMkLst>
            <pc:docMk/>
            <pc:sldMk cId="1461521913" sldId="333"/>
            <ac:graphicFrameMk id="4" creationId="{596981EF-07BA-410D-98FF-1A0FB55473F8}"/>
          </ac:graphicFrameMkLst>
        </pc:graphicFrameChg>
      </pc:sldChg>
      <pc:sldChg chg="modSp">
        <pc:chgData name="JENNIFER KOGAN" userId="" providerId="" clId="Web-{8E12F740-BA40-4388-8DB1-D553DDADBFEF}" dt="2023-10-23T16:28:58.293" v="44"/>
        <pc:sldMkLst>
          <pc:docMk/>
          <pc:sldMk cId="2341872027" sldId="335"/>
        </pc:sldMkLst>
        <pc:graphicFrameChg chg="mod modGraphic">
          <ac:chgData name="JENNIFER KOGAN" userId="" providerId="" clId="Web-{8E12F740-BA40-4388-8DB1-D553DDADBFEF}" dt="2023-10-23T16:28:58.293" v="44"/>
          <ac:graphicFrameMkLst>
            <pc:docMk/>
            <pc:sldMk cId="2341872027" sldId="335"/>
            <ac:graphicFrameMk id="4" creationId="{596981EF-07BA-410D-98FF-1A0FB55473F8}"/>
          </ac:graphicFrameMkLst>
        </pc:graphicFrameChg>
      </pc:sldChg>
      <pc:sldChg chg="modSp">
        <pc:chgData name="JENNIFER KOGAN" userId="" providerId="" clId="Web-{8E12F740-BA40-4388-8DB1-D553DDADBFEF}" dt="2023-10-23T16:25:55.117" v="14" actId="20577"/>
        <pc:sldMkLst>
          <pc:docMk/>
          <pc:sldMk cId="1333855204" sldId="351"/>
        </pc:sldMkLst>
        <pc:spChg chg="mod">
          <ac:chgData name="JENNIFER KOGAN" userId="" providerId="" clId="Web-{8E12F740-BA40-4388-8DB1-D553DDADBFEF}" dt="2023-10-23T16:25:55.117" v="14" actId="20577"/>
          <ac:spMkLst>
            <pc:docMk/>
            <pc:sldMk cId="1333855204" sldId="351"/>
            <ac:spMk id="3" creationId="{0D0DCBED-8051-45F7-B3F2-CDEF35149EF1}"/>
          </ac:spMkLst>
        </pc:spChg>
      </pc:sldChg>
    </pc:docChg>
  </pc:docChgLst>
  <pc:docChgLst>
    <pc:chgData name="Carrie Renner" userId="j9Phcn32+LLqDCSUU7r66I8D9lMw+gAhAK+8kPqw7ss=" providerId="None" clId="Web-{201C6CD0-3374-4ECF-9036-6ECA6A1CC3FC}"/>
    <pc:docChg chg="modSld">
      <pc:chgData name="Carrie Renner" userId="j9Phcn32+LLqDCSUU7r66I8D9lMw+gAhAK+8kPqw7ss=" providerId="None" clId="Web-{201C6CD0-3374-4ECF-9036-6ECA6A1CC3FC}" dt="2022-02-18T17:03:01.041" v="10" actId="1076"/>
      <pc:docMkLst>
        <pc:docMk/>
      </pc:docMkLst>
      <pc:sldChg chg="addSp delSp modSp">
        <pc:chgData name="Carrie Renner" userId="j9Phcn32+LLqDCSUU7r66I8D9lMw+gAhAK+8kPqw7ss=" providerId="None" clId="Web-{201C6CD0-3374-4ECF-9036-6ECA6A1CC3FC}" dt="2022-02-18T17:03:01.041" v="10" actId="1076"/>
        <pc:sldMkLst>
          <pc:docMk/>
          <pc:sldMk cId="3984866765" sldId="320"/>
        </pc:sldMkLst>
        <pc:spChg chg="del">
          <ac:chgData name="Carrie Renner" userId="j9Phcn32+LLqDCSUU7r66I8D9lMw+gAhAK+8kPqw7ss=" providerId="None" clId="Web-{201C6CD0-3374-4ECF-9036-6ECA6A1CC3FC}" dt="2022-02-18T17:02:14.477" v="0"/>
          <ac:spMkLst>
            <pc:docMk/>
            <pc:sldMk cId="3984866765" sldId="320"/>
            <ac:spMk id="3" creationId="{F1CC7116-39B6-4EE9-B79C-C3D57FBA56B7}"/>
          </ac:spMkLst>
        </pc:spChg>
        <pc:spChg chg="mod">
          <ac:chgData name="Carrie Renner" userId="j9Phcn32+LLqDCSUU7r66I8D9lMw+gAhAK+8kPqw7ss=" providerId="None" clId="Web-{201C6CD0-3374-4ECF-9036-6ECA6A1CC3FC}" dt="2022-02-18T17:02:49.166" v="8" actId="1076"/>
          <ac:spMkLst>
            <pc:docMk/>
            <pc:sldMk cId="3984866765" sldId="320"/>
            <ac:spMk id="11" creationId="{645ED5E5-E935-4D39-BF2F-41AF8487D4C5}"/>
          </ac:spMkLst>
        </pc:spChg>
        <pc:picChg chg="add mod">
          <ac:chgData name="Carrie Renner" userId="j9Phcn32+LLqDCSUU7r66I8D9lMw+gAhAK+8kPqw7ss=" providerId="None" clId="Web-{201C6CD0-3374-4ECF-9036-6ECA6A1CC3FC}" dt="2022-02-18T17:02:56.010" v="9" actId="1076"/>
          <ac:picMkLst>
            <pc:docMk/>
            <pc:sldMk cId="3984866765" sldId="320"/>
            <ac:picMk id="4" creationId="{7FB144B7-51E7-4B6E-A1A6-61B9F9E396D6}"/>
          </ac:picMkLst>
        </pc:picChg>
        <pc:picChg chg="mod">
          <ac:chgData name="Carrie Renner" userId="j9Phcn32+LLqDCSUU7r66I8D9lMw+gAhAK+8kPqw7ss=" providerId="None" clId="Web-{201C6CD0-3374-4ECF-9036-6ECA6A1CC3FC}" dt="2022-02-18T17:03:01.041" v="10" actId="1076"/>
          <ac:picMkLst>
            <pc:docMk/>
            <pc:sldMk cId="3984866765" sldId="320"/>
            <ac:picMk id="1032" creationId="{595E176E-6D49-44FC-B417-7E718B334969}"/>
          </ac:picMkLst>
        </pc:picChg>
      </pc:sldChg>
    </pc:docChg>
  </pc:docChgLst>
  <pc:docChgLst>
    <pc:chgData name="NADIA BENNETT" clId="Web-{57B36761-E71A-42DD-8508-723B24DF7804}"/>
    <pc:docChg chg="modSld">
      <pc:chgData name="NADIA BENNETT" userId="" providerId="" clId="Web-{57B36761-E71A-42DD-8508-723B24DF7804}" dt="2023-01-20T19:00:59.247" v="11"/>
      <pc:docMkLst>
        <pc:docMk/>
      </pc:docMkLst>
      <pc:sldChg chg="modSp">
        <pc:chgData name="NADIA BENNETT" userId="" providerId="" clId="Web-{57B36761-E71A-42DD-8508-723B24DF7804}" dt="2023-01-20T19:00:59.247" v="11"/>
        <pc:sldMkLst>
          <pc:docMk/>
          <pc:sldMk cId="290206239" sldId="334"/>
        </pc:sldMkLst>
        <pc:graphicFrameChg chg="mod modGraphic">
          <ac:chgData name="NADIA BENNETT" userId="" providerId="" clId="Web-{57B36761-E71A-42DD-8508-723B24DF7804}" dt="2023-01-20T19:00:59.247" v="11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65436D5-92FC-4E31-90A2-E44BCBDF8C4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ADC72D-C996-4405-B2DD-E0B28012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E6513C4-94B8-48FF-BB53-0062876191F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8EB28FC-5253-4613-8A64-A1BD0EB83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57436-10D0-5943-B026-E18E4BFE3E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8" charset="0"/>
                <a:ea typeface="ＭＳ Ｐゴシック" pitchFamily="-108" charset="-128"/>
                <a:cs typeface="ＭＳ Ｐゴシック" pitchFamily="-108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5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Practicum Date </a:t>
            </a:r>
            <a:endParaRPr lang="en-US" dirty="0"/>
          </a:p>
          <a:p>
            <a:r>
              <a:rPr lang="en-US" b="1" dirty="0"/>
              <a:t>Practicum Topic </a:t>
            </a:r>
            <a:endParaRPr lang="en-US" dirty="0"/>
          </a:p>
          <a:p>
            <a:r>
              <a:rPr lang="en-US" b="1" dirty="0"/>
              <a:t>Practicum Session Director </a:t>
            </a:r>
            <a:endParaRPr lang="en-US" dirty="0"/>
          </a:p>
          <a:p>
            <a:r>
              <a:rPr lang="en-US" dirty="0"/>
              <a:t>1/2/24 </a:t>
            </a:r>
            <a:endParaRPr lang="en-US" dirty="0">
              <a:cs typeface="Calibri"/>
            </a:endParaRPr>
          </a:p>
          <a:p>
            <a:r>
              <a:rPr lang="en-US" dirty="0"/>
              <a:t>EPIC Practicum </a:t>
            </a:r>
            <a:endParaRPr lang="en-US" dirty="0">
              <a:cs typeface="Calibri"/>
            </a:endParaRPr>
          </a:p>
          <a:p>
            <a:r>
              <a:rPr lang="en-US" dirty="0"/>
              <a:t>Flint Wang </a:t>
            </a:r>
            <a:endParaRPr lang="en-US" dirty="0">
              <a:cs typeface="Calibri"/>
            </a:endParaRPr>
          </a:p>
          <a:p>
            <a:r>
              <a:rPr lang="en-US" dirty="0"/>
              <a:t>1/3/24 </a:t>
            </a:r>
            <a:endParaRPr lang="en-US" dirty="0">
              <a:cs typeface="Calibri"/>
            </a:endParaRPr>
          </a:p>
          <a:p>
            <a:r>
              <a:rPr lang="en-US" dirty="0"/>
              <a:t>Interprofessional Education Practicum </a:t>
            </a:r>
            <a:endParaRPr lang="en-US" dirty="0">
              <a:cs typeface="Calibri"/>
            </a:endParaRPr>
          </a:p>
          <a:p>
            <a:r>
              <a:rPr lang="en-US" dirty="0"/>
              <a:t>Cindy Christian </a:t>
            </a:r>
            <a:endParaRPr lang="en-US" dirty="0">
              <a:cs typeface="Calibri"/>
            </a:endParaRPr>
          </a:p>
          <a:p>
            <a:r>
              <a:rPr lang="en-US" dirty="0"/>
              <a:t>3/25/24 </a:t>
            </a:r>
            <a:endParaRPr lang="en-US" dirty="0">
              <a:cs typeface="Calibri"/>
            </a:endParaRPr>
          </a:p>
          <a:p>
            <a:r>
              <a:rPr lang="en-US" dirty="0"/>
              <a:t>Patient Safety Practicum </a:t>
            </a:r>
            <a:endParaRPr lang="en-US" dirty="0">
              <a:cs typeface="Calibri"/>
            </a:endParaRPr>
          </a:p>
          <a:p>
            <a:r>
              <a:rPr lang="en-US" dirty="0"/>
              <a:t>TBD</a:t>
            </a:r>
            <a:endParaRPr lang="en-US" dirty="0">
              <a:cs typeface="Calibri"/>
            </a:endParaRPr>
          </a:p>
          <a:p>
            <a:r>
              <a:rPr lang="en-US" dirty="0"/>
              <a:t>3/26/24 </a:t>
            </a:r>
            <a:endParaRPr lang="en-US" dirty="0">
              <a:cs typeface="Calibri"/>
            </a:endParaRPr>
          </a:p>
          <a:p>
            <a:r>
              <a:rPr lang="en-US" dirty="0"/>
              <a:t>Transitions in Care Practicum </a:t>
            </a:r>
            <a:endParaRPr lang="en-US" dirty="0">
              <a:cs typeface="Calibri"/>
            </a:endParaRPr>
          </a:p>
          <a:p>
            <a:r>
              <a:rPr lang="en-US" dirty="0"/>
              <a:t>Jennifer Lee, Allyson Michener</a:t>
            </a:r>
            <a:endParaRPr lang="en-US" dirty="0">
              <a:cs typeface="Calibri"/>
            </a:endParaRPr>
          </a:p>
          <a:p>
            <a:r>
              <a:rPr lang="en-US" dirty="0"/>
              <a:t>7/1/24 </a:t>
            </a:r>
            <a:endParaRPr lang="en-US" dirty="0">
              <a:cs typeface="Calibri"/>
            </a:endParaRPr>
          </a:p>
          <a:p>
            <a:r>
              <a:rPr lang="en-US" dirty="0"/>
              <a:t>Palliative Care Practicum </a:t>
            </a:r>
            <a:endParaRPr lang="en-US" dirty="0">
              <a:cs typeface="Calibri"/>
            </a:endParaRPr>
          </a:p>
          <a:p>
            <a:r>
              <a:rPr lang="en-US" dirty="0"/>
              <a:t>Alana Sagin, Rosie Musheno, Jennifer Olenik </a:t>
            </a:r>
            <a:endParaRPr lang="en-US" dirty="0">
              <a:cs typeface="Calibri"/>
            </a:endParaRPr>
          </a:p>
          <a:p>
            <a:r>
              <a:rPr lang="en-US" dirty="0"/>
              <a:t>9/23/24 </a:t>
            </a:r>
            <a:endParaRPr lang="en-US" dirty="0">
              <a:cs typeface="Calibri"/>
            </a:endParaRPr>
          </a:p>
          <a:p>
            <a:r>
              <a:rPr lang="en-US" dirty="0"/>
              <a:t>Sub-I Practicum </a:t>
            </a:r>
            <a:endParaRPr lang="en-US" dirty="0">
              <a:cs typeface="Calibri"/>
            </a:endParaRPr>
          </a:p>
          <a:p>
            <a:r>
              <a:rPr lang="en-US" dirty="0"/>
              <a:t>Sub-I directors</a:t>
            </a:r>
            <a:endParaRPr lang="en-US" dirty="0">
              <a:cs typeface="Calibri"/>
            </a:endParaRPr>
          </a:p>
          <a:p>
            <a:r>
              <a:rPr lang="en-US" dirty="0"/>
              <a:t>9/24/24 </a:t>
            </a:r>
            <a:endParaRPr lang="en-US" dirty="0">
              <a:cs typeface="Calibri"/>
            </a:endParaRPr>
          </a:p>
          <a:p>
            <a:r>
              <a:rPr lang="en-US" dirty="0"/>
              <a:t>Core 3 Residency Planning and Practicum Integration</a:t>
            </a:r>
            <a:endParaRPr lang="en-US" dirty="0">
              <a:cs typeface="Calibri"/>
            </a:endParaRPr>
          </a:p>
          <a:p>
            <a:r>
              <a:rPr lang="en-US" dirty="0"/>
              <a:t>Prithvi Sankar </a:t>
            </a:r>
            <a:endParaRPr lang="en-US" dirty="0">
              <a:cs typeface="Calibri"/>
            </a:endParaRPr>
          </a:p>
          <a:p>
            <a:r>
              <a:rPr lang="en-US" dirty="0" err="1"/>
              <a:t>DaCarla</a:t>
            </a:r>
            <a:r>
              <a:rPr lang="en-US" dirty="0"/>
              <a:t> Albright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talk to the current 44</a:t>
            </a:r>
            <a:r>
              <a:rPr lang="en-US" baseline="30000"/>
              <a:t>th</a:t>
            </a:r>
            <a:r>
              <a:rPr lang="en-US"/>
              <a:t> years, they will likely tell you that the first goal of Mod 5 is to resurface or emerge. We  know that the clerkship year is rigorous, intellectually and emotionally demanding with little free time. What is wonderful about Mod 5 is that you will have more time to re-engage with many of your hobbies and interests that may not have gotten such full attention this past year. </a:t>
            </a:r>
          </a:p>
          <a:p>
            <a:endParaRPr lang="en-US"/>
          </a:p>
          <a:p>
            <a:r>
              <a:rPr lang="en-US"/>
              <a:t>The next goal is to explore and decide on a specialty by taking different electives.</a:t>
            </a:r>
          </a:p>
          <a:p>
            <a:endParaRPr lang="en-US"/>
          </a:p>
          <a:p>
            <a:r>
              <a:rPr lang="en-US"/>
              <a:t>We also hope that you use Mod 5 as a time to continue to grow and develop – continuing to develop your skills as a physician but also to grow and develop in the areas you are interested in – from the perspective of a specialty, in research, in community engagement, in education, or what ever you are interested in- such as a dual degree.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28C3-69F7-A841-9740-E550E505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A410-5D3B-9948-957A-1192A0F8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09BB-C84C-B249-AAE4-4541A30C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E785-CBB5-D746-B8A6-7D8BBA93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89E1-9EBA-1843-AD20-47EBA555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2B3E-0C73-524F-A6A9-5D94778C9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7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FD4D-3B12-F64C-9C87-1E57A36F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29CB-FB53-4944-AEE6-BD1519F6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43A4-BA1C-E648-8C32-A0979415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4F60-F7AC-EB46-A4A1-20AA0C63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F2E7-55A5-1F47-AE67-197D8DD8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33AB-1F83-4494-BB02-C1E911DC923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E2DFF"/>
            </a:gs>
            <a:gs pos="100000">
              <a:srgbClr val="0E15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Times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Times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Times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C765F16-C057-D146-8CB3-4AF1D845E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hield_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" y="6262688"/>
            <a:ext cx="7032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8"/>
          <p:cNvSpPr>
            <a:spLocks noChangeArrowheads="1"/>
          </p:cNvSpPr>
          <p:nvPr userDrawn="1"/>
        </p:nvSpPr>
        <p:spPr bwMode="auto">
          <a:xfrm>
            <a:off x="609601" y="6461127"/>
            <a:ext cx="12859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750" b="1">
                <a:latin typeface="Times New Roman" pitchFamily="-108" charset="0"/>
                <a:ea typeface="+mn-ea"/>
                <a:cs typeface="+mn-cs"/>
              </a:rPr>
              <a:t>University of Pennsylvania</a:t>
            </a:r>
          </a:p>
          <a:p>
            <a:pPr>
              <a:defRPr/>
            </a:pPr>
            <a:r>
              <a:rPr lang="en-US" sz="750" b="1">
                <a:latin typeface="Times New Roman" pitchFamily="-108" charset="0"/>
                <a:ea typeface="+mn-ea"/>
                <a:cs typeface="+mn-cs"/>
              </a:rPr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16478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-108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08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108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penn.edu/student/secure/clerkships-core-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upenn.edu/courses/1628743/pages/clerkship-resourc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penn.edu/courses/162874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anvas.upenn.edu/courses/1628743/pages/clerkship-resourc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anvas.upenn.edu/courses/160113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med.upenn.edu/student/guide-to-course-sele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apps/my/index.php?_app_id=5d6c0efb0629f&amp;_display=1&amp;_hist_id=1&amp;_preserve%5binit_panel%5d=/catalog/main&amp;_preserve%5bsingle_signon%5d=1&amp;_token=edad2ca0b899f5f3d6fbeb85ff6c5680&amp;cealid=2380cfcbd9623868ce7debaa1cc1f3a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6F33-7767-436B-95BA-255E9A60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81" y="3116438"/>
            <a:ext cx="7462837" cy="1393649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002060"/>
                </a:solidFill>
                <a:latin typeface="+mn-lt"/>
              </a:rPr>
              <a:t>MD PhD Return to the Clinics</a:t>
            </a:r>
            <a:r>
              <a:rPr lang="en-US" sz="4400" b="1">
                <a:latin typeface="+mn-lt"/>
              </a:rPr>
              <a:t/>
            </a:r>
            <a:br>
              <a:rPr lang="en-US" sz="4400" b="1">
                <a:latin typeface="+mn-lt"/>
              </a:rPr>
            </a:br>
            <a:r>
              <a:rPr lang="en-US" sz="4400" b="1">
                <a:solidFill>
                  <a:srgbClr val="002060"/>
                </a:solidFill>
                <a:latin typeface="+mn-lt"/>
                <a:cs typeface="Calibri"/>
              </a:rPr>
              <a:t>2023</a:t>
            </a:r>
            <a:r>
              <a:rPr lang="en-US" sz="4400" b="1">
                <a:latin typeface="+mn-lt"/>
              </a:rPr>
              <a:t/>
            </a:r>
            <a:br>
              <a:rPr lang="en-US" sz="4400" b="1">
                <a:latin typeface="+mn-lt"/>
              </a:rPr>
            </a:br>
            <a:r>
              <a:rPr lang="en-US" sz="1500" b="1">
                <a:latin typeface="+mn-lt"/>
              </a:rPr>
              <a:t/>
            </a:r>
            <a:br>
              <a:rPr lang="en-US" sz="1500" b="1">
                <a:latin typeface="+mn-lt"/>
              </a:rPr>
            </a:br>
            <a:r>
              <a:rPr lang="en-US" sz="1500" b="1">
                <a:latin typeface="+mn-lt"/>
              </a:rPr>
              <a:t/>
            </a:r>
            <a:br>
              <a:rPr lang="en-US" sz="1500" b="1">
                <a:latin typeface="+mn-lt"/>
              </a:rPr>
            </a:br>
            <a:endParaRPr lang="en-US" sz="1500" b="1">
              <a:latin typeface="+mn-lt"/>
            </a:endParaRP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111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ethoscope">
            <a:extLst>
              <a:ext uri="{FF2B5EF4-FFF2-40B4-BE49-F238E27FC236}">
                <a16:creationId xmlns:a16="http://schemas.microsoft.com/office/drawing/2014/main" id="{66CF0223-DB0C-4032-8D2F-75D99F65C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8" r="3" b="21611"/>
          <a:stretch/>
        </p:blipFill>
        <p:spPr bwMode="auto">
          <a:xfrm>
            <a:off x="2736988" y="2"/>
            <a:ext cx="640701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31EF85-58CB-434A-A5D4-05C034EE1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r="-2" b="15722"/>
          <a:stretch/>
        </p:blipFill>
        <p:spPr bwMode="auto">
          <a:xfrm>
            <a:off x="20" y="4682838"/>
            <a:ext cx="6422512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2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+mn-lt"/>
              </a:rPr>
              <a:t>MED 250</a:t>
            </a:r>
            <a:endParaRPr lang="en-US" sz="4000" b="1" u="sng"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453" y="1785695"/>
            <a:ext cx="4934365" cy="46607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Opportunity to refresh clinical skills in a live but low-stakes setting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2-week elective rotation prior to returning to clerkship rotations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Occurs on the general medicine services at PPMC, PAH, or HUP</a:t>
            </a:r>
          </a:p>
          <a:p>
            <a:r>
              <a:rPr lang="en-US" dirty="0">
                <a:cs typeface="Calibri"/>
              </a:rPr>
              <a:t>Didactic sessions on topics such as: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sz="2100" dirty="0">
                <a:cs typeface="Calibri"/>
              </a:rPr>
              <a:t>EKGs, Radiology, Antibiotics</a:t>
            </a:r>
            <a:endParaRPr lang="en-US" sz="2100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Rotation is graded Pass/Fail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3AA0D-E9A1-4A27-B2FD-8A02236C2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5328" y="2019658"/>
            <a:ext cx="35140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cs typeface="Calibri"/>
              </a:rPr>
              <a:t>Goals of the elective:</a:t>
            </a:r>
            <a:endParaRPr lang="en-US" sz="2400" u="sng" dirty="0">
              <a:ea typeface="+mn-lt"/>
              <a:cs typeface="+mn-lt"/>
            </a:endParaRPr>
          </a:p>
          <a:p>
            <a:pPr marL="342900" indent="-342900"/>
            <a:r>
              <a:rPr lang="en-US" sz="2100" dirty="0">
                <a:cs typeface="Calibri"/>
              </a:rPr>
              <a:t>Get </a:t>
            </a:r>
            <a:r>
              <a:rPr lang="en-US" dirty="0">
                <a:cs typeface="Calibri"/>
              </a:rPr>
              <a:t>re-acquainted</a:t>
            </a:r>
            <a:r>
              <a:rPr lang="en-US" sz="2100" dirty="0">
                <a:cs typeface="Calibri"/>
              </a:rPr>
              <a:t> with</a:t>
            </a:r>
            <a:r>
              <a:rPr lang="en-US" dirty="0">
                <a:cs typeface="Calibri"/>
              </a:rPr>
              <a:t> clinical care environment</a:t>
            </a:r>
            <a:endParaRPr lang="en-US" dirty="0">
              <a:ea typeface="Calibri"/>
              <a:cs typeface="Calibri"/>
            </a:endParaRPr>
          </a:p>
          <a:p>
            <a:pPr marL="342900" indent="-342900"/>
            <a:r>
              <a:rPr lang="en-US" dirty="0">
                <a:cs typeface="Calibri"/>
              </a:rPr>
              <a:t>Practice</a:t>
            </a:r>
            <a:r>
              <a:rPr lang="en-US" sz="2100" dirty="0">
                <a:cs typeface="Calibri"/>
              </a:rPr>
              <a:t> history taking and physical </a:t>
            </a:r>
            <a:r>
              <a:rPr lang="en-US" dirty="0">
                <a:cs typeface="Calibri"/>
              </a:rPr>
              <a:t>exam</a:t>
            </a:r>
            <a:endParaRPr lang="en-US" dirty="0">
              <a:ea typeface="Calibri"/>
              <a:cs typeface="Calibri"/>
            </a:endParaRPr>
          </a:p>
          <a:p>
            <a:pPr marL="342900" indent="-342900"/>
            <a:r>
              <a:rPr lang="en-US" dirty="0">
                <a:cs typeface="Calibri"/>
              </a:rPr>
              <a:t>Practice</a:t>
            </a:r>
            <a:r>
              <a:rPr lang="en-US" sz="2100" dirty="0">
                <a:cs typeface="Calibri"/>
              </a:rPr>
              <a:t> clinical reasoning </a:t>
            </a:r>
            <a:r>
              <a:rPr lang="en-US" dirty="0">
                <a:cs typeface="Calibri"/>
              </a:rPr>
              <a:t>skills</a:t>
            </a:r>
            <a:endParaRPr lang="en-US" dirty="0">
              <a:ea typeface="Calibri"/>
              <a:cs typeface="Calibri"/>
            </a:endParaRPr>
          </a:p>
          <a:p>
            <a:pPr marL="342900" indent="-342900"/>
            <a:r>
              <a:rPr lang="en-US" dirty="0">
                <a:cs typeface="Calibri"/>
              </a:rPr>
              <a:t>Practice</a:t>
            </a:r>
            <a:r>
              <a:rPr lang="en-US" sz="2100" dirty="0">
                <a:cs typeface="Calibri"/>
              </a:rPr>
              <a:t> </a:t>
            </a:r>
            <a:r>
              <a:rPr lang="en-US" dirty="0">
                <a:cs typeface="Calibri"/>
              </a:rPr>
              <a:t>presentations</a:t>
            </a:r>
            <a:endParaRPr lang="en-US" dirty="0">
              <a:ea typeface="Calibri"/>
              <a:cs typeface="Calibri"/>
            </a:endParaRPr>
          </a:p>
          <a:p>
            <a:pPr marL="342900" indent="-342900"/>
            <a:r>
              <a:rPr lang="en-US" dirty="0">
                <a:cs typeface="Calibri"/>
              </a:rPr>
              <a:t>Receive</a:t>
            </a:r>
            <a:r>
              <a:rPr lang="en-US" sz="2100" dirty="0">
                <a:cs typeface="Calibri"/>
              </a:rPr>
              <a:t> formative feedback</a:t>
            </a:r>
            <a:endParaRPr lang="en-US" sz="21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FF691-58C8-490F-AA17-6DB1C3525E48}"/>
              </a:ext>
            </a:extLst>
          </p:cNvPr>
          <p:cNvSpPr/>
          <p:nvPr/>
        </p:nvSpPr>
        <p:spPr>
          <a:xfrm>
            <a:off x="5200296" y="1868103"/>
            <a:ext cx="3673572" cy="35038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1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365126"/>
            <a:ext cx="87501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+mn-lt"/>
              </a:rPr>
              <a:t>How Can I Best Prepare for Return to Clerkships?</a:t>
            </a:r>
            <a:r>
              <a:rPr lang="en-US" sz="4000" b="1" u="sng">
                <a:latin typeface="+mn-lt"/>
                <a:cs typeface="Calibri"/>
              </a:rPr>
              <a:t/>
            </a:r>
            <a:br>
              <a:rPr lang="en-US" sz="4000" b="1" u="sng">
                <a:latin typeface="+mn-lt"/>
                <a:cs typeface="Calibri"/>
              </a:rPr>
            </a:br>
            <a:endParaRPr lang="en-US" b="1" u="sng">
              <a:latin typeface="+mn-lt"/>
              <a:cs typeface="Calibri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Read the GHHS/Med Ed Guide (formally known as AOA Guide)</a:t>
            </a:r>
          </a:p>
          <a:p>
            <a:r>
              <a:rPr lang="en-US" dirty="0">
                <a:cs typeface="Calibri"/>
              </a:rPr>
              <a:t>Regain access to </a:t>
            </a:r>
            <a:r>
              <a:rPr lang="en-US" err="1">
                <a:cs typeface="Calibri"/>
              </a:rPr>
              <a:t>PennChart</a:t>
            </a:r>
            <a:r>
              <a:rPr lang="en-US" dirty="0">
                <a:cs typeface="Calibri"/>
              </a:rPr>
              <a:t> and do training in Knowledge Link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If possible, take advantage of opportunities to get you reacquainted to clinical settings in a low stress environment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MED 240</a:t>
            </a:r>
          </a:p>
          <a:p>
            <a:pPr lvl="1"/>
            <a:r>
              <a:rPr lang="en-US" dirty="0"/>
              <a:t>MED 250 </a:t>
            </a:r>
          </a:p>
          <a:p>
            <a:pPr lvl="1"/>
            <a:r>
              <a:rPr lang="en-US" dirty="0"/>
              <a:t>Clinical connections</a:t>
            </a:r>
          </a:p>
          <a:p>
            <a:pPr lvl="1"/>
            <a:r>
              <a:rPr lang="en-US" dirty="0"/>
              <a:t>Shadowing</a:t>
            </a:r>
          </a:p>
          <a:p>
            <a:r>
              <a:rPr lang="en-US" dirty="0"/>
              <a:t>2024-2025 Clerkships Canvas page</a:t>
            </a:r>
            <a:endParaRPr lang="en-US" dirty="0">
              <a:cs typeface="Calibri"/>
            </a:endParaRPr>
          </a:p>
          <a:p>
            <a:r>
              <a:rPr lang="en-US" dirty="0"/>
              <a:t>Read through all of Beth Marra’s emails</a:t>
            </a:r>
            <a:endParaRPr lang="en-US">
              <a:ea typeface="Calibri" panose="020F0502020204030204"/>
              <a:cs typeface="Calibri"/>
            </a:endParaRPr>
          </a:p>
          <a:p>
            <a:r>
              <a:rPr lang="en-US" dirty="0"/>
              <a:t>Complete checklists  (especially fingerprinting, EPIC access etc.)</a:t>
            </a:r>
            <a:endParaRPr lang="en-US">
              <a:ea typeface="Calibri" panose="020F0502020204030204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4900"/>
          </a:p>
          <a:p>
            <a:pPr lvl="0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96185"/>
              </p:ext>
            </p:extLst>
          </p:nvPr>
        </p:nvGraphicFramePr>
        <p:xfrm>
          <a:off x="661736" y="1457671"/>
          <a:ext cx="7673748" cy="500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Skip Brass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Who's Who in 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Clerkship Block Structure and Logistics 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>
                <a:solidFill>
                  <a:srgbClr val="002060"/>
                </a:solidFill>
                <a:latin typeface="+mn-lt"/>
              </a:rPr>
              <a:t>2024 Clerkship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2FD58-14D2-4665-BCAC-6D7AF26190A8}"/>
              </a:ext>
            </a:extLst>
          </p:cNvPr>
          <p:cNvSpPr/>
          <p:nvPr/>
        </p:nvSpPr>
        <p:spPr>
          <a:xfrm>
            <a:off x="705050" y="1805664"/>
            <a:ext cx="8073190" cy="1175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Each Block Consists of: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897D7-0DD4-48D3-A169-C8826D9A5E29}"/>
              </a:ext>
            </a:extLst>
          </p:cNvPr>
          <p:cNvSpPr/>
          <p:nvPr/>
        </p:nvSpPr>
        <p:spPr>
          <a:xfrm>
            <a:off x="5273040" y="3505200"/>
            <a:ext cx="35052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Clinical Rotation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0F0FB-0C9A-4B5C-8963-86B0FE997C78}"/>
              </a:ext>
            </a:extLst>
          </p:cNvPr>
          <p:cNvSpPr/>
          <p:nvPr/>
        </p:nvSpPr>
        <p:spPr>
          <a:xfrm>
            <a:off x="701040" y="3475037"/>
            <a:ext cx="35052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cs typeface="Calibri"/>
              </a:rPr>
              <a:t>Clerkship Practicum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1CBF120E-19A8-4265-933E-8761DA5AD1B6}"/>
              </a:ext>
            </a:extLst>
          </p:cNvPr>
          <p:cNvSpPr/>
          <p:nvPr/>
        </p:nvSpPr>
        <p:spPr>
          <a:xfrm>
            <a:off x="4434840" y="3990714"/>
            <a:ext cx="609600" cy="581286"/>
          </a:xfrm>
          <a:prstGeom prst="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3B4B-F279-4D3D-A819-FCBCA5FE0EDE}"/>
              </a:ext>
            </a:extLst>
          </p:cNvPr>
          <p:cNvSpPr/>
          <p:nvPr/>
        </p:nvSpPr>
        <p:spPr>
          <a:xfrm>
            <a:off x="1767840" y="5105400"/>
            <a:ext cx="1219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2 days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C64F9-4540-40AD-B169-DFC81D13AD9D}"/>
              </a:ext>
            </a:extLst>
          </p:cNvPr>
          <p:cNvSpPr/>
          <p:nvPr/>
        </p:nvSpPr>
        <p:spPr>
          <a:xfrm>
            <a:off x="6339840" y="5105400"/>
            <a:ext cx="1219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12 </a:t>
            </a:r>
            <a:endParaRPr lang="en-US"/>
          </a:p>
          <a:p>
            <a:pPr algn="ctr"/>
            <a:r>
              <a:rPr lang="en-US" sz="2800" b="1">
                <a:solidFill>
                  <a:srgbClr val="002060"/>
                </a:solidFill>
              </a:rPr>
              <a:t>weeks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312B-5D36-402A-B843-233DC10C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"/>
              </a:rPr>
              <a:t>2024 and 2025 Block Structure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4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9C9EBB94-4505-47C9-BA13-8236FDAF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0" y="1818064"/>
            <a:ext cx="7498427" cy="43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C727-6872-4B31-80F6-A5767E22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"/>
              </a:rPr>
              <a:t>Excused Absence Personal Days off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0BD2-4291-4952-8A73-5D4CBF47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All returning MD/PhD students can take up to </a:t>
            </a:r>
            <a:r>
              <a:rPr lang="en-US" b="1">
                <a:solidFill>
                  <a:srgbClr val="002060"/>
                </a:solidFill>
                <a:cs typeface="Calibri"/>
              </a:rPr>
              <a:t>2 personal days off</a:t>
            </a:r>
            <a:r>
              <a:rPr lang="en-US">
                <a:cs typeface="Calibri"/>
              </a:rPr>
              <a:t> during the remainder of their clerkships (three days if returning in Block 2)</a:t>
            </a:r>
          </a:p>
          <a:p>
            <a:r>
              <a:rPr lang="en-US">
                <a:ea typeface="+mn-lt"/>
                <a:cs typeface="+mn-lt"/>
              </a:rPr>
              <a:t>Students must request a personal day </a:t>
            </a:r>
            <a:r>
              <a:rPr lang="en-US" b="1">
                <a:solidFill>
                  <a:srgbClr val="002060"/>
                </a:solidFill>
                <a:ea typeface="+mn-lt"/>
                <a:cs typeface="+mn-lt"/>
              </a:rPr>
              <a:t>2 weeks in advance</a:t>
            </a:r>
            <a:endParaRPr lang="en-US">
              <a:solidFill>
                <a:srgbClr val="002060"/>
              </a:solidFill>
              <a:cs typeface="Calibri"/>
            </a:endParaRPr>
          </a:p>
          <a:p>
            <a:endParaRPr lang="en-US" b="1">
              <a:solidFill>
                <a:srgbClr val="002060"/>
              </a:solidFill>
              <a:cs typeface="Calibri"/>
            </a:endParaRPr>
          </a:p>
          <a:p>
            <a:r>
              <a:rPr lang="en-US">
                <a:cs typeface="Calibri"/>
              </a:rPr>
              <a:t>See Core 2 attendance/absence policy for details</a:t>
            </a:r>
          </a:p>
          <a:p>
            <a:r>
              <a:rPr lang="en-US">
                <a:cs typeface="Calibri"/>
                <a:hlinkClick r:id="rId2"/>
              </a:rPr>
              <a:t>Attendance/Absence: Core 2 Clerkships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56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1E87-F4E1-474B-9A81-782A4B5D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"/>
              </a:rPr>
              <a:t>2024 Practicum Schedule</a:t>
            </a:r>
            <a:endParaRPr lang="en-US">
              <a:ea typeface="+mj-lt"/>
              <a:cs typeface="+mj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9BD3E5-A20A-417A-99D4-E4FA163A4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918334"/>
              </p:ext>
            </p:extLst>
          </p:nvPr>
        </p:nvGraphicFramePr>
        <p:xfrm>
          <a:off x="628650" y="1825625"/>
          <a:ext cx="7886697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81">
                  <a:extLst>
                    <a:ext uri="{9D8B030D-6E8A-4147-A177-3AD203B41FA5}">
                      <a16:colId xmlns:a16="http://schemas.microsoft.com/office/drawing/2014/main" val="3947998542"/>
                    </a:ext>
                  </a:extLst>
                </a:gridCol>
                <a:gridCol w="4536877">
                  <a:extLst>
                    <a:ext uri="{9D8B030D-6E8A-4147-A177-3AD203B41FA5}">
                      <a16:colId xmlns:a16="http://schemas.microsoft.com/office/drawing/2014/main" val="2350342047"/>
                    </a:ext>
                  </a:extLst>
                </a:gridCol>
                <a:gridCol w="1169443">
                  <a:extLst>
                    <a:ext uri="{9D8B030D-6E8A-4147-A177-3AD203B41FA5}">
                      <a16:colId xmlns:a16="http://schemas.microsoft.com/office/drawing/2014/main" val="2955278203"/>
                    </a:ext>
                  </a:extLst>
                </a:gridCol>
                <a:gridCol w="1130696">
                  <a:extLst>
                    <a:ext uri="{9D8B030D-6E8A-4147-A177-3AD203B41FA5}">
                      <a16:colId xmlns:a16="http://schemas.microsoft.com/office/drawing/2014/main" val="2518320419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82862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50" b="0" i="0" u="none" strike="noStrike" noProof="0" dirty="0">
                          <a:effectLst/>
                          <a:latin typeface="Calibri"/>
                        </a:rPr>
                        <a:t>Clinical Informatics/EPIC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1/2/24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11156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Interprofessional Practice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1/3/24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4245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Patient 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3/25/24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02487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Transitions in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3/26/24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8347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Palliative Care and Advanced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7/1/24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8986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Advanced Clinical Skills: Sub-I Boot Camp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9/23/24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0873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Wildcard!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9/24/24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8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4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1B8C9-6511-D30A-B6B8-5BDBAABC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If you are enrolled in clerkships during a particular block, you should complete the practicum at the start of that block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All returning students must complete the EPIC practicum before returning</a:t>
            </a:r>
          </a:p>
          <a:p>
            <a:pPr lvl="1"/>
            <a:r>
              <a:rPr lang="en-US" dirty="0">
                <a:ea typeface="+mn-lt"/>
                <a:cs typeface="+mn-lt"/>
              </a:rPr>
              <a:t>EPIC practicum modules can be accessed </a:t>
            </a:r>
            <a:r>
              <a:rPr lang="en-US" dirty="0">
                <a:ea typeface="+mn-lt"/>
                <a:cs typeface="+mn-lt"/>
                <a:hlinkClick r:id="rId2"/>
              </a:rPr>
              <a:t>here</a:t>
            </a:r>
            <a:r>
              <a:rPr lang="en-US" dirty="0">
                <a:ea typeface="+mn-lt"/>
                <a:cs typeface="+mn-lt"/>
              </a:rPr>
              <a:t> on the resources page of Clerkship Canvas site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Block 2: Patient Safety/Transitions in Care (3/25 and 3/26)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if you are enrolled in the block </a:t>
            </a:r>
          </a:p>
          <a:p>
            <a:pPr lvl="1"/>
            <a:endParaRPr lang="en-US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Block 3: Palliative Care (7/1)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if you are enrolled in the block </a:t>
            </a:r>
          </a:p>
          <a:p>
            <a:pPr lvl="1"/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Block 4: Sub-I boot camp and wild card (9/23 and 9/24)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if you are enrolled in the block </a:t>
            </a:r>
            <a:endParaRPr lang="en-US" dirty="0">
              <a:cs typeface="Calibri" panose="020F0502020204030204"/>
            </a:endParaRPr>
          </a:p>
          <a:p>
            <a:pPr lvl="1"/>
            <a:endParaRPr lang="en-US">
              <a:ea typeface="+mn-lt"/>
              <a:cs typeface="+mn-lt"/>
            </a:endParaRPr>
          </a:p>
          <a:p>
            <a:r>
              <a:rPr lang="en-US" i="1" dirty="0">
                <a:ea typeface="+mn-lt"/>
                <a:cs typeface="+mn-lt"/>
              </a:rPr>
              <a:t>If you have extenuating circumstances and need to request an absence for a practicum that is required for you, reach out to Anna Delaney</a:t>
            </a:r>
            <a:endParaRPr lang="en-US" dirty="0"/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3813DD-D71A-1C8B-A96C-C62F5591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"/>
              </a:rPr>
              <a:t>Practicum Expectations for MD/PhD Students - 2024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95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7C75-236D-4DD2-8186-2A6AC67D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 Light"/>
              </a:rPr>
              <a:t>PSOM Clerkship Canvas Site</a:t>
            </a:r>
            <a:endParaRPr lang="en-US">
              <a:solidFill>
                <a:srgbClr val="002060"/>
              </a:solidFill>
              <a:cs typeface="Calibri Light"/>
            </a:endParaRP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25B051-612C-CF08-1853-5F5964516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027" y="1383723"/>
            <a:ext cx="6553959" cy="53881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9A426-B87E-FF15-193E-DD4CE221BBEA}"/>
              </a:ext>
            </a:extLst>
          </p:cNvPr>
          <p:cNvSpPr txBox="1"/>
          <p:nvPr/>
        </p:nvSpPr>
        <p:spPr>
          <a:xfrm>
            <a:off x="3446847" y="5775337"/>
            <a:ext cx="47827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https://canvas.upenn.edu/courses/1628743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4FBE-7F3C-46B2-A2CA-EB337502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"/>
              </a:rPr>
              <a:t>PSOM Clerkship Canvas Site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2BDF3F-EAEE-4219-8DF4-336EB5D2F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88086"/>
            <a:ext cx="7886700" cy="3026415"/>
          </a:xfrm>
        </p:spPr>
      </p:pic>
    </p:spTree>
    <p:extLst>
      <p:ext uri="{BB962C8B-B14F-4D97-AF65-F5344CB8AC3E}">
        <p14:creationId xmlns:p14="http://schemas.microsoft.com/office/powerpoint/2010/main" val="84087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200"/>
              <a:t>Goal: Help everyone feel oriented to the process of returning to Core 2 and Core 3 and next steps….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4900"/>
          </a:p>
          <a:p>
            <a:pPr lvl="0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6539"/>
              </p:ext>
            </p:extLst>
          </p:nvPr>
        </p:nvGraphicFramePr>
        <p:xfrm>
          <a:off x="708011" y="2049995"/>
          <a:ext cx="7673748" cy="463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Dr.</a:t>
                      </a:r>
                      <a:r>
                        <a:rPr lang="en-US" sz="2400" baseline="0" dirty="0"/>
                        <a:t> Skip Brass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/>
                        <a:t>Overview to Post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/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/>
                        <a:t>Clerkship Block Structure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/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/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/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00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4FBE-7F3C-46B2-A2CA-EB337502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"/>
              </a:rPr>
              <a:t>Clerkship Resources Page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C2C40-7CD3-E3C8-7007-9359B1DA1C01}"/>
              </a:ext>
            </a:extLst>
          </p:cNvPr>
          <p:cNvSpPr txBox="1"/>
          <p:nvPr/>
        </p:nvSpPr>
        <p:spPr>
          <a:xfrm>
            <a:off x="1101360" y="1322311"/>
            <a:ext cx="68647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https://canvas.upenn.edu/courses/1628743/pages/clerkship-resources</a:t>
            </a:r>
            <a:endParaRPr lang="en-US"/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01BE47-AC7F-EA99-46B8-197E57568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25" y="1712050"/>
            <a:ext cx="5913005" cy="49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4900"/>
          </a:p>
          <a:p>
            <a:pPr lvl="0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18814"/>
              </p:ext>
            </p:extLst>
          </p:nvPr>
        </p:nvGraphicFramePr>
        <p:xfrm>
          <a:off x="661736" y="1457671"/>
          <a:ext cx="7673748" cy="463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Skip Brass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Who's Who in 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Clerkship Block Structure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7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5E1A-F1A5-1DA1-1AE7-B967AFF2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92" y="-63499"/>
            <a:ext cx="8396967" cy="134597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/>
                <a:cs typeface="Calibri Light"/>
              </a:rPr>
              <a:t>Core 3 Requirements for MD PHD Students</a:t>
            </a:r>
            <a:endParaRPr lang="en-US" sz="36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4E7FB55-5317-173B-15D1-F7B07F486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48" y="856117"/>
            <a:ext cx="6948852" cy="5831113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14ABB4D-13EC-B31F-7949-23EE8898D94C}"/>
              </a:ext>
            </a:extLst>
          </p:cNvPr>
          <p:cNvSpPr txBox="1"/>
          <p:nvPr/>
        </p:nvSpPr>
        <p:spPr>
          <a:xfrm>
            <a:off x="6343443" y="3208811"/>
            <a:ext cx="2725849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Electives: 14 weeks </a:t>
            </a:r>
          </a:p>
          <a:p>
            <a:pPr marL="285750" indent="-285750">
              <a:buFont typeface="Wingdings"/>
              <a:buChar char="§"/>
            </a:pPr>
            <a:r>
              <a:rPr lang="en-US"/>
              <a:t>8 </a:t>
            </a:r>
            <a:r>
              <a:rPr lang="en-US" err="1"/>
              <a:t>wks</a:t>
            </a:r>
            <a:r>
              <a:rPr lang="en-US"/>
              <a:t> clinical</a:t>
            </a:r>
            <a:endParaRPr lang="en-US"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/>
              <a:t> 2 </a:t>
            </a:r>
            <a:r>
              <a:rPr lang="en-US" err="1"/>
              <a:t>wks</a:t>
            </a:r>
            <a:r>
              <a:rPr lang="en-US"/>
              <a:t> clinical/non-clinical</a:t>
            </a:r>
            <a:endParaRPr lang="en-US"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/>
              <a:t>4 </a:t>
            </a:r>
            <a:r>
              <a:rPr lang="en-US" err="1"/>
              <a:t>wks</a:t>
            </a:r>
            <a:r>
              <a:rPr lang="en-US"/>
              <a:t> post PhD research</a:t>
            </a:r>
            <a:endParaRPr lang="en-US">
              <a:cs typeface="Calibri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FBF51CB-7114-CE9F-A628-5A033AE9AC02}"/>
              </a:ext>
            </a:extLst>
          </p:cNvPr>
          <p:cNvSpPr/>
          <p:nvPr/>
        </p:nvSpPr>
        <p:spPr>
          <a:xfrm>
            <a:off x="5804807" y="3204481"/>
            <a:ext cx="408214" cy="3469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F8CD088-4AB2-1CFC-F1B8-02C6524D77C7}"/>
              </a:ext>
            </a:extLst>
          </p:cNvPr>
          <p:cNvSpPr/>
          <p:nvPr/>
        </p:nvSpPr>
        <p:spPr>
          <a:xfrm>
            <a:off x="5763986" y="3765776"/>
            <a:ext cx="408214" cy="3469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652FAAE-727C-6854-D5E4-3835ACCA8855}"/>
              </a:ext>
            </a:extLst>
          </p:cNvPr>
          <p:cNvSpPr/>
          <p:nvPr/>
        </p:nvSpPr>
        <p:spPr>
          <a:xfrm>
            <a:off x="5763986" y="4347481"/>
            <a:ext cx="408214" cy="3469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70" y="654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+mn-lt"/>
              </a:rPr>
              <a:t>Core 3 Goals</a:t>
            </a:r>
            <a:endParaRPr lang="en-US" sz="4400" b="1">
              <a:solidFill>
                <a:srgbClr val="002060"/>
              </a:solidFill>
              <a:latin typeface="+mn-lt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8" y="1444624"/>
            <a:ext cx="3159202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4" y="4152989"/>
            <a:ext cx="301752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60" y="4152989"/>
            <a:ext cx="384320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B72C51-DEF5-45A0-B73E-8AFB51DB34F7}"/>
              </a:ext>
            </a:extLst>
          </p:cNvPr>
          <p:cNvSpPr txBox="1"/>
          <p:nvPr/>
        </p:nvSpPr>
        <p:spPr>
          <a:xfrm>
            <a:off x="2756157" y="81445"/>
            <a:ext cx="41129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hlinkClick r:id="rId2"/>
              </a:rPr>
              <a:t>Core 3 Canvas Course</a:t>
            </a:r>
            <a:endParaRPr lang="en-US" sz="2800">
              <a:cs typeface="Calibri"/>
            </a:endParaRP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6B56FB63-A8E7-1527-CE50-BD7506C1F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" b="61290"/>
          <a:stretch/>
        </p:blipFill>
        <p:spPr>
          <a:xfrm>
            <a:off x="1875174" y="603277"/>
            <a:ext cx="4995276" cy="2987192"/>
          </a:xfrm>
          <a:prstGeom prst="rect">
            <a:avLst/>
          </a:prstGeom>
        </p:spPr>
      </p:pic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C57F0157-74D6-BD96-632C-5590DB050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86" r="351" b="230"/>
          <a:stretch/>
        </p:blipFill>
        <p:spPr>
          <a:xfrm>
            <a:off x="1723406" y="3600687"/>
            <a:ext cx="5516978" cy="29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4A1C8-24E3-A763-07F1-3506FDA79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9" t="17808" r="16930" b="13470"/>
          <a:stretch/>
        </p:blipFill>
        <p:spPr>
          <a:xfrm>
            <a:off x="70192" y="1182712"/>
            <a:ext cx="8993202" cy="40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95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B67-1FCA-DED0-7687-72373B9D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48" y="1406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/>
                <a:ea typeface="+mj-lt"/>
                <a:cs typeface="+mj-lt"/>
              </a:rPr>
              <a:t>Student Affairs Career and Residency Planning Website</a:t>
            </a:r>
            <a:endParaRPr lang="en-US" sz="400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1CFD3B0-0E75-AD78-C790-8C2868CF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7" y="1829625"/>
            <a:ext cx="8274504" cy="2341500"/>
          </a:xfrm>
          <a:prstGeom prst="rect">
            <a:avLst/>
          </a:prstGeom>
        </p:spPr>
      </p:pic>
      <p:pic>
        <p:nvPicPr>
          <p:cNvPr id="6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3109C3D-3888-2D98-7975-20477E6B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90" y="2624125"/>
            <a:ext cx="1824874" cy="504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6BA04-D52D-4AD0-5B66-A5F3F51FC51C}"/>
              </a:ext>
            </a:extLst>
          </p:cNvPr>
          <p:cNvSpPr txBox="1"/>
          <p:nvPr/>
        </p:nvSpPr>
        <p:spPr>
          <a:xfrm>
            <a:off x="487554" y="5325147"/>
            <a:ext cx="83680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https://www.med.upenn.edu/student/office-of-student-affairs/</a:t>
            </a:r>
          </a:p>
        </p:txBody>
      </p:sp>
    </p:spTree>
    <p:extLst>
      <p:ext uri="{BB962C8B-B14F-4D97-AF65-F5344CB8AC3E}">
        <p14:creationId xmlns:p14="http://schemas.microsoft.com/office/powerpoint/2010/main" val="381390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4252-0548-9776-A3E1-EC8DF0FC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/>
                <a:cs typeface="Calibri Light"/>
              </a:rPr>
              <a:t>Career Planning By Specialty</a:t>
            </a:r>
            <a:endParaRPr lang="en-US" sz="4000">
              <a:solidFill>
                <a:srgbClr val="002060"/>
              </a:solidFill>
              <a:latin typeface="Calibri"/>
              <a:cs typeface="Calibri Light" panose="020F0302020204030204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BDCCE69-2BE8-C29A-4A53-13A44B04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0" y="1713675"/>
            <a:ext cx="8621486" cy="35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C58172-42E8-2C44-246F-0B44ABEFB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99" y="565903"/>
            <a:ext cx="7284584" cy="5307773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A7BD96E2-ED65-EB24-EE62-87547943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" y="703489"/>
            <a:ext cx="1534886" cy="930049"/>
          </a:xfrm>
          <a:prstGeom prst="rect">
            <a:avLst/>
          </a:prstGeom>
        </p:spPr>
      </p:pic>
      <p:pic>
        <p:nvPicPr>
          <p:cNvPr id="6" name="Picture 6" descr="Shape, arrow&#10;&#10;Description automatically generated">
            <a:extLst>
              <a:ext uri="{FF2B5EF4-FFF2-40B4-BE49-F238E27FC236}">
                <a16:creationId xmlns:a16="http://schemas.microsoft.com/office/drawing/2014/main" id="{C653EA30-E916-DBB6-DB00-2B92A0A78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40" y="966107"/>
            <a:ext cx="333375" cy="415018"/>
          </a:xfrm>
          <a:prstGeom prst="rect">
            <a:avLst/>
          </a:prstGeom>
        </p:spPr>
      </p:pic>
      <p:pic>
        <p:nvPicPr>
          <p:cNvPr id="7" name="Picture 7" descr="Shape, arrow&#10;&#10;Description automatically generated">
            <a:extLst>
              <a:ext uri="{FF2B5EF4-FFF2-40B4-BE49-F238E27FC236}">
                <a16:creationId xmlns:a16="http://schemas.microsoft.com/office/drawing/2014/main" id="{FABACB93-65ED-F2B2-2005-CBF460B1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634" y="1711098"/>
            <a:ext cx="363992" cy="445634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15CD1D3-820A-105B-6CF0-7743B10A1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6" y="1718583"/>
            <a:ext cx="1102859" cy="11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4D5FBB-0798-2A59-07BD-1D616B5A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356773"/>
            <a:ext cx="6947806" cy="57668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2AA0FC8-534C-13BF-2C23-F41CA229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5" y="285069"/>
            <a:ext cx="1553256" cy="827995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A8925E-80A2-0BD5-0038-EB1D8E21B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3" y="2751579"/>
            <a:ext cx="1651227" cy="6098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3CA22F-E7EB-F3CE-C3EF-3597BF197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36" y="5597904"/>
            <a:ext cx="1508352" cy="3158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C0C71C-5E14-4DC1-DB4F-D3BC5F868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30" y="1790020"/>
            <a:ext cx="557479" cy="3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1F83CB7-89DE-AD44-AB00-DE2C46D406C0}"/>
              </a:ext>
            </a:extLst>
          </p:cNvPr>
          <p:cNvSpPr/>
          <p:nvPr/>
        </p:nvSpPr>
        <p:spPr bwMode="auto">
          <a:xfrm>
            <a:off x="491536" y="947450"/>
            <a:ext cx="8020076" cy="4925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  <a:latin typeface="Times" pitchFamily="-108" charset="0"/>
              <a:ea typeface="ＭＳ Ｐゴシック" charset="-128"/>
            </a:endParaRP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FCBA8D6D-58E2-E646-85B5-38B4F8887EA8}"/>
              </a:ext>
            </a:extLst>
          </p:cNvPr>
          <p:cNvSpPr/>
          <p:nvPr/>
        </p:nvSpPr>
        <p:spPr>
          <a:xfrm>
            <a:off x="491536" y="1358879"/>
            <a:ext cx="8012795" cy="4591926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607" name="AutoShape 13"/>
          <p:cNvSpPr>
            <a:spLocks noChangeArrowheads="1"/>
          </p:cNvSpPr>
          <p:nvPr/>
        </p:nvSpPr>
        <p:spPr bwMode="auto">
          <a:xfrm>
            <a:off x="6173434" y="1751773"/>
            <a:ext cx="1618060" cy="2057400"/>
          </a:xfrm>
          <a:prstGeom prst="downArrowCallout">
            <a:avLst>
              <a:gd name="adj1" fmla="val 25000"/>
              <a:gd name="adj2" fmla="val 25000"/>
              <a:gd name="adj3" fmla="val 2307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609" name="Text Box 15"/>
          <p:cNvSpPr txBox="1">
            <a:spLocks noChangeArrowheads="1"/>
          </p:cNvSpPr>
          <p:nvPr/>
        </p:nvSpPr>
        <p:spPr bwMode="auto">
          <a:xfrm>
            <a:off x="6331766" y="2834351"/>
            <a:ext cx="135449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i="1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</a:rPr>
              <a:t>Clinical Connections                  </a:t>
            </a:r>
          </a:p>
        </p:txBody>
      </p:sp>
      <p:sp>
        <p:nvSpPr>
          <p:cNvPr id="66610" name="Text Box 16"/>
          <p:cNvSpPr txBox="1">
            <a:spLocks noChangeArrowheads="1"/>
          </p:cNvSpPr>
          <p:nvPr/>
        </p:nvSpPr>
        <p:spPr bwMode="auto">
          <a:xfrm>
            <a:off x="6772377" y="3430554"/>
            <a:ext cx="4475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</a:rPr>
              <a:t>PhD</a:t>
            </a:r>
          </a:p>
        </p:txBody>
      </p:sp>
      <p:sp>
        <p:nvSpPr>
          <p:cNvPr id="66611" name="Text Box 17"/>
          <p:cNvSpPr txBox="1">
            <a:spLocks noChangeArrowheads="1"/>
          </p:cNvSpPr>
          <p:nvPr/>
        </p:nvSpPr>
        <p:spPr bwMode="auto">
          <a:xfrm>
            <a:off x="5905543" y="1408873"/>
            <a:ext cx="2152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Years 4, 5, 6 &amp; part of 7</a:t>
            </a:r>
            <a:endParaRPr lang="en-US" sz="150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66608" name="AutoShape 14"/>
          <p:cNvSpPr>
            <a:spLocks noChangeArrowheads="1"/>
          </p:cNvSpPr>
          <p:nvPr/>
        </p:nvSpPr>
        <p:spPr bwMode="auto">
          <a:xfrm>
            <a:off x="6434180" y="1808923"/>
            <a:ext cx="1085850" cy="108585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1 w 21600"/>
              <a:gd name="T5" fmla="*/ 2 h 21600"/>
              <a:gd name="T6" fmla="*/ 1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45 w 21600"/>
              <a:gd name="T13" fmla="*/ 2274 h 21600"/>
              <a:gd name="T14" fmla="*/ 16555 w 21600"/>
              <a:gd name="T15" fmla="*/ 136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10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Your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thesis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310A87A5-8CA2-734D-8C56-74314C35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77" y="3072593"/>
            <a:ext cx="1632765" cy="1966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86785A-B6EB-4346-A57D-C59FEF0E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434" y="3046899"/>
            <a:ext cx="1624504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</a:rPr>
              <a:t>MSTP skills &amp; events series plus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</a:rPr>
              <a:t>training in Mentoring, RCR &amp; SRR</a:t>
            </a:r>
          </a:p>
        </p:txBody>
      </p:sp>
      <p:sp>
        <p:nvSpPr>
          <p:cNvPr id="88" name="Text Box 51">
            <a:extLst>
              <a:ext uri="{FF2B5EF4-FFF2-40B4-BE49-F238E27FC236}">
                <a16:creationId xmlns:a16="http://schemas.microsoft.com/office/drawing/2014/main" id="{64FA6923-3357-B242-9987-F1F8AFBB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30" y="995342"/>
            <a:ext cx="69777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>
                <a:solidFill>
                  <a:srgbClr val="000090"/>
                </a:solidFill>
                <a:latin typeface="Arial" pitchFamily="-108" charset="0"/>
                <a:ea typeface="ＭＳ Ｐゴシック" pitchFamily="-108" charset="-128"/>
              </a:rPr>
              <a:t>Integrating medical and research training for physician-scientists</a:t>
            </a:r>
          </a:p>
        </p:txBody>
      </p:sp>
      <p:sp>
        <p:nvSpPr>
          <p:cNvPr id="66590" name="Rectangle 36"/>
          <p:cNvSpPr>
            <a:spLocks noChangeArrowheads="1"/>
          </p:cNvSpPr>
          <p:nvPr/>
        </p:nvSpPr>
        <p:spPr bwMode="auto">
          <a:xfrm>
            <a:off x="5863206" y="4210437"/>
            <a:ext cx="1878806" cy="131315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5C1F00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81" name="Rectangle 59">
            <a:extLst>
              <a:ext uri="{FF2B5EF4-FFF2-40B4-BE49-F238E27FC236}">
                <a16:creationId xmlns:a16="http://schemas.microsoft.com/office/drawing/2014/main" id="{01247A38-7609-CC43-B506-AC722FB7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557" y="5328619"/>
            <a:ext cx="1875049" cy="3464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89" name="AutoShape 35"/>
          <p:cNvSpPr>
            <a:spLocks noChangeArrowheads="1"/>
          </p:cNvSpPr>
          <p:nvPr/>
        </p:nvSpPr>
        <p:spPr bwMode="auto">
          <a:xfrm rot="5315965">
            <a:off x="6425226" y="3991294"/>
            <a:ext cx="1164341" cy="571500"/>
          </a:xfrm>
          <a:prstGeom prst="chevron">
            <a:avLst>
              <a:gd name="adj" fmla="val 4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9" name="Rectangle 39">
            <a:extLst>
              <a:ext uri="{FF2B5EF4-FFF2-40B4-BE49-F238E27FC236}">
                <a16:creationId xmlns:a16="http://schemas.microsoft.com/office/drawing/2014/main" id="{7DB250F4-C287-5D4A-8885-923428EAE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957" y="4349325"/>
            <a:ext cx="1767304" cy="53091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Medical School</a:t>
            </a:r>
            <a:endParaRPr lang="en-US" sz="90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Approx. 10 months of clinical requirements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1492" y="3676079"/>
            <a:ext cx="130854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Re-immersion Course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MED240 &amp; MED250</a:t>
            </a:r>
            <a:endParaRPr lang="en-US" i="1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86059C-9611-BA4A-BCF8-829D561E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472" y="5331027"/>
            <a:ext cx="1608133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MSTP skills &amp; events series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Hand Over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4EE0C6-5442-4A40-95A7-599EC369CA61}"/>
              </a:ext>
            </a:extLst>
          </p:cNvPr>
          <p:cNvSpPr/>
          <p:nvPr/>
        </p:nvSpPr>
        <p:spPr>
          <a:xfrm>
            <a:off x="5863411" y="4985470"/>
            <a:ext cx="1878806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R</a:t>
            </a:r>
            <a:r>
              <a:rPr lang="en-US" sz="825" b="1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2</a:t>
            </a:r>
            <a:r>
              <a:rPr lang="en-US" sz="1050" b="1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R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Return to Research, RCR &amp; SRR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9DFEAF-1339-F84A-8043-571FE9BBADE0}"/>
              </a:ext>
            </a:extLst>
          </p:cNvPr>
          <p:cNvSpPr txBox="1"/>
          <p:nvPr/>
        </p:nvSpPr>
        <p:spPr>
          <a:xfrm>
            <a:off x="5597857" y="3199955"/>
            <a:ext cx="8996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F30/31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67" name="AutoShape 69">
            <a:extLst>
              <a:ext uri="{FF2B5EF4-FFF2-40B4-BE49-F238E27FC236}">
                <a16:creationId xmlns:a16="http://schemas.microsoft.com/office/drawing/2014/main" id="{E0C67B99-553A-3346-A1CC-03BFBBD0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354" y="2240845"/>
            <a:ext cx="436503" cy="71107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600" name="Rectangle 25"/>
          <p:cNvSpPr>
            <a:spLocks noChangeArrowheads="1"/>
          </p:cNvSpPr>
          <p:nvPr/>
        </p:nvSpPr>
        <p:spPr bwMode="auto">
          <a:xfrm>
            <a:off x="4875559" y="1812941"/>
            <a:ext cx="695419" cy="7960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School</a:t>
            </a:r>
          </a:p>
        </p:txBody>
      </p:sp>
      <p:sp>
        <p:nvSpPr>
          <p:cNvPr id="66597" name="Text Box 32"/>
          <p:cNvSpPr txBox="1">
            <a:spLocks noChangeArrowheads="1"/>
          </p:cNvSpPr>
          <p:nvPr/>
        </p:nvSpPr>
        <p:spPr bwMode="auto">
          <a:xfrm>
            <a:off x="4880415" y="1412446"/>
            <a:ext cx="622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 3</a:t>
            </a:r>
          </a:p>
        </p:txBody>
      </p:sp>
      <p:sp>
        <p:nvSpPr>
          <p:cNvPr id="66595" name="Rectangle 33"/>
          <p:cNvSpPr>
            <a:spLocks noChangeArrowheads="1"/>
          </p:cNvSpPr>
          <p:nvPr/>
        </p:nvSpPr>
        <p:spPr bwMode="auto">
          <a:xfrm>
            <a:off x="5678972" y="2481648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</a:rPr>
              <a:t>Prelim.</a:t>
            </a:r>
          </a:p>
        </p:txBody>
      </p:sp>
      <p:sp>
        <p:nvSpPr>
          <p:cNvPr id="66570" name="AutoShape 69"/>
          <p:cNvSpPr>
            <a:spLocks noChangeArrowheads="1"/>
          </p:cNvSpPr>
          <p:nvPr/>
        </p:nvSpPr>
        <p:spPr bwMode="auto">
          <a:xfrm>
            <a:off x="4383189" y="2292952"/>
            <a:ext cx="436503" cy="6068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426424-F1E5-704E-B295-B785DEF422A9}"/>
              </a:ext>
            </a:extLst>
          </p:cNvPr>
          <p:cNvSpPr txBox="1"/>
          <p:nvPr/>
        </p:nvSpPr>
        <p:spPr>
          <a:xfrm>
            <a:off x="4365679" y="2488043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CC1065-E5CF-F34C-BE76-2D1324604D10}"/>
              </a:ext>
            </a:extLst>
          </p:cNvPr>
          <p:cNvSpPr txBox="1"/>
          <p:nvPr/>
        </p:nvSpPr>
        <p:spPr>
          <a:xfrm>
            <a:off x="6092188" y="3943268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66568" name="Text Box 51"/>
          <p:cNvSpPr txBox="1">
            <a:spLocks noChangeArrowheads="1"/>
          </p:cNvSpPr>
          <p:nvPr/>
        </p:nvSpPr>
        <p:spPr bwMode="auto">
          <a:xfrm>
            <a:off x="1673048" y="1412446"/>
            <a:ext cx="622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 1</a:t>
            </a:r>
          </a:p>
        </p:txBody>
      </p:sp>
      <p:sp>
        <p:nvSpPr>
          <p:cNvPr id="66571" name="Rectangle 59"/>
          <p:cNvSpPr>
            <a:spLocks noChangeArrowheads="1"/>
          </p:cNvSpPr>
          <p:nvPr/>
        </p:nvSpPr>
        <p:spPr bwMode="auto">
          <a:xfrm>
            <a:off x="2559667" y="2596384"/>
            <a:ext cx="573785" cy="8446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4" name="Rectangle 62"/>
          <p:cNvSpPr>
            <a:spLocks noChangeArrowheads="1"/>
          </p:cNvSpPr>
          <p:nvPr/>
        </p:nvSpPr>
        <p:spPr bwMode="auto">
          <a:xfrm>
            <a:off x="3133452" y="1751773"/>
            <a:ext cx="573785" cy="84461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5" name="Rectangle 63"/>
          <p:cNvSpPr>
            <a:spLocks noChangeArrowheads="1"/>
          </p:cNvSpPr>
          <p:nvPr/>
        </p:nvSpPr>
        <p:spPr bwMode="auto">
          <a:xfrm>
            <a:off x="3133452" y="2596384"/>
            <a:ext cx="573785" cy="8446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6" name="Rectangle 64"/>
          <p:cNvSpPr>
            <a:spLocks noChangeArrowheads="1"/>
          </p:cNvSpPr>
          <p:nvPr/>
        </p:nvSpPr>
        <p:spPr bwMode="auto">
          <a:xfrm>
            <a:off x="1447289" y="1751773"/>
            <a:ext cx="1112378" cy="84461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7" name="Rectangle 65"/>
          <p:cNvSpPr>
            <a:spLocks noChangeArrowheads="1"/>
          </p:cNvSpPr>
          <p:nvPr/>
        </p:nvSpPr>
        <p:spPr bwMode="auto">
          <a:xfrm>
            <a:off x="1447289" y="2596384"/>
            <a:ext cx="537063" cy="8446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8" name="Rectangle 66"/>
          <p:cNvSpPr>
            <a:spLocks noChangeArrowheads="1"/>
          </p:cNvSpPr>
          <p:nvPr/>
        </p:nvSpPr>
        <p:spPr bwMode="auto">
          <a:xfrm>
            <a:off x="1984352" y="2607820"/>
            <a:ext cx="575315" cy="833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85" name="Rectangle 74"/>
          <p:cNvSpPr>
            <a:spLocks noChangeArrowheads="1"/>
          </p:cNvSpPr>
          <p:nvPr/>
        </p:nvSpPr>
        <p:spPr bwMode="auto">
          <a:xfrm>
            <a:off x="1430293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68" name="Text Box 51">
            <a:extLst>
              <a:ext uri="{FF2B5EF4-FFF2-40B4-BE49-F238E27FC236}">
                <a16:creationId xmlns:a16="http://schemas.microsoft.com/office/drawing/2014/main" id="{658CBB8F-A47D-7E46-9143-92E95650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330" y="1412446"/>
            <a:ext cx="622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 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CF3F72-C78A-3847-A6D8-AED29E46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285" y="2109096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Pre-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Clinical</a:t>
            </a:r>
          </a:p>
        </p:txBody>
      </p:sp>
      <p:sp>
        <p:nvSpPr>
          <p:cNvPr id="66579" name="Line 67"/>
          <p:cNvSpPr>
            <a:spLocks noChangeShapeType="1"/>
          </p:cNvSpPr>
          <p:nvPr/>
        </p:nvSpPr>
        <p:spPr bwMode="auto">
          <a:xfrm flipV="1">
            <a:off x="1984352" y="1751772"/>
            <a:ext cx="0" cy="1699618"/>
          </a:xfrm>
          <a:prstGeom prst="line">
            <a:avLst/>
          </a:prstGeom>
          <a:noFill/>
          <a:ln w="9525" cap="rnd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8" name="Line 67">
            <a:extLst>
              <a:ext uri="{FF2B5EF4-FFF2-40B4-BE49-F238E27FC236}">
                <a16:creationId xmlns:a16="http://schemas.microsoft.com/office/drawing/2014/main" id="{2DC58440-61DB-984D-AEAB-973269A0A9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5446" y="1751772"/>
            <a:ext cx="0" cy="1699618"/>
          </a:xfrm>
          <a:prstGeom prst="line">
            <a:avLst/>
          </a:prstGeom>
          <a:noFill/>
          <a:ln w="9525" cap="rnd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82" name="Rectangle 59">
            <a:extLst>
              <a:ext uri="{FF2B5EF4-FFF2-40B4-BE49-F238E27FC236}">
                <a16:creationId xmlns:a16="http://schemas.microsoft.com/office/drawing/2014/main" id="{AFDB378F-9C8B-6346-AAD9-CE863C6A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626" y="3236761"/>
            <a:ext cx="4111695" cy="366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id="{227DECFC-8C6F-1647-A5A9-DE0356E1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733" y="3403284"/>
            <a:ext cx="304602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MSTP skills &amp; events series plus training in Mentoring, RCR &amp; SRR</a:t>
            </a:r>
          </a:p>
        </p:txBody>
      </p:sp>
      <p:sp>
        <p:nvSpPr>
          <p:cNvPr id="92" name="Rectangle 59">
            <a:extLst>
              <a:ext uri="{FF2B5EF4-FFF2-40B4-BE49-F238E27FC236}">
                <a16:creationId xmlns:a16="http://schemas.microsoft.com/office/drawing/2014/main" id="{59F64064-1E8F-2447-8942-B9BC3CEF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168" y="3163555"/>
            <a:ext cx="1105757" cy="222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93" name="Rectangle 76">
            <a:extLst>
              <a:ext uri="{FF2B5EF4-FFF2-40B4-BE49-F238E27FC236}">
                <a16:creationId xmlns:a16="http://schemas.microsoft.com/office/drawing/2014/main" id="{BCCFCEE5-0D14-3A46-8284-2D067B8A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43" y="2999144"/>
            <a:ext cx="61908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  <a:endParaRPr lang="en-US" sz="750" i="1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95" name="Rectangle 59">
            <a:extLst>
              <a:ext uri="{FF2B5EF4-FFF2-40B4-BE49-F238E27FC236}">
                <a16:creationId xmlns:a16="http://schemas.microsoft.com/office/drawing/2014/main" id="{D585578C-0015-094D-8B79-D84A0B52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412" y="3154413"/>
            <a:ext cx="1144034" cy="237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87" name="Rectangle 76"/>
          <p:cNvSpPr>
            <a:spLocks noChangeArrowheads="1"/>
          </p:cNvSpPr>
          <p:nvPr/>
        </p:nvSpPr>
        <p:spPr bwMode="auto">
          <a:xfrm>
            <a:off x="2534120" y="3005065"/>
            <a:ext cx="61908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  <a:endParaRPr lang="en-US" sz="1200" i="1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96" name="Rectangle 76">
            <a:extLst>
              <a:ext uri="{FF2B5EF4-FFF2-40B4-BE49-F238E27FC236}">
                <a16:creationId xmlns:a16="http://schemas.microsoft.com/office/drawing/2014/main" id="{BD2CAD97-60DD-2346-93EC-0558E42AB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896" y="2999144"/>
            <a:ext cx="61908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  <a:endParaRPr lang="en-US" sz="750" i="1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98" name="Rectangle 74">
            <a:extLst>
              <a:ext uri="{FF2B5EF4-FFF2-40B4-BE49-F238E27FC236}">
                <a16:creationId xmlns:a16="http://schemas.microsoft.com/office/drawing/2014/main" id="{729C52C4-115E-0F49-8378-4F18F888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003" y="3591931"/>
            <a:ext cx="30764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TiMM = Topics in Molecular Medicine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CSTR = Case Studies in Translational Research</a:t>
            </a:r>
          </a:p>
        </p:txBody>
      </p:sp>
      <p:sp>
        <p:nvSpPr>
          <p:cNvPr id="101" name="Rectangle 74">
            <a:extLst>
              <a:ext uri="{FF2B5EF4-FFF2-40B4-BE49-F238E27FC236}">
                <a16:creationId xmlns:a16="http://schemas.microsoft.com/office/drawing/2014/main" id="{B774BC6A-C955-1B47-862C-575FBBDA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528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102" name="Rectangle 74">
            <a:extLst>
              <a:ext uri="{FF2B5EF4-FFF2-40B4-BE49-F238E27FC236}">
                <a16:creationId xmlns:a16="http://schemas.microsoft.com/office/drawing/2014/main" id="{6FF6E9FA-A47F-E44E-9610-BEB0A196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45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497AA-A553-AD4E-9533-EDE0AC462B37}"/>
              </a:ext>
            </a:extLst>
          </p:cNvPr>
          <p:cNvSpPr/>
          <p:nvPr/>
        </p:nvSpPr>
        <p:spPr>
          <a:xfrm>
            <a:off x="2518991" y="1438644"/>
            <a:ext cx="6944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1050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Summer</a:t>
            </a:r>
            <a:endParaRPr lang="en-US" sz="1350">
              <a:solidFill>
                <a:srgbClr val="FFFFFF"/>
              </a:solidFill>
              <a:latin typeface="Times"/>
              <a:ea typeface="ＭＳ Ｐゴシック" pitchFamily="-108" charset="-128"/>
            </a:endParaRPr>
          </a:p>
        </p:txBody>
      </p:sp>
      <p:sp>
        <p:nvSpPr>
          <p:cNvPr id="69" name="Rectangle 74">
            <a:extLst>
              <a:ext uri="{FF2B5EF4-FFF2-40B4-BE49-F238E27FC236}">
                <a16:creationId xmlns:a16="http://schemas.microsoft.com/office/drawing/2014/main" id="{EE2C056C-84E9-D54D-9D20-BB561BF7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79" y="3189984"/>
            <a:ext cx="516374" cy="2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TiMM</a:t>
            </a:r>
          </a:p>
        </p:txBody>
      </p:sp>
      <p:sp>
        <p:nvSpPr>
          <p:cNvPr id="70" name="Rectangle 74">
            <a:extLst>
              <a:ext uri="{FF2B5EF4-FFF2-40B4-BE49-F238E27FC236}">
                <a16:creationId xmlns:a16="http://schemas.microsoft.com/office/drawing/2014/main" id="{73F34947-CD95-454C-BFCD-635F1890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249" y="3198192"/>
            <a:ext cx="575316" cy="2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CSTR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E40AFD-BDB0-3345-ADAF-6E7EAE11B832}"/>
              </a:ext>
            </a:extLst>
          </p:cNvPr>
          <p:cNvSpPr/>
          <p:nvPr/>
        </p:nvSpPr>
        <p:spPr>
          <a:xfrm rot="16200000">
            <a:off x="344272" y="2492669"/>
            <a:ext cx="1851128" cy="369332"/>
          </a:xfrm>
          <a:prstGeom prst="rect">
            <a:avLst/>
          </a:prstGeom>
          <a:solidFill>
            <a:srgbClr val="7B0A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 Rotation</a:t>
            </a:r>
          </a:p>
          <a:p>
            <a:pPr algn="ctr" defTabSz="685800"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(optional)</a:t>
            </a:r>
            <a:endParaRPr lang="en-US" sz="900">
              <a:solidFill>
                <a:srgbClr val="FFFFFF"/>
              </a:solidFill>
              <a:latin typeface="Times"/>
              <a:ea typeface="ＭＳ Ｐゴシック" pitchFamily="-108" charset="-128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292620" y="4430190"/>
            <a:ext cx="1200150" cy="1012554"/>
            <a:chOff x="2880" y="2929"/>
            <a:chExt cx="1008" cy="640"/>
          </a:xfrm>
          <a:solidFill>
            <a:srgbClr val="FFFF00"/>
          </a:solidFill>
        </p:grpSpPr>
        <p:sp>
          <p:nvSpPr>
            <p:cNvPr id="66619" name="AutoShape 4"/>
            <p:cNvSpPr>
              <a:spLocks noChangeArrowheads="1"/>
            </p:cNvSpPr>
            <p:nvPr/>
          </p:nvSpPr>
          <p:spPr bwMode="auto">
            <a:xfrm rot="10800000">
              <a:off x="2880" y="2929"/>
              <a:ext cx="1008" cy="640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800000">
                    <a:lumMod val="5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66620" name="Text Box 5"/>
            <p:cNvSpPr txBox="1">
              <a:spLocks noChangeArrowheads="1"/>
            </p:cNvSpPr>
            <p:nvPr/>
          </p:nvSpPr>
          <p:spPr bwMode="auto">
            <a:xfrm>
              <a:off x="3008" y="3181"/>
              <a:ext cx="756" cy="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R</a:t>
              </a:r>
              <a:r>
                <a:rPr lang="en-US" sz="1200" err="1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esidency</a:t>
              </a:r>
              <a:endParaRPr lang="en-US" sz="135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EDBFB9-46EE-614A-A7D0-8E264E9F3BC9}"/>
              </a:ext>
            </a:extLst>
          </p:cNvPr>
          <p:cNvGrpSpPr/>
          <p:nvPr/>
        </p:nvGrpSpPr>
        <p:grpSpPr>
          <a:xfrm>
            <a:off x="3664639" y="5392173"/>
            <a:ext cx="1886027" cy="346471"/>
            <a:chOff x="4458801" y="5935132"/>
            <a:chExt cx="2514703" cy="461961"/>
          </a:xfrm>
        </p:grpSpPr>
        <p:sp>
          <p:nvSpPr>
            <p:cNvPr id="66617" name="AutoShape 7"/>
            <p:cNvSpPr>
              <a:spLocks noChangeArrowheads="1"/>
            </p:cNvSpPr>
            <p:nvPr/>
          </p:nvSpPr>
          <p:spPr bwMode="auto">
            <a:xfrm rot="10800000">
              <a:off x="4458801" y="5935132"/>
              <a:ext cx="2514703" cy="461961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66618" name="Text Box 8"/>
            <p:cNvSpPr txBox="1">
              <a:spLocks noChangeArrowheads="1"/>
            </p:cNvSpPr>
            <p:nvPr/>
          </p:nvSpPr>
          <p:spPr bwMode="auto">
            <a:xfrm>
              <a:off x="4823997" y="5993403"/>
              <a:ext cx="19255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Postdoc</a:t>
              </a:r>
              <a:endParaRPr lang="en-US" sz="135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</p:grpSp>
      <p:grpSp>
        <p:nvGrpSpPr>
          <p:cNvPr id="91" name="Group 3">
            <a:extLst>
              <a:ext uri="{FF2B5EF4-FFF2-40B4-BE49-F238E27FC236}">
                <a16:creationId xmlns:a16="http://schemas.microsoft.com/office/drawing/2014/main" id="{19FD71DF-D9CB-2049-9E06-E924D256A201}"/>
              </a:ext>
            </a:extLst>
          </p:cNvPr>
          <p:cNvGrpSpPr>
            <a:grpSpLocks/>
          </p:cNvGrpSpPr>
          <p:nvPr/>
        </p:nvGrpSpPr>
        <p:grpSpPr bwMode="auto">
          <a:xfrm>
            <a:off x="3060687" y="4433448"/>
            <a:ext cx="1200150" cy="990600"/>
            <a:chOff x="2880" y="2929"/>
            <a:chExt cx="1008" cy="640"/>
          </a:xfrm>
          <a:solidFill>
            <a:srgbClr val="FFFF00"/>
          </a:solidFill>
        </p:grpSpPr>
        <p:sp>
          <p:nvSpPr>
            <p:cNvPr id="94" name="AutoShape 4">
              <a:extLst>
                <a:ext uri="{FF2B5EF4-FFF2-40B4-BE49-F238E27FC236}">
                  <a16:creationId xmlns:a16="http://schemas.microsoft.com/office/drawing/2014/main" id="{CA9C8CA5-E9AD-FC40-9D0A-1B5DDB4FDB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0" y="2929"/>
              <a:ext cx="1008" cy="640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800000">
                    <a:lumMod val="5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99" name="Text Box 5">
              <a:extLst>
                <a:ext uri="{FF2B5EF4-FFF2-40B4-BE49-F238E27FC236}">
                  <a16:creationId xmlns:a16="http://schemas.microsoft.com/office/drawing/2014/main" id="{8B5A49FE-885E-9B4A-BE1D-CBC5A03A0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" y="3123"/>
              <a:ext cx="762" cy="2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Fellowship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Postdoc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BEDE57A-F852-B54E-97ED-C8C56E5D5E9B}"/>
              </a:ext>
            </a:extLst>
          </p:cNvPr>
          <p:cNvGrpSpPr/>
          <p:nvPr/>
        </p:nvGrpSpPr>
        <p:grpSpPr>
          <a:xfrm>
            <a:off x="3664639" y="4154016"/>
            <a:ext cx="1886027" cy="508861"/>
            <a:chOff x="4458802" y="5795003"/>
            <a:chExt cx="2514703" cy="678480"/>
          </a:xfrm>
        </p:grpSpPr>
        <p:sp>
          <p:nvSpPr>
            <p:cNvPr id="108" name="AutoShape 7">
              <a:extLst>
                <a:ext uri="{FF2B5EF4-FFF2-40B4-BE49-F238E27FC236}">
                  <a16:creationId xmlns:a16="http://schemas.microsoft.com/office/drawing/2014/main" id="{5F4B37CF-C6C2-F14B-925F-C8C8AACC2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58802" y="5795003"/>
              <a:ext cx="2514703" cy="458846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109" name="Text Box 8">
              <a:extLst>
                <a:ext uri="{FF2B5EF4-FFF2-40B4-BE49-F238E27FC236}">
                  <a16:creationId xmlns:a16="http://schemas.microsoft.com/office/drawing/2014/main" id="{09266BA3-1F85-A44F-8834-8A85333A8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607" y="5857931"/>
              <a:ext cx="1925527" cy="61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Biotech/Consulting</a:t>
              </a:r>
              <a:endParaRPr lang="en-US" sz="135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CF4ACF-E63F-C949-800F-070E3B9C013B}"/>
              </a:ext>
            </a:extLst>
          </p:cNvPr>
          <p:cNvGrpSpPr/>
          <p:nvPr/>
        </p:nvGrpSpPr>
        <p:grpSpPr>
          <a:xfrm>
            <a:off x="967493" y="3983107"/>
            <a:ext cx="1943100" cy="1828800"/>
            <a:chOff x="1020905" y="4038600"/>
            <a:chExt cx="2590800" cy="2438400"/>
          </a:xfrm>
        </p:grpSpPr>
        <p:sp>
          <p:nvSpPr>
            <p:cNvPr id="66613" name="AutoShape 10"/>
            <p:cNvSpPr>
              <a:spLocks noChangeArrowheads="1"/>
            </p:cNvSpPr>
            <p:nvPr/>
          </p:nvSpPr>
          <p:spPr bwMode="auto">
            <a:xfrm>
              <a:off x="1020905" y="4038600"/>
              <a:ext cx="2590800" cy="24384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713E3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" pitchFamily="-108" charset="0"/>
                <a:ea typeface="ＭＳ Ｐゴシック" pitchFamily="-108" charset="-128"/>
              </a:endParaRP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0D78B9E5-27DB-444F-900B-454865462E1B}"/>
                </a:ext>
              </a:extLst>
            </p:cNvPr>
            <p:cNvGrpSpPr/>
            <p:nvPr/>
          </p:nvGrpSpPr>
          <p:grpSpPr>
            <a:xfrm>
              <a:off x="1721818" y="4763176"/>
              <a:ext cx="1164231" cy="1070094"/>
              <a:chOff x="8152131" y="5329721"/>
              <a:chExt cx="1164231" cy="1070094"/>
            </a:xfrm>
          </p:grpSpPr>
          <p:pic>
            <p:nvPicPr>
              <p:cNvPr id="211" name="Picture 12" descr="Chimera cartoon Vector Image - 1420091 | StockUnlimited">
                <a:extLst>
                  <a:ext uri="{FF2B5EF4-FFF2-40B4-BE49-F238E27FC236}">
                    <a16:creationId xmlns:a16="http://schemas.microsoft.com/office/drawing/2014/main" id="{09526D22-B98A-6541-9D29-52CC9A873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6268" y="5329721"/>
                <a:ext cx="1070094" cy="1070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FEAFF-D631-554F-98D6-AF8D3C13AC1E}"/>
                  </a:ext>
                </a:extLst>
              </p:cNvPr>
              <p:cNvSpPr txBox="1"/>
              <p:nvPr/>
            </p:nvSpPr>
            <p:spPr>
              <a:xfrm>
                <a:off x="8152131" y="5369772"/>
                <a:ext cx="451405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750">
                    <a:solidFill>
                      <a:srgbClr val="800000">
                        <a:lumMod val="50000"/>
                      </a:srgbClr>
                    </a:solidFill>
                    <a:latin typeface="Times"/>
                  </a:rPr>
                  <a:t>MD</a:t>
                </a:r>
                <a:endParaRPr lang="en-US" sz="788">
                  <a:solidFill>
                    <a:srgbClr val="800000">
                      <a:lumMod val="50000"/>
                    </a:srgbClr>
                  </a:solidFill>
                  <a:latin typeface="Times"/>
                </a:endParaRP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7F7A6E9-6593-C34E-85FB-CE735993FF9F}"/>
                  </a:ext>
                </a:extLst>
              </p:cNvPr>
              <p:cNvSpPr txBox="1"/>
              <p:nvPr/>
            </p:nvSpPr>
            <p:spPr>
              <a:xfrm>
                <a:off x="8696195" y="5426554"/>
                <a:ext cx="472780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750">
                    <a:solidFill>
                      <a:srgbClr val="800000">
                        <a:lumMod val="50000"/>
                      </a:srgbClr>
                    </a:solidFill>
                    <a:latin typeface="Times"/>
                  </a:rPr>
                  <a:t>PhD</a:t>
                </a:r>
                <a:endParaRPr lang="en-US" sz="788">
                  <a:solidFill>
                    <a:srgbClr val="800000">
                      <a:lumMod val="50000"/>
                    </a:srgbClr>
                  </a:solidFill>
                  <a:latin typeface="Time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84065E-693E-2646-B360-9617967CD3AB}"/>
                </a:ext>
              </a:extLst>
            </p:cNvPr>
            <p:cNvSpPr txBox="1"/>
            <p:nvPr/>
          </p:nvSpPr>
          <p:spPr>
            <a:xfrm>
              <a:off x="1960937" y="5571660"/>
              <a:ext cx="750633" cy="29238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25">
                  <a:solidFill>
                    <a:srgbClr val="800000">
                      <a:lumMod val="50000"/>
                    </a:srgbClr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chimera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25302E6-EB5D-5045-AE22-B9C762128E94}"/>
              </a:ext>
            </a:extLst>
          </p:cNvPr>
          <p:cNvSpPr/>
          <p:nvPr/>
        </p:nvSpPr>
        <p:spPr>
          <a:xfrm>
            <a:off x="931215" y="1438644"/>
            <a:ext cx="6944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1050" i="1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Summer</a:t>
            </a:r>
            <a:endParaRPr lang="en-US" sz="1350">
              <a:solidFill>
                <a:srgbClr val="FFFFFF"/>
              </a:solidFill>
              <a:latin typeface="Times"/>
              <a:ea typeface="ＭＳ Ｐゴシック" pitchFamily="-108" charset="-128"/>
            </a:endParaRPr>
          </a:p>
        </p:txBody>
      </p:sp>
      <p:sp>
        <p:nvSpPr>
          <p:cNvPr id="111" name="Text Box 17">
            <a:extLst>
              <a:ext uri="{FF2B5EF4-FFF2-40B4-BE49-F238E27FC236}">
                <a16:creationId xmlns:a16="http://schemas.microsoft.com/office/drawing/2014/main" id="{DF20330F-05A4-2C41-A621-F6CF5D4D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17" y="5698393"/>
            <a:ext cx="1120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Years 7 &amp; 8</a:t>
            </a:r>
            <a:endParaRPr lang="en-US" sz="150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66603" name="Rectangle 30"/>
          <p:cNvSpPr>
            <a:spLocks noChangeArrowheads="1"/>
          </p:cNvSpPr>
          <p:nvPr/>
        </p:nvSpPr>
        <p:spPr bwMode="auto">
          <a:xfrm>
            <a:off x="4880416" y="2617804"/>
            <a:ext cx="693158" cy="7687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2" name="Rectangle 60"/>
          <p:cNvSpPr>
            <a:spLocks noChangeArrowheads="1"/>
          </p:cNvSpPr>
          <p:nvPr/>
        </p:nvSpPr>
        <p:spPr bwMode="auto">
          <a:xfrm>
            <a:off x="3707237" y="1751773"/>
            <a:ext cx="573785" cy="16303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41C8D6F5-213C-B74B-BFB7-C020A3E3CE5D}"/>
              </a:ext>
            </a:extLst>
          </p:cNvPr>
          <p:cNvSpPr>
            <a:spLocks noChangeArrowheads="1"/>
          </p:cNvSpPr>
          <p:nvPr/>
        </p:nvSpPr>
        <p:spPr bwMode="auto">
          <a:xfrm rot="17999971">
            <a:off x="4855879" y="2758570"/>
            <a:ext cx="788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</a:p>
        </p:txBody>
      </p:sp>
      <p:sp>
        <p:nvSpPr>
          <p:cNvPr id="85" name="Text Box 17">
            <a:extLst>
              <a:ext uri="{FF2B5EF4-FFF2-40B4-BE49-F238E27FC236}">
                <a16:creationId xmlns:a16="http://schemas.microsoft.com/office/drawing/2014/main" id="{F19A7B09-A682-3F4B-8A50-4D642C5E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228" y="5698393"/>
            <a:ext cx="1120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Postgraduate</a:t>
            </a:r>
            <a:endParaRPr lang="en-US" sz="150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66582" name="Rectangle 71"/>
          <p:cNvSpPr>
            <a:spLocks noChangeArrowheads="1"/>
          </p:cNvSpPr>
          <p:nvPr/>
        </p:nvSpPr>
        <p:spPr bwMode="auto">
          <a:xfrm>
            <a:off x="3643904" y="2112267"/>
            <a:ext cx="723276" cy="4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Core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Clerkships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6 mos.</a:t>
            </a:r>
            <a:endParaRPr lang="en-US" sz="90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24FD35-7CA3-3844-B3DC-A56F46F4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306" y="2109096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Pre-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Clinical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48776CB-FAA8-0E47-A527-106BCDDA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89" y="2109096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Pre-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Clinical</a:t>
            </a:r>
          </a:p>
        </p:txBody>
      </p:sp>
      <p:sp>
        <p:nvSpPr>
          <p:cNvPr id="97" name="Rectangle 74">
            <a:extLst>
              <a:ext uri="{FF2B5EF4-FFF2-40B4-BE49-F238E27FC236}">
                <a16:creationId xmlns:a16="http://schemas.microsoft.com/office/drawing/2014/main" id="{A8003BF1-C057-E94E-8D9E-B3B928C7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594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268ACF2-EF9D-5A45-89D5-09FA3071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957" y="1871952"/>
            <a:ext cx="966932" cy="2308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Medical School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C4E87A7-302D-324B-B131-E267081A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23" y="1871952"/>
            <a:ext cx="966932" cy="2308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Medical School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04F61B3-37B0-C646-98C7-C09D78DAC295}"/>
              </a:ext>
            </a:extLst>
          </p:cNvPr>
          <p:cNvGrpSpPr/>
          <p:nvPr/>
        </p:nvGrpSpPr>
        <p:grpSpPr>
          <a:xfrm>
            <a:off x="5339920" y="4226794"/>
            <a:ext cx="519291" cy="1442343"/>
            <a:chOff x="7047450" y="4492725"/>
            <a:chExt cx="764831" cy="1923124"/>
          </a:xfrm>
        </p:grpSpPr>
        <p:pic>
          <p:nvPicPr>
            <p:cNvPr id="114" name="Picture 2" descr="✓ passing baton free vector eps, cdr, ai, svg vector illustration graphic  art">
              <a:extLst>
                <a:ext uri="{FF2B5EF4-FFF2-40B4-BE49-F238E27FC236}">
                  <a16:creationId xmlns:a16="http://schemas.microsoft.com/office/drawing/2014/main" id="{D49C53FD-0C6A-1040-8F42-ABA36062E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450" y="5136188"/>
              <a:ext cx="764831" cy="6361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✓ passing baton free vector eps, cdr, ai, svg vector illustration graphic  art">
              <a:extLst>
                <a:ext uri="{FF2B5EF4-FFF2-40B4-BE49-F238E27FC236}">
                  <a16:creationId xmlns:a16="http://schemas.microsoft.com/office/drawing/2014/main" id="{7F66F55F-9752-434C-8962-A2DA10D7E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450" y="4492725"/>
              <a:ext cx="764831" cy="6361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✓ passing baton free vector eps, cdr, ai, svg vector illustration graphic  art">
              <a:extLst>
                <a:ext uri="{FF2B5EF4-FFF2-40B4-BE49-F238E27FC236}">
                  <a16:creationId xmlns:a16="http://schemas.microsoft.com/office/drawing/2014/main" id="{F07D93F3-DE68-9B4C-B789-463A2DC88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450" y="5779652"/>
              <a:ext cx="764831" cy="6361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 Box 17">
            <a:extLst>
              <a:ext uri="{FF2B5EF4-FFF2-40B4-BE49-F238E27FC236}">
                <a16:creationId xmlns:a16="http://schemas.microsoft.com/office/drawing/2014/main" id="{BF737ED8-E503-6647-B599-5F6F8F55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25" y="5698393"/>
            <a:ext cx="1914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Successful Outcome</a:t>
            </a:r>
            <a:endParaRPr lang="en-US" sz="150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2285DC7-4287-294E-8EF9-95C99CAFF7F7}"/>
              </a:ext>
            </a:extLst>
          </p:cNvPr>
          <p:cNvGrpSpPr/>
          <p:nvPr/>
        </p:nvGrpSpPr>
        <p:grpSpPr>
          <a:xfrm>
            <a:off x="664778" y="2105246"/>
            <a:ext cx="7665845" cy="2822358"/>
            <a:chOff x="886370" y="1663994"/>
            <a:chExt cx="10221126" cy="376314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E6D7FBB-89AA-B947-AA74-45A5CD5684C0}"/>
                </a:ext>
              </a:extLst>
            </p:cNvPr>
            <p:cNvGrpSpPr/>
            <p:nvPr/>
          </p:nvGrpSpPr>
          <p:grpSpPr>
            <a:xfrm>
              <a:off x="886370" y="2153447"/>
              <a:ext cx="1007917" cy="728009"/>
              <a:chOff x="886370" y="2153447"/>
              <a:chExt cx="1007917" cy="728009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5" name="Right Arrow 134">
                <a:extLst>
                  <a:ext uri="{FF2B5EF4-FFF2-40B4-BE49-F238E27FC236}">
                    <a16:creationId xmlns:a16="http://schemas.microsoft.com/office/drawing/2014/main" id="{9D9E5E84-6F23-A046-BDFE-9C83F0A6AE5C}"/>
                  </a:ext>
                </a:extLst>
              </p:cNvPr>
              <p:cNvSpPr/>
              <p:nvPr/>
            </p:nvSpPr>
            <p:spPr bwMode="auto">
              <a:xfrm rot="3447912">
                <a:off x="1240976" y="2228144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0AABCC9-29B1-734D-A49C-B4B09CB1E45F}"/>
                  </a:ext>
                </a:extLst>
              </p:cNvPr>
              <p:cNvSpPr txBox="1"/>
              <p:nvPr/>
            </p:nvSpPr>
            <p:spPr>
              <a:xfrm rot="19711390">
                <a:off x="886370" y="2153447"/>
                <a:ext cx="814753" cy="4001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TiMM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E61C6C5-19B7-3842-89C8-99F8914F8686}"/>
                </a:ext>
              </a:extLst>
            </p:cNvPr>
            <p:cNvGrpSpPr/>
            <p:nvPr/>
          </p:nvGrpSpPr>
          <p:grpSpPr>
            <a:xfrm>
              <a:off x="3082417" y="2086742"/>
              <a:ext cx="1067428" cy="754556"/>
              <a:chOff x="3082417" y="2086742"/>
              <a:chExt cx="1067428" cy="754556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3" name="Right Arrow 132">
                <a:extLst>
                  <a:ext uri="{FF2B5EF4-FFF2-40B4-BE49-F238E27FC236}">
                    <a16:creationId xmlns:a16="http://schemas.microsoft.com/office/drawing/2014/main" id="{C04C2EA9-25C0-B54A-BCED-6D29380049AF}"/>
                  </a:ext>
                </a:extLst>
              </p:cNvPr>
              <p:cNvSpPr/>
              <p:nvPr/>
            </p:nvSpPr>
            <p:spPr bwMode="auto">
              <a:xfrm rot="3447912">
                <a:off x="3496534" y="2187986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0B701B-E110-C14C-A473-FCAF0D06062B}"/>
                  </a:ext>
                </a:extLst>
              </p:cNvPr>
              <p:cNvSpPr txBox="1"/>
              <p:nvPr/>
            </p:nvSpPr>
            <p:spPr>
              <a:xfrm rot="19563163">
                <a:off x="3082417" y="2086742"/>
                <a:ext cx="874599" cy="400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CSTR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9A70637-8B24-5446-A5DE-00591FC16C09}"/>
                </a:ext>
              </a:extLst>
            </p:cNvPr>
            <p:cNvGrpSpPr/>
            <p:nvPr/>
          </p:nvGrpSpPr>
          <p:grpSpPr>
            <a:xfrm>
              <a:off x="7076575" y="1663994"/>
              <a:ext cx="1287461" cy="779739"/>
              <a:chOff x="7076575" y="1663994"/>
              <a:chExt cx="1287461" cy="779739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id="{BFF21782-E18C-5D42-BC95-696102D0DA89}"/>
                  </a:ext>
                </a:extLst>
              </p:cNvPr>
              <p:cNvSpPr/>
              <p:nvPr/>
            </p:nvSpPr>
            <p:spPr bwMode="auto">
              <a:xfrm rot="3447912">
                <a:off x="7710725" y="1790421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6DA4F17-254D-C34C-A10A-C1C5B5118DE1}"/>
                  </a:ext>
                </a:extLst>
              </p:cNvPr>
              <p:cNvSpPr txBox="1"/>
              <p:nvPr/>
            </p:nvSpPr>
            <p:spPr>
              <a:xfrm rot="19646727">
                <a:off x="7076575" y="1663994"/>
                <a:ext cx="1259319" cy="400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Clin Conn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BFB1869-8269-764E-BBAA-0757BB5591AB}"/>
                </a:ext>
              </a:extLst>
            </p:cNvPr>
            <p:cNvGrpSpPr/>
            <p:nvPr/>
          </p:nvGrpSpPr>
          <p:grpSpPr>
            <a:xfrm>
              <a:off x="9512658" y="4712400"/>
              <a:ext cx="968487" cy="714738"/>
              <a:chOff x="9512658" y="4712400"/>
              <a:chExt cx="968487" cy="714738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9" name="Right Arrow 128">
                <a:extLst>
                  <a:ext uri="{FF2B5EF4-FFF2-40B4-BE49-F238E27FC236}">
                    <a16:creationId xmlns:a16="http://schemas.microsoft.com/office/drawing/2014/main" id="{F9256764-A0CE-3840-984B-B7FABD59463F}"/>
                  </a:ext>
                </a:extLst>
              </p:cNvPr>
              <p:cNvSpPr/>
              <p:nvPr/>
            </p:nvSpPr>
            <p:spPr bwMode="auto">
              <a:xfrm rot="7692879">
                <a:off x="9678952" y="4773826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C659185-FD58-A249-AF81-921722FB4E31}"/>
                  </a:ext>
                </a:extLst>
              </p:cNvPr>
              <p:cNvSpPr txBox="1"/>
              <p:nvPr/>
            </p:nvSpPr>
            <p:spPr>
              <a:xfrm rot="2333516">
                <a:off x="9773259" y="4712400"/>
                <a:ext cx="707886" cy="4001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R2R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9D6B5D6-E48A-DA44-9373-AEBC9D56EE70}"/>
                </a:ext>
              </a:extLst>
            </p:cNvPr>
            <p:cNvGrpSpPr/>
            <p:nvPr/>
          </p:nvGrpSpPr>
          <p:grpSpPr>
            <a:xfrm>
              <a:off x="7077571" y="4064395"/>
              <a:ext cx="1049384" cy="945300"/>
              <a:chOff x="7077571" y="4064395"/>
              <a:chExt cx="1049384" cy="945300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7" name="Right Arrow 126">
                <a:extLst>
                  <a:ext uri="{FF2B5EF4-FFF2-40B4-BE49-F238E27FC236}">
                    <a16:creationId xmlns:a16="http://schemas.microsoft.com/office/drawing/2014/main" id="{8BB9B2CF-7BEA-5745-A27A-DC15496A7223}"/>
                  </a:ext>
                </a:extLst>
              </p:cNvPr>
              <p:cNvSpPr/>
              <p:nvPr/>
            </p:nvSpPr>
            <p:spPr bwMode="auto">
              <a:xfrm rot="7692879">
                <a:off x="7243865" y="4356383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778A48A-459F-E641-B2A6-2515D0FC3C60}"/>
                  </a:ext>
                </a:extLst>
              </p:cNvPr>
              <p:cNvSpPr txBox="1"/>
              <p:nvPr/>
            </p:nvSpPr>
            <p:spPr>
              <a:xfrm rot="2259952">
                <a:off x="7329299" y="4064395"/>
                <a:ext cx="797656" cy="6771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Hand</a:t>
                </a:r>
              </a:p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Over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814F36F-5A25-3F45-B6B1-4E52B0CE04D2}"/>
                </a:ext>
              </a:extLst>
            </p:cNvPr>
            <p:cNvGrpSpPr/>
            <p:nvPr/>
          </p:nvGrpSpPr>
          <p:grpSpPr>
            <a:xfrm>
              <a:off x="10145915" y="2965058"/>
              <a:ext cx="961581" cy="732670"/>
              <a:chOff x="10145915" y="2965058"/>
              <a:chExt cx="961581" cy="732670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5" name="Right Arrow 124">
                <a:extLst>
                  <a:ext uri="{FF2B5EF4-FFF2-40B4-BE49-F238E27FC236}">
                    <a16:creationId xmlns:a16="http://schemas.microsoft.com/office/drawing/2014/main" id="{5EF3D196-9EF1-B147-9161-9B787AF3E534}"/>
                  </a:ext>
                </a:extLst>
              </p:cNvPr>
              <p:cNvSpPr/>
              <p:nvPr/>
            </p:nvSpPr>
            <p:spPr bwMode="auto">
              <a:xfrm rot="7692879">
                <a:off x="10312209" y="3044416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ECA3177-9434-5541-B75C-43D7C735C9D4}"/>
                  </a:ext>
                </a:extLst>
              </p:cNvPr>
              <p:cNvSpPr txBox="1"/>
              <p:nvPr/>
            </p:nvSpPr>
            <p:spPr>
              <a:xfrm rot="2320620">
                <a:off x="10390975" y="2965058"/>
                <a:ext cx="716521" cy="4001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RTC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4" y="600467"/>
            <a:ext cx="9068696" cy="57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4022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454FD9-6890-C8CD-6D89-B810FAD7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2736"/>
            <a:ext cx="8458199" cy="5361375"/>
          </a:xfrm>
          <a:prstGeom prst="rect">
            <a:avLst/>
          </a:prstGeom>
        </p:spPr>
      </p:pic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9B5C67-B732-6AEF-7F3B-8759CF60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4" y="5719082"/>
            <a:ext cx="1587274" cy="9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E4F2D1-526A-340B-18B5-8D911DA8C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8" y="458724"/>
            <a:ext cx="8927646" cy="4532211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30CE6E57-B07E-1BD7-90BA-D6FD5A4D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8" y="938212"/>
            <a:ext cx="1377724" cy="70553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B1650F6-DBFC-A33F-ED3C-2599F7374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39" y="2867025"/>
            <a:ext cx="2044474" cy="78717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D1BAEFF-CEA0-CA4E-814F-4AECB6D91DAB}"/>
              </a:ext>
            </a:extLst>
          </p:cNvPr>
          <p:cNvSpPr/>
          <p:nvPr/>
        </p:nvSpPr>
        <p:spPr>
          <a:xfrm>
            <a:off x="2681967" y="1690007"/>
            <a:ext cx="1653267" cy="30105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7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B884AE9-4C18-9C68-03C1-AAF24B11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6" y="1815497"/>
            <a:ext cx="8182655" cy="2675919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4E0A0BC-4D1E-F0C4-D1BF-B79998A0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91" y="2402341"/>
            <a:ext cx="1389971" cy="11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0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55F-5E5C-48A6-8CC7-860DFA27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Sub-Is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3D3C-4992-4A8C-9496-E90630CC3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Requirement: 1 Sub-I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9C391-834D-42DC-9A32-2C268E3F7B67}"/>
              </a:ext>
            </a:extLst>
          </p:cNvPr>
          <p:cNvSpPr txBox="1"/>
          <p:nvPr/>
        </p:nvSpPr>
        <p:spPr>
          <a:xfrm>
            <a:off x="3552092" y="4422068"/>
            <a:ext cx="531147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  <a:p>
            <a:r>
              <a:rPr lang="en-US">
                <a:hlinkClick r:id="rId2"/>
              </a:rPr>
              <a:t>REVIEW WHAT SUB-Is REQUIRED FOR SPECIALTIES YOU ARE CONSIDERING</a:t>
            </a:r>
            <a:endParaRPr lang="en-US">
              <a:cs typeface="Calibri"/>
              <a:hlinkClick r:id="rId2"/>
            </a:endParaRPr>
          </a:p>
          <a:p>
            <a:r>
              <a:rPr lang="en-US"/>
              <a:t>ATTEND SUB-I PREP DAY (PART OF THE CLERKSHIP PRACTICUM)</a:t>
            </a:r>
            <a:endParaRPr lang="en-US">
              <a:cs typeface="Calibri"/>
            </a:endParaRPr>
          </a:p>
          <a:p>
            <a:r>
              <a:rPr lang="en-US"/>
              <a:t>ATTEND SPECIALTY MOD 5 TOWN HALLS IN FALL</a:t>
            </a:r>
            <a:endParaRPr lang="en-US">
              <a:cs typeface="Calibri"/>
            </a:endParaRPr>
          </a:p>
        </p:txBody>
      </p:sp>
      <p:pic>
        <p:nvPicPr>
          <p:cNvPr id="5" name="Picture 5" descr="A picture containing person, hairpiece&#10;&#10;Description automatically generated">
            <a:extLst>
              <a:ext uri="{FF2B5EF4-FFF2-40B4-BE49-F238E27FC236}">
                <a16:creationId xmlns:a16="http://schemas.microsoft.com/office/drawing/2014/main" id="{47B17032-5CF5-46CD-A39D-4FD81FF0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0" y="1053091"/>
            <a:ext cx="2047875" cy="2752725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837629-11C9-E0E3-054D-4C7C4B7F5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6" y="2482742"/>
            <a:ext cx="5274128" cy="1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0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11" y="1636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+mn-lt"/>
              </a:rPr>
              <a:t>Electives</a:t>
            </a:r>
            <a:endParaRPr lang="en-US" sz="4400" b="1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31" y="1489256"/>
            <a:ext cx="7886700" cy="4351338"/>
          </a:xfrm>
        </p:spPr>
        <p:txBody>
          <a:bodyPr/>
          <a:lstStyle/>
          <a:p>
            <a:r>
              <a:rPr lang="en-US" sz="2800"/>
              <a:t>4 weeks long (2 week rotations available)</a:t>
            </a:r>
          </a:p>
          <a:p>
            <a:r>
              <a:rPr lang="en-US" sz="2800"/>
              <a:t>Consults, ICU rotations, outpatient, preceptorships</a:t>
            </a:r>
          </a:p>
          <a:p>
            <a:r>
              <a:rPr lang="en-US" sz="2800"/>
              <a:t>HUP, PPMC, VAMC, PAH, CHOP</a:t>
            </a:r>
          </a:p>
          <a:p>
            <a:r>
              <a:rPr lang="en-US" sz="2800"/>
              <a:t>Individualized experiences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67" y="4097930"/>
            <a:ext cx="343738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211" y="4097930"/>
            <a:ext cx="149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Explore interests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631" y="4034770"/>
            <a:ext cx="2414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Specialty preparation/</a:t>
            </a:r>
          </a:p>
          <a:p>
            <a:r>
              <a:rPr lang="en-US" sz="280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19296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n Med Course Catalog - Internet Explorer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17399" r="25225" b="4430"/>
          <a:stretch/>
        </p:blipFill>
        <p:spPr>
          <a:xfrm>
            <a:off x="1071450" y="365126"/>
            <a:ext cx="7001100" cy="5943600"/>
          </a:xfrm>
        </p:spPr>
      </p:pic>
    </p:spTree>
    <p:extLst>
      <p:ext uri="{BB962C8B-B14F-4D97-AF65-F5344CB8AC3E}">
        <p14:creationId xmlns:p14="http://schemas.microsoft.com/office/powerpoint/2010/main" val="12754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C3CFF-652F-4309-9A04-1AA9C79A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9" y="0"/>
            <a:ext cx="8164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02AF5-C0ED-41BE-BED9-FBA16067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0"/>
            <a:ext cx="4637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4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+mn-lt"/>
              </a:rPr>
              <a:t>Away Rotations</a:t>
            </a:r>
            <a:endParaRPr lang="en-US" sz="4400" b="1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sz="2800"/>
              <a:t>Required in emergency medicine, orthopedics</a:t>
            </a:r>
          </a:p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sz="2800"/>
              <a:t>+/- neurosurgery, plastic surgery, urology</a:t>
            </a:r>
          </a:p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sz="2800"/>
              <a:t>Inverse return on investment</a:t>
            </a:r>
          </a:p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endParaRPr lang="en-US" sz="2800"/>
          </a:p>
          <a:p>
            <a:endParaRPr lang="en-US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05" y="3429000"/>
            <a:ext cx="339734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8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36" y="428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+mn-lt"/>
              </a:rPr>
              <a:t>Exams</a:t>
            </a:r>
            <a:endParaRPr lang="en-US" sz="4400" b="1">
              <a:solidFill>
                <a:srgbClr val="002060"/>
              </a:solidFill>
              <a:latin typeface="+mn-lt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525061"/>
              </p:ext>
            </p:extLst>
          </p:nvPr>
        </p:nvGraphicFramePr>
        <p:xfrm>
          <a:off x="314324" y="1473881"/>
          <a:ext cx="833029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680">
                  <a:extLst>
                    <a:ext uri="{9D8B030D-6E8A-4147-A177-3AD203B41FA5}">
                      <a16:colId xmlns:a16="http://schemas.microsoft.com/office/drawing/2014/main" val="1698260919"/>
                    </a:ext>
                  </a:extLst>
                </a:gridCol>
                <a:gridCol w="2079171">
                  <a:extLst>
                    <a:ext uri="{9D8B030D-6E8A-4147-A177-3AD203B41FA5}">
                      <a16:colId xmlns:a16="http://schemas.microsoft.com/office/drawing/2014/main" val="1463495193"/>
                    </a:ext>
                  </a:extLst>
                </a:gridCol>
                <a:gridCol w="2672443">
                  <a:extLst>
                    <a:ext uri="{9D8B030D-6E8A-4147-A177-3AD203B41FA5}">
                      <a16:colId xmlns:a16="http://schemas.microsoft.com/office/drawing/2014/main" val="179804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USMLE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Deadline to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Deadline to 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7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Step 2 CK****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8/1/2025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11/10/2025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2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Clinical Skills Exam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/>
                        <a:t>Feb-May 2025 or Fall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7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ACLS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66AC7D-F4F9-48B2-9A3E-60B03E03006C}"/>
              </a:ext>
            </a:extLst>
          </p:cNvPr>
          <p:cNvSpPr txBox="1"/>
          <p:nvPr/>
        </p:nvSpPr>
        <p:spPr>
          <a:xfrm>
            <a:off x="2776" y="4088886"/>
            <a:ext cx="91384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*** If possible, take Step 2  by mid-August of year you plan to graduate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48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0621-7C43-4022-AD98-D3FBB34E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/>
                <a:cs typeface="Calibri Light"/>
              </a:rPr>
              <a:t>Post PhD Clinical Phase</a:t>
            </a:r>
            <a:endParaRPr lang="en-US" b="1" u="sng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CBED-8051-45F7-B3F2-CDEF3514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033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>
                <a:cs typeface="Calibri"/>
              </a:rPr>
              <a:t>THIS IS AN OVERVIEW AND RESOURCE</a:t>
            </a:r>
          </a:p>
          <a:p>
            <a:pPr marL="342900" indent="-342900"/>
            <a:r>
              <a:rPr lang="en-US">
                <a:cs typeface="Calibri"/>
              </a:rPr>
              <a:t>Your schedule will be a combination of core clerkships and electives</a:t>
            </a:r>
          </a:p>
          <a:p>
            <a:pPr marL="342900" indent="-342900"/>
            <a:r>
              <a:rPr lang="en-US">
                <a:cs typeface="Calibri"/>
              </a:rPr>
              <a:t>Different students will have different optimal timing for return to clinics depending on several factors, including clinical field choice(s)</a:t>
            </a:r>
          </a:p>
          <a:p>
            <a:pPr marL="342900" indent="-342900"/>
            <a:r>
              <a:rPr lang="en-US">
                <a:cs typeface="Calibri"/>
              </a:rPr>
              <a:t>Careful planning, field-specific guidance, and faculty advice (from clinical advisors and physician-scientist advisors) are important</a:t>
            </a:r>
          </a:p>
          <a:p>
            <a:pPr marL="342900" indent="-342900"/>
            <a:r>
              <a:rPr lang="en-US" b="1">
                <a:solidFill>
                  <a:srgbClr val="C00000"/>
                </a:solidFill>
                <a:cs typeface="Calibri"/>
              </a:rPr>
              <a:t>Let Maggie know when you think you are going to return </a:t>
            </a:r>
          </a:p>
          <a:p>
            <a:pPr marL="685800" lvl="1"/>
            <a:r>
              <a:rPr lang="en-US" b="1">
                <a:solidFill>
                  <a:srgbClr val="C00000"/>
                </a:solidFill>
                <a:cs typeface="Calibri"/>
              </a:rPr>
              <a:t> Sooner is better</a:t>
            </a:r>
          </a:p>
          <a:p>
            <a:pPr marL="685800" lvl="1"/>
            <a:r>
              <a:rPr lang="en-US" b="1">
                <a:solidFill>
                  <a:srgbClr val="C00000"/>
                </a:solidFill>
                <a:cs typeface="Calibri"/>
              </a:rPr>
              <a:t>Keep her updated monthly until your plan is locked in</a:t>
            </a:r>
          </a:p>
          <a:p>
            <a:pPr marL="342900" indent="-342900"/>
            <a:r>
              <a:rPr lang="en-US" b="1">
                <a:solidFill>
                  <a:srgbClr val="C00000"/>
                </a:solidFill>
                <a:cs typeface="Calibri"/>
              </a:rPr>
              <a:t>Look out for Beth's emails!!!</a:t>
            </a:r>
          </a:p>
          <a:p>
            <a:pPr marL="342900" indent="-342900"/>
            <a:r>
              <a:rPr lang="en-US">
                <a:cs typeface="Calibri"/>
              </a:rPr>
              <a:t>Within a few weeks, Beth will contact you with your 2024 schedule</a:t>
            </a:r>
            <a:endParaRPr lang="en-US">
              <a:ea typeface="Calibri"/>
              <a:cs typeface="Calibri"/>
            </a:endParaRPr>
          </a:p>
          <a:p>
            <a:pPr marL="342900" indent="-342900"/>
            <a:r>
              <a:rPr lang="en-US">
                <a:cs typeface="Calibri"/>
              </a:rPr>
              <a:t>Look at your schedule –let us know if issues</a:t>
            </a:r>
            <a:endParaRPr lang="en-US"/>
          </a:p>
          <a:p>
            <a:pPr marL="342900" indent="-342900"/>
            <a:r>
              <a:rPr lang="en-US">
                <a:cs typeface="Calibri"/>
              </a:rPr>
              <a:t>You will get a 2025 schedule closer to 2025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855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20D1389-98BA-4EF3-9A19-8789E247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06" y="1122845"/>
            <a:ext cx="7537320" cy="48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64FD-48E1-4FE9-84EC-CE8DEC63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1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+mn-lt"/>
              </a:rPr>
              <a:t>Bioethics</a:t>
            </a:r>
            <a:endParaRPr lang="en-US"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DFF44-7C88-4BF2-9413-62B422A6C7EB}"/>
              </a:ext>
            </a:extLst>
          </p:cNvPr>
          <p:cNvSpPr txBox="1"/>
          <p:nvPr/>
        </p:nvSpPr>
        <p:spPr>
          <a:xfrm>
            <a:off x="3986997" y="1752646"/>
            <a:ext cx="44453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One-week course February of graduating year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8720ECC-6062-C0B0-3C3D-44D390486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9" y="3112634"/>
            <a:ext cx="1912484" cy="256154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3DE0319-2713-D838-FB57-316403C9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2" y="6003048"/>
            <a:ext cx="2743200" cy="70977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98570C-1BF2-EA30-1003-811028326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35797"/>
              </p:ext>
            </p:extLst>
          </p:nvPr>
        </p:nvGraphicFramePr>
        <p:xfrm>
          <a:off x="2738437" y="39527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814133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00351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66242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Example Topics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Informed consent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Conflict of interest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Decision making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72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Privacy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Allocating resources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Medical errors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180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Confidentiality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End of life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Medical malpractice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318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3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1AE3-0523-7ADC-BCE7-A5A2C3A7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/>
                <a:cs typeface="Calibri Light"/>
              </a:rPr>
              <a:t>Measey </a:t>
            </a:r>
            <a:r>
              <a:rPr lang="en-US" sz="4000" b="1" err="1">
                <a:solidFill>
                  <a:srgbClr val="002060"/>
                </a:solidFill>
                <a:latin typeface="Calibri"/>
                <a:cs typeface="Calibri Light"/>
              </a:rPr>
              <a:t>STeP</a:t>
            </a:r>
            <a:r>
              <a:rPr lang="en-US" sz="4000" b="1">
                <a:solidFill>
                  <a:srgbClr val="002060"/>
                </a:solidFill>
                <a:latin typeface="Calibri"/>
                <a:cs typeface="Calibri Light"/>
              </a:rPr>
              <a:t> to Residency</a:t>
            </a:r>
            <a:endParaRPr lang="en-US" sz="40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1D267A-8F01-6498-6ED0-483691C6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>
                <a:cs typeface="Calibri"/>
              </a:rPr>
              <a:t>Preparation for residency in specialty specific pathways</a:t>
            </a:r>
            <a:endParaRPr lang="en-US"/>
          </a:p>
          <a:p>
            <a:pPr>
              <a:buFont typeface="Wingdings" panose="020B0604020202020204" pitchFamily="34" charset="0"/>
              <a:buChar char="§"/>
            </a:pPr>
            <a:r>
              <a:rPr lang="en-US">
                <a:cs typeface="Calibri"/>
              </a:rPr>
              <a:t>Foundations 1: October of year you graduate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>
                <a:cs typeface="Calibri"/>
              </a:rPr>
              <a:t>Foundations 2: February of year you graduate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>
                <a:cs typeface="Calibri"/>
              </a:rPr>
              <a:t>Individualized learning plan in between</a:t>
            </a:r>
          </a:p>
        </p:txBody>
      </p:sp>
      <p:pic>
        <p:nvPicPr>
          <p:cNvPr id="6" name="Picture 5" descr="female silhouette icon">
            <a:extLst>
              <a:ext uri="{FF2B5EF4-FFF2-40B4-BE49-F238E27FC236}">
                <a16:creationId xmlns:a16="http://schemas.microsoft.com/office/drawing/2014/main" id="{1441EBF0-8EF4-16BC-F9FA-F71F99E2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4" y="3669299"/>
            <a:ext cx="1659959" cy="2213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90DAD-8822-5342-030D-E9C7BFFCC80E}"/>
              </a:ext>
            </a:extLst>
          </p:cNvPr>
          <p:cNvSpPr txBox="1"/>
          <p:nvPr/>
        </p:nvSpPr>
        <p:spPr>
          <a:xfrm>
            <a:off x="1124029" y="631732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91248-22C1-80BC-2406-BBF3212C168A}"/>
              </a:ext>
            </a:extLst>
          </p:cNvPr>
          <p:cNvSpPr txBox="1"/>
          <p:nvPr/>
        </p:nvSpPr>
        <p:spPr>
          <a:xfrm>
            <a:off x="1138257" y="633155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89586-DE37-AF9D-D32F-5FFBDD5C1916}"/>
              </a:ext>
            </a:extLst>
          </p:cNvPr>
          <p:cNvSpPr txBox="1"/>
          <p:nvPr/>
        </p:nvSpPr>
        <p:spPr>
          <a:xfrm>
            <a:off x="341476" y="60137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Anna Weiss MD, </a:t>
            </a:r>
            <a:r>
              <a:rPr lang="en-US" err="1">
                <a:cs typeface="Calibri"/>
              </a:rPr>
              <a:t>MSEd</a:t>
            </a:r>
            <a:endParaRPr lang="en-US" err="1"/>
          </a:p>
        </p:txBody>
      </p:sp>
      <p:pic>
        <p:nvPicPr>
          <p:cNvPr id="10" name="Picture 9" descr="Tiffany Ng Chao, MD, MSEd">
            <a:extLst>
              <a:ext uri="{FF2B5EF4-FFF2-40B4-BE49-F238E27FC236}">
                <a16:creationId xmlns:a16="http://schemas.microsoft.com/office/drawing/2014/main" id="{D8E0B7B6-818A-017E-2425-9AC8D5379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76" y="3666630"/>
            <a:ext cx="1628340" cy="2180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81DBBA-DF67-051B-0034-CA1E788BAFB8}"/>
              </a:ext>
            </a:extLst>
          </p:cNvPr>
          <p:cNvSpPr txBox="1"/>
          <p:nvPr/>
        </p:nvSpPr>
        <p:spPr>
          <a:xfrm>
            <a:off x="4866048" y="60137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Tiffany Chao MD, </a:t>
            </a:r>
            <a:r>
              <a:rPr lang="en-US" err="1">
                <a:cs typeface="Calibri"/>
              </a:rPr>
              <a:t>MSEd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701055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5BFDFC2-E5B6-4898-B069-9F00F883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61950"/>
            <a:ext cx="389058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9B2B2-344A-415A-AD5E-7170FEAE37D8}"/>
              </a:ext>
            </a:extLst>
          </p:cNvPr>
          <p:cNvSpPr txBox="1"/>
          <p:nvPr/>
        </p:nvSpPr>
        <p:spPr>
          <a:xfrm>
            <a:off x="4376737" y="267713"/>
            <a:ext cx="4724497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/>
              <a:t>Core 3 Canvas Course</a:t>
            </a:r>
            <a:endParaRPr lang="en-US">
              <a:cs typeface="Calibri" panose="020F0502020204030204"/>
            </a:endParaRP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>
                <a:ea typeface="+mn-lt"/>
                <a:cs typeface="+mn-lt"/>
              </a:rPr>
              <a:t>Student Affairs Website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/>
              <a:t>Specialty Career Advisors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/>
              <a:t>Physician Scientist Advisors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/>
              <a:t>MSTP Clinical Connections</a:t>
            </a:r>
            <a:endParaRPr lang="en-US" sz="2800">
              <a:cs typeface="Calibri"/>
            </a:endParaRP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>
                <a:ea typeface="+mn-lt"/>
                <a:cs typeface="+mn-lt"/>
              </a:rPr>
              <a:t>Jen Kogan</a:t>
            </a:r>
            <a:endParaRPr lang="en-US" sz="2800"/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/>
              <a:t>MS4s 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/>
              <a:t>Student Affairs Office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endParaRPr lang="en-US" sz="2800">
              <a:cs typeface="Calibri"/>
            </a:endParaRPr>
          </a:p>
          <a:p>
            <a:pPr>
              <a:buClr>
                <a:srgbClr val="660033"/>
              </a:buClr>
            </a:pPr>
            <a:endParaRPr lang="en-US" sz="2800">
              <a:cs typeface="Calibri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62492-9DA2-475C-A690-B22D4879B5E6}"/>
              </a:ext>
            </a:extLst>
          </p:cNvPr>
          <p:cNvSpPr txBox="1"/>
          <p:nvPr/>
        </p:nvSpPr>
        <p:spPr>
          <a:xfrm>
            <a:off x="119063" y="5340905"/>
            <a:ext cx="4550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I’m so overwhelmed!</a:t>
            </a:r>
          </a:p>
          <a:p>
            <a:r>
              <a:rPr lang="en-US" sz="2800" i="1"/>
              <a:t>What should I take. . . . </a:t>
            </a:r>
          </a:p>
          <a:p>
            <a:r>
              <a:rPr lang="en-US" sz="2800" i="1"/>
              <a:t>And when should I take what?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15E1A-ABC4-4F3C-9F18-4B24AA8D9EF0}"/>
              </a:ext>
            </a:extLst>
          </p:cNvPr>
          <p:cNvSpPr txBox="1"/>
          <p:nvPr/>
        </p:nvSpPr>
        <p:spPr>
          <a:xfrm>
            <a:off x="4471988" y="4238625"/>
            <a:ext cx="4724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Remember: Multiple schedules</a:t>
            </a:r>
          </a:p>
          <a:p>
            <a:r>
              <a:rPr lang="en-US" sz="2800"/>
              <a:t>can meet your needs</a:t>
            </a:r>
          </a:p>
        </p:txBody>
      </p:sp>
    </p:spTree>
    <p:extLst>
      <p:ext uri="{BB962C8B-B14F-4D97-AF65-F5344CB8AC3E}">
        <p14:creationId xmlns:p14="http://schemas.microsoft.com/office/powerpoint/2010/main" val="17332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9F14-5ED0-452C-A3E5-A6953A7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22" y="-3023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+mn-lt"/>
              </a:rPr>
              <a:t>New Faces</a:t>
            </a:r>
            <a:endParaRPr lang="en-US" sz="4000" b="1" u="sng">
              <a:solidFill>
                <a:srgbClr val="002060"/>
              </a:solidFill>
              <a:latin typeface="+mn-lt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BA163-DA53-45F4-91BA-EE26071E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18" y="1053803"/>
            <a:ext cx="1859695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CF76A0-81FB-4E4E-9A59-9BEF23CE7CD6}"/>
              </a:ext>
            </a:extLst>
          </p:cNvPr>
          <p:cNvSpPr txBox="1"/>
          <p:nvPr/>
        </p:nvSpPr>
        <p:spPr>
          <a:xfrm>
            <a:off x="6158385" y="3573408"/>
            <a:ext cx="2559996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Ms. Beth Marra</a:t>
            </a:r>
          </a:p>
          <a:p>
            <a:r>
              <a:rPr lang="en-US" b="1">
                <a:solidFill>
                  <a:srgbClr val="C00000"/>
                </a:solidFill>
              </a:rPr>
              <a:t>Registration and Visiting </a:t>
            </a:r>
          </a:p>
          <a:p>
            <a:r>
              <a:rPr lang="en-US" b="1">
                <a:solidFill>
                  <a:srgbClr val="C00000"/>
                </a:solidFill>
              </a:rPr>
              <a:t>Student Coordinator</a:t>
            </a:r>
            <a:endParaRPr lang="en-US" b="1">
              <a:solidFill>
                <a:srgbClr val="C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Clinical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Away electives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8A566-9116-424F-9FC3-FB79BC34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74" y="960714"/>
            <a:ext cx="2028971" cy="2468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184618-A5F2-49A1-8744-99C8269ACAB8}"/>
              </a:ext>
            </a:extLst>
          </p:cNvPr>
          <p:cNvSpPr txBox="1"/>
          <p:nvPr/>
        </p:nvSpPr>
        <p:spPr>
          <a:xfrm>
            <a:off x="3345281" y="3425326"/>
            <a:ext cx="282329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Dr. Will Pluta</a:t>
            </a:r>
          </a:p>
          <a:p>
            <a:r>
              <a:rPr lang="en-US" b="1">
                <a:solidFill>
                  <a:srgbClr val="C00000"/>
                </a:solidFill>
              </a:rPr>
              <a:t>Director,  Assessment </a:t>
            </a:r>
          </a:p>
          <a:p>
            <a:r>
              <a:rPr lang="en-US" b="1">
                <a:solidFill>
                  <a:srgbClr val="C00000"/>
                </a:solidFill>
              </a:rPr>
              <a:t>&amp; Student Data</a:t>
            </a:r>
            <a:endParaRPr lang="en-US" b="1">
              <a:solidFill>
                <a:srgbClr val="C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Registrar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Exam scheduling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4DC0E9B-232E-45DB-B99C-9C01B913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6" y="3887666"/>
            <a:ext cx="2743200" cy="1803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B07A6F-947C-4653-A352-0B77E6B68FE7}"/>
              </a:ext>
            </a:extLst>
          </p:cNvPr>
          <p:cNvSpPr txBox="1"/>
          <p:nvPr/>
        </p:nvSpPr>
        <p:spPr>
          <a:xfrm>
            <a:off x="374406" y="5799249"/>
            <a:ext cx="31281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Dr. Jessica Dine</a:t>
            </a:r>
            <a:endParaRPr lang="en-US" b="1">
              <a:cs typeface="Calibri"/>
            </a:endParaRPr>
          </a:p>
          <a:p>
            <a:r>
              <a:rPr lang="en-US" b="1">
                <a:solidFill>
                  <a:srgbClr val="C00000"/>
                </a:solidFill>
              </a:rPr>
              <a:t>Associate Dean for Evaluation </a:t>
            </a:r>
          </a:p>
          <a:p>
            <a:r>
              <a:rPr lang="en-US" b="1">
                <a:solidFill>
                  <a:srgbClr val="C00000"/>
                </a:solidFill>
              </a:rPr>
              <a:t>and Assessment</a:t>
            </a:r>
            <a:endParaRPr lang="en-US" b="1">
              <a:solidFill>
                <a:srgbClr val="C00000"/>
              </a:solidFill>
              <a:cs typeface="Calibri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48F9EE2-C3E5-4FD5-B6A0-6D1FB8E589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" t="34047" r="65599" b="34266"/>
          <a:stretch/>
        </p:blipFill>
        <p:spPr>
          <a:xfrm>
            <a:off x="372978" y="992612"/>
            <a:ext cx="1850719" cy="1817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4FEA45-0716-4EE3-95FC-D26A90C53EB3}"/>
              </a:ext>
            </a:extLst>
          </p:cNvPr>
          <p:cNvSpPr txBox="1"/>
          <p:nvPr/>
        </p:nvSpPr>
        <p:spPr>
          <a:xfrm>
            <a:off x="92127" y="2860766"/>
            <a:ext cx="312816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Mr. Mark </a:t>
            </a:r>
            <a:r>
              <a:rPr lang="en-US" b="1" err="1"/>
              <a:t>Malacheksy</a:t>
            </a:r>
            <a:endParaRPr lang="en-US" b="1" err="1">
              <a:cs typeface="Calibri"/>
            </a:endParaRPr>
          </a:p>
          <a:p>
            <a:r>
              <a:rPr lang="en-US" b="1">
                <a:solidFill>
                  <a:srgbClr val="C00000"/>
                </a:solidFill>
              </a:rPr>
              <a:t>Director for Medical Education</a:t>
            </a:r>
            <a:endParaRPr lang="en-US" b="1">
              <a:solidFill>
                <a:srgbClr val="C00000"/>
              </a:solidFill>
              <a:cs typeface="Calibri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D89A2-A6A3-7AA1-4616-0C88B0050BD6}"/>
              </a:ext>
            </a:extLst>
          </p:cNvPr>
          <p:cNvSpPr txBox="1"/>
          <p:nvPr/>
        </p:nvSpPr>
        <p:spPr>
          <a:xfrm>
            <a:off x="4232030" y="6136024"/>
            <a:ext cx="41487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Gianna Pelletier</a:t>
            </a:r>
            <a:endParaRPr lang="en-US"/>
          </a:p>
          <a:p>
            <a:r>
              <a:rPr lang="en-US" b="1">
                <a:solidFill>
                  <a:srgbClr val="C00000"/>
                </a:solidFill>
              </a:rPr>
              <a:t>Associate Director, Medical Education</a:t>
            </a:r>
            <a:endParaRPr lang="en-US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30132A5-D0CB-060A-D6F2-4A0F7C6EC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106" y="4874518"/>
            <a:ext cx="1140959" cy="12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9F14-5ED0-452C-A3E5-A6953A7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7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+mn-lt"/>
              </a:rPr>
              <a:t>Student Affairs</a:t>
            </a:r>
            <a:endParaRPr lang="en-US" sz="4000" b="1" u="sng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33C3B-1D7C-4A09-B778-7E6ACC70C4C1}"/>
              </a:ext>
            </a:extLst>
          </p:cNvPr>
          <p:cNvSpPr txBox="1"/>
          <p:nvPr/>
        </p:nvSpPr>
        <p:spPr>
          <a:xfrm>
            <a:off x="658123" y="3209883"/>
            <a:ext cx="149412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Carrie Renner</a:t>
            </a:r>
          </a:p>
          <a:p>
            <a:r>
              <a:rPr lang="en-US" b="1">
                <a:solidFill>
                  <a:srgbClr val="C00000"/>
                </a:solidFill>
              </a:rPr>
              <a:t>Director</a:t>
            </a:r>
            <a:endParaRPr lang="en-US" b="1">
              <a:solidFill>
                <a:srgbClr val="C00000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76A0-81FB-4E4E-9A59-9BEF23CE7CD6}"/>
              </a:ext>
            </a:extLst>
          </p:cNvPr>
          <p:cNvSpPr txBox="1"/>
          <p:nvPr/>
        </p:nvSpPr>
        <p:spPr>
          <a:xfrm>
            <a:off x="216833" y="6152282"/>
            <a:ext cx="3120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Dr. Albright</a:t>
            </a:r>
          </a:p>
          <a:p>
            <a:r>
              <a:rPr lang="en-US" b="1">
                <a:solidFill>
                  <a:srgbClr val="C00000"/>
                </a:solidFill>
              </a:rPr>
              <a:t>Associate Dean Student Affairs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A145A-1226-4AF3-8D24-907A1681EFF4}"/>
              </a:ext>
            </a:extLst>
          </p:cNvPr>
          <p:cNvSpPr txBox="1"/>
          <p:nvPr/>
        </p:nvSpPr>
        <p:spPr>
          <a:xfrm>
            <a:off x="3691181" y="3161035"/>
            <a:ext cx="133004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Jax Saccullo</a:t>
            </a:r>
            <a:endParaRPr lang="en-US"/>
          </a:p>
          <a:p>
            <a:r>
              <a:rPr lang="en-US" b="1">
                <a:solidFill>
                  <a:srgbClr val="C00000"/>
                </a:solidFill>
              </a:rPr>
              <a:t>Coordinator</a:t>
            </a:r>
            <a:endParaRPr lang="en-US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FA121A-944B-48E3-819A-6F69E5DB4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5180" b="5180"/>
          <a:stretch/>
        </p:blipFill>
        <p:spPr bwMode="auto">
          <a:xfrm>
            <a:off x="429430" y="1070889"/>
            <a:ext cx="2069762" cy="20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12C4B5-052C-4904-B317-C51D1777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0" y="3965867"/>
            <a:ext cx="1565113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kar, Prithvi">
            <a:extLst>
              <a:ext uri="{FF2B5EF4-FFF2-40B4-BE49-F238E27FC236}">
                <a16:creationId xmlns:a16="http://schemas.microsoft.com/office/drawing/2014/main" id="{595E176E-6D49-44FC-B417-7E718B33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13" y="4084259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10A003-24F1-42B8-9D00-A61925F62C56}"/>
              </a:ext>
            </a:extLst>
          </p:cNvPr>
          <p:cNvSpPr txBox="1"/>
          <p:nvPr/>
        </p:nvSpPr>
        <p:spPr>
          <a:xfrm>
            <a:off x="5765263" y="5876591"/>
            <a:ext cx="338150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Dr. Sankar</a:t>
            </a:r>
          </a:p>
          <a:p>
            <a:r>
              <a:rPr lang="en-US" b="1">
                <a:solidFill>
                  <a:srgbClr val="C00000"/>
                </a:solidFill>
              </a:rPr>
              <a:t>Assistant Dean of Student Affairs </a:t>
            </a:r>
          </a:p>
          <a:p>
            <a:r>
              <a:rPr lang="en-US" b="1">
                <a:solidFill>
                  <a:srgbClr val="C00000"/>
                </a:solidFill>
              </a:rPr>
              <a:t>and Residency Planning</a:t>
            </a:r>
            <a:endParaRPr lang="en-US" b="1">
              <a:solidFill>
                <a:srgbClr val="C0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ED5E5-E935-4D39-BF2F-41AF8487D4C5}"/>
              </a:ext>
            </a:extLst>
          </p:cNvPr>
          <p:cNvSpPr txBox="1"/>
          <p:nvPr/>
        </p:nvSpPr>
        <p:spPr>
          <a:xfrm>
            <a:off x="6392526" y="3215362"/>
            <a:ext cx="137242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Ash Kim</a:t>
            </a:r>
          </a:p>
          <a:p>
            <a:r>
              <a:rPr lang="en-US" b="1">
                <a:solidFill>
                  <a:srgbClr val="C00000"/>
                </a:solidFill>
              </a:rPr>
              <a:t>Coordinator,</a:t>
            </a:r>
            <a:endParaRPr lang="en-US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B144B7-51E7-4B6E-A1A6-61B9F9E39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22" y="1116642"/>
            <a:ext cx="1749973" cy="2047312"/>
          </a:xfrm>
          <a:prstGeom prst="rect">
            <a:avLst/>
          </a:prstGeom>
        </p:spPr>
      </p:pic>
      <p:pic>
        <p:nvPicPr>
          <p:cNvPr id="3" name="Picture 2" descr="Jax Saccullo">
            <a:extLst>
              <a:ext uri="{FF2B5EF4-FFF2-40B4-BE49-F238E27FC236}">
                <a16:creationId xmlns:a16="http://schemas.microsoft.com/office/drawing/2014/main" id="{34F36E21-C7EF-801B-5C51-0181AEDDB9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226" r="15207"/>
          <a:stretch/>
        </p:blipFill>
        <p:spPr>
          <a:xfrm>
            <a:off x="3405975" y="1074023"/>
            <a:ext cx="1746247" cy="2082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75C39-E54D-A1AB-AAF6-69E12FEBC506}"/>
              </a:ext>
            </a:extLst>
          </p:cNvPr>
          <p:cNvSpPr txBox="1"/>
          <p:nvPr/>
        </p:nvSpPr>
        <p:spPr>
          <a:xfrm>
            <a:off x="3501471" y="6148960"/>
            <a:ext cx="156889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Justin Mitchell</a:t>
            </a:r>
            <a:endParaRPr lang="en-US"/>
          </a:p>
          <a:p>
            <a:r>
              <a:rPr lang="en-US" b="1">
                <a:solidFill>
                  <a:srgbClr val="C00000"/>
                </a:solidFill>
              </a:rPr>
              <a:t>Coordinator</a:t>
            </a:r>
            <a:endParaRPr lang="en-US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6" name="Picture 5" descr="Justin Mitchell">
            <a:extLst>
              <a:ext uri="{FF2B5EF4-FFF2-40B4-BE49-F238E27FC236}">
                <a16:creationId xmlns:a16="http://schemas.microsoft.com/office/drawing/2014/main" id="{70C1E3EA-F73C-F1CC-DF0A-DC3388A3D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707" y="3911937"/>
            <a:ext cx="1468604" cy="19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 sz="4900"/>
          </a:p>
          <a:p>
            <a:pPr lvl="0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97447"/>
              </p:ext>
            </p:extLst>
          </p:nvPr>
        </p:nvGraphicFramePr>
        <p:xfrm>
          <a:off x="661736" y="1457671"/>
          <a:ext cx="7673748" cy="463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Skip Brass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Who's Who in 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b="1"/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/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Clerkship Block Structure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5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Electives to Prepare for Your </a:t>
            </a:r>
            <a:r>
              <a:rPr lang="en-US" sz="4000" b="1" u="sng">
                <a:latin typeface="Calibri"/>
                <a:cs typeface="Calibri"/>
              </a:rPr>
              <a:t/>
            </a:r>
            <a:br>
              <a:rPr lang="en-US" sz="4000" b="1" u="sng">
                <a:latin typeface="Calibri"/>
                <a:cs typeface="Calibri"/>
              </a:rPr>
            </a:br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Return to Clinical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MED 240</a:t>
            </a:r>
            <a:endParaRPr lang="en-US" u="sng" dirty="0">
              <a:cs typeface="Calibri"/>
            </a:endParaRPr>
          </a:p>
          <a:p>
            <a:pPr marL="342900" indent="-342900"/>
            <a:r>
              <a:rPr lang="en-US" dirty="0">
                <a:cs typeface="Calibri"/>
              </a:rPr>
              <a:t>Standardized patient experience to practice basic clinical skills</a:t>
            </a:r>
          </a:p>
          <a:p>
            <a:pPr marL="342900" indent="-342900"/>
            <a:r>
              <a:rPr lang="en-US" dirty="0">
                <a:cs typeface="Calibri"/>
              </a:rPr>
              <a:t>Typically </a:t>
            </a:r>
            <a:r>
              <a:rPr lang="en-US" dirty="0" smtClean="0">
                <a:cs typeface="Calibri"/>
              </a:rPr>
              <a:t>one or two </a:t>
            </a:r>
            <a:r>
              <a:rPr lang="en-US" dirty="0">
                <a:cs typeface="Calibri"/>
              </a:rPr>
              <a:t>dates </a:t>
            </a:r>
            <a:r>
              <a:rPr lang="en-US" dirty="0" smtClean="0">
                <a:cs typeface="Calibri"/>
              </a:rPr>
              <a:t>offered (at times that significant numbers of students will return)</a:t>
            </a:r>
            <a:endParaRPr lang="en-US" dirty="0">
              <a:cs typeface="Calibri"/>
            </a:endParaRPr>
          </a:p>
          <a:p>
            <a:pPr marL="342900" indent="-342900"/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ADE1-D8D6-4D61-97F3-7154AC6A8E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MED 250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P/F, two week inpatient medicine rotation with didactics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Largely throughout the summer and fall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Can be scheduled at less typical times, too, for students with unusual schedules</a:t>
            </a:r>
          </a:p>
        </p:txBody>
      </p:sp>
    </p:spTree>
    <p:extLst>
      <p:ext uri="{BB962C8B-B14F-4D97-AF65-F5344CB8AC3E}">
        <p14:creationId xmlns:p14="http://schemas.microsoft.com/office/powerpoint/2010/main" val="387530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latin typeface="Calibri"/>
                <a:cs typeface="Calibri"/>
              </a:rPr>
              <a:t>MED 240</a:t>
            </a:r>
            <a:r>
              <a:rPr lang="en-US" sz="3200" b="1" u="sng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en-US" sz="3200" b="1" u="sng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3200" b="1">
                <a:solidFill>
                  <a:srgbClr val="002060"/>
                </a:solidFill>
                <a:latin typeface="Calibri"/>
                <a:cs typeface="Calibri"/>
              </a:rPr>
              <a:t>Standardized Patient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ea typeface="+mn-lt"/>
                <a:cs typeface="+mn-lt"/>
              </a:rPr>
              <a:t>Opportunity to refresh the following clinical skills on standardized patients cases</a:t>
            </a:r>
            <a:endParaRPr lang="en-US" dirty="0"/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history-taking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physical exam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interpersonal communication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clinical reasoning and differential diagnosis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oral and written presentation </a:t>
            </a:r>
            <a:endParaRPr lang="en-US" dirty="0">
              <a:cs typeface="Calibri"/>
            </a:endParaRPr>
          </a:p>
          <a:p>
            <a:pPr marL="342900" indent="-342900"/>
            <a:r>
              <a:rPr lang="en-US" dirty="0" smtClean="0"/>
              <a:t>Non-evaluative/non-graded </a:t>
            </a:r>
            <a:r>
              <a:rPr lang="en-US" dirty="0"/>
              <a:t>feedback from SPs and physicians (residents/fellows/faculty)</a:t>
            </a:r>
            <a:endParaRPr lang="en-US" dirty="0">
              <a:ea typeface="Calibri"/>
              <a:cs typeface="Calibri"/>
            </a:endParaRPr>
          </a:p>
          <a:p>
            <a:pPr marL="342900" indent="-342900"/>
            <a:r>
              <a:rPr lang="en-US" dirty="0" smtClean="0"/>
              <a:t>2024 </a:t>
            </a:r>
            <a:r>
              <a:rPr lang="en-US" dirty="0" smtClean="0"/>
              <a:t>DATE: </a:t>
            </a:r>
            <a:r>
              <a:rPr lang="en-US" sz="2000" i="1" dirty="0" smtClean="0"/>
              <a:t>May </a:t>
            </a:r>
            <a:r>
              <a:rPr lang="en-US" sz="2000" i="1" dirty="0" smtClean="0"/>
              <a:t>7</a:t>
            </a:r>
          </a:p>
          <a:p>
            <a:pPr marL="342900" indent="-342900"/>
            <a:r>
              <a:rPr lang="en-US" sz="2000" dirty="0" smtClean="0">
                <a:cs typeface="Calibri"/>
              </a:rPr>
              <a:t>Considered “no drop”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62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Blank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1779</Words>
  <Application>Microsoft Office PowerPoint</Application>
  <PresentationFormat>On-screen Show (4:3)</PresentationFormat>
  <Paragraphs>417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1_Blank</vt:lpstr>
      <vt:lpstr>MD PhD Return to the Clinics 2023   </vt:lpstr>
      <vt:lpstr>Agenda </vt:lpstr>
      <vt:lpstr>PowerPoint Presentation</vt:lpstr>
      <vt:lpstr>Post PhD Clinical Phase</vt:lpstr>
      <vt:lpstr>New Faces</vt:lpstr>
      <vt:lpstr>Student Affairs</vt:lpstr>
      <vt:lpstr>Agenda </vt:lpstr>
      <vt:lpstr>Electives to Prepare for Your  Return to Clinical Rotations</vt:lpstr>
      <vt:lpstr>MED 240 Standardized Patient Experience</vt:lpstr>
      <vt:lpstr>MED 250</vt:lpstr>
      <vt:lpstr>How Can I Best Prepare for Return to Clerkships? </vt:lpstr>
      <vt:lpstr>Agenda </vt:lpstr>
      <vt:lpstr>2024 Clerkship </vt:lpstr>
      <vt:lpstr>2024 and 2025 Block Structure</vt:lpstr>
      <vt:lpstr>Excused Absence Personal Days off</vt:lpstr>
      <vt:lpstr>2024 Practicum Schedule</vt:lpstr>
      <vt:lpstr>Practicum Expectations for MD/PhD Students - 2024</vt:lpstr>
      <vt:lpstr>PSOM Clerkship Canvas Site</vt:lpstr>
      <vt:lpstr>PSOM Clerkship Canvas Site</vt:lpstr>
      <vt:lpstr>Clerkship Resources Page</vt:lpstr>
      <vt:lpstr>Agenda </vt:lpstr>
      <vt:lpstr>Core 3 Requirements for MD PHD Students</vt:lpstr>
      <vt:lpstr>Core 3 Goals</vt:lpstr>
      <vt:lpstr>PowerPoint Presentation</vt:lpstr>
      <vt:lpstr>PowerPoint Presentation</vt:lpstr>
      <vt:lpstr>Student Affairs Career and Residency Planning Website</vt:lpstr>
      <vt:lpstr>Career Planning By Specialty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Sub-Is</vt:lpstr>
      <vt:lpstr>Electives</vt:lpstr>
      <vt:lpstr>PowerPoint Presentation</vt:lpstr>
      <vt:lpstr>PowerPoint Presentation</vt:lpstr>
      <vt:lpstr>PowerPoint Presentation</vt:lpstr>
      <vt:lpstr>Away Rotations</vt:lpstr>
      <vt:lpstr>Exams</vt:lpstr>
      <vt:lpstr>PowerPoint Presentation</vt:lpstr>
      <vt:lpstr>Bioethics</vt:lpstr>
      <vt:lpstr>Measey STeP to Residency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Module 5 Town Hall  September 17, 2020</dc:title>
  <dc:creator>Jennifer Kogan</dc:creator>
  <cp:lastModifiedBy>Maggie Krall</cp:lastModifiedBy>
  <cp:revision>60</cp:revision>
  <dcterms:created xsi:type="dcterms:W3CDTF">2020-09-17T17:38:45Z</dcterms:created>
  <dcterms:modified xsi:type="dcterms:W3CDTF">2023-10-26T17:49:16Z</dcterms:modified>
</cp:coreProperties>
</file>