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A32638"/>
    <a:srgbClr val="24F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>
      <p:cViewPr varScale="1">
        <p:scale>
          <a:sx n="114" d="100"/>
          <a:sy n="114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ACB%20creep-8-12-20\67-034R.is_crelax_RawData\Specimen_RawData_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ACB%20creep-8-12-20\67-034R.is_crelax_RawData\Specimen_RawData_1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ACB%20creep-8-12-20\67-023L.is_crelax_RawData\Analysis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Specimen_RawData_1!$A$6:$A$9017</c:f>
              <c:numCache>
                <c:formatCode>General</c:formatCode>
                <c:ptCount val="90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0.97899999999999998</c:v>
                </c:pt>
                <c:pt idx="11">
                  <c:v>0.98</c:v>
                </c:pt>
                <c:pt idx="12">
                  <c:v>1.08</c:v>
                </c:pt>
                <c:pt idx="13">
                  <c:v>1.18</c:v>
                </c:pt>
                <c:pt idx="14">
                  <c:v>1.28</c:v>
                </c:pt>
                <c:pt idx="15">
                  <c:v>1.38</c:v>
                </c:pt>
                <c:pt idx="16">
                  <c:v>1.48</c:v>
                </c:pt>
                <c:pt idx="17">
                  <c:v>1.58</c:v>
                </c:pt>
                <c:pt idx="18">
                  <c:v>1.68</c:v>
                </c:pt>
                <c:pt idx="19">
                  <c:v>1.78</c:v>
                </c:pt>
                <c:pt idx="20">
                  <c:v>1.88</c:v>
                </c:pt>
                <c:pt idx="21">
                  <c:v>1.98</c:v>
                </c:pt>
                <c:pt idx="22">
                  <c:v>2.08</c:v>
                </c:pt>
                <c:pt idx="23">
                  <c:v>2.1800000000000002</c:v>
                </c:pt>
                <c:pt idx="24">
                  <c:v>2.2799999999999998</c:v>
                </c:pt>
                <c:pt idx="25">
                  <c:v>2.38</c:v>
                </c:pt>
                <c:pt idx="26">
                  <c:v>2.48</c:v>
                </c:pt>
                <c:pt idx="27">
                  <c:v>2.58</c:v>
                </c:pt>
                <c:pt idx="28">
                  <c:v>2.68</c:v>
                </c:pt>
                <c:pt idx="29">
                  <c:v>2.78</c:v>
                </c:pt>
                <c:pt idx="30">
                  <c:v>2.88</c:v>
                </c:pt>
                <c:pt idx="31">
                  <c:v>2.98</c:v>
                </c:pt>
                <c:pt idx="32">
                  <c:v>3.08</c:v>
                </c:pt>
                <c:pt idx="33">
                  <c:v>3.18</c:v>
                </c:pt>
                <c:pt idx="34">
                  <c:v>3.28</c:v>
                </c:pt>
                <c:pt idx="35">
                  <c:v>3.38</c:v>
                </c:pt>
                <c:pt idx="36">
                  <c:v>3.48</c:v>
                </c:pt>
                <c:pt idx="37">
                  <c:v>3.58</c:v>
                </c:pt>
                <c:pt idx="38">
                  <c:v>3.68</c:v>
                </c:pt>
                <c:pt idx="39">
                  <c:v>3.78</c:v>
                </c:pt>
                <c:pt idx="40">
                  <c:v>3.88</c:v>
                </c:pt>
                <c:pt idx="41">
                  <c:v>3.98</c:v>
                </c:pt>
                <c:pt idx="42">
                  <c:v>4.08</c:v>
                </c:pt>
                <c:pt idx="43">
                  <c:v>4.18</c:v>
                </c:pt>
                <c:pt idx="44">
                  <c:v>4.28</c:v>
                </c:pt>
                <c:pt idx="45">
                  <c:v>4.38</c:v>
                </c:pt>
                <c:pt idx="46">
                  <c:v>4.4800000000000004</c:v>
                </c:pt>
                <c:pt idx="47">
                  <c:v>4.58</c:v>
                </c:pt>
                <c:pt idx="48">
                  <c:v>4.68</c:v>
                </c:pt>
                <c:pt idx="49">
                  <c:v>4.78</c:v>
                </c:pt>
                <c:pt idx="50">
                  <c:v>4.88</c:v>
                </c:pt>
                <c:pt idx="51">
                  <c:v>4.9800000000000004</c:v>
                </c:pt>
                <c:pt idx="52">
                  <c:v>5.08</c:v>
                </c:pt>
                <c:pt idx="53">
                  <c:v>5.18</c:v>
                </c:pt>
                <c:pt idx="54">
                  <c:v>5.28</c:v>
                </c:pt>
                <c:pt idx="55">
                  <c:v>5.38</c:v>
                </c:pt>
                <c:pt idx="56">
                  <c:v>5.48</c:v>
                </c:pt>
                <c:pt idx="57">
                  <c:v>5.58</c:v>
                </c:pt>
                <c:pt idx="58">
                  <c:v>5.68</c:v>
                </c:pt>
                <c:pt idx="59">
                  <c:v>5.78</c:v>
                </c:pt>
                <c:pt idx="60">
                  <c:v>5.88</c:v>
                </c:pt>
                <c:pt idx="61">
                  <c:v>5.98</c:v>
                </c:pt>
                <c:pt idx="62">
                  <c:v>6.08</c:v>
                </c:pt>
                <c:pt idx="63">
                  <c:v>6.18</c:v>
                </c:pt>
                <c:pt idx="64">
                  <c:v>6.28</c:v>
                </c:pt>
                <c:pt idx="65">
                  <c:v>6.38</c:v>
                </c:pt>
                <c:pt idx="66">
                  <c:v>6.48</c:v>
                </c:pt>
                <c:pt idx="67">
                  <c:v>6.58</c:v>
                </c:pt>
                <c:pt idx="68">
                  <c:v>6.68</c:v>
                </c:pt>
                <c:pt idx="69">
                  <c:v>6.78</c:v>
                </c:pt>
                <c:pt idx="70">
                  <c:v>6.88</c:v>
                </c:pt>
                <c:pt idx="71">
                  <c:v>6.98</c:v>
                </c:pt>
                <c:pt idx="72">
                  <c:v>7.08</c:v>
                </c:pt>
                <c:pt idx="73">
                  <c:v>7.18</c:v>
                </c:pt>
                <c:pt idx="74">
                  <c:v>7.28</c:v>
                </c:pt>
                <c:pt idx="75">
                  <c:v>7.38</c:v>
                </c:pt>
                <c:pt idx="76">
                  <c:v>7.48</c:v>
                </c:pt>
                <c:pt idx="77">
                  <c:v>7.58</c:v>
                </c:pt>
                <c:pt idx="78">
                  <c:v>7.68</c:v>
                </c:pt>
                <c:pt idx="79">
                  <c:v>7.78</c:v>
                </c:pt>
                <c:pt idx="80">
                  <c:v>7.88</c:v>
                </c:pt>
                <c:pt idx="81">
                  <c:v>7.98</c:v>
                </c:pt>
                <c:pt idx="82">
                  <c:v>8.08</c:v>
                </c:pt>
                <c:pt idx="83">
                  <c:v>8.18</c:v>
                </c:pt>
                <c:pt idx="84">
                  <c:v>8.2799999999999994</c:v>
                </c:pt>
                <c:pt idx="85">
                  <c:v>8.3800000000000008</c:v>
                </c:pt>
                <c:pt idx="86">
                  <c:v>8.48</c:v>
                </c:pt>
                <c:pt idx="87">
                  <c:v>8.58</c:v>
                </c:pt>
                <c:pt idx="88">
                  <c:v>8.68</c:v>
                </c:pt>
                <c:pt idx="89">
                  <c:v>8.7799999999999994</c:v>
                </c:pt>
                <c:pt idx="90">
                  <c:v>8.8800000000000008</c:v>
                </c:pt>
                <c:pt idx="91">
                  <c:v>8.98</c:v>
                </c:pt>
                <c:pt idx="92">
                  <c:v>9.08</c:v>
                </c:pt>
                <c:pt idx="93">
                  <c:v>9.18</c:v>
                </c:pt>
                <c:pt idx="94">
                  <c:v>9.2799999999999994</c:v>
                </c:pt>
                <c:pt idx="95">
                  <c:v>9.3800000000000008</c:v>
                </c:pt>
                <c:pt idx="96">
                  <c:v>9.48</c:v>
                </c:pt>
                <c:pt idx="97">
                  <c:v>9.58</c:v>
                </c:pt>
                <c:pt idx="98">
                  <c:v>9.68</c:v>
                </c:pt>
                <c:pt idx="99">
                  <c:v>9.7799999999999994</c:v>
                </c:pt>
                <c:pt idx="100">
                  <c:v>9.8800000000000008</c:v>
                </c:pt>
                <c:pt idx="101">
                  <c:v>9.98</c:v>
                </c:pt>
                <c:pt idx="102">
                  <c:v>10.08</c:v>
                </c:pt>
                <c:pt idx="103">
                  <c:v>10.18</c:v>
                </c:pt>
                <c:pt idx="104">
                  <c:v>10.28</c:v>
                </c:pt>
                <c:pt idx="105">
                  <c:v>10.38</c:v>
                </c:pt>
                <c:pt idx="106">
                  <c:v>10.48</c:v>
                </c:pt>
                <c:pt idx="107">
                  <c:v>10.58</c:v>
                </c:pt>
                <c:pt idx="108">
                  <c:v>10.68</c:v>
                </c:pt>
                <c:pt idx="109">
                  <c:v>10.78</c:v>
                </c:pt>
                <c:pt idx="110">
                  <c:v>10.88</c:v>
                </c:pt>
                <c:pt idx="111">
                  <c:v>10.98</c:v>
                </c:pt>
                <c:pt idx="112">
                  <c:v>11.08</c:v>
                </c:pt>
                <c:pt idx="113">
                  <c:v>11.18</c:v>
                </c:pt>
                <c:pt idx="114">
                  <c:v>11.28</c:v>
                </c:pt>
                <c:pt idx="115">
                  <c:v>11.38</c:v>
                </c:pt>
                <c:pt idx="116">
                  <c:v>11.48</c:v>
                </c:pt>
                <c:pt idx="117">
                  <c:v>11.58</c:v>
                </c:pt>
                <c:pt idx="118">
                  <c:v>11.68</c:v>
                </c:pt>
                <c:pt idx="119">
                  <c:v>11.78</c:v>
                </c:pt>
                <c:pt idx="120">
                  <c:v>11.88</c:v>
                </c:pt>
                <c:pt idx="121">
                  <c:v>11.98</c:v>
                </c:pt>
                <c:pt idx="122">
                  <c:v>12.08</c:v>
                </c:pt>
                <c:pt idx="123">
                  <c:v>12.18</c:v>
                </c:pt>
                <c:pt idx="124">
                  <c:v>12.28</c:v>
                </c:pt>
                <c:pt idx="125">
                  <c:v>12.38</c:v>
                </c:pt>
                <c:pt idx="126">
                  <c:v>12.48</c:v>
                </c:pt>
                <c:pt idx="127">
                  <c:v>12.58</c:v>
                </c:pt>
                <c:pt idx="128">
                  <c:v>12.68</c:v>
                </c:pt>
                <c:pt idx="129">
                  <c:v>12.78</c:v>
                </c:pt>
                <c:pt idx="130">
                  <c:v>12.88</c:v>
                </c:pt>
                <c:pt idx="131">
                  <c:v>12.98</c:v>
                </c:pt>
                <c:pt idx="132">
                  <c:v>13.08</c:v>
                </c:pt>
                <c:pt idx="133">
                  <c:v>13.18</c:v>
                </c:pt>
                <c:pt idx="134">
                  <c:v>13.28</c:v>
                </c:pt>
                <c:pt idx="135">
                  <c:v>13.38</c:v>
                </c:pt>
                <c:pt idx="136">
                  <c:v>13.48</c:v>
                </c:pt>
                <c:pt idx="137">
                  <c:v>13.58</c:v>
                </c:pt>
                <c:pt idx="138">
                  <c:v>13.68</c:v>
                </c:pt>
                <c:pt idx="139">
                  <c:v>13.78</c:v>
                </c:pt>
                <c:pt idx="140">
                  <c:v>13.88</c:v>
                </c:pt>
                <c:pt idx="141">
                  <c:v>13.98</c:v>
                </c:pt>
                <c:pt idx="142">
                  <c:v>14.08</c:v>
                </c:pt>
                <c:pt idx="143">
                  <c:v>14.18</c:v>
                </c:pt>
                <c:pt idx="144">
                  <c:v>14.28</c:v>
                </c:pt>
                <c:pt idx="145">
                  <c:v>14.38</c:v>
                </c:pt>
                <c:pt idx="146">
                  <c:v>14.48</c:v>
                </c:pt>
                <c:pt idx="147">
                  <c:v>14.58</c:v>
                </c:pt>
                <c:pt idx="148">
                  <c:v>14.68</c:v>
                </c:pt>
                <c:pt idx="149">
                  <c:v>14.78</c:v>
                </c:pt>
                <c:pt idx="150">
                  <c:v>14.88</c:v>
                </c:pt>
                <c:pt idx="151">
                  <c:v>14.98</c:v>
                </c:pt>
                <c:pt idx="152">
                  <c:v>15.08</c:v>
                </c:pt>
                <c:pt idx="153">
                  <c:v>15.18</c:v>
                </c:pt>
                <c:pt idx="154">
                  <c:v>15.28</c:v>
                </c:pt>
                <c:pt idx="155">
                  <c:v>15.38</c:v>
                </c:pt>
                <c:pt idx="156">
                  <c:v>15.48</c:v>
                </c:pt>
                <c:pt idx="157">
                  <c:v>15.58</c:v>
                </c:pt>
                <c:pt idx="158">
                  <c:v>15.68</c:v>
                </c:pt>
                <c:pt idx="159">
                  <c:v>15.78</c:v>
                </c:pt>
                <c:pt idx="160">
                  <c:v>15.88</c:v>
                </c:pt>
                <c:pt idx="161">
                  <c:v>15.98</c:v>
                </c:pt>
                <c:pt idx="162">
                  <c:v>16.079999999999998</c:v>
                </c:pt>
                <c:pt idx="163">
                  <c:v>16.18</c:v>
                </c:pt>
                <c:pt idx="164">
                  <c:v>16.28</c:v>
                </c:pt>
                <c:pt idx="165">
                  <c:v>16.38</c:v>
                </c:pt>
                <c:pt idx="166">
                  <c:v>16.48</c:v>
                </c:pt>
                <c:pt idx="167">
                  <c:v>16.579999999999998</c:v>
                </c:pt>
                <c:pt idx="168">
                  <c:v>16.68</c:v>
                </c:pt>
                <c:pt idx="169">
                  <c:v>16.78</c:v>
                </c:pt>
                <c:pt idx="170">
                  <c:v>16.88</c:v>
                </c:pt>
                <c:pt idx="171">
                  <c:v>16.98</c:v>
                </c:pt>
                <c:pt idx="172">
                  <c:v>17.079999999999998</c:v>
                </c:pt>
                <c:pt idx="173">
                  <c:v>17.18</c:v>
                </c:pt>
                <c:pt idx="174">
                  <c:v>17.28</c:v>
                </c:pt>
                <c:pt idx="175">
                  <c:v>17.38</c:v>
                </c:pt>
                <c:pt idx="176">
                  <c:v>17.48</c:v>
                </c:pt>
                <c:pt idx="177">
                  <c:v>17.579999999999998</c:v>
                </c:pt>
                <c:pt idx="178">
                  <c:v>17.68</c:v>
                </c:pt>
                <c:pt idx="179">
                  <c:v>17.78</c:v>
                </c:pt>
                <c:pt idx="180">
                  <c:v>17.88</c:v>
                </c:pt>
                <c:pt idx="181">
                  <c:v>17.98</c:v>
                </c:pt>
                <c:pt idx="182">
                  <c:v>18.079999999999998</c:v>
                </c:pt>
                <c:pt idx="183">
                  <c:v>18.18</c:v>
                </c:pt>
                <c:pt idx="184">
                  <c:v>18.28</c:v>
                </c:pt>
                <c:pt idx="185">
                  <c:v>18.38</c:v>
                </c:pt>
                <c:pt idx="186">
                  <c:v>18.48</c:v>
                </c:pt>
                <c:pt idx="187">
                  <c:v>18.579999999999998</c:v>
                </c:pt>
                <c:pt idx="188">
                  <c:v>18.68</c:v>
                </c:pt>
                <c:pt idx="189">
                  <c:v>18.78</c:v>
                </c:pt>
                <c:pt idx="190">
                  <c:v>18.88</c:v>
                </c:pt>
                <c:pt idx="191">
                  <c:v>18.98</c:v>
                </c:pt>
                <c:pt idx="192">
                  <c:v>19.079999999999998</c:v>
                </c:pt>
                <c:pt idx="193">
                  <c:v>19.18</c:v>
                </c:pt>
                <c:pt idx="194">
                  <c:v>19.28</c:v>
                </c:pt>
                <c:pt idx="195">
                  <c:v>19.38</c:v>
                </c:pt>
                <c:pt idx="196">
                  <c:v>19.48</c:v>
                </c:pt>
                <c:pt idx="197">
                  <c:v>19.579999999999998</c:v>
                </c:pt>
                <c:pt idx="198">
                  <c:v>19.68</c:v>
                </c:pt>
                <c:pt idx="199">
                  <c:v>19.78</c:v>
                </c:pt>
                <c:pt idx="200">
                  <c:v>19.88</c:v>
                </c:pt>
                <c:pt idx="201">
                  <c:v>19.98</c:v>
                </c:pt>
                <c:pt idx="202">
                  <c:v>20.079999999999998</c:v>
                </c:pt>
                <c:pt idx="203">
                  <c:v>20.18</c:v>
                </c:pt>
                <c:pt idx="204">
                  <c:v>20.28</c:v>
                </c:pt>
                <c:pt idx="205">
                  <c:v>20.38</c:v>
                </c:pt>
                <c:pt idx="206">
                  <c:v>20.48</c:v>
                </c:pt>
                <c:pt idx="207">
                  <c:v>20.58</c:v>
                </c:pt>
                <c:pt idx="208">
                  <c:v>20.68</c:v>
                </c:pt>
                <c:pt idx="209">
                  <c:v>20.78</c:v>
                </c:pt>
                <c:pt idx="210">
                  <c:v>20.88</c:v>
                </c:pt>
                <c:pt idx="211">
                  <c:v>20.98</c:v>
                </c:pt>
                <c:pt idx="212">
                  <c:v>21.08</c:v>
                </c:pt>
                <c:pt idx="213">
                  <c:v>21.18</c:v>
                </c:pt>
                <c:pt idx="214">
                  <c:v>21.28</c:v>
                </c:pt>
                <c:pt idx="215">
                  <c:v>21.38</c:v>
                </c:pt>
                <c:pt idx="216">
                  <c:v>21.48</c:v>
                </c:pt>
                <c:pt idx="217">
                  <c:v>21.58</c:v>
                </c:pt>
                <c:pt idx="218">
                  <c:v>21.68</c:v>
                </c:pt>
                <c:pt idx="219">
                  <c:v>21.78</c:v>
                </c:pt>
                <c:pt idx="220">
                  <c:v>21.88</c:v>
                </c:pt>
                <c:pt idx="221">
                  <c:v>21.98</c:v>
                </c:pt>
                <c:pt idx="222">
                  <c:v>22.08</c:v>
                </c:pt>
                <c:pt idx="223">
                  <c:v>22.18</c:v>
                </c:pt>
                <c:pt idx="224">
                  <c:v>22.28</c:v>
                </c:pt>
                <c:pt idx="225">
                  <c:v>22.38</c:v>
                </c:pt>
                <c:pt idx="226">
                  <c:v>22.48</c:v>
                </c:pt>
                <c:pt idx="227">
                  <c:v>22.58</c:v>
                </c:pt>
                <c:pt idx="228">
                  <c:v>22.68</c:v>
                </c:pt>
                <c:pt idx="229">
                  <c:v>22.78</c:v>
                </c:pt>
                <c:pt idx="230">
                  <c:v>22.88</c:v>
                </c:pt>
                <c:pt idx="231">
                  <c:v>22.98</c:v>
                </c:pt>
                <c:pt idx="232">
                  <c:v>23.08</c:v>
                </c:pt>
                <c:pt idx="233">
                  <c:v>23.18</c:v>
                </c:pt>
                <c:pt idx="234">
                  <c:v>23.28</c:v>
                </c:pt>
                <c:pt idx="235">
                  <c:v>23.38</c:v>
                </c:pt>
                <c:pt idx="236">
                  <c:v>23.48</c:v>
                </c:pt>
                <c:pt idx="237">
                  <c:v>23.58</c:v>
                </c:pt>
                <c:pt idx="238">
                  <c:v>23.68</c:v>
                </c:pt>
                <c:pt idx="239">
                  <c:v>23.78</c:v>
                </c:pt>
                <c:pt idx="240">
                  <c:v>23.88</c:v>
                </c:pt>
                <c:pt idx="241">
                  <c:v>23.98</c:v>
                </c:pt>
                <c:pt idx="242">
                  <c:v>24.08</c:v>
                </c:pt>
                <c:pt idx="243">
                  <c:v>24.18</c:v>
                </c:pt>
                <c:pt idx="244">
                  <c:v>24.28</c:v>
                </c:pt>
                <c:pt idx="245">
                  <c:v>24.38</c:v>
                </c:pt>
                <c:pt idx="246">
                  <c:v>24.48</c:v>
                </c:pt>
                <c:pt idx="247">
                  <c:v>24.58</c:v>
                </c:pt>
                <c:pt idx="248">
                  <c:v>24.68</c:v>
                </c:pt>
                <c:pt idx="249">
                  <c:v>24.78</c:v>
                </c:pt>
                <c:pt idx="250">
                  <c:v>24.88</c:v>
                </c:pt>
                <c:pt idx="251">
                  <c:v>24.98</c:v>
                </c:pt>
                <c:pt idx="252">
                  <c:v>25.08</c:v>
                </c:pt>
                <c:pt idx="253">
                  <c:v>25.18</c:v>
                </c:pt>
                <c:pt idx="254">
                  <c:v>25.28</c:v>
                </c:pt>
                <c:pt idx="255">
                  <c:v>25.38</c:v>
                </c:pt>
                <c:pt idx="256">
                  <c:v>25.48</c:v>
                </c:pt>
                <c:pt idx="257">
                  <c:v>25.58</c:v>
                </c:pt>
                <c:pt idx="258">
                  <c:v>25.68</c:v>
                </c:pt>
                <c:pt idx="259">
                  <c:v>25.78</c:v>
                </c:pt>
                <c:pt idx="260">
                  <c:v>25.88</c:v>
                </c:pt>
                <c:pt idx="261">
                  <c:v>25.98</c:v>
                </c:pt>
                <c:pt idx="262">
                  <c:v>26.08</c:v>
                </c:pt>
                <c:pt idx="263">
                  <c:v>26.18</c:v>
                </c:pt>
                <c:pt idx="264">
                  <c:v>26.28</c:v>
                </c:pt>
                <c:pt idx="265">
                  <c:v>26.38</c:v>
                </c:pt>
                <c:pt idx="266">
                  <c:v>26.48</c:v>
                </c:pt>
                <c:pt idx="267">
                  <c:v>26.58</c:v>
                </c:pt>
                <c:pt idx="268">
                  <c:v>26.68</c:v>
                </c:pt>
                <c:pt idx="269">
                  <c:v>26.78</c:v>
                </c:pt>
                <c:pt idx="270">
                  <c:v>26.88</c:v>
                </c:pt>
                <c:pt idx="271">
                  <c:v>26.98</c:v>
                </c:pt>
                <c:pt idx="272">
                  <c:v>27.08</c:v>
                </c:pt>
                <c:pt idx="273">
                  <c:v>27.18</c:v>
                </c:pt>
                <c:pt idx="274">
                  <c:v>27.28</c:v>
                </c:pt>
                <c:pt idx="275">
                  <c:v>27.38</c:v>
                </c:pt>
                <c:pt idx="276">
                  <c:v>27.48</c:v>
                </c:pt>
                <c:pt idx="277">
                  <c:v>27.58</c:v>
                </c:pt>
                <c:pt idx="278">
                  <c:v>27.68</c:v>
                </c:pt>
                <c:pt idx="279">
                  <c:v>27.78</c:v>
                </c:pt>
                <c:pt idx="280">
                  <c:v>27.88</c:v>
                </c:pt>
                <c:pt idx="281">
                  <c:v>27.98</c:v>
                </c:pt>
                <c:pt idx="282">
                  <c:v>28.08</c:v>
                </c:pt>
                <c:pt idx="283">
                  <c:v>28.18</c:v>
                </c:pt>
                <c:pt idx="284">
                  <c:v>28.28</c:v>
                </c:pt>
                <c:pt idx="285">
                  <c:v>28.38</c:v>
                </c:pt>
                <c:pt idx="286">
                  <c:v>28.48</c:v>
                </c:pt>
                <c:pt idx="287">
                  <c:v>28.58</c:v>
                </c:pt>
                <c:pt idx="288">
                  <c:v>28.68</c:v>
                </c:pt>
                <c:pt idx="289">
                  <c:v>28.78</c:v>
                </c:pt>
                <c:pt idx="290">
                  <c:v>28.88</c:v>
                </c:pt>
                <c:pt idx="291">
                  <c:v>28.98</c:v>
                </c:pt>
                <c:pt idx="292">
                  <c:v>29.08</c:v>
                </c:pt>
                <c:pt idx="293">
                  <c:v>29.18</c:v>
                </c:pt>
                <c:pt idx="294">
                  <c:v>29.28</c:v>
                </c:pt>
                <c:pt idx="295">
                  <c:v>29.38</c:v>
                </c:pt>
                <c:pt idx="296">
                  <c:v>29.48</c:v>
                </c:pt>
                <c:pt idx="297">
                  <c:v>29.58</c:v>
                </c:pt>
                <c:pt idx="298">
                  <c:v>29.68</c:v>
                </c:pt>
                <c:pt idx="299">
                  <c:v>29.78</c:v>
                </c:pt>
                <c:pt idx="300">
                  <c:v>29.88</c:v>
                </c:pt>
                <c:pt idx="301">
                  <c:v>29.98</c:v>
                </c:pt>
                <c:pt idx="302">
                  <c:v>30.08</c:v>
                </c:pt>
                <c:pt idx="303">
                  <c:v>30.18</c:v>
                </c:pt>
                <c:pt idx="304">
                  <c:v>30.28</c:v>
                </c:pt>
                <c:pt idx="305">
                  <c:v>30.38</c:v>
                </c:pt>
                <c:pt idx="306">
                  <c:v>30.48</c:v>
                </c:pt>
                <c:pt idx="307">
                  <c:v>30.58</c:v>
                </c:pt>
                <c:pt idx="308">
                  <c:v>30.68</c:v>
                </c:pt>
                <c:pt idx="309">
                  <c:v>30.78</c:v>
                </c:pt>
                <c:pt idx="310">
                  <c:v>30.88</c:v>
                </c:pt>
                <c:pt idx="311">
                  <c:v>30.98</c:v>
                </c:pt>
                <c:pt idx="312">
                  <c:v>31.08</c:v>
                </c:pt>
                <c:pt idx="313">
                  <c:v>31.18</c:v>
                </c:pt>
                <c:pt idx="314">
                  <c:v>31.28</c:v>
                </c:pt>
                <c:pt idx="315">
                  <c:v>31.38</c:v>
                </c:pt>
                <c:pt idx="316">
                  <c:v>31.48</c:v>
                </c:pt>
                <c:pt idx="317">
                  <c:v>31.58</c:v>
                </c:pt>
                <c:pt idx="318">
                  <c:v>31.68</c:v>
                </c:pt>
                <c:pt idx="319">
                  <c:v>31.78</c:v>
                </c:pt>
                <c:pt idx="320">
                  <c:v>31.88</c:v>
                </c:pt>
                <c:pt idx="321">
                  <c:v>31.98</c:v>
                </c:pt>
                <c:pt idx="322">
                  <c:v>32.08</c:v>
                </c:pt>
                <c:pt idx="323">
                  <c:v>32.18</c:v>
                </c:pt>
                <c:pt idx="324">
                  <c:v>32.28</c:v>
                </c:pt>
                <c:pt idx="325">
                  <c:v>32.380000000000003</c:v>
                </c:pt>
                <c:pt idx="326">
                  <c:v>32.479999999999997</c:v>
                </c:pt>
                <c:pt idx="327">
                  <c:v>32.58</c:v>
                </c:pt>
                <c:pt idx="328">
                  <c:v>32.68</c:v>
                </c:pt>
                <c:pt idx="329">
                  <c:v>32.78</c:v>
                </c:pt>
                <c:pt idx="330">
                  <c:v>32.880000000000003</c:v>
                </c:pt>
                <c:pt idx="331">
                  <c:v>32.979999999999997</c:v>
                </c:pt>
                <c:pt idx="332">
                  <c:v>33.08</c:v>
                </c:pt>
                <c:pt idx="333">
                  <c:v>33.18</c:v>
                </c:pt>
                <c:pt idx="334">
                  <c:v>33.28</c:v>
                </c:pt>
                <c:pt idx="335">
                  <c:v>33.380000000000003</c:v>
                </c:pt>
                <c:pt idx="336">
                  <c:v>33.479999999999997</c:v>
                </c:pt>
                <c:pt idx="337">
                  <c:v>33.58</c:v>
                </c:pt>
                <c:pt idx="338">
                  <c:v>33.68</c:v>
                </c:pt>
                <c:pt idx="339">
                  <c:v>33.78</c:v>
                </c:pt>
                <c:pt idx="340">
                  <c:v>33.880000000000003</c:v>
                </c:pt>
                <c:pt idx="341">
                  <c:v>33.979999999999997</c:v>
                </c:pt>
                <c:pt idx="342">
                  <c:v>34.08</c:v>
                </c:pt>
                <c:pt idx="343">
                  <c:v>34.18</c:v>
                </c:pt>
                <c:pt idx="344">
                  <c:v>34.28</c:v>
                </c:pt>
                <c:pt idx="345">
                  <c:v>34.380000000000003</c:v>
                </c:pt>
                <c:pt idx="346">
                  <c:v>34.479999999999997</c:v>
                </c:pt>
                <c:pt idx="347">
                  <c:v>34.58</c:v>
                </c:pt>
                <c:pt idx="348">
                  <c:v>34.68</c:v>
                </c:pt>
                <c:pt idx="349">
                  <c:v>34.78</c:v>
                </c:pt>
                <c:pt idx="350">
                  <c:v>34.880000000000003</c:v>
                </c:pt>
                <c:pt idx="351">
                  <c:v>34.979999999999997</c:v>
                </c:pt>
                <c:pt idx="352">
                  <c:v>35.08</c:v>
                </c:pt>
                <c:pt idx="353">
                  <c:v>35.18</c:v>
                </c:pt>
                <c:pt idx="354">
                  <c:v>35.28</c:v>
                </c:pt>
                <c:pt idx="355">
                  <c:v>35.380000000000003</c:v>
                </c:pt>
                <c:pt idx="356">
                  <c:v>35.479999999999997</c:v>
                </c:pt>
                <c:pt idx="357">
                  <c:v>35.58</c:v>
                </c:pt>
                <c:pt idx="358">
                  <c:v>35.68</c:v>
                </c:pt>
                <c:pt idx="359">
                  <c:v>35.78</c:v>
                </c:pt>
                <c:pt idx="360">
                  <c:v>35.880000000000003</c:v>
                </c:pt>
                <c:pt idx="361">
                  <c:v>35.979999999999997</c:v>
                </c:pt>
                <c:pt idx="362">
                  <c:v>36.08</c:v>
                </c:pt>
                <c:pt idx="363">
                  <c:v>36.18</c:v>
                </c:pt>
                <c:pt idx="364">
                  <c:v>36.28</c:v>
                </c:pt>
                <c:pt idx="365">
                  <c:v>36.380000000000003</c:v>
                </c:pt>
                <c:pt idx="366">
                  <c:v>36.479999999999997</c:v>
                </c:pt>
                <c:pt idx="367">
                  <c:v>36.58</c:v>
                </c:pt>
                <c:pt idx="368">
                  <c:v>36.68</c:v>
                </c:pt>
                <c:pt idx="369">
                  <c:v>36.78</c:v>
                </c:pt>
                <c:pt idx="370">
                  <c:v>36.880000000000003</c:v>
                </c:pt>
                <c:pt idx="371">
                  <c:v>36.979999999999997</c:v>
                </c:pt>
                <c:pt idx="372">
                  <c:v>37.08</c:v>
                </c:pt>
                <c:pt idx="373">
                  <c:v>37.18</c:v>
                </c:pt>
                <c:pt idx="374">
                  <c:v>37.28</c:v>
                </c:pt>
                <c:pt idx="375">
                  <c:v>37.380000000000003</c:v>
                </c:pt>
                <c:pt idx="376">
                  <c:v>37.479999999999997</c:v>
                </c:pt>
                <c:pt idx="377">
                  <c:v>37.58</c:v>
                </c:pt>
                <c:pt idx="378">
                  <c:v>37.68</c:v>
                </c:pt>
                <c:pt idx="379">
                  <c:v>37.78</c:v>
                </c:pt>
                <c:pt idx="380">
                  <c:v>37.880000000000003</c:v>
                </c:pt>
                <c:pt idx="381">
                  <c:v>37.979999999999997</c:v>
                </c:pt>
                <c:pt idx="382">
                  <c:v>38.08</c:v>
                </c:pt>
                <c:pt idx="383">
                  <c:v>38.18</c:v>
                </c:pt>
                <c:pt idx="384">
                  <c:v>38.28</c:v>
                </c:pt>
                <c:pt idx="385">
                  <c:v>38.380000000000003</c:v>
                </c:pt>
                <c:pt idx="386">
                  <c:v>38.479999999999997</c:v>
                </c:pt>
                <c:pt idx="387">
                  <c:v>38.58</c:v>
                </c:pt>
                <c:pt idx="388">
                  <c:v>38.68</c:v>
                </c:pt>
                <c:pt idx="389">
                  <c:v>38.78</c:v>
                </c:pt>
                <c:pt idx="390">
                  <c:v>38.880000000000003</c:v>
                </c:pt>
                <c:pt idx="391">
                  <c:v>38.979999999999997</c:v>
                </c:pt>
                <c:pt idx="392">
                  <c:v>39.08</c:v>
                </c:pt>
                <c:pt idx="393">
                  <c:v>39.18</c:v>
                </c:pt>
                <c:pt idx="394">
                  <c:v>39.28</c:v>
                </c:pt>
                <c:pt idx="395">
                  <c:v>39.380000000000003</c:v>
                </c:pt>
                <c:pt idx="396">
                  <c:v>39.479999999999997</c:v>
                </c:pt>
                <c:pt idx="397">
                  <c:v>39.58</c:v>
                </c:pt>
                <c:pt idx="398">
                  <c:v>39.68</c:v>
                </c:pt>
                <c:pt idx="399">
                  <c:v>39.78</c:v>
                </c:pt>
                <c:pt idx="400">
                  <c:v>39.880000000000003</c:v>
                </c:pt>
                <c:pt idx="401">
                  <c:v>39.979999999999997</c:v>
                </c:pt>
                <c:pt idx="402">
                  <c:v>40.08</c:v>
                </c:pt>
                <c:pt idx="403">
                  <c:v>40.18</c:v>
                </c:pt>
                <c:pt idx="404">
                  <c:v>40.28</c:v>
                </c:pt>
                <c:pt idx="405">
                  <c:v>40.380000000000003</c:v>
                </c:pt>
                <c:pt idx="406">
                  <c:v>40.479999999999997</c:v>
                </c:pt>
                <c:pt idx="407">
                  <c:v>40.58</c:v>
                </c:pt>
                <c:pt idx="408">
                  <c:v>40.68</c:v>
                </c:pt>
                <c:pt idx="409">
                  <c:v>40.78</c:v>
                </c:pt>
                <c:pt idx="410">
                  <c:v>40.880000000000003</c:v>
                </c:pt>
                <c:pt idx="411">
                  <c:v>40.98</c:v>
                </c:pt>
                <c:pt idx="412">
                  <c:v>41.08</c:v>
                </c:pt>
                <c:pt idx="413">
                  <c:v>41.18</c:v>
                </c:pt>
                <c:pt idx="414">
                  <c:v>41.28</c:v>
                </c:pt>
                <c:pt idx="415">
                  <c:v>41.38</c:v>
                </c:pt>
                <c:pt idx="416">
                  <c:v>41.48</c:v>
                </c:pt>
                <c:pt idx="417">
                  <c:v>41.58</c:v>
                </c:pt>
                <c:pt idx="418">
                  <c:v>41.68</c:v>
                </c:pt>
                <c:pt idx="419">
                  <c:v>41.78</c:v>
                </c:pt>
                <c:pt idx="420">
                  <c:v>41.88</c:v>
                </c:pt>
                <c:pt idx="421">
                  <c:v>41.98</c:v>
                </c:pt>
                <c:pt idx="422">
                  <c:v>42.08</c:v>
                </c:pt>
                <c:pt idx="423">
                  <c:v>42.18</c:v>
                </c:pt>
                <c:pt idx="424">
                  <c:v>42.28</c:v>
                </c:pt>
                <c:pt idx="425">
                  <c:v>42.38</c:v>
                </c:pt>
                <c:pt idx="426">
                  <c:v>42.48</c:v>
                </c:pt>
                <c:pt idx="427">
                  <c:v>42.58</c:v>
                </c:pt>
                <c:pt idx="428">
                  <c:v>42.68</c:v>
                </c:pt>
                <c:pt idx="429">
                  <c:v>42.78</c:v>
                </c:pt>
                <c:pt idx="430">
                  <c:v>42.88</c:v>
                </c:pt>
                <c:pt idx="431">
                  <c:v>42.98</c:v>
                </c:pt>
                <c:pt idx="432">
                  <c:v>43.08</c:v>
                </c:pt>
                <c:pt idx="433">
                  <c:v>43.18</c:v>
                </c:pt>
                <c:pt idx="434">
                  <c:v>43.28</c:v>
                </c:pt>
                <c:pt idx="435">
                  <c:v>43.38</c:v>
                </c:pt>
                <c:pt idx="436">
                  <c:v>43.48</c:v>
                </c:pt>
                <c:pt idx="437">
                  <c:v>43.58</c:v>
                </c:pt>
                <c:pt idx="438">
                  <c:v>43.68</c:v>
                </c:pt>
                <c:pt idx="439">
                  <c:v>43.78</c:v>
                </c:pt>
                <c:pt idx="440">
                  <c:v>43.88</c:v>
                </c:pt>
                <c:pt idx="441">
                  <c:v>43.98</c:v>
                </c:pt>
                <c:pt idx="442">
                  <c:v>44.08</c:v>
                </c:pt>
                <c:pt idx="443">
                  <c:v>44.18</c:v>
                </c:pt>
                <c:pt idx="444">
                  <c:v>44.28</c:v>
                </c:pt>
                <c:pt idx="445">
                  <c:v>44.38</c:v>
                </c:pt>
                <c:pt idx="446">
                  <c:v>44.48</c:v>
                </c:pt>
                <c:pt idx="447">
                  <c:v>44.58</c:v>
                </c:pt>
                <c:pt idx="448">
                  <c:v>44.68</c:v>
                </c:pt>
                <c:pt idx="449">
                  <c:v>44.78</c:v>
                </c:pt>
                <c:pt idx="450">
                  <c:v>44.88</c:v>
                </c:pt>
                <c:pt idx="451">
                  <c:v>44.98</c:v>
                </c:pt>
                <c:pt idx="452">
                  <c:v>45.08</c:v>
                </c:pt>
                <c:pt idx="453">
                  <c:v>45.18</c:v>
                </c:pt>
                <c:pt idx="454">
                  <c:v>45.28</c:v>
                </c:pt>
                <c:pt idx="455">
                  <c:v>45.38</c:v>
                </c:pt>
                <c:pt idx="456">
                  <c:v>45.48</c:v>
                </c:pt>
                <c:pt idx="457">
                  <c:v>45.58</c:v>
                </c:pt>
                <c:pt idx="458">
                  <c:v>45.68</c:v>
                </c:pt>
                <c:pt idx="459">
                  <c:v>45.78</c:v>
                </c:pt>
                <c:pt idx="460">
                  <c:v>45.88</c:v>
                </c:pt>
                <c:pt idx="461">
                  <c:v>45.98</c:v>
                </c:pt>
                <c:pt idx="462">
                  <c:v>46.08</c:v>
                </c:pt>
                <c:pt idx="463">
                  <c:v>46.18</c:v>
                </c:pt>
                <c:pt idx="464">
                  <c:v>46.28</c:v>
                </c:pt>
                <c:pt idx="465">
                  <c:v>46.38</c:v>
                </c:pt>
                <c:pt idx="466">
                  <c:v>46.48</c:v>
                </c:pt>
                <c:pt idx="467">
                  <c:v>46.58</c:v>
                </c:pt>
                <c:pt idx="468">
                  <c:v>46.68</c:v>
                </c:pt>
                <c:pt idx="469">
                  <c:v>46.78</c:v>
                </c:pt>
                <c:pt idx="470">
                  <c:v>46.88</c:v>
                </c:pt>
                <c:pt idx="471">
                  <c:v>46.98</c:v>
                </c:pt>
                <c:pt idx="472">
                  <c:v>47.08</c:v>
                </c:pt>
                <c:pt idx="473">
                  <c:v>47.18</c:v>
                </c:pt>
                <c:pt idx="474">
                  <c:v>47.28</c:v>
                </c:pt>
                <c:pt idx="475">
                  <c:v>47.38</c:v>
                </c:pt>
                <c:pt idx="476">
                  <c:v>47.48</c:v>
                </c:pt>
                <c:pt idx="477">
                  <c:v>47.58</c:v>
                </c:pt>
                <c:pt idx="478">
                  <c:v>47.68</c:v>
                </c:pt>
                <c:pt idx="479">
                  <c:v>47.78</c:v>
                </c:pt>
                <c:pt idx="480">
                  <c:v>47.88</c:v>
                </c:pt>
                <c:pt idx="481">
                  <c:v>47.98</c:v>
                </c:pt>
                <c:pt idx="482">
                  <c:v>48.08</c:v>
                </c:pt>
                <c:pt idx="483">
                  <c:v>48.18</c:v>
                </c:pt>
                <c:pt idx="484">
                  <c:v>48.28</c:v>
                </c:pt>
                <c:pt idx="485">
                  <c:v>48.38</c:v>
                </c:pt>
                <c:pt idx="486">
                  <c:v>48.48</c:v>
                </c:pt>
                <c:pt idx="487">
                  <c:v>48.58</c:v>
                </c:pt>
                <c:pt idx="488">
                  <c:v>48.68</c:v>
                </c:pt>
                <c:pt idx="489">
                  <c:v>48.78</c:v>
                </c:pt>
                <c:pt idx="490">
                  <c:v>48.88</c:v>
                </c:pt>
                <c:pt idx="491">
                  <c:v>48.98</c:v>
                </c:pt>
                <c:pt idx="492">
                  <c:v>49.08</c:v>
                </c:pt>
                <c:pt idx="493">
                  <c:v>49.18</c:v>
                </c:pt>
                <c:pt idx="494">
                  <c:v>49.28</c:v>
                </c:pt>
                <c:pt idx="495">
                  <c:v>49.38</c:v>
                </c:pt>
                <c:pt idx="496">
                  <c:v>49.48</c:v>
                </c:pt>
                <c:pt idx="497">
                  <c:v>49.58</c:v>
                </c:pt>
                <c:pt idx="498">
                  <c:v>49.68</c:v>
                </c:pt>
                <c:pt idx="499">
                  <c:v>49.78</c:v>
                </c:pt>
                <c:pt idx="500">
                  <c:v>49.88</c:v>
                </c:pt>
                <c:pt idx="501">
                  <c:v>49.98</c:v>
                </c:pt>
                <c:pt idx="502">
                  <c:v>50.08</c:v>
                </c:pt>
                <c:pt idx="503">
                  <c:v>50.18</c:v>
                </c:pt>
                <c:pt idx="504">
                  <c:v>50.28</c:v>
                </c:pt>
                <c:pt idx="505">
                  <c:v>50.38</c:v>
                </c:pt>
                <c:pt idx="506">
                  <c:v>50.48</c:v>
                </c:pt>
                <c:pt idx="507">
                  <c:v>50.58</c:v>
                </c:pt>
                <c:pt idx="508">
                  <c:v>50.68</c:v>
                </c:pt>
                <c:pt idx="509">
                  <c:v>50.78</c:v>
                </c:pt>
                <c:pt idx="510">
                  <c:v>50.88</c:v>
                </c:pt>
                <c:pt idx="511">
                  <c:v>50.98</c:v>
                </c:pt>
                <c:pt idx="512">
                  <c:v>51.08</c:v>
                </c:pt>
                <c:pt idx="513">
                  <c:v>51.18</c:v>
                </c:pt>
                <c:pt idx="514">
                  <c:v>51.28</c:v>
                </c:pt>
                <c:pt idx="515">
                  <c:v>51.38</c:v>
                </c:pt>
                <c:pt idx="516">
                  <c:v>51.48</c:v>
                </c:pt>
                <c:pt idx="517">
                  <c:v>51.58</c:v>
                </c:pt>
                <c:pt idx="518">
                  <c:v>51.68</c:v>
                </c:pt>
                <c:pt idx="519">
                  <c:v>51.78</c:v>
                </c:pt>
                <c:pt idx="520">
                  <c:v>51.88</c:v>
                </c:pt>
                <c:pt idx="521">
                  <c:v>51.98</c:v>
                </c:pt>
                <c:pt idx="522">
                  <c:v>52.08</c:v>
                </c:pt>
                <c:pt idx="523">
                  <c:v>52.18</c:v>
                </c:pt>
                <c:pt idx="524">
                  <c:v>52.28</c:v>
                </c:pt>
                <c:pt idx="525">
                  <c:v>52.38</c:v>
                </c:pt>
                <c:pt idx="526">
                  <c:v>52.48</c:v>
                </c:pt>
                <c:pt idx="527">
                  <c:v>52.58</c:v>
                </c:pt>
                <c:pt idx="528">
                  <c:v>52.68</c:v>
                </c:pt>
                <c:pt idx="529">
                  <c:v>52.78</c:v>
                </c:pt>
                <c:pt idx="530">
                  <c:v>52.88</c:v>
                </c:pt>
                <c:pt idx="531">
                  <c:v>52.98</c:v>
                </c:pt>
                <c:pt idx="532">
                  <c:v>53.08</c:v>
                </c:pt>
                <c:pt idx="533">
                  <c:v>53.18</c:v>
                </c:pt>
                <c:pt idx="534">
                  <c:v>53.28</c:v>
                </c:pt>
                <c:pt idx="535">
                  <c:v>53.38</c:v>
                </c:pt>
                <c:pt idx="536">
                  <c:v>53.48</c:v>
                </c:pt>
                <c:pt idx="537">
                  <c:v>53.58</c:v>
                </c:pt>
                <c:pt idx="538">
                  <c:v>53.68</c:v>
                </c:pt>
                <c:pt idx="539">
                  <c:v>53.78</c:v>
                </c:pt>
                <c:pt idx="540">
                  <c:v>53.88</c:v>
                </c:pt>
                <c:pt idx="541">
                  <c:v>53.98</c:v>
                </c:pt>
                <c:pt idx="542">
                  <c:v>54.08</c:v>
                </c:pt>
                <c:pt idx="543">
                  <c:v>54.18</c:v>
                </c:pt>
                <c:pt idx="544">
                  <c:v>54.28</c:v>
                </c:pt>
                <c:pt idx="545">
                  <c:v>54.38</c:v>
                </c:pt>
                <c:pt idx="546">
                  <c:v>54.48</c:v>
                </c:pt>
                <c:pt idx="547">
                  <c:v>54.58</c:v>
                </c:pt>
                <c:pt idx="548">
                  <c:v>54.68</c:v>
                </c:pt>
                <c:pt idx="549">
                  <c:v>54.78</c:v>
                </c:pt>
                <c:pt idx="550">
                  <c:v>54.88</c:v>
                </c:pt>
                <c:pt idx="551">
                  <c:v>54.98</c:v>
                </c:pt>
                <c:pt idx="552">
                  <c:v>55.08</c:v>
                </c:pt>
                <c:pt idx="553">
                  <c:v>55.18</c:v>
                </c:pt>
                <c:pt idx="554">
                  <c:v>55.28</c:v>
                </c:pt>
                <c:pt idx="555">
                  <c:v>55.38</c:v>
                </c:pt>
                <c:pt idx="556">
                  <c:v>55.48</c:v>
                </c:pt>
                <c:pt idx="557">
                  <c:v>55.58</c:v>
                </c:pt>
                <c:pt idx="558">
                  <c:v>55.68</c:v>
                </c:pt>
                <c:pt idx="559">
                  <c:v>55.78</c:v>
                </c:pt>
                <c:pt idx="560">
                  <c:v>55.88</c:v>
                </c:pt>
                <c:pt idx="561">
                  <c:v>55.98</c:v>
                </c:pt>
                <c:pt idx="562">
                  <c:v>56.08</c:v>
                </c:pt>
                <c:pt idx="563">
                  <c:v>56.18</c:v>
                </c:pt>
                <c:pt idx="564">
                  <c:v>56.28</c:v>
                </c:pt>
                <c:pt idx="565">
                  <c:v>56.38</c:v>
                </c:pt>
                <c:pt idx="566">
                  <c:v>56.48</c:v>
                </c:pt>
                <c:pt idx="567">
                  <c:v>56.58</c:v>
                </c:pt>
                <c:pt idx="568">
                  <c:v>56.68</c:v>
                </c:pt>
                <c:pt idx="569">
                  <c:v>56.78</c:v>
                </c:pt>
                <c:pt idx="570">
                  <c:v>56.88</c:v>
                </c:pt>
                <c:pt idx="571">
                  <c:v>56.98</c:v>
                </c:pt>
                <c:pt idx="572">
                  <c:v>57.08</c:v>
                </c:pt>
                <c:pt idx="573">
                  <c:v>57.18</c:v>
                </c:pt>
                <c:pt idx="574">
                  <c:v>57.28</c:v>
                </c:pt>
                <c:pt idx="575">
                  <c:v>57.38</c:v>
                </c:pt>
                <c:pt idx="576">
                  <c:v>57.48</c:v>
                </c:pt>
                <c:pt idx="577">
                  <c:v>57.58</c:v>
                </c:pt>
                <c:pt idx="578">
                  <c:v>57.68</c:v>
                </c:pt>
                <c:pt idx="579">
                  <c:v>57.78</c:v>
                </c:pt>
                <c:pt idx="580">
                  <c:v>57.88</c:v>
                </c:pt>
                <c:pt idx="581">
                  <c:v>57.98</c:v>
                </c:pt>
                <c:pt idx="582">
                  <c:v>58.08</c:v>
                </c:pt>
                <c:pt idx="583">
                  <c:v>58.18</c:v>
                </c:pt>
                <c:pt idx="584">
                  <c:v>58.28</c:v>
                </c:pt>
                <c:pt idx="585">
                  <c:v>58.38</c:v>
                </c:pt>
                <c:pt idx="586">
                  <c:v>58.48</c:v>
                </c:pt>
                <c:pt idx="587">
                  <c:v>58.58</c:v>
                </c:pt>
                <c:pt idx="588">
                  <c:v>58.68</c:v>
                </c:pt>
                <c:pt idx="589">
                  <c:v>58.78</c:v>
                </c:pt>
                <c:pt idx="590">
                  <c:v>58.88</c:v>
                </c:pt>
                <c:pt idx="591">
                  <c:v>58.98</c:v>
                </c:pt>
                <c:pt idx="592">
                  <c:v>59.08</c:v>
                </c:pt>
                <c:pt idx="593">
                  <c:v>59.18</c:v>
                </c:pt>
                <c:pt idx="594">
                  <c:v>59.28</c:v>
                </c:pt>
                <c:pt idx="595">
                  <c:v>59.38</c:v>
                </c:pt>
                <c:pt idx="596">
                  <c:v>59.48</c:v>
                </c:pt>
                <c:pt idx="597">
                  <c:v>59.58</c:v>
                </c:pt>
                <c:pt idx="598">
                  <c:v>59.68</c:v>
                </c:pt>
                <c:pt idx="599">
                  <c:v>59.78</c:v>
                </c:pt>
                <c:pt idx="600">
                  <c:v>59.88</c:v>
                </c:pt>
                <c:pt idx="601">
                  <c:v>59.98</c:v>
                </c:pt>
                <c:pt idx="602">
                  <c:v>60.08</c:v>
                </c:pt>
                <c:pt idx="603">
                  <c:v>60.18</c:v>
                </c:pt>
                <c:pt idx="604">
                  <c:v>60.28</c:v>
                </c:pt>
                <c:pt idx="605">
                  <c:v>60.38</c:v>
                </c:pt>
                <c:pt idx="606">
                  <c:v>60.48</c:v>
                </c:pt>
                <c:pt idx="607">
                  <c:v>60.58</c:v>
                </c:pt>
                <c:pt idx="608">
                  <c:v>60.68</c:v>
                </c:pt>
                <c:pt idx="609">
                  <c:v>60.78</c:v>
                </c:pt>
                <c:pt idx="610">
                  <c:v>60.88</c:v>
                </c:pt>
                <c:pt idx="611">
                  <c:v>60.98</c:v>
                </c:pt>
                <c:pt idx="612">
                  <c:v>61.08</c:v>
                </c:pt>
                <c:pt idx="613">
                  <c:v>61.18</c:v>
                </c:pt>
                <c:pt idx="614">
                  <c:v>61.28</c:v>
                </c:pt>
                <c:pt idx="615">
                  <c:v>61.38</c:v>
                </c:pt>
                <c:pt idx="616">
                  <c:v>61.48</c:v>
                </c:pt>
                <c:pt idx="617">
                  <c:v>61.58</c:v>
                </c:pt>
                <c:pt idx="618">
                  <c:v>61.68</c:v>
                </c:pt>
                <c:pt idx="619">
                  <c:v>61.78</c:v>
                </c:pt>
                <c:pt idx="620">
                  <c:v>61.88</c:v>
                </c:pt>
                <c:pt idx="621">
                  <c:v>61.98</c:v>
                </c:pt>
                <c:pt idx="622">
                  <c:v>62.08</c:v>
                </c:pt>
                <c:pt idx="623">
                  <c:v>62.18</c:v>
                </c:pt>
                <c:pt idx="624">
                  <c:v>62.28</c:v>
                </c:pt>
                <c:pt idx="625">
                  <c:v>62.38</c:v>
                </c:pt>
                <c:pt idx="626">
                  <c:v>62.48</c:v>
                </c:pt>
                <c:pt idx="627">
                  <c:v>62.58</c:v>
                </c:pt>
                <c:pt idx="628">
                  <c:v>62.68</c:v>
                </c:pt>
                <c:pt idx="629">
                  <c:v>62.78</c:v>
                </c:pt>
                <c:pt idx="630">
                  <c:v>62.88</c:v>
                </c:pt>
                <c:pt idx="631">
                  <c:v>62.98</c:v>
                </c:pt>
                <c:pt idx="632">
                  <c:v>63.08</c:v>
                </c:pt>
                <c:pt idx="633">
                  <c:v>63.18</c:v>
                </c:pt>
                <c:pt idx="634">
                  <c:v>63.28</c:v>
                </c:pt>
                <c:pt idx="635">
                  <c:v>63.38</c:v>
                </c:pt>
                <c:pt idx="636">
                  <c:v>63.48</c:v>
                </c:pt>
                <c:pt idx="637">
                  <c:v>63.58</c:v>
                </c:pt>
                <c:pt idx="638">
                  <c:v>63.68</c:v>
                </c:pt>
                <c:pt idx="639">
                  <c:v>63.78</c:v>
                </c:pt>
                <c:pt idx="640">
                  <c:v>63.88</c:v>
                </c:pt>
                <c:pt idx="641">
                  <c:v>63.98</c:v>
                </c:pt>
                <c:pt idx="642">
                  <c:v>64.08</c:v>
                </c:pt>
                <c:pt idx="643">
                  <c:v>64.180000000000007</c:v>
                </c:pt>
                <c:pt idx="644">
                  <c:v>64.28</c:v>
                </c:pt>
                <c:pt idx="645">
                  <c:v>64.38</c:v>
                </c:pt>
                <c:pt idx="646">
                  <c:v>64.48</c:v>
                </c:pt>
                <c:pt idx="647">
                  <c:v>64.58</c:v>
                </c:pt>
                <c:pt idx="648">
                  <c:v>64.680000000000007</c:v>
                </c:pt>
                <c:pt idx="649">
                  <c:v>64.78</c:v>
                </c:pt>
                <c:pt idx="650">
                  <c:v>64.88</c:v>
                </c:pt>
                <c:pt idx="651">
                  <c:v>64.98</c:v>
                </c:pt>
                <c:pt idx="652">
                  <c:v>65.08</c:v>
                </c:pt>
                <c:pt idx="653">
                  <c:v>65.180000000000007</c:v>
                </c:pt>
                <c:pt idx="654">
                  <c:v>65.28</c:v>
                </c:pt>
                <c:pt idx="655">
                  <c:v>65.38</c:v>
                </c:pt>
                <c:pt idx="656">
                  <c:v>65.48</c:v>
                </c:pt>
                <c:pt idx="657">
                  <c:v>65.58</c:v>
                </c:pt>
                <c:pt idx="658">
                  <c:v>65.680000000000007</c:v>
                </c:pt>
                <c:pt idx="659">
                  <c:v>65.78</c:v>
                </c:pt>
                <c:pt idx="660">
                  <c:v>65.88</c:v>
                </c:pt>
                <c:pt idx="661">
                  <c:v>65.98</c:v>
                </c:pt>
                <c:pt idx="662">
                  <c:v>66.08</c:v>
                </c:pt>
                <c:pt idx="663">
                  <c:v>66.180000000000007</c:v>
                </c:pt>
                <c:pt idx="664">
                  <c:v>66.28</c:v>
                </c:pt>
                <c:pt idx="665">
                  <c:v>66.38</c:v>
                </c:pt>
                <c:pt idx="666">
                  <c:v>66.48</c:v>
                </c:pt>
                <c:pt idx="667">
                  <c:v>66.58</c:v>
                </c:pt>
                <c:pt idx="668">
                  <c:v>66.680000000000007</c:v>
                </c:pt>
                <c:pt idx="669">
                  <c:v>66.78</c:v>
                </c:pt>
                <c:pt idx="670">
                  <c:v>66.88</c:v>
                </c:pt>
                <c:pt idx="671">
                  <c:v>66.98</c:v>
                </c:pt>
                <c:pt idx="672">
                  <c:v>67.08</c:v>
                </c:pt>
                <c:pt idx="673">
                  <c:v>67.180000000000007</c:v>
                </c:pt>
                <c:pt idx="674">
                  <c:v>67.28</c:v>
                </c:pt>
                <c:pt idx="675">
                  <c:v>67.38</c:v>
                </c:pt>
                <c:pt idx="676">
                  <c:v>67.48</c:v>
                </c:pt>
                <c:pt idx="677">
                  <c:v>67.58</c:v>
                </c:pt>
                <c:pt idx="678">
                  <c:v>67.680000000000007</c:v>
                </c:pt>
                <c:pt idx="679">
                  <c:v>67.78</c:v>
                </c:pt>
                <c:pt idx="680">
                  <c:v>67.88</c:v>
                </c:pt>
                <c:pt idx="681">
                  <c:v>67.98</c:v>
                </c:pt>
                <c:pt idx="682">
                  <c:v>68.08</c:v>
                </c:pt>
                <c:pt idx="683">
                  <c:v>68.180000000000007</c:v>
                </c:pt>
                <c:pt idx="684">
                  <c:v>68.28</c:v>
                </c:pt>
                <c:pt idx="685">
                  <c:v>68.38</c:v>
                </c:pt>
                <c:pt idx="686">
                  <c:v>68.48</c:v>
                </c:pt>
                <c:pt idx="687">
                  <c:v>68.58</c:v>
                </c:pt>
                <c:pt idx="688">
                  <c:v>68.680000000000007</c:v>
                </c:pt>
                <c:pt idx="689">
                  <c:v>68.78</c:v>
                </c:pt>
                <c:pt idx="690">
                  <c:v>68.88</c:v>
                </c:pt>
                <c:pt idx="691">
                  <c:v>68.98</c:v>
                </c:pt>
                <c:pt idx="692">
                  <c:v>69.08</c:v>
                </c:pt>
                <c:pt idx="693">
                  <c:v>69.180000000000007</c:v>
                </c:pt>
                <c:pt idx="694">
                  <c:v>69.28</c:v>
                </c:pt>
                <c:pt idx="695">
                  <c:v>69.38</c:v>
                </c:pt>
                <c:pt idx="696">
                  <c:v>69.48</c:v>
                </c:pt>
                <c:pt idx="697">
                  <c:v>69.58</c:v>
                </c:pt>
                <c:pt idx="698">
                  <c:v>69.680000000000007</c:v>
                </c:pt>
                <c:pt idx="699">
                  <c:v>69.78</c:v>
                </c:pt>
                <c:pt idx="700">
                  <c:v>69.88</c:v>
                </c:pt>
                <c:pt idx="701">
                  <c:v>69.98</c:v>
                </c:pt>
                <c:pt idx="702">
                  <c:v>70.08</c:v>
                </c:pt>
                <c:pt idx="703">
                  <c:v>70.180000000000007</c:v>
                </c:pt>
                <c:pt idx="704">
                  <c:v>70.28</c:v>
                </c:pt>
                <c:pt idx="705">
                  <c:v>70.38</c:v>
                </c:pt>
                <c:pt idx="706">
                  <c:v>70.48</c:v>
                </c:pt>
                <c:pt idx="707">
                  <c:v>70.58</c:v>
                </c:pt>
                <c:pt idx="708">
                  <c:v>70.680000000000007</c:v>
                </c:pt>
                <c:pt idx="709">
                  <c:v>70.78</c:v>
                </c:pt>
                <c:pt idx="710">
                  <c:v>70.88</c:v>
                </c:pt>
                <c:pt idx="711">
                  <c:v>70.98</c:v>
                </c:pt>
                <c:pt idx="712">
                  <c:v>71.08</c:v>
                </c:pt>
                <c:pt idx="713">
                  <c:v>71.180000000000007</c:v>
                </c:pt>
                <c:pt idx="714">
                  <c:v>71.28</c:v>
                </c:pt>
                <c:pt idx="715">
                  <c:v>71.38</c:v>
                </c:pt>
                <c:pt idx="716">
                  <c:v>71.48</c:v>
                </c:pt>
                <c:pt idx="717">
                  <c:v>71.58</c:v>
                </c:pt>
                <c:pt idx="718">
                  <c:v>71.680000000000007</c:v>
                </c:pt>
                <c:pt idx="719">
                  <c:v>71.78</c:v>
                </c:pt>
                <c:pt idx="720">
                  <c:v>71.88</c:v>
                </c:pt>
                <c:pt idx="721">
                  <c:v>71.98</c:v>
                </c:pt>
                <c:pt idx="722">
                  <c:v>72.08</c:v>
                </c:pt>
                <c:pt idx="723">
                  <c:v>72.180000000000007</c:v>
                </c:pt>
                <c:pt idx="724">
                  <c:v>72.28</c:v>
                </c:pt>
                <c:pt idx="725">
                  <c:v>72.38</c:v>
                </c:pt>
                <c:pt idx="726">
                  <c:v>72.48</c:v>
                </c:pt>
                <c:pt idx="727">
                  <c:v>72.58</c:v>
                </c:pt>
                <c:pt idx="728">
                  <c:v>72.680000000000007</c:v>
                </c:pt>
                <c:pt idx="729">
                  <c:v>72.78</c:v>
                </c:pt>
                <c:pt idx="730">
                  <c:v>72.88</c:v>
                </c:pt>
                <c:pt idx="731">
                  <c:v>72.98</c:v>
                </c:pt>
                <c:pt idx="732">
                  <c:v>73.08</c:v>
                </c:pt>
                <c:pt idx="733">
                  <c:v>73.180000000000007</c:v>
                </c:pt>
                <c:pt idx="734">
                  <c:v>73.28</c:v>
                </c:pt>
                <c:pt idx="735">
                  <c:v>73.38</c:v>
                </c:pt>
                <c:pt idx="736">
                  <c:v>73.48</c:v>
                </c:pt>
                <c:pt idx="737">
                  <c:v>73.58</c:v>
                </c:pt>
                <c:pt idx="738">
                  <c:v>73.680000000000007</c:v>
                </c:pt>
                <c:pt idx="739">
                  <c:v>73.78</c:v>
                </c:pt>
                <c:pt idx="740">
                  <c:v>73.88</c:v>
                </c:pt>
                <c:pt idx="741">
                  <c:v>73.98</c:v>
                </c:pt>
                <c:pt idx="742">
                  <c:v>74.08</c:v>
                </c:pt>
                <c:pt idx="743">
                  <c:v>74.180000000000007</c:v>
                </c:pt>
                <c:pt idx="744">
                  <c:v>74.28</c:v>
                </c:pt>
                <c:pt idx="745">
                  <c:v>74.38</c:v>
                </c:pt>
                <c:pt idx="746">
                  <c:v>74.48</c:v>
                </c:pt>
                <c:pt idx="747">
                  <c:v>74.58</c:v>
                </c:pt>
                <c:pt idx="748">
                  <c:v>74.680000000000007</c:v>
                </c:pt>
                <c:pt idx="749">
                  <c:v>74.78</c:v>
                </c:pt>
                <c:pt idx="750">
                  <c:v>74.88</c:v>
                </c:pt>
                <c:pt idx="751">
                  <c:v>74.98</c:v>
                </c:pt>
                <c:pt idx="752">
                  <c:v>75.08</c:v>
                </c:pt>
                <c:pt idx="753">
                  <c:v>75.180000000000007</c:v>
                </c:pt>
                <c:pt idx="754">
                  <c:v>75.28</c:v>
                </c:pt>
                <c:pt idx="755">
                  <c:v>75.38</c:v>
                </c:pt>
                <c:pt idx="756">
                  <c:v>75.48</c:v>
                </c:pt>
                <c:pt idx="757">
                  <c:v>75.58</c:v>
                </c:pt>
                <c:pt idx="758">
                  <c:v>75.680000000000007</c:v>
                </c:pt>
                <c:pt idx="759">
                  <c:v>75.78</c:v>
                </c:pt>
                <c:pt idx="760">
                  <c:v>75.88</c:v>
                </c:pt>
                <c:pt idx="761">
                  <c:v>75.98</c:v>
                </c:pt>
                <c:pt idx="762">
                  <c:v>76.08</c:v>
                </c:pt>
                <c:pt idx="763">
                  <c:v>76.180000000000007</c:v>
                </c:pt>
                <c:pt idx="764">
                  <c:v>76.28</c:v>
                </c:pt>
                <c:pt idx="765">
                  <c:v>76.38</c:v>
                </c:pt>
                <c:pt idx="766">
                  <c:v>76.48</c:v>
                </c:pt>
                <c:pt idx="767">
                  <c:v>76.58</c:v>
                </c:pt>
                <c:pt idx="768">
                  <c:v>76.680000000000007</c:v>
                </c:pt>
                <c:pt idx="769">
                  <c:v>76.78</c:v>
                </c:pt>
                <c:pt idx="770">
                  <c:v>76.88</c:v>
                </c:pt>
                <c:pt idx="771">
                  <c:v>76.98</c:v>
                </c:pt>
                <c:pt idx="772">
                  <c:v>77.08</c:v>
                </c:pt>
                <c:pt idx="773">
                  <c:v>77.180000000000007</c:v>
                </c:pt>
                <c:pt idx="774">
                  <c:v>77.28</c:v>
                </c:pt>
                <c:pt idx="775">
                  <c:v>77.38</c:v>
                </c:pt>
                <c:pt idx="776">
                  <c:v>77.48</c:v>
                </c:pt>
                <c:pt idx="777">
                  <c:v>77.58</c:v>
                </c:pt>
                <c:pt idx="778">
                  <c:v>77.680000000000007</c:v>
                </c:pt>
                <c:pt idx="779">
                  <c:v>77.78</c:v>
                </c:pt>
                <c:pt idx="780">
                  <c:v>77.88</c:v>
                </c:pt>
                <c:pt idx="781">
                  <c:v>77.98</c:v>
                </c:pt>
                <c:pt idx="782">
                  <c:v>78.08</c:v>
                </c:pt>
                <c:pt idx="783">
                  <c:v>78.180000000000007</c:v>
                </c:pt>
                <c:pt idx="784">
                  <c:v>78.28</c:v>
                </c:pt>
                <c:pt idx="785">
                  <c:v>78.38</c:v>
                </c:pt>
                <c:pt idx="786">
                  <c:v>78.48</c:v>
                </c:pt>
                <c:pt idx="787">
                  <c:v>78.58</c:v>
                </c:pt>
                <c:pt idx="788">
                  <c:v>78.680000000000007</c:v>
                </c:pt>
                <c:pt idx="789">
                  <c:v>78.78</c:v>
                </c:pt>
                <c:pt idx="790">
                  <c:v>78.88</c:v>
                </c:pt>
                <c:pt idx="791">
                  <c:v>78.98</c:v>
                </c:pt>
                <c:pt idx="792">
                  <c:v>79.08</c:v>
                </c:pt>
                <c:pt idx="793">
                  <c:v>79.180000000000007</c:v>
                </c:pt>
                <c:pt idx="794">
                  <c:v>79.28</c:v>
                </c:pt>
                <c:pt idx="795">
                  <c:v>79.38</c:v>
                </c:pt>
                <c:pt idx="796">
                  <c:v>79.48</c:v>
                </c:pt>
                <c:pt idx="797">
                  <c:v>79.58</c:v>
                </c:pt>
                <c:pt idx="798">
                  <c:v>79.680000000000007</c:v>
                </c:pt>
                <c:pt idx="799">
                  <c:v>79.78</c:v>
                </c:pt>
                <c:pt idx="800">
                  <c:v>79.88</c:v>
                </c:pt>
                <c:pt idx="801">
                  <c:v>79.98</c:v>
                </c:pt>
                <c:pt idx="802">
                  <c:v>80.08</c:v>
                </c:pt>
                <c:pt idx="803">
                  <c:v>80.180000000000007</c:v>
                </c:pt>
                <c:pt idx="804">
                  <c:v>80.28</c:v>
                </c:pt>
                <c:pt idx="805">
                  <c:v>80.38</c:v>
                </c:pt>
                <c:pt idx="806">
                  <c:v>80.48</c:v>
                </c:pt>
                <c:pt idx="807">
                  <c:v>80.58</c:v>
                </c:pt>
                <c:pt idx="808">
                  <c:v>80.680000000000007</c:v>
                </c:pt>
                <c:pt idx="809">
                  <c:v>80.78</c:v>
                </c:pt>
                <c:pt idx="810">
                  <c:v>80.88</c:v>
                </c:pt>
                <c:pt idx="811">
                  <c:v>80.98</c:v>
                </c:pt>
                <c:pt idx="812">
                  <c:v>81.08</c:v>
                </c:pt>
                <c:pt idx="813">
                  <c:v>81.180000000000007</c:v>
                </c:pt>
                <c:pt idx="814">
                  <c:v>81.28</c:v>
                </c:pt>
                <c:pt idx="815">
                  <c:v>81.38</c:v>
                </c:pt>
                <c:pt idx="816">
                  <c:v>81.48</c:v>
                </c:pt>
                <c:pt idx="817">
                  <c:v>81.58</c:v>
                </c:pt>
                <c:pt idx="818">
                  <c:v>81.680000000000007</c:v>
                </c:pt>
                <c:pt idx="819">
                  <c:v>81.78</c:v>
                </c:pt>
                <c:pt idx="820">
                  <c:v>81.88</c:v>
                </c:pt>
                <c:pt idx="821">
                  <c:v>81.98</c:v>
                </c:pt>
                <c:pt idx="822">
                  <c:v>82.08</c:v>
                </c:pt>
                <c:pt idx="823">
                  <c:v>82.18</c:v>
                </c:pt>
                <c:pt idx="824">
                  <c:v>82.28</c:v>
                </c:pt>
                <c:pt idx="825">
                  <c:v>82.38</c:v>
                </c:pt>
                <c:pt idx="826">
                  <c:v>82.48</c:v>
                </c:pt>
                <c:pt idx="827">
                  <c:v>82.58</c:v>
                </c:pt>
                <c:pt idx="828">
                  <c:v>82.68</c:v>
                </c:pt>
                <c:pt idx="829">
                  <c:v>82.78</c:v>
                </c:pt>
                <c:pt idx="830">
                  <c:v>82.88</c:v>
                </c:pt>
                <c:pt idx="831">
                  <c:v>82.98</c:v>
                </c:pt>
                <c:pt idx="832">
                  <c:v>83.08</c:v>
                </c:pt>
                <c:pt idx="833">
                  <c:v>83.18</c:v>
                </c:pt>
                <c:pt idx="834">
                  <c:v>83.28</c:v>
                </c:pt>
                <c:pt idx="835">
                  <c:v>83.38</c:v>
                </c:pt>
                <c:pt idx="836">
                  <c:v>83.48</c:v>
                </c:pt>
                <c:pt idx="837">
                  <c:v>83.58</c:v>
                </c:pt>
                <c:pt idx="838">
                  <c:v>83.68</c:v>
                </c:pt>
                <c:pt idx="839">
                  <c:v>83.78</c:v>
                </c:pt>
                <c:pt idx="840">
                  <c:v>83.88</c:v>
                </c:pt>
                <c:pt idx="841">
                  <c:v>83.98</c:v>
                </c:pt>
                <c:pt idx="842">
                  <c:v>84.08</c:v>
                </c:pt>
                <c:pt idx="843">
                  <c:v>84.18</c:v>
                </c:pt>
                <c:pt idx="844">
                  <c:v>84.28</c:v>
                </c:pt>
                <c:pt idx="845">
                  <c:v>84.38</c:v>
                </c:pt>
                <c:pt idx="846">
                  <c:v>84.48</c:v>
                </c:pt>
                <c:pt idx="847">
                  <c:v>84.58</c:v>
                </c:pt>
                <c:pt idx="848">
                  <c:v>84.68</c:v>
                </c:pt>
                <c:pt idx="849">
                  <c:v>84.78</c:v>
                </c:pt>
                <c:pt idx="850">
                  <c:v>84.88</c:v>
                </c:pt>
                <c:pt idx="851">
                  <c:v>84.98</c:v>
                </c:pt>
                <c:pt idx="852">
                  <c:v>85.08</c:v>
                </c:pt>
                <c:pt idx="853">
                  <c:v>85.18</c:v>
                </c:pt>
                <c:pt idx="854">
                  <c:v>85.28</c:v>
                </c:pt>
                <c:pt idx="855">
                  <c:v>85.38</c:v>
                </c:pt>
                <c:pt idx="856">
                  <c:v>85.48</c:v>
                </c:pt>
                <c:pt idx="857">
                  <c:v>85.58</c:v>
                </c:pt>
                <c:pt idx="858">
                  <c:v>85.68</c:v>
                </c:pt>
                <c:pt idx="859">
                  <c:v>85.78</c:v>
                </c:pt>
                <c:pt idx="860">
                  <c:v>85.88</c:v>
                </c:pt>
                <c:pt idx="861">
                  <c:v>85.98</c:v>
                </c:pt>
                <c:pt idx="862">
                  <c:v>86.08</c:v>
                </c:pt>
                <c:pt idx="863">
                  <c:v>86.18</c:v>
                </c:pt>
                <c:pt idx="864">
                  <c:v>86.28</c:v>
                </c:pt>
                <c:pt idx="865">
                  <c:v>86.38</c:v>
                </c:pt>
                <c:pt idx="866">
                  <c:v>86.48</c:v>
                </c:pt>
                <c:pt idx="867">
                  <c:v>86.58</c:v>
                </c:pt>
                <c:pt idx="868">
                  <c:v>86.68</c:v>
                </c:pt>
                <c:pt idx="869">
                  <c:v>86.78</c:v>
                </c:pt>
                <c:pt idx="870">
                  <c:v>86.88</c:v>
                </c:pt>
                <c:pt idx="871">
                  <c:v>86.98</c:v>
                </c:pt>
                <c:pt idx="872">
                  <c:v>87.08</c:v>
                </c:pt>
                <c:pt idx="873">
                  <c:v>87.18</c:v>
                </c:pt>
                <c:pt idx="874">
                  <c:v>87.28</c:v>
                </c:pt>
                <c:pt idx="875">
                  <c:v>87.38</c:v>
                </c:pt>
                <c:pt idx="876">
                  <c:v>87.48</c:v>
                </c:pt>
                <c:pt idx="877">
                  <c:v>87.58</c:v>
                </c:pt>
                <c:pt idx="878">
                  <c:v>87.68</c:v>
                </c:pt>
                <c:pt idx="879">
                  <c:v>87.78</c:v>
                </c:pt>
                <c:pt idx="880">
                  <c:v>87.88</c:v>
                </c:pt>
                <c:pt idx="881">
                  <c:v>87.98</c:v>
                </c:pt>
                <c:pt idx="882">
                  <c:v>88.08</c:v>
                </c:pt>
                <c:pt idx="883">
                  <c:v>88.18</c:v>
                </c:pt>
                <c:pt idx="884">
                  <c:v>88.28</c:v>
                </c:pt>
                <c:pt idx="885">
                  <c:v>88.38</c:v>
                </c:pt>
                <c:pt idx="886">
                  <c:v>88.48</c:v>
                </c:pt>
                <c:pt idx="887">
                  <c:v>88.58</c:v>
                </c:pt>
                <c:pt idx="888">
                  <c:v>88.68</c:v>
                </c:pt>
                <c:pt idx="889">
                  <c:v>88.78</c:v>
                </c:pt>
                <c:pt idx="890">
                  <c:v>88.88</c:v>
                </c:pt>
                <c:pt idx="891">
                  <c:v>88.98</c:v>
                </c:pt>
                <c:pt idx="892">
                  <c:v>89.08</c:v>
                </c:pt>
                <c:pt idx="893">
                  <c:v>89.18</c:v>
                </c:pt>
                <c:pt idx="894">
                  <c:v>89.28</c:v>
                </c:pt>
                <c:pt idx="895">
                  <c:v>89.38</c:v>
                </c:pt>
                <c:pt idx="896">
                  <c:v>89.48</c:v>
                </c:pt>
                <c:pt idx="897">
                  <c:v>89.58</c:v>
                </c:pt>
                <c:pt idx="898">
                  <c:v>89.68</c:v>
                </c:pt>
                <c:pt idx="899">
                  <c:v>89.78</c:v>
                </c:pt>
                <c:pt idx="900">
                  <c:v>89.88</c:v>
                </c:pt>
                <c:pt idx="901">
                  <c:v>89.98</c:v>
                </c:pt>
                <c:pt idx="902">
                  <c:v>90.08</c:v>
                </c:pt>
                <c:pt idx="903">
                  <c:v>90.18</c:v>
                </c:pt>
                <c:pt idx="904">
                  <c:v>90.28</c:v>
                </c:pt>
                <c:pt idx="905">
                  <c:v>90.38</c:v>
                </c:pt>
                <c:pt idx="906">
                  <c:v>90.48</c:v>
                </c:pt>
                <c:pt idx="907">
                  <c:v>90.58</c:v>
                </c:pt>
                <c:pt idx="908">
                  <c:v>90.68</c:v>
                </c:pt>
                <c:pt idx="909">
                  <c:v>90.78</c:v>
                </c:pt>
                <c:pt idx="910">
                  <c:v>90.88</c:v>
                </c:pt>
                <c:pt idx="911">
                  <c:v>90.98</c:v>
                </c:pt>
                <c:pt idx="912">
                  <c:v>91.08</c:v>
                </c:pt>
                <c:pt idx="913">
                  <c:v>91.18</c:v>
                </c:pt>
                <c:pt idx="914">
                  <c:v>91.28</c:v>
                </c:pt>
                <c:pt idx="915">
                  <c:v>91.38</c:v>
                </c:pt>
                <c:pt idx="916">
                  <c:v>91.48</c:v>
                </c:pt>
                <c:pt idx="917">
                  <c:v>91.58</c:v>
                </c:pt>
                <c:pt idx="918">
                  <c:v>91.68</c:v>
                </c:pt>
                <c:pt idx="919">
                  <c:v>91.78</c:v>
                </c:pt>
                <c:pt idx="920">
                  <c:v>91.88</c:v>
                </c:pt>
                <c:pt idx="921">
                  <c:v>91.98</c:v>
                </c:pt>
                <c:pt idx="922">
                  <c:v>92.08</c:v>
                </c:pt>
                <c:pt idx="923">
                  <c:v>92.18</c:v>
                </c:pt>
                <c:pt idx="924">
                  <c:v>92.28</c:v>
                </c:pt>
                <c:pt idx="925">
                  <c:v>92.38</c:v>
                </c:pt>
                <c:pt idx="926">
                  <c:v>92.48</c:v>
                </c:pt>
                <c:pt idx="927">
                  <c:v>92.58</c:v>
                </c:pt>
                <c:pt idx="928">
                  <c:v>92.68</c:v>
                </c:pt>
                <c:pt idx="929">
                  <c:v>92.78</c:v>
                </c:pt>
                <c:pt idx="930">
                  <c:v>92.88</c:v>
                </c:pt>
                <c:pt idx="931">
                  <c:v>92.98</c:v>
                </c:pt>
                <c:pt idx="932">
                  <c:v>93.08</c:v>
                </c:pt>
                <c:pt idx="933">
                  <c:v>93.18</c:v>
                </c:pt>
                <c:pt idx="934">
                  <c:v>93.28</c:v>
                </c:pt>
                <c:pt idx="935">
                  <c:v>93.38</c:v>
                </c:pt>
                <c:pt idx="936">
                  <c:v>93.48</c:v>
                </c:pt>
                <c:pt idx="937">
                  <c:v>93.58</c:v>
                </c:pt>
                <c:pt idx="938">
                  <c:v>93.68</c:v>
                </c:pt>
                <c:pt idx="939">
                  <c:v>93.78</c:v>
                </c:pt>
                <c:pt idx="940">
                  <c:v>93.88</c:v>
                </c:pt>
                <c:pt idx="941">
                  <c:v>93.98</c:v>
                </c:pt>
                <c:pt idx="942">
                  <c:v>94.08</c:v>
                </c:pt>
                <c:pt idx="943">
                  <c:v>94.18</c:v>
                </c:pt>
                <c:pt idx="944">
                  <c:v>94.28</c:v>
                </c:pt>
                <c:pt idx="945">
                  <c:v>94.38</c:v>
                </c:pt>
                <c:pt idx="946">
                  <c:v>94.48</c:v>
                </c:pt>
                <c:pt idx="947">
                  <c:v>94.58</c:v>
                </c:pt>
                <c:pt idx="948">
                  <c:v>94.68</c:v>
                </c:pt>
                <c:pt idx="949">
                  <c:v>94.78</c:v>
                </c:pt>
                <c:pt idx="950">
                  <c:v>94.88</c:v>
                </c:pt>
                <c:pt idx="951">
                  <c:v>94.98</c:v>
                </c:pt>
                <c:pt idx="952">
                  <c:v>95.08</c:v>
                </c:pt>
                <c:pt idx="953">
                  <c:v>95.18</c:v>
                </c:pt>
                <c:pt idx="954">
                  <c:v>95.28</c:v>
                </c:pt>
                <c:pt idx="955">
                  <c:v>95.38</c:v>
                </c:pt>
                <c:pt idx="956">
                  <c:v>95.48</c:v>
                </c:pt>
                <c:pt idx="957">
                  <c:v>95.58</c:v>
                </c:pt>
                <c:pt idx="958">
                  <c:v>95.68</c:v>
                </c:pt>
                <c:pt idx="959">
                  <c:v>95.78</c:v>
                </c:pt>
                <c:pt idx="960">
                  <c:v>95.88</c:v>
                </c:pt>
                <c:pt idx="961">
                  <c:v>95.98</c:v>
                </c:pt>
                <c:pt idx="962">
                  <c:v>96.08</c:v>
                </c:pt>
                <c:pt idx="963">
                  <c:v>96.18</c:v>
                </c:pt>
                <c:pt idx="964">
                  <c:v>96.28</c:v>
                </c:pt>
                <c:pt idx="965">
                  <c:v>96.38</c:v>
                </c:pt>
                <c:pt idx="966">
                  <c:v>96.48</c:v>
                </c:pt>
                <c:pt idx="967">
                  <c:v>96.58</c:v>
                </c:pt>
                <c:pt idx="968">
                  <c:v>96.68</c:v>
                </c:pt>
                <c:pt idx="969">
                  <c:v>96.78</c:v>
                </c:pt>
                <c:pt idx="970">
                  <c:v>96.88</c:v>
                </c:pt>
                <c:pt idx="971">
                  <c:v>96.98</c:v>
                </c:pt>
                <c:pt idx="972">
                  <c:v>97.08</c:v>
                </c:pt>
                <c:pt idx="973">
                  <c:v>97.18</c:v>
                </c:pt>
                <c:pt idx="974">
                  <c:v>97.28</c:v>
                </c:pt>
                <c:pt idx="975">
                  <c:v>97.38</c:v>
                </c:pt>
                <c:pt idx="976">
                  <c:v>97.48</c:v>
                </c:pt>
                <c:pt idx="977">
                  <c:v>97.58</c:v>
                </c:pt>
                <c:pt idx="978">
                  <c:v>97.68</c:v>
                </c:pt>
                <c:pt idx="979">
                  <c:v>97.78</c:v>
                </c:pt>
                <c:pt idx="980">
                  <c:v>97.88</c:v>
                </c:pt>
                <c:pt idx="981">
                  <c:v>97.98</c:v>
                </c:pt>
                <c:pt idx="982">
                  <c:v>98.08</c:v>
                </c:pt>
                <c:pt idx="983">
                  <c:v>98.18</c:v>
                </c:pt>
                <c:pt idx="984">
                  <c:v>98.28</c:v>
                </c:pt>
                <c:pt idx="985">
                  <c:v>98.38</c:v>
                </c:pt>
                <c:pt idx="986">
                  <c:v>98.48</c:v>
                </c:pt>
                <c:pt idx="987">
                  <c:v>98.58</c:v>
                </c:pt>
                <c:pt idx="988">
                  <c:v>98.68</c:v>
                </c:pt>
                <c:pt idx="989">
                  <c:v>98.78</c:v>
                </c:pt>
                <c:pt idx="990">
                  <c:v>98.88</c:v>
                </c:pt>
                <c:pt idx="991">
                  <c:v>98.98</c:v>
                </c:pt>
                <c:pt idx="992">
                  <c:v>99.08</c:v>
                </c:pt>
                <c:pt idx="993">
                  <c:v>99.18</c:v>
                </c:pt>
                <c:pt idx="994">
                  <c:v>99.28</c:v>
                </c:pt>
                <c:pt idx="995">
                  <c:v>99.38</c:v>
                </c:pt>
                <c:pt idx="996">
                  <c:v>99.48</c:v>
                </c:pt>
                <c:pt idx="997">
                  <c:v>99.58</c:v>
                </c:pt>
                <c:pt idx="998">
                  <c:v>99.68</c:v>
                </c:pt>
                <c:pt idx="999">
                  <c:v>99.78</c:v>
                </c:pt>
                <c:pt idx="1000">
                  <c:v>99.88</c:v>
                </c:pt>
                <c:pt idx="1001">
                  <c:v>99.98</c:v>
                </c:pt>
                <c:pt idx="1002">
                  <c:v>100.08</c:v>
                </c:pt>
                <c:pt idx="1003">
                  <c:v>100.18</c:v>
                </c:pt>
                <c:pt idx="1004">
                  <c:v>100.28</c:v>
                </c:pt>
                <c:pt idx="1005">
                  <c:v>100.38</c:v>
                </c:pt>
                <c:pt idx="1006">
                  <c:v>100.48</c:v>
                </c:pt>
                <c:pt idx="1007">
                  <c:v>100.58</c:v>
                </c:pt>
                <c:pt idx="1008">
                  <c:v>100.68</c:v>
                </c:pt>
                <c:pt idx="1009">
                  <c:v>100.78</c:v>
                </c:pt>
                <c:pt idx="1010">
                  <c:v>100.88</c:v>
                </c:pt>
                <c:pt idx="1011">
                  <c:v>100.98</c:v>
                </c:pt>
                <c:pt idx="1012">
                  <c:v>101.08</c:v>
                </c:pt>
                <c:pt idx="1013">
                  <c:v>101.18</c:v>
                </c:pt>
                <c:pt idx="1014">
                  <c:v>101.28</c:v>
                </c:pt>
                <c:pt idx="1015">
                  <c:v>101.38</c:v>
                </c:pt>
                <c:pt idx="1016">
                  <c:v>101.48</c:v>
                </c:pt>
                <c:pt idx="1017">
                  <c:v>101.58</c:v>
                </c:pt>
                <c:pt idx="1018">
                  <c:v>101.68</c:v>
                </c:pt>
                <c:pt idx="1019">
                  <c:v>101.78</c:v>
                </c:pt>
                <c:pt idx="1020">
                  <c:v>101.88</c:v>
                </c:pt>
                <c:pt idx="1021">
                  <c:v>101.98</c:v>
                </c:pt>
                <c:pt idx="1022">
                  <c:v>102.08</c:v>
                </c:pt>
                <c:pt idx="1023">
                  <c:v>102.18</c:v>
                </c:pt>
                <c:pt idx="1024">
                  <c:v>102.28</c:v>
                </c:pt>
                <c:pt idx="1025">
                  <c:v>102.38</c:v>
                </c:pt>
                <c:pt idx="1026">
                  <c:v>102.48</c:v>
                </c:pt>
                <c:pt idx="1027">
                  <c:v>102.58</c:v>
                </c:pt>
                <c:pt idx="1028">
                  <c:v>102.68</c:v>
                </c:pt>
                <c:pt idx="1029">
                  <c:v>102.78</c:v>
                </c:pt>
                <c:pt idx="1030">
                  <c:v>102.88</c:v>
                </c:pt>
                <c:pt idx="1031">
                  <c:v>102.98</c:v>
                </c:pt>
                <c:pt idx="1032">
                  <c:v>103.08</c:v>
                </c:pt>
                <c:pt idx="1033">
                  <c:v>103.18</c:v>
                </c:pt>
                <c:pt idx="1034">
                  <c:v>103.28</c:v>
                </c:pt>
                <c:pt idx="1035">
                  <c:v>103.38</c:v>
                </c:pt>
                <c:pt idx="1036">
                  <c:v>103.48</c:v>
                </c:pt>
                <c:pt idx="1037">
                  <c:v>103.58</c:v>
                </c:pt>
                <c:pt idx="1038">
                  <c:v>103.68</c:v>
                </c:pt>
                <c:pt idx="1039">
                  <c:v>103.78</c:v>
                </c:pt>
                <c:pt idx="1040">
                  <c:v>103.88</c:v>
                </c:pt>
                <c:pt idx="1041">
                  <c:v>103.98</c:v>
                </c:pt>
                <c:pt idx="1042">
                  <c:v>104.08</c:v>
                </c:pt>
                <c:pt idx="1043">
                  <c:v>104.18</c:v>
                </c:pt>
                <c:pt idx="1044">
                  <c:v>104.28</c:v>
                </c:pt>
                <c:pt idx="1045">
                  <c:v>104.38</c:v>
                </c:pt>
                <c:pt idx="1046">
                  <c:v>104.48</c:v>
                </c:pt>
                <c:pt idx="1047">
                  <c:v>104.58</c:v>
                </c:pt>
                <c:pt idx="1048">
                  <c:v>104.68</c:v>
                </c:pt>
                <c:pt idx="1049">
                  <c:v>104.78</c:v>
                </c:pt>
                <c:pt idx="1050">
                  <c:v>104.88</c:v>
                </c:pt>
                <c:pt idx="1051">
                  <c:v>104.98</c:v>
                </c:pt>
                <c:pt idx="1052">
                  <c:v>105.08</c:v>
                </c:pt>
                <c:pt idx="1053">
                  <c:v>105.18</c:v>
                </c:pt>
                <c:pt idx="1054">
                  <c:v>105.28</c:v>
                </c:pt>
                <c:pt idx="1055">
                  <c:v>105.38</c:v>
                </c:pt>
                <c:pt idx="1056">
                  <c:v>105.48</c:v>
                </c:pt>
                <c:pt idx="1057">
                  <c:v>105.58</c:v>
                </c:pt>
                <c:pt idx="1058">
                  <c:v>105.68</c:v>
                </c:pt>
                <c:pt idx="1059">
                  <c:v>105.78</c:v>
                </c:pt>
                <c:pt idx="1060">
                  <c:v>105.88</c:v>
                </c:pt>
                <c:pt idx="1061">
                  <c:v>105.98</c:v>
                </c:pt>
                <c:pt idx="1062">
                  <c:v>106.08</c:v>
                </c:pt>
                <c:pt idx="1063">
                  <c:v>106.18</c:v>
                </c:pt>
                <c:pt idx="1064">
                  <c:v>106.28</c:v>
                </c:pt>
                <c:pt idx="1065">
                  <c:v>106.38</c:v>
                </c:pt>
                <c:pt idx="1066">
                  <c:v>106.48</c:v>
                </c:pt>
                <c:pt idx="1067">
                  <c:v>106.58</c:v>
                </c:pt>
                <c:pt idx="1068">
                  <c:v>106.68</c:v>
                </c:pt>
                <c:pt idx="1069">
                  <c:v>106.78</c:v>
                </c:pt>
                <c:pt idx="1070">
                  <c:v>106.88</c:v>
                </c:pt>
                <c:pt idx="1071">
                  <c:v>106.98</c:v>
                </c:pt>
                <c:pt idx="1072">
                  <c:v>107.08</c:v>
                </c:pt>
                <c:pt idx="1073">
                  <c:v>107.18</c:v>
                </c:pt>
                <c:pt idx="1074">
                  <c:v>107.28</c:v>
                </c:pt>
                <c:pt idx="1075">
                  <c:v>107.38</c:v>
                </c:pt>
                <c:pt idx="1076">
                  <c:v>107.48</c:v>
                </c:pt>
                <c:pt idx="1077">
                  <c:v>107.58</c:v>
                </c:pt>
                <c:pt idx="1078">
                  <c:v>107.68</c:v>
                </c:pt>
                <c:pt idx="1079">
                  <c:v>107.78</c:v>
                </c:pt>
                <c:pt idx="1080">
                  <c:v>107.88</c:v>
                </c:pt>
                <c:pt idx="1081">
                  <c:v>107.98</c:v>
                </c:pt>
                <c:pt idx="1082">
                  <c:v>108.08</c:v>
                </c:pt>
                <c:pt idx="1083">
                  <c:v>108.18</c:v>
                </c:pt>
                <c:pt idx="1084">
                  <c:v>108.28</c:v>
                </c:pt>
                <c:pt idx="1085">
                  <c:v>108.38</c:v>
                </c:pt>
                <c:pt idx="1086">
                  <c:v>108.48</c:v>
                </c:pt>
                <c:pt idx="1087">
                  <c:v>108.58</c:v>
                </c:pt>
                <c:pt idx="1088">
                  <c:v>108.68</c:v>
                </c:pt>
                <c:pt idx="1089">
                  <c:v>108.78</c:v>
                </c:pt>
                <c:pt idx="1090">
                  <c:v>108.88</c:v>
                </c:pt>
                <c:pt idx="1091">
                  <c:v>108.98</c:v>
                </c:pt>
                <c:pt idx="1092">
                  <c:v>109.08</c:v>
                </c:pt>
                <c:pt idx="1093">
                  <c:v>109.18</c:v>
                </c:pt>
                <c:pt idx="1094">
                  <c:v>109.28</c:v>
                </c:pt>
                <c:pt idx="1095">
                  <c:v>109.38</c:v>
                </c:pt>
                <c:pt idx="1096">
                  <c:v>109.48</c:v>
                </c:pt>
                <c:pt idx="1097">
                  <c:v>109.58</c:v>
                </c:pt>
                <c:pt idx="1098">
                  <c:v>109.68</c:v>
                </c:pt>
                <c:pt idx="1099">
                  <c:v>109.78</c:v>
                </c:pt>
                <c:pt idx="1100">
                  <c:v>109.88</c:v>
                </c:pt>
                <c:pt idx="1101">
                  <c:v>109.98</c:v>
                </c:pt>
                <c:pt idx="1102">
                  <c:v>110.08</c:v>
                </c:pt>
                <c:pt idx="1103">
                  <c:v>110.18</c:v>
                </c:pt>
                <c:pt idx="1104">
                  <c:v>110.28</c:v>
                </c:pt>
                <c:pt idx="1105">
                  <c:v>110.38</c:v>
                </c:pt>
                <c:pt idx="1106">
                  <c:v>110.48</c:v>
                </c:pt>
                <c:pt idx="1107">
                  <c:v>110.58</c:v>
                </c:pt>
                <c:pt idx="1108">
                  <c:v>110.68</c:v>
                </c:pt>
                <c:pt idx="1109">
                  <c:v>110.78</c:v>
                </c:pt>
                <c:pt idx="1110">
                  <c:v>110.88</c:v>
                </c:pt>
                <c:pt idx="1111">
                  <c:v>110.98</c:v>
                </c:pt>
                <c:pt idx="1112">
                  <c:v>111.08</c:v>
                </c:pt>
                <c:pt idx="1113">
                  <c:v>111.18</c:v>
                </c:pt>
                <c:pt idx="1114">
                  <c:v>111.28</c:v>
                </c:pt>
                <c:pt idx="1115">
                  <c:v>111.38</c:v>
                </c:pt>
                <c:pt idx="1116">
                  <c:v>111.48</c:v>
                </c:pt>
                <c:pt idx="1117">
                  <c:v>111.58</c:v>
                </c:pt>
                <c:pt idx="1118">
                  <c:v>111.68</c:v>
                </c:pt>
                <c:pt idx="1119">
                  <c:v>111.78</c:v>
                </c:pt>
                <c:pt idx="1120">
                  <c:v>111.88</c:v>
                </c:pt>
                <c:pt idx="1121">
                  <c:v>111.98</c:v>
                </c:pt>
                <c:pt idx="1122">
                  <c:v>112.08</c:v>
                </c:pt>
                <c:pt idx="1123">
                  <c:v>112.18</c:v>
                </c:pt>
                <c:pt idx="1124">
                  <c:v>112.28</c:v>
                </c:pt>
                <c:pt idx="1125">
                  <c:v>112.38</c:v>
                </c:pt>
                <c:pt idx="1126">
                  <c:v>112.48</c:v>
                </c:pt>
                <c:pt idx="1127">
                  <c:v>112.58</c:v>
                </c:pt>
                <c:pt idx="1128">
                  <c:v>112.68</c:v>
                </c:pt>
                <c:pt idx="1129">
                  <c:v>112.78</c:v>
                </c:pt>
                <c:pt idx="1130">
                  <c:v>112.88</c:v>
                </c:pt>
                <c:pt idx="1131">
                  <c:v>112.98</c:v>
                </c:pt>
                <c:pt idx="1132">
                  <c:v>113.08</c:v>
                </c:pt>
                <c:pt idx="1133">
                  <c:v>113.18</c:v>
                </c:pt>
                <c:pt idx="1134">
                  <c:v>113.28</c:v>
                </c:pt>
                <c:pt idx="1135">
                  <c:v>113.38</c:v>
                </c:pt>
                <c:pt idx="1136">
                  <c:v>113.48</c:v>
                </c:pt>
                <c:pt idx="1137">
                  <c:v>113.58</c:v>
                </c:pt>
                <c:pt idx="1138">
                  <c:v>113.68</c:v>
                </c:pt>
                <c:pt idx="1139">
                  <c:v>113.78</c:v>
                </c:pt>
                <c:pt idx="1140">
                  <c:v>113.88</c:v>
                </c:pt>
                <c:pt idx="1141">
                  <c:v>113.98</c:v>
                </c:pt>
                <c:pt idx="1142">
                  <c:v>114.08</c:v>
                </c:pt>
                <c:pt idx="1143">
                  <c:v>114.18</c:v>
                </c:pt>
                <c:pt idx="1144">
                  <c:v>114.28</c:v>
                </c:pt>
                <c:pt idx="1145">
                  <c:v>114.38</c:v>
                </c:pt>
                <c:pt idx="1146">
                  <c:v>114.48</c:v>
                </c:pt>
                <c:pt idx="1147">
                  <c:v>114.58</c:v>
                </c:pt>
                <c:pt idx="1148">
                  <c:v>114.68</c:v>
                </c:pt>
                <c:pt idx="1149">
                  <c:v>114.78</c:v>
                </c:pt>
                <c:pt idx="1150">
                  <c:v>114.88</c:v>
                </c:pt>
                <c:pt idx="1151">
                  <c:v>114.98</c:v>
                </c:pt>
                <c:pt idx="1152">
                  <c:v>115.08</c:v>
                </c:pt>
                <c:pt idx="1153">
                  <c:v>115.18</c:v>
                </c:pt>
                <c:pt idx="1154">
                  <c:v>115.28</c:v>
                </c:pt>
                <c:pt idx="1155">
                  <c:v>115.38</c:v>
                </c:pt>
                <c:pt idx="1156">
                  <c:v>115.48</c:v>
                </c:pt>
                <c:pt idx="1157">
                  <c:v>115.58</c:v>
                </c:pt>
                <c:pt idx="1158">
                  <c:v>115.68</c:v>
                </c:pt>
                <c:pt idx="1159">
                  <c:v>115.78</c:v>
                </c:pt>
                <c:pt idx="1160">
                  <c:v>115.88</c:v>
                </c:pt>
                <c:pt idx="1161">
                  <c:v>115.98</c:v>
                </c:pt>
                <c:pt idx="1162">
                  <c:v>116.08</c:v>
                </c:pt>
                <c:pt idx="1163">
                  <c:v>116.18</c:v>
                </c:pt>
                <c:pt idx="1164">
                  <c:v>116.28</c:v>
                </c:pt>
                <c:pt idx="1165">
                  <c:v>116.38</c:v>
                </c:pt>
                <c:pt idx="1166">
                  <c:v>116.48</c:v>
                </c:pt>
                <c:pt idx="1167">
                  <c:v>116.58</c:v>
                </c:pt>
                <c:pt idx="1168">
                  <c:v>116.68</c:v>
                </c:pt>
                <c:pt idx="1169">
                  <c:v>116.78</c:v>
                </c:pt>
                <c:pt idx="1170">
                  <c:v>116.88</c:v>
                </c:pt>
                <c:pt idx="1171">
                  <c:v>116.98</c:v>
                </c:pt>
                <c:pt idx="1172">
                  <c:v>117.08</c:v>
                </c:pt>
                <c:pt idx="1173">
                  <c:v>117.18</c:v>
                </c:pt>
                <c:pt idx="1174">
                  <c:v>117.28</c:v>
                </c:pt>
                <c:pt idx="1175">
                  <c:v>117.38</c:v>
                </c:pt>
                <c:pt idx="1176">
                  <c:v>117.48</c:v>
                </c:pt>
                <c:pt idx="1177">
                  <c:v>117.58</c:v>
                </c:pt>
                <c:pt idx="1178">
                  <c:v>117.68</c:v>
                </c:pt>
                <c:pt idx="1179">
                  <c:v>117.78</c:v>
                </c:pt>
                <c:pt idx="1180">
                  <c:v>117.88</c:v>
                </c:pt>
                <c:pt idx="1181">
                  <c:v>117.98</c:v>
                </c:pt>
                <c:pt idx="1182">
                  <c:v>118.08</c:v>
                </c:pt>
                <c:pt idx="1183">
                  <c:v>118.18</c:v>
                </c:pt>
                <c:pt idx="1184">
                  <c:v>118.28</c:v>
                </c:pt>
                <c:pt idx="1185">
                  <c:v>118.38</c:v>
                </c:pt>
                <c:pt idx="1186">
                  <c:v>118.48</c:v>
                </c:pt>
                <c:pt idx="1187">
                  <c:v>118.58</c:v>
                </c:pt>
                <c:pt idx="1188">
                  <c:v>118.68</c:v>
                </c:pt>
                <c:pt idx="1189">
                  <c:v>118.78</c:v>
                </c:pt>
                <c:pt idx="1190">
                  <c:v>118.88</c:v>
                </c:pt>
                <c:pt idx="1191">
                  <c:v>118.98</c:v>
                </c:pt>
                <c:pt idx="1192">
                  <c:v>119.08</c:v>
                </c:pt>
                <c:pt idx="1193">
                  <c:v>119.18</c:v>
                </c:pt>
                <c:pt idx="1194">
                  <c:v>119.28</c:v>
                </c:pt>
                <c:pt idx="1195">
                  <c:v>119.38</c:v>
                </c:pt>
                <c:pt idx="1196">
                  <c:v>119.48</c:v>
                </c:pt>
                <c:pt idx="1197">
                  <c:v>119.58</c:v>
                </c:pt>
                <c:pt idx="1198">
                  <c:v>119.68</c:v>
                </c:pt>
                <c:pt idx="1199">
                  <c:v>119.78</c:v>
                </c:pt>
                <c:pt idx="1200">
                  <c:v>119.88</c:v>
                </c:pt>
                <c:pt idx="1201">
                  <c:v>119.98</c:v>
                </c:pt>
                <c:pt idx="1202">
                  <c:v>120.08</c:v>
                </c:pt>
                <c:pt idx="1203">
                  <c:v>120.18</c:v>
                </c:pt>
                <c:pt idx="1204">
                  <c:v>120.28</c:v>
                </c:pt>
                <c:pt idx="1205">
                  <c:v>120.38</c:v>
                </c:pt>
                <c:pt idx="1206">
                  <c:v>120.48</c:v>
                </c:pt>
                <c:pt idx="1207">
                  <c:v>120.58</c:v>
                </c:pt>
                <c:pt idx="1208">
                  <c:v>120.68</c:v>
                </c:pt>
                <c:pt idx="1209">
                  <c:v>120.78</c:v>
                </c:pt>
                <c:pt idx="1210">
                  <c:v>120.88</c:v>
                </c:pt>
                <c:pt idx="1211">
                  <c:v>120.98</c:v>
                </c:pt>
                <c:pt idx="1212">
                  <c:v>121.08</c:v>
                </c:pt>
                <c:pt idx="1213">
                  <c:v>121.18</c:v>
                </c:pt>
                <c:pt idx="1214">
                  <c:v>121.28</c:v>
                </c:pt>
                <c:pt idx="1215">
                  <c:v>121.38</c:v>
                </c:pt>
                <c:pt idx="1216">
                  <c:v>121.48</c:v>
                </c:pt>
                <c:pt idx="1217">
                  <c:v>121.58</c:v>
                </c:pt>
                <c:pt idx="1218">
                  <c:v>121.68</c:v>
                </c:pt>
                <c:pt idx="1219">
                  <c:v>121.78</c:v>
                </c:pt>
                <c:pt idx="1220">
                  <c:v>121.88</c:v>
                </c:pt>
                <c:pt idx="1221">
                  <c:v>121.98</c:v>
                </c:pt>
                <c:pt idx="1222">
                  <c:v>122.08</c:v>
                </c:pt>
                <c:pt idx="1223">
                  <c:v>122.18</c:v>
                </c:pt>
                <c:pt idx="1224">
                  <c:v>122.28</c:v>
                </c:pt>
                <c:pt idx="1225">
                  <c:v>122.38</c:v>
                </c:pt>
                <c:pt idx="1226">
                  <c:v>122.48</c:v>
                </c:pt>
                <c:pt idx="1227">
                  <c:v>122.58</c:v>
                </c:pt>
                <c:pt idx="1228">
                  <c:v>122.68</c:v>
                </c:pt>
                <c:pt idx="1229">
                  <c:v>122.78</c:v>
                </c:pt>
                <c:pt idx="1230">
                  <c:v>122.88</c:v>
                </c:pt>
                <c:pt idx="1231">
                  <c:v>122.98</c:v>
                </c:pt>
                <c:pt idx="1232">
                  <c:v>123.08</c:v>
                </c:pt>
                <c:pt idx="1233">
                  <c:v>123.18</c:v>
                </c:pt>
                <c:pt idx="1234">
                  <c:v>123.28</c:v>
                </c:pt>
                <c:pt idx="1235">
                  <c:v>123.38</c:v>
                </c:pt>
                <c:pt idx="1236">
                  <c:v>123.48</c:v>
                </c:pt>
                <c:pt idx="1237">
                  <c:v>123.58</c:v>
                </c:pt>
                <c:pt idx="1238">
                  <c:v>123.68</c:v>
                </c:pt>
                <c:pt idx="1239">
                  <c:v>123.78</c:v>
                </c:pt>
                <c:pt idx="1240">
                  <c:v>123.88</c:v>
                </c:pt>
                <c:pt idx="1241">
                  <c:v>123.98</c:v>
                </c:pt>
                <c:pt idx="1242">
                  <c:v>124.08</c:v>
                </c:pt>
                <c:pt idx="1243">
                  <c:v>124.18</c:v>
                </c:pt>
                <c:pt idx="1244">
                  <c:v>124.28</c:v>
                </c:pt>
                <c:pt idx="1245">
                  <c:v>124.38</c:v>
                </c:pt>
                <c:pt idx="1246">
                  <c:v>124.48</c:v>
                </c:pt>
                <c:pt idx="1247">
                  <c:v>124.58</c:v>
                </c:pt>
                <c:pt idx="1248">
                  <c:v>124.68</c:v>
                </c:pt>
                <c:pt idx="1249">
                  <c:v>124.78</c:v>
                </c:pt>
                <c:pt idx="1250">
                  <c:v>124.88</c:v>
                </c:pt>
                <c:pt idx="1251">
                  <c:v>124.98</c:v>
                </c:pt>
                <c:pt idx="1252">
                  <c:v>125.08</c:v>
                </c:pt>
                <c:pt idx="1253">
                  <c:v>125.18</c:v>
                </c:pt>
                <c:pt idx="1254">
                  <c:v>125.28</c:v>
                </c:pt>
                <c:pt idx="1255">
                  <c:v>125.38</c:v>
                </c:pt>
                <c:pt idx="1256">
                  <c:v>125.48</c:v>
                </c:pt>
                <c:pt idx="1257">
                  <c:v>125.58</c:v>
                </c:pt>
                <c:pt idx="1258">
                  <c:v>125.68</c:v>
                </c:pt>
                <c:pt idx="1259">
                  <c:v>125.78</c:v>
                </c:pt>
                <c:pt idx="1260">
                  <c:v>125.88</c:v>
                </c:pt>
                <c:pt idx="1261">
                  <c:v>125.98</c:v>
                </c:pt>
                <c:pt idx="1262">
                  <c:v>126.08</c:v>
                </c:pt>
                <c:pt idx="1263">
                  <c:v>126.18</c:v>
                </c:pt>
                <c:pt idx="1264">
                  <c:v>126.28</c:v>
                </c:pt>
                <c:pt idx="1265">
                  <c:v>126.38</c:v>
                </c:pt>
                <c:pt idx="1266">
                  <c:v>126.48</c:v>
                </c:pt>
                <c:pt idx="1267">
                  <c:v>126.58</c:v>
                </c:pt>
                <c:pt idx="1268">
                  <c:v>126.68</c:v>
                </c:pt>
                <c:pt idx="1269">
                  <c:v>126.78</c:v>
                </c:pt>
                <c:pt idx="1270">
                  <c:v>126.88</c:v>
                </c:pt>
                <c:pt idx="1271">
                  <c:v>126.98</c:v>
                </c:pt>
                <c:pt idx="1272">
                  <c:v>127.08</c:v>
                </c:pt>
                <c:pt idx="1273">
                  <c:v>127.18</c:v>
                </c:pt>
                <c:pt idx="1274">
                  <c:v>127.28</c:v>
                </c:pt>
                <c:pt idx="1275">
                  <c:v>127.38</c:v>
                </c:pt>
                <c:pt idx="1276">
                  <c:v>127.48</c:v>
                </c:pt>
                <c:pt idx="1277">
                  <c:v>127.58</c:v>
                </c:pt>
                <c:pt idx="1278">
                  <c:v>127.68</c:v>
                </c:pt>
                <c:pt idx="1279">
                  <c:v>127.78</c:v>
                </c:pt>
                <c:pt idx="1280">
                  <c:v>127.88</c:v>
                </c:pt>
                <c:pt idx="1281">
                  <c:v>127.98</c:v>
                </c:pt>
                <c:pt idx="1282">
                  <c:v>128.08000000000001</c:v>
                </c:pt>
                <c:pt idx="1283">
                  <c:v>128.18</c:v>
                </c:pt>
                <c:pt idx="1284">
                  <c:v>128.28</c:v>
                </c:pt>
                <c:pt idx="1285">
                  <c:v>128.38</c:v>
                </c:pt>
                <c:pt idx="1286">
                  <c:v>128.47999999999999</c:v>
                </c:pt>
                <c:pt idx="1287">
                  <c:v>128.58000000000001</c:v>
                </c:pt>
                <c:pt idx="1288">
                  <c:v>128.68</c:v>
                </c:pt>
                <c:pt idx="1289">
                  <c:v>128.78</c:v>
                </c:pt>
                <c:pt idx="1290">
                  <c:v>128.88</c:v>
                </c:pt>
                <c:pt idx="1291">
                  <c:v>128.97999999999999</c:v>
                </c:pt>
                <c:pt idx="1292">
                  <c:v>129.08000000000001</c:v>
                </c:pt>
                <c:pt idx="1293">
                  <c:v>129.18</c:v>
                </c:pt>
                <c:pt idx="1294">
                  <c:v>129.28</c:v>
                </c:pt>
                <c:pt idx="1295">
                  <c:v>129.38</c:v>
                </c:pt>
                <c:pt idx="1296">
                  <c:v>129.47999999999999</c:v>
                </c:pt>
                <c:pt idx="1297">
                  <c:v>129.58000000000001</c:v>
                </c:pt>
                <c:pt idx="1298">
                  <c:v>129.68</c:v>
                </c:pt>
                <c:pt idx="1299">
                  <c:v>129.78</c:v>
                </c:pt>
                <c:pt idx="1300">
                  <c:v>129.88</c:v>
                </c:pt>
                <c:pt idx="1301">
                  <c:v>129.97999999999999</c:v>
                </c:pt>
                <c:pt idx="1302">
                  <c:v>130.08000000000001</c:v>
                </c:pt>
                <c:pt idx="1303">
                  <c:v>130.18</c:v>
                </c:pt>
                <c:pt idx="1304">
                  <c:v>130.28</c:v>
                </c:pt>
                <c:pt idx="1305">
                  <c:v>130.38</c:v>
                </c:pt>
                <c:pt idx="1306">
                  <c:v>130.47999999999999</c:v>
                </c:pt>
                <c:pt idx="1307">
                  <c:v>130.58000000000001</c:v>
                </c:pt>
                <c:pt idx="1308">
                  <c:v>130.68</c:v>
                </c:pt>
                <c:pt idx="1309">
                  <c:v>130.78</c:v>
                </c:pt>
                <c:pt idx="1310">
                  <c:v>130.88</c:v>
                </c:pt>
                <c:pt idx="1311">
                  <c:v>130.97999999999999</c:v>
                </c:pt>
                <c:pt idx="1312">
                  <c:v>131.08000000000001</c:v>
                </c:pt>
                <c:pt idx="1313">
                  <c:v>131.18</c:v>
                </c:pt>
                <c:pt idx="1314">
                  <c:v>131.28</c:v>
                </c:pt>
                <c:pt idx="1315">
                  <c:v>131.38</c:v>
                </c:pt>
                <c:pt idx="1316">
                  <c:v>131.47999999999999</c:v>
                </c:pt>
                <c:pt idx="1317">
                  <c:v>131.58000000000001</c:v>
                </c:pt>
                <c:pt idx="1318">
                  <c:v>131.68</c:v>
                </c:pt>
                <c:pt idx="1319">
                  <c:v>131.78</c:v>
                </c:pt>
                <c:pt idx="1320">
                  <c:v>131.88</c:v>
                </c:pt>
                <c:pt idx="1321">
                  <c:v>131.97999999999999</c:v>
                </c:pt>
                <c:pt idx="1322">
                  <c:v>132.08000000000001</c:v>
                </c:pt>
                <c:pt idx="1323">
                  <c:v>132.18</c:v>
                </c:pt>
                <c:pt idx="1324">
                  <c:v>132.28</c:v>
                </c:pt>
                <c:pt idx="1325">
                  <c:v>132.38</c:v>
                </c:pt>
                <c:pt idx="1326">
                  <c:v>132.47999999999999</c:v>
                </c:pt>
                <c:pt idx="1327">
                  <c:v>132.58000000000001</c:v>
                </c:pt>
                <c:pt idx="1328">
                  <c:v>132.68</c:v>
                </c:pt>
                <c:pt idx="1329">
                  <c:v>132.78</c:v>
                </c:pt>
                <c:pt idx="1330">
                  <c:v>132.88</c:v>
                </c:pt>
                <c:pt idx="1331">
                  <c:v>132.97999999999999</c:v>
                </c:pt>
                <c:pt idx="1332">
                  <c:v>133.08000000000001</c:v>
                </c:pt>
                <c:pt idx="1333">
                  <c:v>133.18</c:v>
                </c:pt>
                <c:pt idx="1334">
                  <c:v>133.28</c:v>
                </c:pt>
                <c:pt idx="1335">
                  <c:v>133.38</c:v>
                </c:pt>
                <c:pt idx="1336">
                  <c:v>133.47999999999999</c:v>
                </c:pt>
                <c:pt idx="1337">
                  <c:v>133.58000000000001</c:v>
                </c:pt>
                <c:pt idx="1338">
                  <c:v>133.68</c:v>
                </c:pt>
                <c:pt idx="1339">
                  <c:v>133.78</c:v>
                </c:pt>
                <c:pt idx="1340">
                  <c:v>133.88</c:v>
                </c:pt>
                <c:pt idx="1341">
                  <c:v>133.97999999999999</c:v>
                </c:pt>
                <c:pt idx="1342">
                  <c:v>134.08000000000001</c:v>
                </c:pt>
                <c:pt idx="1343">
                  <c:v>134.18</c:v>
                </c:pt>
                <c:pt idx="1344">
                  <c:v>134.28</c:v>
                </c:pt>
                <c:pt idx="1345">
                  <c:v>134.38</c:v>
                </c:pt>
                <c:pt idx="1346">
                  <c:v>134.47999999999999</c:v>
                </c:pt>
                <c:pt idx="1347">
                  <c:v>134.58000000000001</c:v>
                </c:pt>
                <c:pt idx="1348">
                  <c:v>134.68</c:v>
                </c:pt>
                <c:pt idx="1349">
                  <c:v>134.78</c:v>
                </c:pt>
                <c:pt idx="1350">
                  <c:v>134.88</c:v>
                </c:pt>
                <c:pt idx="1351">
                  <c:v>134.97999999999999</c:v>
                </c:pt>
                <c:pt idx="1352">
                  <c:v>135.08000000000001</c:v>
                </c:pt>
                <c:pt idx="1353">
                  <c:v>135.18</c:v>
                </c:pt>
                <c:pt idx="1354">
                  <c:v>135.28</c:v>
                </c:pt>
                <c:pt idx="1355">
                  <c:v>135.38</c:v>
                </c:pt>
                <c:pt idx="1356">
                  <c:v>135.47999999999999</c:v>
                </c:pt>
                <c:pt idx="1357">
                  <c:v>135.58000000000001</c:v>
                </c:pt>
                <c:pt idx="1358">
                  <c:v>135.68</c:v>
                </c:pt>
                <c:pt idx="1359">
                  <c:v>135.78</c:v>
                </c:pt>
                <c:pt idx="1360">
                  <c:v>135.88</c:v>
                </c:pt>
                <c:pt idx="1361">
                  <c:v>135.97999999999999</c:v>
                </c:pt>
                <c:pt idx="1362">
                  <c:v>136.08000000000001</c:v>
                </c:pt>
                <c:pt idx="1363">
                  <c:v>136.18</c:v>
                </c:pt>
                <c:pt idx="1364">
                  <c:v>136.28</c:v>
                </c:pt>
                <c:pt idx="1365">
                  <c:v>136.38</c:v>
                </c:pt>
                <c:pt idx="1366">
                  <c:v>136.47999999999999</c:v>
                </c:pt>
                <c:pt idx="1367">
                  <c:v>136.58000000000001</c:v>
                </c:pt>
                <c:pt idx="1368">
                  <c:v>136.68</c:v>
                </c:pt>
                <c:pt idx="1369">
                  <c:v>136.78</c:v>
                </c:pt>
                <c:pt idx="1370">
                  <c:v>136.88</c:v>
                </c:pt>
                <c:pt idx="1371">
                  <c:v>136.97999999999999</c:v>
                </c:pt>
                <c:pt idx="1372">
                  <c:v>137.08000000000001</c:v>
                </c:pt>
                <c:pt idx="1373">
                  <c:v>137.18</c:v>
                </c:pt>
                <c:pt idx="1374">
                  <c:v>137.28</c:v>
                </c:pt>
                <c:pt idx="1375">
                  <c:v>137.38</c:v>
                </c:pt>
                <c:pt idx="1376">
                  <c:v>137.47999999999999</c:v>
                </c:pt>
                <c:pt idx="1377">
                  <c:v>137.58000000000001</c:v>
                </c:pt>
                <c:pt idx="1378">
                  <c:v>137.68</c:v>
                </c:pt>
                <c:pt idx="1379">
                  <c:v>137.78</c:v>
                </c:pt>
                <c:pt idx="1380">
                  <c:v>137.88</c:v>
                </c:pt>
                <c:pt idx="1381">
                  <c:v>137.97999999999999</c:v>
                </c:pt>
                <c:pt idx="1382">
                  <c:v>138.08000000000001</c:v>
                </c:pt>
                <c:pt idx="1383">
                  <c:v>138.18</c:v>
                </c:pt>
                <c:pt idx="1384">
                  <c:v>138.28</c:v>
                </c:pt>
                <c:pt idx="1385">
                  <c:v>138.38</c:v>
                </c:pt>
                <c:pt idx="1386">
                  <c:v>138.47999999999999</c:v>
                </c:pt>
                <c:pt idx="1387">
                  <c:v>138.58000000000001</c:v>
                </c:pt>
                <c:pt idx="1388">
                  <c:v>138.68</c:v>
                </c:pt>
                <c:pt idx="1389">
                  <c:v>138.78</c:v>
                </c:pt>
                <c:pt idx="1390">
                  <c:v>138.88</c:v>
                </c:pt>
                <c:pt idx="1391">
                  <c:v>138.97999999999999</c:v>
                </c:pt>
                <c:pt idx="1392">
                  <c:v>139.08000000000001</c:v>
                </c:pt>
                <c:pt idx="1393">
                  <c:v>139.18</c:v>
                </c:pt>
                <c:pt idx="1394">
                  <c:v>139.28</c:v>
                </c:pt>
                <c:pt idx="1395">
                  <c:v>139.38</c:v>
                </c:pt>
                <c:pt idx="1396">
                  <c:v>139.47999999999999</c:v>
                </c:pt>
                <c:pt idx="1397">
                  <c:v>139.58000000000001</c:v>
                </c:pt>
                <c:pt idx="1398">
                  <c:v>139.68</c:v>
                </c:pt>
                <c:pt idx="1399">
                  <c:v>139.78</c:v>
                </c:pt>
                <c:pt idx="1400">
                  <c:v>139.88</c:v>
                </c:pt>
                <c:pt idx="1401">
                  <c:v>139.97999999999999</c:v>
                </c:pt>
                <c:pt idx="1402">
                  <c:v>140.08000000000001</c:v>
                </c:pt>
                <c:pt idx="1403">
                  <c:v>140.18</c:v>
                </c:pt>
                <c:pt idx="1404">
                  <c:v>140.28</c:v>
                </c:pt>
                <c:pt idx="1405">
                  <c:v>140.38</c:v>
                </c:pt>
                <c:pt idx="1406">
                  <c:v>140.47999999999999</c:v>
                </c:pt>
                <c:pt idx="1407">
                  <c:v>140.58000000000001</c:v>
                </c:pt>
                <c:pt idx="1408">
                  <c:v>140.68</c:v>
                </c:pt>
                <c:pt idx="1409">
                  <c:v>140.78</c:v>
                </c:pt>
                <c:pt idx="1410">
                  <c:v>140.88</c:v>
                </c:pt>
                <c:pt idx="1411">
                  <c:v>140.97999999999999</c:v>
                </c:pt>
                <c:pt idx="1412">
                  <c:v>141.08000000000001</c:v>
                </c:pt>
                <c:pt idx="1413">
                  <c:v>141.18</c:v>
                </c:pt>
                <c:pt idx="1414">
                  <c:v>141.28</c:v>
                </c:pt>
                <c:pt idx="1415">
                  <c:v>141.38</c:v>
                </c:pt>
                <c:pt idx="1416">
                  <c:v>141.47999999999999</c:v>
                </c:pt>
                <c:pt idx="1417">
                  <c:v>141.58000000000001</c:v>
                </c:pt>
                <c:pt idx="1418">
                  <c:v>141.68</c:v>
                </c:pt>
                <c:pt idx="1419">
                  <c:v>141.78</c:v>
                </c:pt>
                <c:pt idx="1420">
                  <c:v>141.88</c:v>
                </c:pt>
                <c:pt idx="1421">
                  <c:v>141.97999999999999</c:v>
                </c:pt>
                <c:pt idx="1422">
                  <c:v>142.08000000000001</c:v>
                </c:pt>
                <c:pt idx="1423">
                  <c:v>142.18</c:v>
                </c:pt>
                <c:pt idx="1424">
                  <c:v>142.28</c:v>
                </c:pt>
                <c:pt idx="1425">
                  <c:v>142.38</c:v>
                </c:pt>
                <c:pt idx="1426">
                  <c:v>142.47999999999999</c:v>
                </c:pt>
                <c:pt idx="1427">
                  <c:v>142.58000000000001</c:v>
                </c:pt>
                <c:pt idx="1428">
                  <c:v>142.68</c:v>
                </c:pt>
                <c:pt idx="1429">
                  <c:v>142.78</c:v>
                </c:pt>
                <c:pt idx="1430">
                  <c:v>142.88</c:v>
                </c:pt>
                <c:pt idx="1431">
                  <c:v>142.97999999999999</c:v>
                </c:pt>
                <c:pt idx="1432">
                  <c:v>143.08000000000001</c:v>
                </c:pt>
                <c:pt idx="1433">
                  <c:v>143.18</c:v>
                </c:pt>
                <c:pt idx="1434">
                  <c:v>143.28</c:v>
                </c:pt>
                <c:pt idx="1435">
                  <c:v>143.38</c:v>
                </c:pt>
                <c:pt idx="1436">
                  <c:v>143.47999999999999</c:v>
                </c:pt>
                <c:pt idx="1437">
                  <c:v>143.58000000000001</c:v>
                </c:pt>
                <c:pt idx="1438">
                  <c:v>143.68</c:v>
                </c:pt>
                <c:pt idx="1439">
                  <c:v>143.78</c:v>
                </c:pt>
                <c:pt idx="1440">
                  <c:v>143.88</c:v>
                </c:pt>
                <c:pt idx="1441">
                  <c:v>143.97999999999999</c:v>
                </c:pt>
                <c:pt idx="1442">
                  <c:v>144.08000000000001</c:v>
                </c:pt>
                <c:pt idx="1443">
                  <c:v>144.18</c:v>
                </c:pt>
                <c:pt idx="1444">
                  <c:v>144.28</c:v>
                </c:pt>
                <c:pt idx="1445">
                  <c:v>144.38</c:v>
                </c:pt>
                <c:pt idx="1446">
                  <c:v>144.47999999999999</c:v>
                </c:pt>
                <c:pt idx="1447">
                  <c:v>144.58000000000001</c:v>
                </c:pt>
                <c:pt idx="1448">
                  <c:v>144.68</c:v>
                </c:pt>
                <c:pt idx="1449">
                  <c:v>144.78</c:v>
                </c:pt>
                <c:pt idx="1450">
                  <c:v>144.88</c:v>
                </c:pt>
                <c:pt idx="1451">
                  <c:v>144.97999999999999</c:v>
                </c:pt>
                <c:pt idx="1452">
                  <c:v>145.08000000000001</c:v>
                </c:pt>
                <c:pt idx="1453">
                  <c:v>145.18</c:v>
                </c:pt>
                <c:pt idx="1454">
                  <c:v>145.28</c:v>
                </c:pt>
                <c:pt idx="1455">
                  <c:v>145.38</c:v>
                </c:pt>
                <c:pt idx="1456">
                  <c:v>145.47999999999999</c:v>
                </c:pt>
                <c:pt idx="1457">
                  <c:v>145.58000000000001</c:v>
                </c:pt>
                <c:pt idx="1458">
                  <c:v>145.68</c:v>
                </c:pt>
                <c:pt idx="1459">
                  <c:v>145.78</c:v>
                </c:pt>
                <c:pt idx="1460">
                  <c:v>145.88</c:v>
                </c:pt>
                <c:pt idx="1461">
                  <c:v>145.97999999999999</c:v>
                </c:pt>
                <c:pt idx="1462">
                  <c:v>146.08000000000001</c:v>
                </c:pt>
                <c:pt idx="1463">
                  <c:v>146.18</c:v>
                </c:pt>
                <c:pt idx="1464">
                  <c:v>146.28</c:v>
                </c:pt>
                <c:pt idx="1465">
                  <c:v>146.38</c:v>
                </c:pt>
                <c:pt idx="1466">
                  <c:v>146.47999999999999</c:v>
                </c:pt>
                <c:pt idx="1467">
                  <c:v>146.58000000000001</c:v>
                </c:pt>
                <c:pt idx="1468">
                  <c:v>146.68</c:v>
                </c:pt>
                <c:pt idx="1469">
                  <c:v>146.78</c:v>
                </c:pt>
                <c:pt idx="1470">
                  <c:v>146.88</c:v>
                </c:pt>
                <c:pt idx="1471">
                  <c:v>146.97999999999999</c:v>
                </c:pt>
                <c:pt idx="1472">
                  <c:v>147.08000000000001</c:v>
                </c:pt>
                <c:pt idx="1473">
                  <c:v>147.18</c:v>
                </c:pt>
                <c:pt idx="1474">
                  <c:v>147.28</c:v>
                </c:pt>
                <c:pt idx="1475">
                  <c:v>147.38</c:v>
                </c:pt>
                <c:pt idx="1476">
                  <c:v>147.47999999999999</c:v>
                </c:pt>
                <c:pt idx="1477">
                  <c:v>147.58000000000001</c:v>
                </c:pt>
                <c:pt idx="1478">
                  <c:v>147.68</c:v>
                </c:pt>
                <c:pt idx="1479">
                  <c:v>147.78</c:v>
                </c:pt>
                <c:pt idx="1480">
                  <c:v>147.88</c:v>
                </c:pt>
                <c:pt idx="1481">
                  <c:v>147.97999999999999</c:v>
                </c:pt>
                <c:pt idx="1482">
                  <c:v>148.08000000000001</c:v>
                </c:pt>
                <c:pt idx="1483">
                  <c:v>148.18</c:v>
                </c:pt>
                <c:pt idx="1484">
                  <c:v>148.28</c:v>
                </c:pt>
                <c:pt idx="1485">
                  <c:v>148.38</c:v>
                </c:pt>
                <c:pt idx="1486">
                  <c:v>148.47999999999999</c:v>
                </c:pt>
                <c:pt idx="1487">
                  <c:v>148.58000000000001</c:v>
                </c:pt>
                <c:pt idx="1488">
                  <c:v>148.68</c:v>
                </c:pt>
                <c:pt idx="1489">
                  <c:v>148.78</c:v>
                </c:pt>
                <c:pt idx="1490">
                  <c:v>148.88</c:v>
                </c:pt>
                <c:pt idx="1491">
                  <c:v>148.97999999999999</c:v>
                </c:pt>
                <c:pt idx="1492">
                  <c:v>149.08000000000001</c:v>
                </c:pt>
                <c:pt idx="1493">
                  <c:v>149.18</c:v>
                </c:pt>
                <c:pt idx="1494">
                  <c:v>149.28</c:v>
                </c:pt>
                <c:pt idx="1495">
                  <c:v>149.38</c:v>
                </c:pt>
                <c:pt idx="1496">
                  <c:v>149.47999999999999</c:v>
                </c:pt>
                <c:pt idx="1497">
                  <c:v>149.58000000000001</c:v>
                </c:pt>
                <c:pt idx="1498">
                  <c:v>149.68</c:v>
                </c:pt>
                <c:pt idx="1499">
                  <c:v>149.78</c:v>
                </c:pt>
                <c:pt idx="1500">
                  <c:v>149.88</c:v>
                </c:pt>
                <c:pt idx="1501">
                  <c:v>149.97999999999999</c:v>
                </c:pt>
                <c:pt idx="1502">
                  <c:v>150.08000000000001</c:v>
                </c:pt>
                <c:pt idx="1503">
                  <c:v>150.18</c:v>
                </c:pt>
                <c:pt idx="1504">
                  <c:v>150.28</c:v>
                </c:pt>
                <c:pt idx="1505">
                  <c:v>150.38</c:v>
                </c:pt>
                <c:pt idx="1506">
                  <c:v>150.47999999999999</c:v>
                </c:pt>
                <c:pt idx="1507">
                  <c:v>150.58000000000001</c:v>
                </c:pt>
                <c:pt idx="1508">
                  <c:v>150.68</c:v>
                </c:pt>
                <c:pt idx="1509">
                  <c:v>150.78</c:v>
                </c:pt>
                <c:pt idx="1510">
                  <c:v>150.88</c:v>
                </c:pt>
                <c:pt idx="1511">
                  <c:v>150.97999999999999</c:v>
                </c:pt>
                <c:pt idx="1512">
                  <c:v>151.08000000000001</c:v>
                </c:pt>
                <c:pt idx="1513">
                  <c:v>151.18</c:v>
                </c:pt>
                <c:pt idx="1514">
                  <c:v>151.28</c:v>
                </c:pt>
                <c:pt idx="1515">
                  <c:v>151.38</c:v>
                </c:pt>
                <c:pt idx="1516">
                  <c:v>151.47999999999999</c:v>
                </c:pt>
                <c:pt idx="1517">
                  <c:v>151.58000000000001</c:v>
                </c:pt>
                <c:pt idx="1518">
                  <c:v>151.68</c:v>
                </c:pt>
                <c:pt idx="1519">
                  <c:v>151.78</c:v>
                </c:pt>
                <c:pt idx="1520">
                  <c:v>151.88</c:v>
                </c:pt>
                <c:pt idx="1521">
                  <c:v>151.97999999999999</c:v>
                </c:pt>
                <c:pt idx="1522">
                  <c:v>152.08000000000001</c:v>
                </c:pt>
                <c:pt idx="1523">
                  <c:v>152.18</c:v>
                </c:pt>
                <c:pt idx="1524">
                  <c:v>152.28</c:v>
                </c:pt>
                <c:pt idx="1525">
                  <c:v>152.38</c:v>
                </c:pt>
                <c:pt idx="1526">
                  <c:v>152.47999999999999</c:v>
                </c:pt>
                <c:pt idx="1527">
                  <c:v>152.58000000000001</c:v>
                </c:pt>
                <c:pt idx="1528">
                  <c:v>152.68</c:v>
                </c:pt>
                <c:pt idx="1529">
                  <c:v>152.78</c:v>
                </c:pt>
                <c:pt idx="1530">
                  <c:v>152.88</c:v>
                </c:pt>
                <c:pt idx="1531">
                  <c:v>152.97999999999999</c:v>
                </c:pt>
                <c:pt idx="1532">
                  <c:v>153.08000000000001</c:v>
                </c:pt>
                <c:pt idx="1533">
                  <c:v>153.18</c:v>
                </c:pt>
                <c:pt idx="1534">
                  <c:v>153.28</c:v>
                </c:pt>
                <c:pt idx="1535">
                  <c:v>153.38</c:v>
                </c:pt>
                <c:pt idx="1536">
                  <c:v>153.47999999999999</c:v>
                </c:pt>
                <c:pt idx="1537">
                  <c:v>153.58000000000001</c:v>
                </c:pt>
                <c:pt idx="1538">
                  <c:v>153.68</c:v>
                </c:pt>
                <c:pt idx="1539">
                  <c:v>153.78</c:v>
                </c:pt>
                <c:pt idx="1540">
                  <c:v>153.88</c:v>
                </c:pt>
                <c:pt idx="1541">
                  <c:v>153.97999999999999</c:v>
                </c:pt>
                <c:pt idx="1542">
                  <c:v>154.08000000000001</c:v>
                </c:pt>
                <c:pt idx="1543">
                  <c:v>154.18</c:v>
                </c:pt>
                <c:pt idx="1544">
                  <c:v>154.28</c:v>
                </c:pt>
                <c:pt idx="1545">
                  <c:v>154.38</c:v>
                </c:pt>
                <c:pt idx="1546">
                  <c:v>154.47999999999999</c:v>
                </c:pt>
                <c:pt idx="1547">
                  <c:v>154.58000000000001</c:v>
                </c:pt>
                <c:pt idx="1548">
                  <c:v>154.68</c:v>
                </c:pt>
                <c:pt idx="1549">
                  <c:v>154.78</c:v>
                </c:pt>
                <c:pt idx="1550">
                  <c:v>154.88</c:v>
                </c:pt>
                <c:pt idx="1551">
                  <c:v>154.97999999999999</c:v>
                </c:pt>
                <c:pt idx="1552">
                  <c:v>155.08000000000001</c:v>
                </c:pt>
                <c:pt idx="1553">
                  <c:v>155.18</c:v>
                </c:pt>
                <c:pt idx="1554">
                  <c:v>155.28</c:v>
                </c:pt>
                <c:pt idx="1555">
                  <c:v>155.38</c:v>
                </c:pt>
                <c:pt idx="1556">
                  <c:v>155.47999999999999</c:v>
                </c:pt>
                <c:pt idx="1557">
                  <c:v>155.58000000000001</c:v>
                </c:pt>
                <c:pt idx="1558">
                  <c:v>155.68</c:v>
                </c:pt>
                <c:pt idx="1559">
                  <c:v>155.78</c:v>
                </c:pt>
                <c:pt idx="1560">
                  <c:v>155.88</c:v>
                </c:pt>
                <c:pt idx="1561">
                  <c:v>155.97999999999999</c:v>
                </c:pt>
                <c:pt idx="1562">
                  <c:v>156.08000000000001</c:v>
                </c:pt>
                <c:pt idx="1563">
                  <c:v>156.18</c:v>
                </c:pt>
                <c:pt idx="1564">
                  <c:v>156.28</c:v>
                </c:pt>
                <c:pt idx="1565">
                  <c:v>156.38</c:v>
                </c:pt>
                <c:pt idx="1566">
                  <c:v>156.47999999999999</c:v>
                </c:pt>
                <c:pt idx="1567">
                  <c:v>156.58000000000001</c:v>
                </c:pt>
                <c:pt idx="1568">
                  <c:v>156.68</c:v>
                </c:pt>
                <c:pt idx="1569">
                  <c:v>156.78</c:v>
                </c:pt>
                <c:pt idx="1570">
                  <c:v>156.88</c:v>
                </c:pt>
                <c:pt idx="1571">
                  <c:v>156.97999999999999</c:v>
                </c:pt>
                <c:pt idx="1572">
                  <c:v>157.08000000000001</c:v>
                </c:pt>
                <c:pt idx="1573">
                  <c:v>157.18</c:v>
                </c:pt>
                <c:pt idx="1574">
                  <c:v>157.28</c:v>
                </c:pt>
                <c:pt idx="1575">
                  <c:v>157.38</c:v>
                </c:pt>
                <c:pt idx="1576">
                  <c:v>157.47999999999999</c:v>
                </c:pt>
                <c:pt idx="1577">
                  <c:v>157.58000000000001</c:v>
                </c:pt>
                <c:pt idx="1578">
                  <c:v>157.68</c:v>
                </c:pt>
                <c:pt idx="1579">
                  <c:v>157.78</c:v>
                </c:pt>
                <c:pt idx="1580">
                  <c:v>157.88</c:v>
                </c:pt>
                <c:pt idx="1581">
                  <c:v>157.97999999999999</c:v>
                </c:pt>
                <c:pt idx="1582">
                  <c:v>158.08000000000001</c:v>
                </c:pt>
                <c:pt idx="1583">
                  <c:v>158.18</c:v>
                </c:pt>
                <c:pt idx="1584">
                  <c:v>158.28</c:v>
                </c:pt>
                <c:pt idx="1585">
                  <c:v>158.38</c:v>
                </c:pt>
                <c:pt idx="1586">
                  <c:v>158.47999999999999</c:v>
                </c:pt>
                <c:pt idx="1587">
                  <c:v>158.58000000000001</c:v>
                </c:pt>
                <c:pt idx="1588">
                  <c:v>158.68</c:v>
                </c:pt>
                <c:pt idx="1589">
                  <c:v>158.78</c:v>
                </c:pt>
                <c:pt idx="1590">
                  <c:v>158.88</c:v>
                </c:pt>
                <c:pt idx="1591">
                  <c:v>158.97999999999999</c:v>
                </c:pt>
                <c:pt idx="1592">
                  <c:v>159.08000000000001</c:v>
                </c:pt>
                <c:pt idx="1593">
                  <c:v>159.18</c:v>
                </c:pt>
                <c:pt idx="1594">
                  <c:v>159.28</c:v>
                </c:pt>
                <c:pt idx="1595">
                  <c:v>159.38</c:v>
                </c:pt>
                <c:pt idx="1596">
                  <c:v>159.47999999999999</c:v>
                </c:pt>
                <c:pt idx="1597">
                  <c:v>159.58000000000001</c:v>
                </c:pt>
                <c:pt idx="1598">
                  <c:v>159.68</c:v>
                </c:pt>
                <c:pt idx="1599">
                  <c:v>159.78</c:v>
                </c:pt>
                <c:pt idx="1600">
                  <c:v>159.88</c:v>
                </c:pt>
                <c:pt idx="1601">
                  <c:v>159.97999999999999</c:v>
                </c:pt>
                <c:pt idx="1602">
                  <c:v>160.08000000000001</c:v>
                </c:pt>
                <c:pt idx="1603">
                  <c:v>160.18</c:v>
                </c:pt>
                <c:pt idx="1604">
                  <c:v>160.28</c:v>
                </c:pt>
                <c:pt idx="1605">
                  <c:v>160.38</c:v>
                </c:pt>
                <c:pt idx="1606">
                  <c:v>160.47999999999999</c:v>
                </c:pt>
                <c:pt idx="1607">
                  <c:v>160.58000000000001</c:v>
                </c:pt>
                <c:pt idx="1608">
                  <c:v>160.68</c:v>
                </c:pt>
                <c:pt idx="1609">
                  <c:v>160.78</c:v>
                </c:pt>
                <c:pt idx="1610">
                  <c:v>160.88</c:v>
                </c:pt>
                <c:pt idx="1611">
                  <c:v>160.97999999999999</c:v>
                </c:pt>
                <c:pt idx="1612">
                  <c:v>161.08000000000001</c:v>
                </c:pt>
                <c:pt idx="1613">
                  <c:v>161.18</c:v>
                </c:pt>
                <c:pt idx="1614">
                  <c:v>161.28</c:v>
                </c:pt>
                <c:pt idx="1615">
                  <c:v>161.38</c:v>
                </c:pt>
                <c:pt idx="1616">
                  <c:v>161.47999999999999</c:v>
                </c:pt>
                <c:pt idx="1617">
                  <c:v>161.58000000000001</c:v>
                </c:pt>
                <c:pt idx="1618">
                  <c:v>161.68</c:v>
                </c:pt>
                <c:pt idx="1619">
                  <c:v>161.78</c:v>
                </c:pt>
                <c:pt idx="1620">
                  <c:v>161.88</c:v>
                </c:pt>
                <c:pt idx="1621">
                  <c:v>161.97999999999999</c:v>
                </c:pt>
                <c:pt idx="1622">
                  <c:v>162.08000000000001</c:v>
                </c:pt>
                <c:pt idx="1623">
                  <c:v>162.18</c:v>
                </c:pt>
                <c:pt idx="1624">
                  <c:v>162.28</c:v>
                </c:pt>
                <c:pt idx="1625">
                  <c:v>162.38</c:v>
                </c:pt>
                <c:pt idx="1626">
                  <c:v>162.47999999999999</c:v>
                </c:pt>
                <c:pt idx="1627">
                  <c:v>162.58000000000001</c:v>
                </c:pt>
                <c:pt idx="1628">
                  <c:v>162.68</c:v>
                </c:pt>
                <c:pt idx="1629">
                  <c:v>162.78</c:v>
                </c:pt>
                <c:pt idx="1630">
                  <c:v>162.88</c:v>
                </c:pt>
                <c:pt idx="1631">
                  <c:v>162.97999999999999</c:v>
                </c:pt>
                <c:pt idx="1632">
                  <c:v>163.08000000000001</c:v>
                </c:pt>
                <c:pt idx="1633">
                  <c:v>163.18</c:v>
                </c:pt>
                <c:pt idx="1634">
                  <c:v>163.28</c:v>
                </c:pt>
                <c:pt idx="1635">
                  <c:v>163.38</c:v>
                </c:pt>
                <c:pt idx="1636">
                  <c:v>163.47999999999999</c:v>
                </c:pt>
                <c:pt idx="1637">
                  <c:v>163.58000000000001</c:v>
                </c:pt>
                <c:pt idx="1638">
                  <c:v>163.68</c:v>
                </c:pt>
                <c:pt idx="1639">
                  <c:v>163.78</c:v>
                </c:pt>
                <c:pt idx="1640">
                  <c:v>163.88</c:v>
                </c:pt>
                <c:pt idx="1641">
                  <c:v>163.98</c:v>
                </c:pt>
                <c:pt idx="1642">
                  <c:v>164.08</c:v>
                </c:pt>
                <c:pt idx="1643">
                  <c:v>164.18</c:v>
                </c:pt>
                <c:pt idx="1644">
                  <c:v>164.28</c:v>
                </c:pt>
                <c:pt idx="1645">
                  <c:v>164.38</c:v>
                </c:pt>
                <c:pt idx="1646">
                  <c:v>164.48</c:v>
                </c:pt>
                <c:pt idx="1647">
                  <c:v>164.58</c:v>
                </c:pt>
                <c:pt idx="1648">
                  <c:v>164.68</c:v>
                </c:pt>
                <c:pt idx="1649">
                  <c:v>164.78</c:v>
                </c:pt>
                <c:pt idx="1650">
                  <c:v>164.88</c:v>
                </c:pt>
                <c:pt idx="1651">
                  <c:v>164.98</c:v>
                </c:pt>
                <c:pt idx="1652">
                  <c:v>165.08</c:v>
                </c:pt>
                <c:pt idx="1653">
                  <c:v>165.18</c:v>
                </c:pt>
                <c:pt idx="1654">
                  <c:v>165.28</c:v>
                </c:pt>
                <c:pt idx="1655">
                  <c:v>165.38</c:v>
                </c:pt>
                <c:pt idx="1656">
                  <c:v>165.48</c:v>
                </c:pt>
                <c:pt idx="1657">
                  <c:v>165.58</c:v>
                </c:pt>
                <c:pt idx="1658">
                  <c:v>165.68</c:v>
                </c:pt>
                <c:pt idx="1659">
                  <c:v>165.78</c:v>
                </c:pt>
                <c:pt idx="1660">
                  <c:v>165.88</c:v>
                </c:pt>
                <c:pt idx="1661">
                  <c:v>165.98</c:v>
                </c:pt>
                <c:pt idx="1662">
                  <c:v>166.08</c:v>
                </c:pt>
                <c:pt idx="1663">
                  <c:v>166.18</c:v>
                </c:pt>
                <c:pt idx="1664">
                  <c:v>166.28</c:v>
                </c:pt>
                <c:pt idx="1665">
                  <c:v>166.38</c:v>
                </c:pt>
                <c:pt idx="1666">
                  <c:v>166.48</c:v>
                </c:pt>
                <c:pt idx="1667">
                  <c:v>166.58</c:v>
                </c:pt>
                <c:pt idx="1668">
                  <c:v>166.68</c:v>
                </c:pt>
                <c:pt idx="1669">
                  <c:v>166.78</c:v>
                </c:pt>
                <c:pt idx="1670">
                  <c:v>166.88</c:v>
                </c:pt>
                <c:pt idx="1671">
                  <c:v>166.98</c:v>
                </c:pt>
                <c:pt idx="1672">
                  <c:v>167.08</c:v>
                </c:pt>
                <c:pt idx="1673">
                  <c:v>167.18</c:v>
                </c:pt>
                <c:pt idx="1674">
                  <c:v>167.28</c:v>
                </c:pt>
                <c:pt idx="1675">
                  <c:v>167.38</c:v>
                </c:pt>
                <c:pt idx="1676">
                  <c:v>167.48</c:v>
                </c:pt>
                <c:pt idx="1677">
                  <c:v>167.58</c:v>
                </c:pt>
                <c:pt idx="1678">
                  <c:v>167.68</c:v>
                </c:pt>
                <c:pt idx="1679">
                  <c:v>167.78</c:v>
                </c:pt>
                <c:pt idx="1680">
                  <c:v>167.88</c:v>
                </c:pt>
                <c:pt idx="1681">
                  <c:v>167.98</c:v>
                </c:pt>
                <c:pt idx="1682">
                  <c:v>168.08</c:v>
                </c:pt>
                <c:pt idx="1683">
                  <c:v>168.18</c:v>
                </c:pt>
                <c:pt idx="1684">
                  <c:v>168.28</c:v>
                </c:pt>
                <c:pt idx="1685">
                  <c:v>168.38</c:v>
                </c:pt>
                <c:pt idx="1686">
                  <c:v>168.48</c:v>
                </c:pt>
                <c:pt idx="1687">
                  <c:v>168.58</c:v>
                </c:pt>
                <c:pt idx="1688">
                  <c:v>168.68</c:v>
                </c:pt>
                <c:pt idx="1689">
                  <c:v>168.78</c:v>
                </c:pt>
                <c:pt idx="1690">
                  <c:v>168.88</c:v>
                </c:pt>
                <c:pt idx="1691">
                  <c:v>168.98</c:v>
                </c:pt>
                <c:pt idx="1692">
                  <c:v>169.08</c:v>
                </c:pt>
                <c:pt idx="1693">
                  <c:v>169.18</c:v>
                </c:pt>
                <c:pt idx="1694">
                  <c:v>169.28</c:v>
                </c:pt>
                <c:pt idx="1695">
                  <c:v>169.38</c:v>
                </c:pt>
                <c:pt idx="1696">
                  <c:v>169.48</c:v>
                </c:pt>
                <c:pt idx="1697">
                  <c:v>169.58</c:v>
                </c:pt>
                <c:pt idx="1698">
                  <c:v>169.68</c:v>
                </c:pt>
                <c:pt idx="1699">
                  <c:v>169.78</c:v>
                </c:pt>
                <c:pt idx="1700">
                  <c:v>169.88</c:v>
                </c:pt>
                <c:pt idx="1701">
                  <c:v>169.98</c:v>
                </c:pt>
                <c:pt idx="1702">
                  <c:v>170.08</c:v>
                </c:pt>
                <c:pt idx="1703">
                  <c:v>170.18</c:v>
                </c:pt>
                <c:pt idx="1704">
                  <c:v>170.28</c:v>
                </c:pt>
                <c:pt idx="1705">
                  <c:v>170.38</c:v>
                </c:pt>
                <c:pt idx="1706">
                  <c:v>170.48</c:v>
                </c:pt>
                <c:pt idx="1707">
                  <c:v>170.58</c:v>
                </c:pt>
                <c:pt idx="1708">
                  <c:v>170.68</c:v>
                </c:pt>
                <c:pt idx="1709">
                  <c:v>170.78</c:v>
                </c:pt>
                <c:pt idx="1710">
                  <c:v>170.88</c:v>
                </c:pt>
                <c:pt idx="1711">
                  <c:v>170.98</c:v>
                </c:pt>
                <c:pt idx="1712">
                  <c:v>171.08</c:v>
                </c:pt>
                <c:pt idx="1713">
                  <c:v>171.18</c:v>
                </c:pt>
                <c:pt idx="1714">
                  <c:v>171.28</c:v>
                </c:pt>
                <c:pt idx="1715">
                  <c:v>171.38</c:v>
                </c:pt>
                <c:pt idx="1716">
                  <c:v>171.48</c:v>
                </c:pt>
                <c:pt idx="1717">
                  <c:v>171.58</c:v>
                </c:pt>
                <c:pt idx="1718">
                  <c:v>171.68</c:v>
                </c:pt>
                <c:pt idx="1719">
                  <c:v>171.78</c:v>
                </c:pt>
                <c:pt idx="1720">
                  <c:v>171.88</c:v>
                </c:pt>
                <c:pt idx="1721">
                  <c:v>171.98</c:v>
                </c:pt>
                <c:pt idx="1722">
                  <c:v>172.08</c:v>
                </c:pt>
                <c:pt idx="1723">
                  <c:v>172.18</c:v>
                </c:pt>
                <c:pt idx="1724">
                  <c:v>172.28</c:v>
                </c:pt>
                <c:pt idx="1725">
                  <c:v>172.38</c:v>
                </c:pt>
                <c:pt idx="1726">
                  <c:v>172.48</c:v>
                </c:pt>
                <c:pt idx="1727">
                  <c:v>172.58</c:v>
                </c:pt>
                <c:pt idx="1728">
                  <c:v>172.68</c:v>
                </c:pt>
                <c:pt idx="1729">
                  <c:v>172.78</c:v>
                </c:pt>
                <c:pt idx="1730">
                  <c:v>172.88</c:v>
                </c:pt>
                <c:pt idx="1731">
                  <c:v>172.98</c:v>
                </c:pt>
                <c:pt idx="1732">
                  <c:v>173.08</c:v>
                </c:pt>
                <c:pt idx="1733">
                  <c:v>173.18</c:v>
                </c:pt>
                <c:pt idx="1734">
                  <c:v>173.28</c:v>
                </c:pt>
                <c:pt idx="1735">
                  <c:v>173.38</c:v>
                </c:pt>
                <c:pt idx="1736">
                  <c:v>173.48</c:v>
                </c:pt>
                <c:pt idx="1737">
                  <c:v>173.58</c:v>
                </c:pt>
                <c:pt idx="1738">
                  <c:v>173.68</c:v>
                </c:pt>
                <c:pt idx="1739">
                  <c:v>173.78</c:v>
                </c:pt>
                <c:pt idx="1740">
                  <c:v>173.88</c:v>
                </c:pt>
                <c:pt idx="1741">
                  <c:v>173.98</c:v>
                </c:pt>
                <c:pt idx="1742">
                  <c:v>174.08</c:v>
                </c:pt>
                <c:pt idx="1743">
                  <c:v>174.18</c:v>
                </c:pt>
                <c:pt idx="1744">
                  <c:v>174.28</c:v>
                </c:pt>
                <c:pt idx="1745">
                  <c:v>174.38</c:v>
                </c:pt>
                <c:pt idx="1746">
                  <c:v>174.48</c:v>
                </c:pt>
                <c:pt idx="1747">
                  <c:v>174.58</c:v>
                </c:pt>
                <c:pt idx="1748">
                  <c:v>174.68</c:v>
                </c:pt>
                <c:pt idx="1749">
                  <c:v>174.78</c:v>
                </c:pt>
                <c:pt idx="1750">
                  <c:v>174.88</c:v>
                </c:pt>
                <c:pt idx="1751">
                  <c:v>174.98</c:v>
                </c:pt>
                <c:pt idx="1752">
                  <c:v>175.08</c:v>
                </c:pt>
                <c:pt idx="1753">
                  <c:v>175.18</c:v>
                </c:pt>
                <c:pt idx="1754">
                  <c:v>175.28</c:v>
                </c:pt>
                <c:pt idx="1755">
                  <c:v>175.38</c:v>
                </c:pt>
                <c:pt idx="1756">
                  <c:v>175.48</c:v>
                </c:pt>
                <c:pt idx="1757">
                  <c:v>175.58</c:v>
                </c:pt>
                <c:pt idx="1758">
                  <c:v>175.68</c:v>
                </c:pt>
                <c:pt idx="1759">
                  <c:v>175.78</c:v>
                </c:pt>
                <c:pt idx="1760">
                  <c:v>175.88</c:v>
                </c:pt>
                <c:pt idx="1761">
                  <c:v>175.98</c:v>
                </c:pt>
                <c:pt idx="1762">
                  <c:v>176.08</c:v>
                </c:pt>
                <c:pt idx="1763">
                  <c:v>176.18</c:v>
                </c:pt>
                <c:pt idx="1764">
                  <c:v>176.28</c:v>
                </c:pt>
                <c:pt idx="1765">
                  <c:v>176.38</c:v>
                </c:pt>
                <c:pt idx="1766">
                  <c:v>176.48</c:v>
                </c:pt>
                <c:pt idx="1767">
                  <c:v>176.58</c:v>
                </c:pt>
                <c:pt idx="1768">
                  <c:v>176.68</c:v>
                </c:pt>
                <c:pt idx="1769">
                  <c:v>176.78</c:v>
                </c:pt>
                <c:pt idx="1770">
                  <c:v>176.88</c:v>
                </c:pt>
                <c:pt idx="1771">
                  <c:v>176.98</c:v>
                </c:pt>
                <c:pt idx="1772">
                  <c:v>177.08</c:v>
                </c:pt>
                <c:pt idx="1773">
                  <c:v>177.18</c:v>
                </c:pt>
                <c:pt idx="1774">
                  <c:v>177.28</c:v>
                </c:pt>
                <c:pt idx="1775">
                  <c:v>177.38</c:v>
                </c:pt>
                <c:pt idx="1776">
                  <c:v>177.48</c:v>
                </c:pt>
                <c:pt idx="1777">
                  <c:v>177.58</c:v>
                </c:pt>
                <c:pt idx="1778">
                  <c:v>177.68</c:v>
                </c:pt>
                <c:pt idx="1779">
                  <c:v>177.78</c:v>
                </c:pt>
                <c:pt idx="1780">
                  <c:v>177.88</c:v>
                </c:pt>
                <c:pt idx="1781">
                  <c:v>177.98</c:v>
                </c:pt>
                <c:pt idx="1782">
                  <c:v>178.08</c:v>
                </c:pt>
                <c:pt idx="1783">
                  <c:v>178.18</c:v>
                </c:pt>
                <c:pt idx="1784">
                  <c:v>178.28</c:v>
                </c:pt>
                <c:pt idx="1785">
                  <c:v>178.38</c:v>
                </c:pt>
                <c:pt idx="1786">
                  <c:v>178.48</c:v>
                </c:pt>
                <c:pt idx="1787">
                  <c:v>178.58</c:v>
                </c:pt>
                <c:pt idx="1788">
                  <c:v>178.68</c:v>
                </c:pt>
                <c:pt idx="1789">
                  <c:v>178.78</c:v>
                </c:pt>
                <c:pt idx="1790">
                  <c:v>178.88</c:v>
                </c:pt>
                <c:pt idx="1791">
                  <c:v>178.98</c:v>
                </c:pt>
                <c:pt idx="1792">
                  <c:v>179.08</c:v>
                </c:pt>
                <c:pt idx="1793">
                  <c:v>179.18</c:v>
                </c:pt>
                <c:pt idx="1794">
                  <c:v>179.28</c:v>
                </c:pt>
                <c:pt idx="1795">
                  <c:v>179.38</c:v>
                </c:pt>
                <c:pt idx="1796">
                  <c:v>179.48</c:v>
                </c:pt>
                <c:pt idx="1797">
                  <c:v>179.58</c:v>
                </c:pt>
                <c:pt idx="1798">
                  <c:v>179.68</c:v>
                </c:pt>
                <c:pt idx="1799">
                  <c:v>179.78</c:v>
                </c:pt>
                <c:pt idx="1800">
                  <c:v>179.88</c:v>
                </c:pt>
                <c:pt idx="1801">
                  <c:v>179.98</c:v>
                </c:pt>
                <c:pt idx="1802">
                  <c:v>180.08</c:v>
                </c:pt>
                <c:pt idx="1803">
                  <c:v>180.18</c:v>
                </c:pt>
                <c:pt idx="1804">
                  <c:v>180.28</c:v>
                </c:pt>
                <c:pt idx="1805">
                  <c:v>180.38</c:v>
                </c:pt>
                <c:pt idx="1806">
                  <c:v>180.48</c:v>
                </c:pt>
                <c:pt idx="1807">
                  <c:v>180.58</c:v>
                </c:pt>
                <c:pt idx="1808">
                  <c:v>180.68</c:v>
                </c:pt>
                <c:pt idx="1809">
                  <c:v>180.78</c:v>
                </c:pt>
                <c:pt idx="1810">
                  <c:v>180.88</c:v>
                </c:pt>
                <c:pt idx="1811">
                  <c:v>180.98</c:v>
                </c:pt>
                <c:pt idx="1812">
                  <c:v>181.08</c:v>
                </c:pt>
                <c:pt idx="1813">
                  <c:v>181.18</c:v>
                </c:pt>
                <c:pt idx="1814">
                  <c:v>181.28</c:v>
                </c:pt>
                <c:pt idx="1815">
                  <c:v>181.38</c:v>
                </c:pt>
                <c:pt idx="1816">
                  <c:v>181.48</c:v>
                </c:pt>
                <c:pt idx="1817">
                  <c:v>181.58</c:v>
                </c:pt>
                <c:pt idx="1818">
                  <c:v>181.68</c:v>
                </c:pt>
                <c:pt idx="1819">
                  <c:v>181.78</c:v>
                </c:pt>
                <c:pt idx="1820">
                  <c:v>181.88</c:v>
                </c:pt>
                <c:pt idx="1821">
                  <c:v>181.98</c:v>
                </c:pt>
                <c:pt idx="1822">
                  <c:v>182.08</c:v>
                </c:pt>
                <c:pt idx="1823">
                  <c:v>182.18</c:v>
                </c:pt>
                <c:pt idx="1824">
                  <c:v>182.28</c:v>
                </c:pt>
                <c:pt idx="1825">
                  <c:v>182.38</c:v>
                </c:pt>
                <c:pt idx="1826">
                  <c:v>182.48</c:v>
                </c:pt>
                <c:pt idx="1827">
                  <c:v>182.58</c:v>
                </c:pt>
                <c:pt idx="1828">
                  <c:v>182.68</c:v>
                </c:pt>
                <c:pt idx="1829">
                  <c:v>182.78</c:v>
                </c:pt>
                <c:pt idx="1830">
                  <c:v>182.88</c:v>
                </c:pt>
                <c:pt idx="1831">
                  <c:v>182.98</c:v>
                </c:pt>
                <c:pt idx="1832">
                  <c:v>183.08</c:v>
                </c:pt>
                <c:pt idx="1833">
                  <c:v>183.18</c:v>
                </c:pt>
                <c:pt idx="1834">
                  <c:v>183.28</c:v>
                </c:pt>
                <c:pt idx="1835">
                  <c:v>183.38</c:v>
                </c:pt>
                <c:pt idx="1836">
                  <c:v>183.48</c:v>
                </c:pt>
                <c:pt idx="1837">
                  <c:v>183.58</c:v>
                </c:pt>
                <c:pt idx="1838">
                  <c:v>183.68</c:v>
                </c:pt>
                <c:pt idx="1839">
                  <c:v>183.78</c:v>
                </c:pt>
                <c:pt idx="1840">
                  <c:v>183.88</c:v>
                </c:pt>
                <c:pt idx="1841">
                  <c:v>183.98</c:v>
                </c:pt>
                <c:pt idx="1842">
                  <c:v>184.08</c:v>
                </c:pt>
                <c:pt idx="1843">
                  <c:v>184.18</c:v>
                </c:pt>
                <c:pt idx="1844">
                  <c:v>184.28</c:v>
                </c:pt>
                <c:pt idx="1845">
                  <c:v>184.38</c:v>
                </c:pt>
                <c:pt idx="1846">
                  <c:v>184.48</c:v>
                </c:pt>
                <c:pt idx="1847">
                  <c:v>184.58</c:v>
                </c:pt>
                <c:pt idx="1848">
                  <c:v>184.68</c:v>
                </c:pt>
                <c:pt idx="1849">
                  <c:v>184.78</c:v>
                </c:pt>
                <c:pt idx="1850">
                  <c:v>184.88</c:v>
                </c:pt>
                <c:pt idx="1851">
                  <c:v>184.98</c:v>
                </c:pt>
                <c:pt idx="1852">
                  <c:v>185.08</c:v>
                </c:pt>
                <c:pt idx="1853">
                  <c:v>185.18</c:v>
                </c:pt>
                <c:pt idx="1854">
                  <c:v>185.28</c:v>
                </c:pt>
                <c:pt idx="1855">
                  <c:v>185.38</c:v>
                </c:pt>
                <c:pt idx="1856">
                  <c:v>185.48</c:v>
                </c:pt>
                <c:pt idx="1857">
                  <c:v>185.58</c:v>
                </c:pt>
                <c:pt idx="1858">
                  <c:v>185.68</c:v>
                </c:pt>
                <c:pt idx="1859">
                  <c:v>185.78</c:v>
                </c:pt>
                <c:pt idx="1860">
                  <c:v>185.88</c:v>
                </c:pt>
                <c:pt idx="1861">
                  <c:v>185.98</c:v>
                </c:pt>
                <c:pt idx="1862">
                  <c:v>186.08</c:v>
                </c:pt>
                <c:pt idx="1863">
                  <c:v>186.18</c:v>
                </c:pt>
                <c:pt idx="1864">
                  <c:v>186.28</c:v>
                </c:pt>
                <c:pt idx="1865">
                  <c:v>186.38</c:v>
                </c:pt>
                <c:pt idx="1866">
                  <c:v>186.48</c:v>
                </c:pt>
                <c:pt idx="1867">
                  <c:v>186.58</c:v>
                </c:pt>
                <c:pt idx="1868">
                  <c:v>186.68</c:v>
                </c:pt>
                <c:pt idx="1869">
                  <c:v>186.78</c:v>
                </c:pt>
                <c:pt idx="1870">
                  <c:v>186.88</c:v>
                </c:pt>
                <c:pt idx="1871">
                  <c:v>186.98</c:v>
                </c:pt>
                <c:pt idx="1872">
                  <c:v>187.08</c:v>
                </c:pt>
                <c:pt idx="1873">
                  <c:v>187.18</c:v>
                </c:pt>
                <c:pt idx="1874">
                  <c:v>187.28</c:v>
                </c:pt>
                <c:pt idx="1875">
                  <c:v>187.38</c:v>
                </c:pt>
                <c:pt idx="1876">
                  <c:v>187.48</c:v>
                </c:pt>
                <c:pt idx="1877">
                  <c:v>187.58</c:v>
                </c:pt>
                <c:pt idx="1878">
                  <c:v>187.68</c:v>
                </c:pt>
                <c:pt idx="1879">
                  <c:v>187.78</c:v>
                </c:pt>
                <c:pt idx="1880">
                  <c:v>187.88</c:v>
                </c:pt>
                <c:pt idx="1881">
                  <c:v>187.98</c:v>
                </c:pt>
                <c:pt idx="1882">
                  <c:v>188.08</c:v>
                </c:pt>
                <c:pt idx="1883">
                  <c:v>188.18</c:v>
                </c:pt>
                <c:pt idx="1884">
                  <c:v>188.28</c:v>
                </c:pt>
                <c:pt idx="1885">
                  <c:v>188.38</c:v>
                </c:pt>
                <c:pt idx="1886">
                  <c:v>188.48</c:v>
                </c:pt>
                <c:pt idx="1887">
                  <c:v>188.58</c:v>
                </c:pt>
                <c:pt idx="1888">
                  <c:v>188.68</c:v>
                </c:pt>
                <c:pt idx="1889">
                  <c:v>188.78</c:v>
                </c:pt>
                <c:pt idx="1890">
                  <c:v>188.88</c:v>
                </c:pt>
                <c:pt idx="1891">
                  <c:v>188.98</c:v>
                </c:pt>
                <c:pt idx="1892">
                  <c:v>189.08</c:v>
                </c:pt>
                <c:pt idx="1893">
                  <c:v>189.18</c:v>
                </c:pt>
                <c:pt idx="1894">
                  <c:v>189.28</c:v>
                </c:pt>
                <c:pt idx="1895">
                  <c:v>189.38</c:v>
                </c:pt>
                <c:pt idx="1896">
                  <c:v>189.48</c:v>
                </c:pt>
                <c:pt idx="1897">
                  <c:v>189.58</c:v>
                </c:pt>
                <c:pt idx="1898">
                  <c:v>189.68</c:v>
                </c:pt>
                <c:pt idx="1899">
                  <c:v>189.78</c:v>
                </c:pt>
                <c:pt idx="1900">
                  <c:v>189.88</c:v>
                </c:pt>
                <c:pt idx="1901">
                  <c:v>189.98</c:v>
                </c:pt>
                <c:pt idx="1902">
                  <c:v>190.08</c:v>
                </c:pt>
                <c:pt idx="1903">
                  <c:v>190.18</c:v>
                </c:pt>
                <c:pt idx="1904">
                  <c:v>190.28</c:v>
                </c:pt>
                <c:pt idx="1905">
                  <c:v>190.38</c:v>
                </c:pt>
                <c:pt idx="1906">
                  <c:v>190.48</c:v>
                </c:pt>
                <c:pt idx="1907">
                  <c:v>190.58</c:v>
                </c:pt>
                <c:pt idx="1908">
                  <c:v>190.68</c:v>
                </c:pt>
                <c:pt idx="1909">
                  <c:v>190.78</c:v>
                </c:pt>
                <c:pt idx="1910">
                  <c:v>190.88</c:v>
                </c:pt>
                <c:pt idx="1911">
                  <c:v>190.98</c:v>
                </c:pt>
                <c:pt idx="1912">
                  <c:v>191.08</c:v>
                </c:pt>
                <c:pt idx="1913">
                  <c:v>191.18</c:v>
                </c:pt>
                <c:pt idx="1914">
                  <c:v>191.28</c:v>
                </c:pt>
                <c:pt idx="1915">
                  <c:v>191.38</c:v>
                </c:pt>
                <c:pt idx="1916">
                  <c:v>191.48</c:v>
                </c:pt>
                <c:pt idx="1917">
                  <c:v>191.58</c:v>
                </c:pt>
                <c:pt idx="1918">
                  <c:v>191.68</c:v>
                </c:pt>
                <c:pt idx="1919">
                  <c:v>191.78</c:v>
                </c:pt>
                <c:pt idx="1920">
                  <c:v>191.88</c:v>
                </c:pt>
                <c:pt idx="1921">
                  <c:v>191.98</c:v>
                </c:pt>
                <c:pt idx="1922">
                  <c:v>192.08</c:v>
                </c:pt>
                <c:pt idx="1923">
                  <c:v>192.18</c:v>
                </c:pt>
                <c:pt idx="1924">
                  <c:v>192.28</c:v>
                </c:pt>
                <c:pt idx="1925">
                  <c:v>192.38</c:v>
                </c:pt>
                <c:pt idx="1926">
                  <c:v>192.48</c:v>
                </c:pt>
                <c:pt idx="1927">
                  <c:v>192.58</c:v>
                </c:pt>
                <c:pt idx="1928">
                  <c:v>192.68</c:v>
                </c:pt>
                <c:pt idx="1929">
                  <c:v>192.78</c:v>
                </c:pt>
                <c:pt idx="1930">
                  <c:v>192.88</c:v>
                </c:pt>
                <c:pt idx="1931">
                  <c:v>192.98</c:v>
                </c:pt>
                <c:pt idx="1932">
                  <c:v>193.08</c:v>
                </c:pt>
                <c:pt idx="1933">
                  <c:v>193.18</c:v>
                </c:pt>
                <c:pt idx="1934">
                  <c:v>193.28</c:v>
                </c:pt>
                <c:pt idx="1935">
                  <c:v>193.38</c:v>
                </c:pt>
                <c:pt idx="1936">
                  <c:v>193.48</c:v>
                </c:pt>
                <c:pt idx="1937">
                  <c:v>193.58</c:v>
                </c:pt>
                <c:pt idx="1938">
                  <c:v>193.68</c:v>
                </c:pt>
                <c:pt idx="1939">
                  <c:v>193.78</c:v>
                </c:pt>
                <c:pt idx="1940">
                  <c:v>193.88</c:v>
                </c:pt>
                <c:pt idx="1941">
                  <c:v>193.98</c:v>
                </c:pt>
                <c:pt idx="1942">
                  <c:v>194.08</c:v>
                </c:pt>
                <c:pt idx="1943">
                  <c:v>194.18</c:v>
                </c:pt>
                <c:pt idx="1944">
                  <c:v>194.28</c:v>
                </c:pt>
                <c:pt idx="1945">
                  <c:v>194.38</c:v>
                </c:pt>
                <c:pt idx="1946">
                  <c:v>194.48</c:v>
                </c:pt>
                <c:pt idx="1947">
                  <c:v>194.58</c:v>
                </c:pt>
                <c:pt idx="1948">
                  <c:v>194.68</c:v>
                </c:pt>
                <c:pt idx="1949">
                  <c:v>194.78</c:v>
                </c:pt>
                <c:pt idx="1950">
                  <c:v>194.88</c:v>
                </c:pt>
                <c:pt idx="1951">
                  <c:v>194.98</c:v>
                </c:pt>
                <c:pt idx="1952">
                  <c:v>195.08</c:v>
                </c:pt>
                <c:pt idx="1953">
                  <c:v>195.18</c:v>
                </c:pt>
                <c:pt idx="1954">
                  <c:v>195.28</c:v>
                </c:pt>
                <c:pt idx="1955">
                  <c:v>195.38</c:v>
                </c:pt>
                <c:pt idx="1956">
                  <c:v>195.48</c:v>
                </c:pt>
                <c:pt idx="1957">
                  <c:v>195.58</c:v>
                </c:pt>
                <c:pt idx="1958">
                  <c:v>195.68</c:v>
                </c:pt>
                <c:pt idx="1959">
                  <c:v>195.78</c:v>
                </c:pt>
                <c:pt idx="1960">
                  <c:v>195.88</c:v>
                </c:pt>
                <c:pt idx="1961">
                  <c:v>195.98</c:v>
                </c:pt>
                <c:pt idx="1962">
                  <c:v>196.08</c:v>
                </c:pt>
                <c:pt idx="1963">
                  <c:v>196.18</c:v>
                </c:pt>
                <c:pt idx="1964">
                  <c:v>196.28</c:v>
                </c:pt>
                <c:pt idx="1965">
                  <c:v>196.38</c:v>
                </c:pt>
                <c:pt idx="1966">
                  <c:v>196.48</c:v>
                </c:pt>
                <c:pt idx="1967">
                  <c:v>196.58</c:v>
                </c:pt>
                <c:pt idx="1968">
                  <c:v>196.68</c:v>
                </c:pt>
                <c:pt idx="1969">
                  <c:v>196.78</c:v>
                </c:pt>
                <c:pt idx="1970">
                  <c:v>196.88</c:v>
                </c:pt>
                <c:pt idx="1971">
                  <c:v>196.98</c:v>
                </c:pt>
                <c:pt idx="1972">
                  <c:v>197.08</c:v>
                </c:pt>
                <c:pt idx="1973">
                  <c:v>197.18</c:v>
                </c:pt>
                <c:pt idx="1974">
                  <c:v>197.28</c:v>
                </c:pt>
                <c:pt idx="1975">
                  <c:v>197.38</c:v>
                </c:pt>
                <c:pt idx="1976">
                  <c:v>197.48</c:v>
                </c:pt>
                <c:pt idx="1977">
                  <c:v>197.58</c:v>
                </c:pt>
                <c:pt idx="1978">
                  <c:v>197.68</c:v>
                </c:pt>
                <c:pt idx="1979">
                  <c:v>197.78</c:v>
                </c:pt>
                <c:pt idx="1980">
                  <c:v>197.88</c:v>
                </c:pt>
                <c:pt idx="1981">
                  <c:v>197.98</c:v>
                </c:pt>
                <c:pt idx="1982">
                  <c:v>198.08</c:v>
                </c:pt>
                <c:pt idx="1983">
                  <c:v>198.18</c:v>
                </c:pt>
                <c:pt idx="1984">
                  <c:v>198.28</c:v>
                </c:pt>
                <c:pt idx="1985">
                  <c:v>198.38</c:v>
                </c:pt>
                <c:pt idx="1986">
                  <c:v>198.48</c:v>
                </c:pt>
                <c:pt idx="1987">
                  <c:v>198.58</c:v>
                </c:pt>
                <c:pt idx="1988">
                  <c:v>198.68</c:v>
                </c:pt>
                <c:pt idx="1989">
                  <c:v>198.78</c:v>
                </c:pt>
                <c:pt idx="1990">
                  <c:v>198.88</c:v>
                </c:pt>
                <c:pt idx="1991">
                  <c:v>198.98</c:v>
                </c:pt>
                <c:pt idx="1992">
                  <c:v>199.08</c:v>
                </c:pt>
                <c:pt idx="1993">
                  <c:v>199.18</c:v>
                </c:pt>
                <c:pt idx="1994">
                  <c:v>199.28</c:v>
                </c:pt>
                <c:pt idx="1995">
                  <c:v>199.38</c:v>
                </c:pt>
                <c:pt idx="1996">
                  <c:v>199.48</c:v>
                </c:pt>
                <c:pt idx="1997">
                  <c:v>199.58</c:v>
                </c:pt>
                <c:pt idx="1998">
                  <c:v>199.68</c:v>
                </c:pt>
                <c:pt idx="1999">
                  <c:v>199.78</c:v>
                </c:pt>
                <c:pt idx="2000">
                  <c:v>199.88</c:v>
                </c:pt>
                <c:pt idx="2001">
                  <c:v>199.98</c:v>
                </c:pt>
                <c:pt idx="2002">
                  <c:v>200.08</c:v>
                </c:pt>
                <c:pt idx="2003">
                  <c:v>200.18</c:v>
                </c:pt>
                <c:pt idx="2004">
                  <c:v>200.28</c:v>
                </c:pt>
                <c:pt idx="2005">
                  <c:v>200.38</c:v>
                </c:pt>
                <c:pt idx="2006">
                  <c:v>200.48</c:v>
                </c:pt>
                <c:pt idx="2007">
                  <c:v>200.58</c:v>
                </c:pt>
                <c:pt idx="2008">
                  <c:v>200.68</c:v>
                </c:pt>
                <c:pt idx="2009">
                  <c:v>200.78</c:v>
                </c:pt>
                <c:pt idx="2010">
                  <c:v>200.88</c:v>
                </c:pt>
                <c:pt idx="2011">
                  <c:v>200.98</c:v>
                </c:pt>
                <c:pt idx="2012">
                  <c:v>201.08</c:v>
                </c:pt>
                <c:pt idx="2013">
                  <c:v>201.18</c:v>
                </c:pt>
                <c:pt idx="2014">
                  <c:v>201.28</c:v>
                </c:pt>
                <c:pt idx="2015">
                  <c:v>201.38</c:v>
                </c:pt>
                <c:pt idx="2016">
                  <c:v>201.48</c:v>
                </c:pt>
                <c:pt idx="2017">
                  <c:v>201.58</c:v>
                </c:pt>
                <c:pt idx="2018">
                  <c:v>201.68</c:v>
                </c:pt>
                <c:pt idx="2019">
                  <c:v>201.78</c:v>
                </c:pt>
                <c:pt idx="2020">
                  <c:v>201.88</c:v>
                </c:pt>
                <c:pt idx="2021">
                  <c:v>201.98</c:v>
                </c:pt>
                <c:pt idx="2022">
                  <c:v>202.08</c:v>
                </c:pt>
                <c:pt idx="2023">
                  <c:v>202.18</c:v>
                </c:pt>
                <c:pt idx="2024">
                  <c:v>202.28</c:v>
                </c:pt>
                <c:pt idx="2025">
                  <c:v>202.38</c:v>
                </c:pt>
                <c:pt idx="2026">
                  <c:v>202.48</c:v>
                </c:pt>
                <c:pt idx="2027">
                  <c:v>202.58</c:v>
                </c:pt>
                <c:pt idx="2028">
                  <c:v>202.68</c:v>
                </c:pt>
                <c:pt idx="2029">
                  <c:v>202.78</c:v>
                </c:pt>
                <c:pt idx="2030">
                  <c:v>202.88</c:v>
                </c:pt>
                <c:pt idx="2031">
                  <c:v>202.98</c:v>
                </c:pt>
                <c:pt idx="2032">
                  <c:v>203.08</c:v>
                </c:pt>
                <c:pt idx="2033">
                  <c:v>203.18</c:v>
                </c:pt>
                <c:pt idx="2034">
                  <c:v>203.28</c:v>
                </c:pt>
                <c:pt idx="2035">
                  <c:v>203.38</c:v>
                </c:pt>
                <c:pt idx="2036">
                  <c:v>203.48</c:v>
                </c:pt>
                <c:pt idx="2037">
                  <c:v>203.58</c:v>
                </c:pt>
                <c:pt idx="2038">
                  <c:v>203.68</c:v>
                </c:pt>
                <c:pt idx="2039">
                  <c:v>203.78</c:v>
                </c:pt>
                <c:pt idx="2040">
                  <c:v>203.88</c:v>
                </c:pt>
                <c:pt idx="2041">
                  <c:v>203.98</c:v>
                </c:pt>
                <c:pt idx="2042">
                  <c:v>204.08</c:v>
                </c:pt>
                <c:pt idx="2043">
                  <c:v>204.18</c:v>
                </c:pt>
                <c:pt idx="2044">
                  <c:v>204.28</c:v>
                </c:pt>
                <c:pt idx="2045">
                  <c:v>204.38</c:v>
                </c:pt>
                <c:pt idx="2046">
                  <c:v>204.48</c:v>
                </c:pt>
                <c:pt idx="2047">
                  <c:v>204.58</c:v>
                </c:pt>
                <c:pt idx="2048">
                  <c:v>204.68</c:v>
                </c:pt>
                <c:pt idx="2049">
                  <c:v>204.78</c:v>
                </c:pt>
                <c:pt idx="2050">
                  <c:v>204.88</c:v>
                </c:pt>
                <c:pt idx="2051">
                  <c:v>204.98</c:v>
                </c:pt>
                <c:pt idx="2052">
                  <c:v>205.08</c:v>
                </c:pt>
                <c:pt idx="2053">
                  <c:v>205.18</c:v>
                </c:pt>
                <c:pt idx="2054">
                  <c:v>205.28</c:v>
                </c:pt>
                <c:pt idx="2055">
                  <c:v>205.38</c:v>
                </c:pt>
                <c:pt idx="2056">
                  <c:v>205.48</c:v>
                </c:pt>
                <c:pt idx="2057">
                  <c:v>205.58</c:v>
                </c:pt>
                <c:pt idx="2058">
                  <c:v>205.68</c:v>
                </c:pt>
                <c:pt idx="2059">
                  <c:v>205.78</c:v>
                </c:pt>
                <c:pt idx="2060">
                  <c:v>205.88</c:v>
                </c:pt>
                <c:pt idx="2061">
                  <c:v>205.98</c:v>
                </c:pt>
                <c:pt idx="2062">
                  <c:v>206.08</c:v>
                </c:pt>
                <c:pt idx="2063">
                  <c:v>206.18</c:v>
                </c:pt>
                <c:pt idx="2064">
                  <c:v>206.28</c:v>
                </c:pt>
                <c:pt idx="2065">
                  <c:v>206.38</c:v>
                </c:pt>
                <c:pt idx="2066">
                  <c:v>206.48</c:v>
                </c:pt>
                <c:pt idx="2067">
                  <c:v>206.58</c:v>
                </c:pt>
                <c:pt idx="2068">
                  <c:v>206.68</c:v>
                </c:pt>
                <c:pt idx="2069">
                  <c:v>206.78</c:v>
                </c:pt>
                <c:pt idx="2070">
                  <c:v>206.88</c:v>
                </c:pt>
                <c:pt idx="2071">
                  <c:v>206.98</c:v>
                </c:pt>
                <c:pt idx="2072">
                  <c:v>207.08</c:v>
                </c:pt>
                <c:pt idx="2073">
                  <c:v>207.18</c:v>
                </c:pt>
                <c:pt idx="2074">
                  <c:v>207.28</c:v>
                </c:pt>
                <c:pt idx="2075">
                  <c:v>207.38</c:v>
                </c:pt>
                <c:pt idx="2076">
                  <c:v>207.48</c:v>
                </c:pt>
                <c:pt idx="2077">
                  <c:v>207.58</c:v>
                </c:pt>
                <c:pt idx="2078">
                  <c:v>207.68</c:v>
                </c:pt>
                <c:pt idx="2079">
                  <c:v>207.78</c:v>
                </c:pt>
                <c:pt idx="2080">
                  <c:v>207.88</c:v>
                </c:pt>
                <c:pt idx="2081">
                  <c:v>207.98</c:v>
                </c:pt>
                <c:pt idx="2082">
                  <c:v>208.08</c:v>
                </c:pt>
                <c:pt idx="2083">
                  <c:v>208.18</c:v>
                </c:pt>
                <c:pt idx="2084">
                  <c:v>208.28</c:v>
                </c:pt>
                <c:pt idx="2085">
                  <c:v>208.38</c:v>
                </c:pt>
                <c:pt idx="2086">
                  <c:v>208.48</c:v>
                </c:pt>
                <c:pt idx="2087">
                  <c:v>208.58</c:v>
                </c:pt>
                <c:pt idx="2088">
                  <c:v>208.68</c:v>
                </c:pt>
                <c:pt idx="2089">
                  <c:v>208.78</c:v>
                </c:pt>
                <c:pt idx="2090">
                  <c:v>208.88</c:v>
                </c:pt>
                <c:pt idx="2091">
                  <c:v>208.98</c:v>
                </c:pt>
                <c:pt idx="2092">
                  <c:v>209.08</c:v>
                </c:pt>
                <c:pt idx="2093">
                  <c:v>209.18</c:v>
                </c:pt>
                <c:pt idx="2094">
                  <c:v>209.28</c:v>
                </c:pt>
                <c:pt idx="2095">
                  <c:v>209.38</c:v>
                </c:pt>
                <c:pt idx="2096">
                  <c:v>209.48</c:v>
                </c:pt>
                <c:pt idx="2097">
                  <c:v>209.58</c:v>
                </c:pt>
                <c:pt idx="2098">
                  <c:v>209.68</c:v>
                </c:pt>
                <c:pt idx="2099">
                  <c:v>209.78</c:v>
                </c:pt>
                <c:pt idx="2100">
                  <c:v>209.88</c:v>
                </c:pt>
                <c:pt idx="2101">
                  <c:v>209.98</c:v>
                </c:pt>
                <c:pt idx="2102">
                  <c:v>210.08</c:v>
                </c:pt>
                <c:pt idx="2103">
                  <c:v>210.18</c:v>
                </c:pt>
                <c:pt idx="2104">
                  <c:v>210.28</c:v>
                </c:pt>
                <c:pt idx="2105">
                  <c:v>210.38</c:v>
                </c:pt>
                <c:pt idx="2106">
                  <c:v>210.48</c:v>
                </c:pt>
                <c:pt idx="2107">
                  <c:v>210.58</c:v>
                </c:pt>
                <c:pt idx="2108">
                  <c:v>210.68</c:v>
                </c:pt>
                <c:pt idx="2109">
                  <c:v>210.78</c:v>
                </c:pt>
                <c:pt idx="2110">
                  <c:v>210.88</c:v>
                </c:pt>
                <c:pt idx="2111">
                  <c:v>210.98</c:v>
                </c:pt>
                <c:pt idx="2112">
                  <c:v>211.08</c:v>
                </c:pt>
                <c:pt idx="2113">
                  <c:v>211.18</c:v>
                </c:pt>
                <c:pt idx="2114">
                  <c:v>211.28</c:v>
                </c:pt>
                <c:pt idx="2115">
                  <c:v>211.38</c:v>
                </c:pt>
                <c:pt idx="2116">
                  <c:v>211.48</c:v>
                </c:pt>
                <c:pt idx="2117">
                  <c:v>211.58</c:v>
                </c:pt>
                <c:pt idx="2118">
                  <c:v>211.68</c:v>
                </c:pt>
                <c:pt idx="2119">
                  <c:v>211.78</c:v>
                </c:pt>
                <c:pt idx="2120">
                  <c:v>211.88</c:v>
                </c:pt>
                <c:pt idx="2121">
                  <c:v>211.98</c:v>
                </c:pt>
                <c:pt idx="2122">
                  <c:v>212.08</c:v>
                </c:pt>
                <c:pt idx="2123">
                  <c:v>212.18</c:v>
                </c:pt>
                <c:pt idx="2124">
                  <c:v>212.28</c:v>
                </c:pt>
                <c:pt idx="2125">
                  <c:v>212.38</c:v>
                </c:pt>
                <c:pt idx="2126">
                  <c:v>212.48</c:v>
                </c:pt>
                <c:pt idx="2127">
                  <c:v>212.58</c:v>
                </c:pt>
                <c:pt idx="2128">
                  <c:v>212.68</c:v>
                </c:pt>
                <c:pt idx="2129">
                  <c:v>212.78</c:v>
                </c:pt>
                <c:pt idx="2130">
                  <c:v>212.88</c:v>
                </c:pt>
                <c:pt idx="2131">
                  <c:v>212.98</c:v>
                </c:pt>
                <c:pt idx="2132">
                  <c:v>213.08</c:v>
                </c:pt>
                <c:pt idx="2133">
                  <c:v>213.18</c:v>
                </c:pt>
                <c:pt idx="2134">
                  <c:v>213.28</c:v>
                </c:pt>
                <c:pt idx="2135">
                  <c:v>213.38</c:v>
                </c:pt>
                <c:pt idx="2136">
                  <c:v>213.48</c:v>
                </c:pt>
                <c:pt idx="2137">
                  <c:v>213.58</c:v>
                </c:pt>
                <c:pt idx="2138">
                  <c:v>213.68</c:v>
                </c:pt>
                <c:pt idx="2139">
                  <c:v>213.78</c:v>
                </c:pt>
                <c:pt idx="2140">
                  <c:v>213.88</c:v>
                </c:pt>
                <c:pt idx="2141">
                  <c:v>213.98</c:v>
                </c:pt>
                <c:pt idx="2142">
                  <c:v>214.08</c:v>
                </c:pt>
                <c:pt idx="2143">
                  <c:v>214.18</c:v>
                </c:pt>
                <c:pt idx="2144">
                  <c:v>214.28</c:v>
                </c:pt>
                <c:pt idx="2145">
                  <c:v>214.38</c:v>
                </c:pt>
                <c:pt idx="2146">
                  <c:v>214.48</c:v>
                </c:pt>
                <c:pt idx="2147">
                  <c:v>214.58</c:v>
                </c:pt>
                <c:pt idx="2148">
                  <c:v>214.68</c:v>
                </c:pt>
                <c:pt idx="2149">
                  <c:v>214.78</c:v>
                </c:pt>
                <c:pt idx="2150">
                  <c:v>214.88</c:v>
                </c:pt>
                <c:pt idx="2151">
                  <c:v>214.98</c:v>
                </c:pt>
                <c:pt idx="2152">
                  <c:v>215.08</c:v>
                </c:pt>
                <c:pt idx="2153">
                  <c:v>215.18</c:v>
                </c:pt>
                <c:pt idx="2154">
                  <c:v>215.28</c:v>
                </c:pt>
                <c:pt idx="2155">
                  <c:v>215.38</c:v>
                </c:pt>
                <c:pt idx="2156">
                  <c:v>215.48</c:v>
                </c:pt>
                <c:pt idx="2157">
                  <c:v>215.58</c:v>
                </c:pt>
                <c:pt idx="2158">
                  <c:v>215.68</c:v>
                </c:pt>
                <c:pt idx="2159">
                  <c:v>215.78</c:v>
                </c:pt>
                <c:pt idx="2160">
                  <c:v>215.88</c:v>
                </c:pt>
                <c:pt idx="2161">
                  <c:v>215.98</c:v>
                </c:pt>
                <c:pt idx="2162">
                  <c:v>216.08</c:v>
                </c:pt>
                <c:pt idx="2163">
                  <c:v>216.18</c:v>
                </c:pt>
                <c:pt idx="2164">
                  <c:v>216.28</c:v>
                </c:pt>
                <c:pt idx="2165">
                  <c:v>216.38</c:v>
                </c:pt>
                <c:pt idx="2166">
                  <c:v>216.48</c:v>
                </c:pt>
                <c:pt idx="2167">
                  <c:v>216.58</c:v>
                </c:pt>
                <c:pt idx="2168">
                  <c:v>216.68</c:v>
                </c:pt>
                <c:pt idx="2169">
                  <c:v>216.78</c:v>
                </c:pt>
                <c:pt idx="2170">
                  <c:v>216.88</c:v>
                </c:pt>
                <c:pt idx="2171">
                  <c:v>216.98</c:v>
                </c:pt>
                <c:pt idx="2172">
                  <c:v>217.08</c:v>
                </c:pt>
                <c:pt idx="2173">
                  <c:v>217.18</c:v>
                </c:pt>
                <c:pt idx="2174">
                  <c:v>217.28</c:v>
                </c:pt>
                <c:pt idx="2175">
                  <c:v>217.38</c:v>
                </c:pt>
                <c:pt idx="2176">
                  <c:v>217.48</c:v>
                </c:pt>
                <c:pt idx="2177">
                  <c:v>217.58</c:v>
                </c:pt>
                <c:pt idx="2178">
                  <c:v>217.68</c:v>
                </c:pt>
                <c:pt idx="2179">
                  <c:v>217.78</c:v>
                </c:pt>
                <c:pt idx="2180">
                  <c:v>217.88</c:v>
                </c:pt>
                <c:pt idx="2181">
                  <c:v>217.98</c:v>
                </c:pt>
                <c:pt idx="2182">
                  <c:v>218.08</c:v>
                </c:pt>
                <c:pt idx="2183">
                  <c:v>218.18</c:v>
                </c:pt>
                <c:pt idx="2184">
                  <c:v>218.28</c:v>
                </c:pt>
                <c:pt idx="2185">
                  <c:v>218.38</c:v>
                </c:pt>
                <c:pt idx="2186">
                  <c:v>218.48</c:v>
                </c:pt>
                <c:pt idx="2187">
                  <c:v>218.58</c:v>
                </c:pt>
                <c:pt idx="2188">
                  <c:v>218.68</c:v>
                </c:pt>
                <c:pt idx="2189">
                  <c:v>218.78</c:v>
                </c:pt>
                <c:pt idx="2190">
                  <c:v>218.88</c:v>
                </c:pt>
                <c:pt idx="2191">
                  <c:v>218.98</c:v>
                </c:pt>
                <c:pt idx="2192">
                  <c:v>219.08</c:v>
                </c:pt>
                <c:pt idx="2193">
                  <c:v>219.18</c:v>
                </c:pt>
                <c:pt idx="2194">
                  <c:v>219.28</c:v>
                </c:pt>
                <c:pt idx="2195">
                  <c:v>219.38</c:v>
                </c:pt>
                <c:pt idx="2196">
                  <c:v>219.48</c:v>
                </c:pt>
                <c:pt idx="2197">
                  <c:v>219.58</c:v>
                </c:pt>
                <c:pt idx="2198">
                  <c:v>219.68</c:v>
                </c:pt>
                <c:pt idx="2199">
                  <c:v>219.78</c:v>
                </c:pt>
                <c:pt idx="2200">
                  <c:v>219.88</c:v>
                </c:pt>
                <c:pt idx="2201">
                  <c:v>219.98</c:v>
                </c:pt>
                <c:pt idx="2202">
                  <c:v>220.08</c:v>
                </c:pt>
                <c:pt idx="2203">
                  <c:v>220.18</c:v>
                </c:pt>
                <c:pt idx="2204">
                  <c:v>220.28</c:v>
                </c:pt>
                <c:pt idx="2205">
                  <c:v>220.38</c:v>
                </c:pt>
                <c:pt idx="2206">
                  <c:v>220.48</c:v>
                </c:pt>
                <c:pt idx="2207">
                  <c:v>220.58</c:v>
                </c:pt>
                <c:pt idx="2208">
                  <c:v>220.68</c:v>
                </c:pt>
                <c:pt idx="2209">
                  <c:v>220.78</c:v>
                </c:pt>
                <c:pt idx="2210">
                  <c:v>220.88</c:v>
                </c:pt>
                <c:pt idx="2211">
                  <c:v>220.98</c:v>
                </c:pt>
                <c:pt idx="2212">
                  <c:v>221.08</c:v>
                </c:pt>
                <c:pt idx="2213">
                  <c:v>221.18</c:v>
                </c:pt>
                <c:pt idx="2214">
                  <c:v>221.28</c:v>
                </c:pt>
                <c:pt idx="2215">
                  <c:v>221.38</c:v>
                </c:pt>
                <c:pt idx="2216">
                  <c:v>221.48</c:v>
                </c:pt>
                <c:pt idx="2217">
                  <c:v>221.58</c:v>
                </c:pt>
                <c:pt idx="2218">
                  <c:v>221.68</c:v>
                </c:pt>
                <c:pt idx="2219">
                  <c:v>221.78</c:v>
                </c:pt>
                <c:pt idx="2220">
                  <c:v>221.88</c:v>
                </c:pt>
                <c:pt idx="2221">
                  <c:v>221.98</c:v>
                </c:pt>
                <c:pt idx="2222">
                  <c:v>222.08</c:v>
                </c:pt>
                <c:pt idx="2223">
                  <c:v>222.18</c:v>
                </c:pt>
                <c:pt idx="2224">
                  <c:v>222.28</c:v>
                </c:pt>
                <c:pt idx="2225">
                  <c:v>222.38</c:v>
                </c:pt>
                <c:pt idx="2226">
                  <c:v>222.48</c:v>
                </c:pt>
                <c:pt idx="2227">
                  <c:v>222.58</c:v>
                </c:pt>
                <c:pt idx="2228">
                  <c:v>222.68</c:v>
                </c:pt>
                <c:pt idx="2229">
                  <c:v>222.78</c:v>
                </c:pt>
                <c:pt idx="2230">
                  <c:v>222.88</c:v>
                </c:pt>
                <c:pt idx="2231">
                  <c:v>222.98</c:v>
                </c:pt>
                <c:pt idx="2232">
                  <c:v>223.08</c:v>
                </c:pt>
                <c:pt idx="2233">
                  <c:v>223.18</c:v>
                </c:pt>
                <c:pt idx="2234">
                  <c:v>223.28</c:v>
                </c:pt>
                <c:pt idx="2235">
                  <c:v>223.38</c:v>
                </c:pt>
                <c:pt idx="2236">
                  <c:v>223.48</c:v>
                </c:pt>
                <c:pt idx="2237">
                  <c:v>223.58</c:v>
                </c:pt>
                <c:pt idx="2238">
                  <c:v>223.68</c:v>
                </c:pt>
                <c:pt idx="2239">
                  <c:v>223.78</c:v>
                </c:pt>
                <c:pt idx="2240">
                  <c:v>223.88</c:v>
                </c:pt>
                <c:pt idx="2241">
                  <c:v>223.98</c:v>
                </c:pt>
                <c:pt idx="2242">
                  <c:v>224.08</c:v>
                </c:pt>
                <c:pt idx="2243">
                  <c:v>224.18</c:v>
                </c:pt>
                <c:pt idx="2244">
                  <c:v>224.28</c:v>
                </c:pt>
                <c:pt idx="2245">
                  <c:v>224.38</c:v>
                </c:pt>
                <c:pt idx="2246">
                  <c:v>224.48</c:v>
                </c:pt>
                <c:pt idx="2247">
                  <c:v>224.58</c:v>
                </c:pt>
                <c:pt idx="2248">
                  <c:v>224.68</c:v>
                </c:pt>
                <c:pt idx="2249">
                  <c:v>224.78</c:v>
                </c:pt>
                <c:pt idx="2250">
                  <c:v>224.88</c:v>
                </c:pt>
                <c:pt idx="2251">
                  <c:v>224.98</c:v>
                </c:pt>
                <c:pt idx="2252">
                  <c:v>225.08</c:v>
                </c:pt>
                <c:pt idx="2253">
                  <c:v>225.18</c:v>
                </c:pt>
                <c:pt idx="2254">
                  <c:v>225.28</c:v>
                </c:pt>
                <c:pt idx="2255">
                  <c:v>225.38</c:v>
                </c:pt>
                <c:pt idx="2256">
                  <c:v>225.48</c:v>
                </c:pt>
                <c:pt idx="2257">
                  <c:v>225.58</c:v>
                </c:pt>
                <c:pt idx="2258">
                  <c:v>225.68</c:v>
                </c:pt>
                <c:pt idx="2259">
                  <c:v>225.78</c:v>
                </c:pt>
                <c:pt idx="2260">
                  <c:v>225.88</c:v>
                </c:pt>
                <c:pt idx="2261">
                  <c:v>225.98</c:v>
                </c:pt>
                <c:pt idx="2262">
                  <c:v>226.08</c:v>
                </c:pt>
                <c:pt idx="2263">
                  <c:v>226.18</c:v>
                </c:pt>
                <c:pt idx="2264">
                  <c:v>226.28</c:v>
                </c:pt>
                <c:pt idx="2265">
                  <c:v>226.38</c:v>
                </c:pt>
                <c:pt idx="2266">
                  <c:v>226.48</c:v>
                </c:pt>
                <c:pt idx="2267">
                  <c:v>226.58</c:v>
                </c:pt>
                <c:pt idx="2268">
                  <c:v>226.68</c:v>
                </c:pt>
                <c:pt idx="2269">
                  <c:v>226.78</c:v>
                </c:pt>
                <c:pt idx="2270">
                  <c:v>226.88</c:v>
                </c:pt>
                <c:pt idx="2271">
                  <c:v>226.98</c:v>
                </c:pt>
                <c:pt idx="2272">
                  <c:v>227.08</c:v>
                </c:pt>
                <c:pt idx="2273">
                  <c:v>227.18</c:v>
                </c:pt>
                <c:pt idx="2274">
                  <c:v>227.28</c:v>
                </c:pt>
                <c:pt idx="2275">
                  <c:v>227.38</c:v>
                </c:pt>
                <c:pt idx="2276">
                  <c:v>227.48</c:v>
                </c:pt>
                <c:pt idx="2277">
                  <c:v>227.58</c:v>
                </c:pt>
                <c:pt idx="2278">
                  <c:v>227.68</c:v>
                </c:pt>
                <c:pt idx="2279">
                  <c:v>227.78</c:v>
                </c:pt>
                <c:pt idx="2280">
                  <c:v>227.88</c:v>
                </c:pt>
                <c:pt idx="2281">
                  <c:v>227.98</c:v>
                </c:pt>
                <c:pt idx="2282">
                  <c:v>228.08</c:v>
                </c:pt>
                <c:pt idx="2283">
                  <c:v>228.18</c:v>
                </c:pt>
                <c:pt idx="2284">
                  <c:v>228.28</c:v>
                </c:pt>
                <c:pt idx="2285">
                  <c:v>228.38</c:v>
                </c:pt>
                <c:pt idx="2286">
                  <c:v>228.48</c:v>
                </c:pt>
                <c:pt idx="2287">
                  <c:v>228.58</c:v>
                </c:pt>
                <c:pt idx="2288">
                  <c:v>228.68</c:v>
                </c:pt>
                <c:pt idx="2289">
                  <c:v>228.78</c:v>
                </c:pt>
                <c:pt idx="2290">
                  <c:v>228.88</c:v>
                </c:pt>
                <c:pt idx="2291">
                  <c:v>228.98</c:v>
                </c:pt>
                <c:pt idx="2292">
                  <c:v>229.08</c:v>
                </c:pt>
                <c:pt idx="2293">
                  <c:v>229.18</c:v>
                </c:pt>
                <c:pt idx="2294">
                  <c:v>229.28</c:v>
                </c:pt>
                <c:pt idx="2295">
                  <c:v>229.38</c:v>
                </c:pt>
                <c:pt idx="2296">
                  <c:v>229.48</c:v>
                </c:pt>
                <c:pt idx="2297">
                  <c:v>229.58</c:v>
                </c:pt>
                <c:pt idx="2298">
                  <c:v>229.68</c:v>
                </c:pt>
                <c:pt idx="2299">
                  <c:v>229.78</c:v>
                </c:pt>
                <c:pt idx="2300">
                  <c:v>229.88</c:v>
                </c:pt>
                <c:pt idx="2301">
                  <c:v>229.98</c:v>
                </c:pt>
                <c:pt idx="2302">
                  <c:v>230.08</c:v>
                </c:pt>
                <c:pt idx="2303">
                  <c:v>230.18</c:v>
                </c:pt>
                <c:pt idx="2304">
                  <c:v>230.28</c:v>
                </c:pt>
                <c:pt idx="2305">
                  <c:v>230.38</c:v>
                </c:pt>
                <c:pt idx="2306">
                  <c:v>230.48</c:v>
                </c:pt>
                <c:pt idx="2307">
                  <c:v>230.58</c:v>
                </c:pt>
                <c:pt idx="2308">
                  <c:v>230.68</c:v>
                </c:pt>
                <c:pt idx="2309">
                  <c:v>230.78</c:v>
                </c:pt>
                <c:pt idx="2310">
                  <c:v>230.88</c:v>
                </c:pt>
                <c:pt idx="2311">
                  <c:v>230.98</c:v>
                </c:pt>
                <c:pt idx="2312">
                  <c:v>231.08</c:v>
                </c:pt>
                <c:pt idx="2313">
                  <c:v>231.18</c:v>
                </c:pt>
                <c:pt idx="2314">
                  <c:v>231.28</c:v>
                </c:pt>
                <c:pt idx="2315">
                  <c:v>231.38</c:v>
                </c:pt>
                <c:pt idx="2316">
                  <c:v>231.48</c:v>
                </c:pt>
                <c:pt idx="2317">
                  <c:v>231.58</c:v>
                </c:pt>
                <c:pt idx="2318">
                  <c:v>231.68</c:v>
                </c:pt>
                <c:pt idx="2319">
                  <c:v>231.78</c:v>
                </c:pt>
                <c:pt idx="2320">
                  <c:v>231.88</c:v>
                </c:pt>
                <c:pt idx="2321">
                  <c:v>231.98</c:v>
                </c:pt>
                <c:pt idx="2322">
                  <c:v>232.08</c:v>
                </c:pt>
                <c:pt idx="2323">
                  <c:v>232.18</c:v>
                </c:pt>
                <c:pt idx="2324">
                  <c:v>232.28</c:v>
                </c:pt>
                <c:pt idx="2325">
                  <c:v>232.38</c:v>
                </c:pt>
                <c:pt idx="2326">
                  <c:v>232.48</c:v>
                </c:pt>
                <c:pt idx="2327">
                  <c:v>232.58</c:v>
                </c:pt>
                <c:pt idx="2328">
                  <c:v>232.68</c:v>
                </c:pt>
                <c:pt idx="2329">
                  <c:v>232.78</c:v>
                </c:pt>
                <c:pt idx="2330">
                  <c:v>232.88</c:v>
                </c:pt>
                <c:pt idx="2331">
                  <c:v>232.98</c:v>
                </c:pt>
                <c:pt idx="2332">
                  <c:v>233.08</c:v>
                </c:pt>
                <c:pt idx="2333">
                  <c:v>233.18</c:v>
                </c:pt>
                <c:pt idx="2334">
                  <c:v>233.28</c:v>
                </c:pt>
                <c:pt idx="2335">
                  <c:v>233.38</c:v>
                </c:pt>
                <c:pt idx="2336">
                  <c:v>233.48</c:v>
                </c:pt>
                <c:pt idx="2337">
                  <c:v>233.58</c:v>
                </c:pt>
                <c:pt idx="2338">
                  <c:v>233.68</c:v>
                </c:pt>
                <c:pt idx="2339">
                  <c:v>233.78</c:v>
                </c:pt>
                <c:pt idx="2340">
                  <c:v>233.88</c:v>
                </c:pt>
                <c:pt idx="2341">
                  <c:v>233.98</c:v>
                </c:pt>
                <c:pt idx="2342">
                  <c:v>234.08</c:v>
                </c:pt>
                <c:pt idx="2343">
                  <c:v>234.18</c:v>
                </c:pt>
                <c:pt idx="2344">
                  <c:v>234.28</c:v>
                </c:pt>
                <c:pt idx="2345">
                  <c:v>234.38</c:v>
                </c:pt>
                <c:pt idx="2346">
                  <c:v>234.48</c:v>
                </c:pt>
                <c:pt idx="2347">
                  <c:v>234.58</c:v>
                </c:pt>
                <c:pt idx="2348">
                  <c:v>234.68</c:v>
                </c:pt>
                <c:pt idx="2349">
                  <c:v>234.78</c:v>
                </c:pt>
                <c:pt idx="2350">
                  <c:v>234.88</c:v>
                </c:pt>
                <c:pt idx="2351">
                  <c:v>234.98</c:v>
                </c:pt>
                <c:pt idx="2352">
                  <c:v>235.08</c:v>
                </c:pt>
                <c:pt idx="2353">
                  <c:v>235.18</c:v>
                </c:pt>
                <c:pt idx="2354">
                  <c:v>235.28</c:v>
                </c:pt>
                <c:pt idx="2355">
                  <c:v>235.38</c:v>
                </c:pt>
                <c:pt idx="2356">
                  <c:v>235.48</c:v>
                </c:pt>
                <c:pt idx="2357">
                  <c:v>235.58</c:v>
                </c:pt>
                <c:pt idx="2358">
                  <c:v>235.68</c:v>
                </c:pt>
                <c:pt idx="2359">
                  <c:v>235.78</c:v>
                </c:pt>
                <c:pt idx="2360">
                  <c:v>235.88</c:v>
                </c:pt>
                <c:pt idx="2361">
                  <c:v>235.98</c:v>
                </c:pt>
                <c:pt idx="2362">
                  <c:v>236.08</c:v>
                </c:pt>
                <c:pt idx="2363">
                  <c:v>236.18</c:v>
                </c:pt>
                <c:pt idx="2364">
                  <c:v>236.28</c:v>
                </c:pt>
                <c:pt idx="2365">
                  <c:v>236.38</c:v>
                </c:pt>
                <c:pt idx="2366">
                  <c:v>236.48</c:v>
                </c:pt>
                <c:pt idx="2367">
                  <c:v>236.58</c:v>
                </c:pt>
                <c:pt idx="2368">
                  <c:v>236.68</c:v>
                </c:pt>
                <c:pt idx="2369">
                  <c:v>236.78</c:v>
                </c:pt>
                <c:pt idx="2370">
                  <c:v>236.88</c:v>
                </c:pt>
                <c:pt idx="2371">
                  <c:v>236.98</c:v>
                </c:pt>
                <c:pt idx="2372">
                  <c:v>237.08</c:v>
                </c:pt>
                <c:pt idx="2373">
                  <c:v>237.18</c:v>
                </c:pt>
                <c:pt idx="2374">
                  <c:v>237.28</c:v>
                </c:pt>
                <c:pt idx="2375">
                  <c:v>237.38</c:v>
                </c:pt>
                <c:pt idx="2376">
                  <c:v>237.48</c:v>
                </c:pt>
                <c:pt idx="2377">
                  <c:v>237.58</c:v>
                </c:pt>
                <c:pt idx="2378">
                  <c:v>237.68</c:v>
                </c:pt>
                <c:pt idx="2379">
                  <c:v>237.78</c:v>
                </c:pt>
                <c:pt idx="2380">
                  <c:v>237.88</c:v>
                </c:pt>
                <c:pt idx="2381">
                  <c:v>237.98</c:v>
                </c:pt>
                <c:pt idx="2382">
                  <c:v>238.08</c:v>
                </c:pt>
                <c:pt idx="2383">
                  <c:v>238.18</c:v>
                </c:pt>
                <c:pt idx="2384">
                  <c:v>238.28</c:v>
                </c:pt>
                <c:pt idx="2385">
                  <c:v>238.38</c:v>
                </c:pt>
                <c:pt idx="2386">
                  <c:v>238.48</c:v>
                </c:pt>
                <c:pt idx="2387">
                  <c:v>238.58</c:v>
                </c:pt>
                <c:pt idx="2388">
                  <c:v>238.68</c:v>
                </c:pt>
                <c:pt idx="2389">
                  <c:v>238.78</c:v>
                </c:pt>
                <c:pt idx="2390">
                  <c:v>238.88</c:v>
                </c:pt>
                <c:pt idx="2391">
                  <c:v>238.98</c:v>
                </c:pt>
                <c:pt idx="2392">
                  <c:v>239.08</c:v>
                </c:pt>
                <c:pt idx="2393">
                  <c:v>239.18</c:v>
                </c:pt>
                <c:pt idx="2394">
                  <c:v>239.28</c:v>
                </c:pt>
                <c:pt idx="2395">
                  <c:v>239.38</c:v>
                </c:pt>
                <c:pt idx="2396">
                  <c:v>239.48</c:v>
                </c:pt>
                <c:pt idx="2397">
                  <c:v>239.58</c:v>
                </c:pt>
                <c:pt idx="2398">
                  <c:v>239.68</c:v>
                </c:pt>
                <c:pt idx="2399">
                  <c:v>239.78</c:v>
                </c:pt>
                <c:pt idx="2400">
                  <c:v>239.88</c:v>
                </c:pt>
                <c:pt idx="2401">
                  <c:v>239.98</c:v>
                </c:pt>
                <c:pt idx="2402">
                  <c:v>240.08</c:v>
                </c:pt>
                <c:pt idx="2403">
                  <c:v>240.18</c:v>
                </c:pt>
                <c:pt idx="2404">
                  <c:v>240.28</c:v>
                </c:pt>
                <c:pt idx="2405">
                  <c:v>240.38</c:v>
                </c:pt>
                <c:pt idx="2406">
                  <c:v>240.48</c:v>
                </c:pt>
                <c:pt idx="2407">
                  <c:v>240.58</c:v>
                </c:pt>
                <c:pt idx="2408">
                  <c:v>240.68</c:v>
                </c:pt>
                <c:pt idx="2409">
                  <c:v>240.78</c:v>
                </c:pt>
                <c:pt idx="2410">
                  <c:v>240.88</c:v>
                </c:pt>
                <c:pt idx="2411">
                  <c:v>240.98</c:v>
                </c:pt>
                <c:pt idx="2412">
                  <c:v>241.08</c:v>
                </c:pt>
                <c:pt idx="2413">
                  <c:v>241.18</c:v>
                </c:pt>
                <c:pt idx="2414">
                  <c:v>241.28</c:v>
                </c:pt>
                <c:pt idx="2415">
                  <c:v>241.38</c:v>
                </c:pt>
                <c:pt idx="2416">
                  <c:v>241.48</c:v>
                </c:pt>
                <c:pt idx="2417">
                  <c:v>241.58</c:v>
                </c:pt>
                <c:pt idx="2418">
                  <c:v>241.68</c:v>
                </c:pt>
                <c:pt idx="2419">
                  <c:v>241.78</c:v>
                </c:pt>
                <c:pt idx="2420">
                  <c:v>241.88</c:v>
                </c:pt>
                <c:pt idx="2421">
                  <c:v>241.98</c:v>
                </c:pt>
                <c:pt idx="2422">
                  <c:v>242.08</c:v>
                </c:pt>
                <c:pt idx="2423">
                  <c:v>242.18</c:v>
                </c:pt>
                <c:pt idx="2424">
                  <c:v>242.28</c:v>
                </c:pt>
                <c:pt idx="2425">
                  <c:v>242.38</c:v>
                </c:pt>
                <c:pt idx="2426">
                  <c:v>242.48</c:v>
                </c:pt>
                <c:pt idx="2427">
                  <c:v>242.58</c:v>
                </c:pt>
                <c:pt idx="2428">
                  <c:v>242.68</c:v>
                </c:pt>
                <c:pt idx="2429">
                  <c:v>242.78</c:v>
                </c:pt>
                <c:pt idx="2430">
                  <c:v>242.88</c:v>
                </c:pt>
                <c:pt idx="2431">
                  <c:v>242.98</c:v>
                </c:pt>
                <c:pt idx="2432">
                  <c:v>243.08</c:v>
                </c:pt>
                <c:pt idx="2433">
                  <c:v>243.18</c:v>
                </c:pt>
                <c:pt idx="2434">
                  <c:v>243.28</c:v>
                </c:pt>
                <c:pt idx="2435">
                  <c:v>243.38</c:v>
                </c:pt>
                <c:pt idx="2436">
                  <c:v>243.48</c:v>
                </c:pt>
                <c:pt idx="2437">
                  <c:v>243.58</c:v>
                </c:pt>
                <c:pt idx="2438">
                  <c:v>243.68</c:v>
                </c:pt>
                <c:pt idx="2439">
                  <c:v>243.78</c:v>
                </c:pt>
                <c:pt idx="2440">
                  <c:v>243.88</c:v>
                </c:pt>
                <c:pt idx="2441">
                  <c:v>243.98</c:v>
                </c:pt>
                <c:pt idx="2442">
                  <c:v>244.08</c:v>
                </c:pt>
                <c:pt idx="2443">
                  <c:v>244.18</c:v>
                </c:pt>
                <c:pt idx="2444">
                  <c:v>244.28</c:v>
                </c:pt>
                <c:pt idx="2445">
                  <c:v>244.38</c:v>
                </c:pt>
                <c:pt idx="2446">
                  <c:v>244.48</c:v>
                </c:pt>
                <c:pt idx="2447">
                  <c:v>244.58</c:v>
                </c:pt>
                <c:pt idx="2448">
                  <c:v>244.68</c:v>
                </c:pt>
                <c:pt idx="2449">
                  <c:v>244.78</c:v>
                </c:pt>
                <c:pt idx="2450">
                  <c:v>244.88</c:v>
                </c:pt>
                <c:pt idx="2451">
                  <c:v>244.98</c:v>
                </c:pt>
                <c:pt idx="2452">
                  <c:v>245.08</c:v>
                </c:pt>
                <c:pt idx="2453">
                  <c:v>245.18</c:v>
                </c:pt>
                <c:pt idx="2454">
                  <c:v>245.28</c:v>
                </c:pt>
                <c:pt idx="2455">
                  <c:v>245.38</c:v>
                </c:pt>
                <c:pt idx="2456">
                  <c:v>245.48</c:v>
                </c:pt>
                <c:pt idx="2457">
                  <c:v>245.58</c:v>
                </c:pt>
                <c:pt idx="2458">
                  <c:v>245.68</c:v>
                </c:pt>
                <c:pt idx="2459">
                  <c:v>245.78</c:v>
                </c:pt>
                <c:pt idx="2460">
                  <c:v>245.88</c:v>
                </c:pt>
                <c:pt idx="2461">
                  <c:v>245.98</c:v>
                </c:pt>
                <c:pt idx="2462">
                  <c:v>246.08</c:v>
                </c:pt>
                <c:pt idx="2463">
                  <c:v>246.18</c:v>
                </c:pt>
                <c:pt idx="2464">
                  <c:v>246.28</c:v>
                </c:pt>
                <c:pt idx="2465">
                  <c:v>246.38</c:v>
                </c:pt>
                <c:pt idx="2466">
                  <c:v>246.48</c:v>
                </c:pt>
                <c:pt idx="2467">
                  <c:v>246.58</c:v>
                </c:pt>
                <c:pt idx="2468">
                  <c:v>246.68</c:v>
                </c:pt>
                <c:pt idx="2469">
                  <c:v>246.78</c:v>
                </c:pt>
                <c:pt idx="2470">
                  <c:v>246.88</c:v>
                </c:pt>
                <c:pt idx="2471">
                  <c:v>246.98</c:v>
                </c:pt>
                <c:pt idx="2472">
                  <c:v>247.08</c:v>
                </c:pt>
                <c:pt idx="2473">
                  <c:v>247.18</c:v>
                </c:pt>
                <c:pt idx="2474">
                  <c:v>247.28</c:v>
                </c:pt>
                <c:pt idx="2475">
                  <c:v>247.38</c:v>
                </c:pt>
                <c:pt idx="2476">
                  <c:v>247.48</c:v>
                </c:pt>
                <c:pt idx="2477">
                  <c:v>247.58</c:v>
                </c:pt>
                <c:pt idx="2478">
                  <c:v>247.68</c:v>
                </c:pt>
                <c:pt idx="2479">
                  <c:v>247.78</c:v>
                </c:pt>
                <c:pt idx="2480">
                  <c:v>247.88</c:v>
                </c:pt>
                <c:pt idx="2481">
                  <c:v>247.98</c:v>
                </c:pt>
                <c:pt idx="2482">
                  <c:v>248.08</c:v>
                </c:pt>
                <c:pt idx="2483">
                  <c:v>248.18</c:v>
                </c:pt>
                <c:pt idx="2484">
                  <c:v>248.28</c:v>
                </c:pt>
                <c:pt idx="2485">
                  <c:v>248.38</c:v>
                </c:pt>
                <c:pt idx="2486">
                  <c:v>248.48</c:v>
                </c:pt>
                <c:pt idx="2487">
                  <c:v>248.58</c:v>
                </c:pt>
                <c:pt idx="2488">
                  <c:v>248.68</c:v>
                </c:pt>
                <c:pt idx="2489">
                  <c:v>248.78</c:v>
                </c:pt>
                <c:pt idx="2490">
                  <c:v>248.88</c:v>
                </c:pt>
                <c:pt idx="2491">
                  <c:v>248.98</c:v>
                </c:pt>
                <c:pt idx="2492">
                  <c:v>249.08</c:v>
                </c:pt>
                <c:pt idx="2493">
                  <c:v>249.18</c:v>
                </c:pt>
                <c:pt idx="2494">
                  <c:v>249.28</c:v>
                </c:pt>
                <c:pt idx="2495">
                  <c:v>249.38</c:v>
                </c:pt>
                <c:pt idx="2496">
                  <c:v>249.48</c:v>
                </c:pt>
                <c:pt idx="2497">
                  <c:v>249.58</c:v>
                </c:pt>
                <c:pt idx="2498">
                  <c:v>249.68</c:v>
                </c:pt>
                <c:pt idx="2499">
                  <c:v>249.78</c:v>
                </c:pt>
                <c:pt idx="2500">
                  <c:v>249.88</c:v>
                </c:pt>
                <c:pt idx="2501">
                  <c:v>249.98</c:v>
                </c:pt>
                <c:pt idx="2502">
                  <c:v>250.08</c:v>
                </c:pt>
                <c:pt idx="2503">
                  <c:v>250.18</c:v>
                </c:pt>
                <c:pt idx="2504">
                  <c:v>250.28</c:v>
                </c:pt>
                <c:pt idx="2505">
                  <c:v>250.38</c:v>
                </c:pt>
                <c:pt idx="2506">
                  <c:v>250.48</c:v>
                </c:pt>
                <c:pt idx="2507">
                  <c:v>250.58</c:v>
                </c:pt>
                <c:pt idx="2508">
                  <c:v>250.68</c:v>
                </c:pt>
                <c:pt idx="2509">
                  <c:v>250.78</c:v>
                </c:pt>
                <c:pt idx="2510">
                  <c:v>250.88</c:v>
                </c:pt>
                <c:pt idx="2511">
                  <c:v>250.98</c:v>
                </c:pt>
                <c:pt idx="2512">
                  <c:v>251.08</c:v>
                </c:pt>
                <c:pt idx="2513">
                  <c:v>251.18</c:v>
                </c:pt>
                <c:pt idx="2514">
                  <c:v>251.28</c:v>
                </c:pt>
                <c:pt idx="2515">
                  <c:v>251.38</c:v>
                </c:pt>
                <c:pt idx="2516">
                  <c:v>251.48</c:v>
                </c:pt>
                <c:pt idx="2517">
                  <c:v>251.58</c:v>
                </c:pt>
                <c:pt idx="2518">
                  <c:v>251.68</c:v>
                </c:pt>
                <c:pt idx="2519">
                  <c:v>251.78</c:v>
                </c:pt>
                <c:pt idx="2520">
                  <c:v>251.88</c:v>
                </c:pt>
                <c:pt idx="2521">
                  <c:v>251.98</c:v>
                </c:pt>
                <c:pt idx="2522">
                  <c:v>252.08</c:v>
                </c:pt>
                <c:pt idx="2523">
                  <c:v>252.18</c:v>
                </c:pt>
                <c:pt idx="2524">
                  <c:v>252.28</c:v>
                </c:pt>
                <c:pt idx="2525">
                  <c:v>252.38</c:v>
                </c:pt>
                <c:pt idx="2526">
                  <c:v>252.48</c:v>
                </c:pt>
                <c:pt idx="2527">
                  <c:v>252.58</c:v>
                </c:pt>
                <c:pt idx="2528">
                  <c:v>252.68</c:v>
                </c:pt>
                <c:pt idx="2529">
                  <c:v>252.78</c:v>
                </c:pt>
                <c:pt idx="2530">
                  <c:v>252.88</c:v>
                </c:pt>
                <c:pt idx="2531">
                  <c:v>252.98</c:v>
                </c:pt>
                <c:pt idx="2532">
                  <c:v>253.08</c:v>
                </c:pt>
                <c:pt idx="2533">
                  <c:v>253.18</c:v>
                </c:pt>
                <c:pt idx="2534">
                  <c:v>253.28</c:v>
                </c:pt>
                <c:pt idx="2535">
                  <c:v>253.38</c:v>
                </c:pt>
                <c:pt idx="2536">
                  <c:v>253.48</c:v>
                </c:pt>
                <c:pt idx="2537">
                  <c:v>253.58</c:v>
                </c:pt>
                <c:pt idx="2538">
                  <c:v>253.68</c:v>
                </c:pt>
                <c:pt idx="2539">
                  <c:v>253.78</c:v>
                </c:pt>
                <c:pt idx="2540">
                  <c:v>253.88</c:v>
                </c:pt>
                <c:pt idx="2541">
                  <c:v>253.98</c:v>
                </c:pt>
                <c:pt idx="2542">
                  <c:v>254.08</c:v>
                </c:pt>
                <c:pt idx="2543">
                  <c:v>254.18</c:v>
                </c:pt>
                <c:pt idx="2544">
                  <c:v>254.28</c:v>
                </c:pt>
                <c:pt idx="2545">
                  <c:v>254.38</c:v>
                </c:pt>
                <c:pt idx="2546">
                  <c:v>254.48</c:v>
                </c:pt>
                <c:pt idx="2547">
                  <c:v>254.58</c:v>
                </c:pt>
                <c:pt idx="2548">
                  <c:v>254.68</c:v>
                </c:pt>
                <c:pt idx="2549">
                  <c:v>254.78</c:v>
                </c:pt>
                <c:pt idx="2550">
                  <c:v>254.88</c:v>
                </c:pt>
                <c:pt idx="2551">
                  <c:v>254.98</c:v>
                </c:pt>
                <c:pt idx="2552">
                  <c:v>255.08</c:v>
                </c:pt>
                <c:pt idx="2553">
                  <c:v>255.18</c:v>
                </c:pt>
                <c:pt idx="2554">
                  <c:v>255.28</c:v>
                </c:pt>
                <c:pt idx="2555">
                  <c:v>255.38</c:v>
                </c:pt>
                <c:pt idx="2556">
                  <c:v>255.48</c:v>
                </c:pt>
                <c:pt idx="2557">
                  <c:v>255.58</c:v>
                </c:pt>
                <c:pt idx="2558">
                  <c:v>255.68</c:v>
                </c:pt>
                <c:pt idx="2559">
                  <c:v>255.78</c:v>
                </c:pt>
                <c:pt idx="2560">
                  <c:v>255.88</c:v>
                </c:pt>
                <c:pt idx="2561">
                  <c:v>255.98</c:v>
                </c:pt>
                <c:pt idx="2562">
                  <c:v>256.08</c:v>
                </c:pt>
                <c:pt idx="2563">
                  <c:v>256.18</c:v>
                </c:pt>
                <c:pt idx="2564">
                  <c:v>256.27999999999997</c:v>
                </c:pt>
                <c:pt idx="2565">
                  <c:v>256.38</c:v>
                </c:pt>
                <c:pt idx="2566">
                  <c:v>256.48</c:v>
                </c:pt>
                <c:pt idx="2567">
                  <c:v>256.58</c:v>
                </c:pt>
                <c:pt idx="2568">
                  <c:v>256.68</c:v>
                </c:pt>
                <c:pt idx="2569">
                  <c:v>256.77999999999997</c:v>
                </c:pt>
                <c:pt idx="2570">
                  <c:v>256.88</c:v>
                </c:pt>
                <c:pt idx="2571">
                  <c:v>256.98</c:v>
                </c:pt>
                <c:pt idx="2572">
                  <c:v>257.08</c:v>
                </c:pt>
                <c:pt idx="2573">
                  <c:v>257.18</c:v>
                </c:pt>
                <c:pt idx="2574">
                  <c:v>257.27999999999997</c:v>
                </c:pt>
                <c:pt idx="2575">
                  <c:v>257.38</c:v>
                </c:pt>
                <c:pt idx="2576">
                  <c:v>257.48</c:v>
                </c:pt>
                <c:pt idx="2577">
                  <c:v>257.58</c:v>
                </c:pt>
                <c:pt idx="2578">
                  <c:v>257.68</c:v>
                </c:pt>
                <c:pt idx="2579">
                  <c:v>257.77999999999997</c:v>
                </c:pt>
                <c:pt idx="2580">
                  <c:v>257.88</c:v>
                </c:pt>
                <c:pt idx="2581">
                  <c:v>257.98</c:v>
                </c:pt>
                <c:pt idx="2582">
                  <c:v>258.08</c:v>
                </c:pt>
                <c:pt idx="2583">
                  <c:v>258.18</c:v>
                </c:pt>
                <c:pt idx="2584">
                  <c:v>258.27999999999997</c:v>
                </c:pt>
                <c:pt idx="2585">
                  <c:v>258.38</c:v>
                </c:pt>
                <c:pt idx="2586">
                  <c:v>258.48</c:v>
                </c:pt>
                <c:pt idx="2587">
                  <c:v>258.58</c:v>
                </c:pt>
                <c:pt idx="2588">
                  <c:v>258.68</c:v>
                </c:pt>
                <c:pt idx="2589">
                  <c:v>258.77999999999997</c:v>
                </c:pt>
                <c:pt idx="2590">
                  <c:v>258.88</c:v>
                </c:pt>
                <c:pt idx="2591">
                  <c:v>258.98</c:v>
                </c:pt>
                <c:pt idx="2592">
                  <c:v>259.08</c:v>
                </c:pt>
                <c:pt idx="2593">
                  <c:v>259.18</c:v>
                </c:pt>
                <c:pt idx="2594">
                  <c:v>259.27999999999997</c:v>
                </c:pt>
                <c:pt idx="2595">
                  <c:v>259.38</c:v>
                </c:pt>
                <c:pt idx="2596">
                  <c:v>259.48</c:v>
                </c:pt>
                <c:pt idx="2597">
                  <c:v>259.58</c:v>
                </c:pt>
                <c:pt idx="2598">
                  <c:v>259.68</c:v>
                </c:pt>
                <c:pt idx="2599">
                  <c:v>259.77999999999997</c:v>
                </c:pt>
                <c:pt idx="2600">
                  <c:v>259.88</c:v>
                </c:pt>
                <c:pt idx="2601">
                  <c:v>259.98</c:v>
                </c:pt>
                <c:pt idx="2602">
                  <c:v>260.08</c:v>
                </c:pt>
                <c:pt idx="2603">
                  <c:v>260.18</c:v>
                </c:pt>
                <c:pt idx="2604">
                  <c:v>260.27999999999997</c:v>
                </c:pt>
                <c:pt idx="2605">
                  <c:v>260.38</c:v>
                </c:pt>
                <c:pt idx="2606">
                  <c:v>260.48</c:v>
                </c:pt>
                <c:pt idx="2607">
                  <c:v>260.58</c:v>
                </c:pt>
                <c:pt idx="2608">
                  <c:v>260.68</c:v>
                </c:pt>
                <c:pt idx="2609">
                  <c:v>260.77999999999997</c:v>
                </c:pt>
                <c:pt idx="2610">
                  <c:v>260.88</c:v>
                </c:pt>
                <c:pt idx="2611">
                  <c:v>260.98</c:v>
                </c:pt>
                <c:pt idx="2612">
                  <c:v>261.08</c:v>
                </c:pt>
                <c:pt idx="2613">
                  <c:v>261.18</c:v>
                </c:pt>
                <c:pt idx="2614">
                  <c:v>261.27999999999997</c:v>
                </c:pt>
                <c:pt idx="2615">
                  <c:v>261.38</c:v>
                </c:pt>
                <c:pt idx="2616">
                  <c:v>261.48</c:v>
                </c:pt>
                <c:pt idx="2617">
                  <c:v>261.58</c:v>
                </c:pt>
                <c:pt idx="2618">
                  <c:v>261.68</c:v>
                </c:pt>
                <c:pt idx="2619">
                  <c:v>261.77999999999997</c:v>
                </c:pt>
                <c:pt idx="2620">
                  <c:v>261.88</c:v>
                </c:pt>
                <c:pt idx="2621">
                  <c:v>261.98</c:v>
                </c:pt>
                <c:pt idx="2622">
                  <c:v>262.08</c:v>
                </c:pt>
                <c:pt idx="2623">
                  <c:v>262.18</c:v>
                </c:pt>
                <c:pt idx="2624">
                  <c:v>262.27999999999997</c:v>
                </c:pt>
                <c:pt idx="2625">
                  <c:v>262.38</c:v>
                </c:pt>
                <c:pt idx="2626">
                  <c:v>262.48</c:v>
                </c:pt>
                <c:pt idx="2627">
                  <c:v>262.58</c:v>
                </c:pt>
                <c:pt idx="2628">
                  <c:v>262.68</c:v>
                </c:pt>
                <c:pt idx="2629">
                  <c:v>262.77999999999997</c:v>
                </c:pt>
                <c:pt idx="2630">
                  <c:v>262.88</c:v>
                </c:pt>
                <c:pt idx="2631">
                  <c:v>262.98</c:v>
                </c:pt>
                <c:pt idx="2632">
                  <c:v>263.08</c:v>
                </c:pt>
                <c:pt idx="2633">
                  <c:v>263.18</c:v>
                </c:pt>
                <c:pt idx="2634">
                  <c:v>263.27999999999997</c:v>
                </c:pt>
                <c:pt idx="2635">
                  <c:v>263.38</c:v>
                </c:pt>
                <c:pt idx="2636">
                  <c:v>263.48</c:v>
                </c:pt>
                <c:pt idx="2637">
                  <c:v>263.58</c:v>
                </c:pt>
                <c:pt idx="2638">
                  <c:v>263.68</c:v>
                </c:pt>
                <c:pt idx="2639">
                  <c:v>263.77999999999997</c:v>
                </c:pt>
                <c:pt idx="2640">
                  <c:v>263.88</c:v>
                </c:pt>
                <c:pt idx="2641">
                  <c:v>263.98</c:v>
                </c:pt>
                <c:pt idx="2642">
                  <c:v>264.08</c:v>
                </c:pt>
                <c:pt idx="2643">
                  <c:v>264.18</c:v>
                </c:pt>
                <c:pt idx="2644">
                  <c:v>264.27999999999997</c:v>
                </c:pt>
                <c:pt idx="2645">
                  <c:v>264.38</c:v>
                </c:pt>
                <c:pt idx="2646">
                  <c:v>264.48</c:v>
                </c:pt>
                <c:pt idx="2647">
                  <c:v>264.58</c:v>
                </c:pt>
                <c:pt idx="2648">
                  <c:v>264.68</c:v>
                </c:pt>
                <c:pt idx="2649">
                  <c:v>264.77999999999997</c:v>
                </c:pt>
                <c:pt idx="2650">
                  <c:v>264.88</c:v>
                </c:pt>
                <c:pt idx="2651">
                  <c:v>264.98</c:v>
                </c:pt>
                <c:pt idx="2652">
                  <c:v>265.08</c:v>
                </c:pt>
                <c:pt idx="2653">
                  <c:v>265.18</c:v>
                </c:pt>
                <c:pt idx="2654">
                  <c:v>265.27999999999997</c:v>
                </c:pt>
                <c:pt idx="2655">
                  <c:v>265.38</c:v>
                </c:pt>
                <c:pt idx="2656">
                  <c:v>265.48</c:v>
                </c:pt>
                <c:pt idx="2657">
                  <c:v>265.58</c:v>
                </c:pt>
                <c:pt idx="2658">
                  <c:v>265.68</c:v>
                </c:pt>
                <c:pt idx="2659">
                  <c:v>265.77999999999997</c:v>
                </c:pt>
                <c:pt idx="2660">
                  <c:v>265.88</c:v>
                </c:pt>
                <c:pt idx="2661">
                  <c:v>265.98</c:v>
                </c:pt>
                <c:pt idx="2662">
                  <c:v>266.08</c:v>
                </c:pt>
                <c:pt idx="2663">
                  <c:v>266.18</c:v>
                </c:pt>
                <c:pt idx="2664">
                  <c:v>266.27999999999997</c:v>
                </c:pt>
                <c:pt idx="2665">
                  <c:v>266.38</c:v>
                </c:pt>
                <c:pt idx="2666">
                  <c:v>266.48</c:v>
                </c:pt>
                <c:pt idx="2667">
                  <c:v>266.58</c:v>
                </c:pt>
                <c:pt idx="2668">
                  <c:v>266.68</c:v>
                </c:pt>
                <c:pt idx="2669">
                  <c:v>266.77999999999997</c:v>
                </c:pt>
                <c:pt idx="2670">
                  <c:v>266.88</c:v>
                </c:pt>
                <c:pt idx="2671">
                  <c:v>266.98</c:v>
                </c:pt>
                <c:pt idx="2672">
                  <c:v>267.08</c:v>
                </c:pt>
                <c:pt idx="2673">
                  <c:v>267.18</c:v>
                </c:pt>
                <c:pt idx="2674">
                  <c:v>267.27999999999997</c:v>
                </c:pt>
                <c:pt idx="2675">
                  <c:v>267.38</c:v>
                </c:pt>
                <c:pt idx="2676">
                  <c:v>267.48</c:v>
                </c:pt>
                <c:pt idx="2677">
                  <c:v>267.58</c:v>
                </c:pt>
                <c:pt idx="2678">
                  <c:v>267.68</c:v>
                </c:pt>
                <c:pt idx="2679">
                  <c:v>267.77999999999997</c:v>
                </c:pt>
                <c:pt idx="2680">
                  <c:v>267.88</c:v>
                </c:pt>
                <c:pt idx="2681">
                  <c:v>267.98</c:v>
                </c:pt>
                <c:pt idx="2682">
                  <c:v>268.08</c:v>
                </c:pt>
                <c:pt idx="2683">
                  <c:v>268.18</c:v>
                </c:pt>
                <c:pt idx="2684">
                  <c:v>268.27999999999997</c:v>
                </c:pt>
                <c:pt idx="2685">
                  <c:v>268.38</c:v>
                </c:pt>
                <c:pt idx="2686">
                  <c:v>268.48</c:v>
                </c:pt>
                <c:pt idx="2687">
                  <c:v>268.58</c:v>
                </c:pt>
                <c:pt idx="2688">
                  <c:v>268.68</c:v>
                </c:pt>
                <c:pt idx="2689">
                  <c:v>268.77999999999997</c:v>
                </c:pt>
                <c:pt idx="2690">
                  <c:v>268.88</c:v>
                </c:pt>
                <c:pt idx="2691">
                  <c:v>268.98</c:v>
                </c:pt>
                <c:pt idx="2692">
                  <c:v>269.08</c:v>
                </c:pt>
                <c:pt idx="2693">
                  <c:v>269.18</c:v>
                </c:pt>
                <c:pt idx="2694">
                  <c:v>269.27999999999997</c:v>
                </c:pt>
                <c:pt idx="2695">
                  <c:v>269.38</c:v>
                </c:pt>
                <c:pt idx="2696">
                  <c:v>269.48</c:v>
                </c:pt>
                <c:pt idx="2697">
                  <c:v>269.58</c:v>
                </c:pt>
                <c:pt idx="2698">
                  <c:v>269.68</c:v>
                </c:pt>
                <c:pt idx="2699">
                  <c:v>269.77999999999997</c:v>
                </c:pt>
                <c:pt idx="2700">
                  <c:v>269.88</c:v>
                </c:pt>
                <c:pt idx="2701">
                  <c:v>269.98</c:v>
                </c:pt>
                <c:pt idx="2702">
                  <c:v>270.08</c:v>
                </c:pt>
                <c:pt idx="2703">
                  <c:v>270.18</c:v>
                </c:pt>
                <c:pt idx="2704">
                  <c:v>270.27999999999997</c:v>
                </c:pt>
                <c:pt idx="2705">
                  <c:v>270.38</c:v>
                </c:pt>
                <c:pt idx="2706">
                  <c:v>270.48</c:v>
                </c:pt>
                <c:pt idx="2707">
                  <c:v>270.58</c:v>
                </c:pt>
                <c:pt idx="2708">
                  <c:v>270.68</c:v>
                </c:pt>
                <c:pt idx="2709">
                  <c:v>270.77999999999997</c:v>
                </c:pt>
                <c:pt idx="2710">
                  <c:v>270.88</c:v>
                </c:pt>
                <c:pt idx="2711">
                  <c:v>270.98</c:v>
                </c:pt>
                <c:pt idx="2712">
                  <c:v>271.08</c:v>
                </c:pt>
                <c:pt idx="2713">
                  <c:v>271.18</c:v>
                </c:pt>
                <c:pt idx="2714">
                  <c:v>271.27999999999997</c:v>
                </c:pt>
                <c:pt idx="2715">
                  <c:v>271.38</c:v>
                </c:pt>
                <c:pt idx="2716">
                  <c:v>271.48</c:v>
                </c:pt>
                <c:pt idx="2717">
                  <c:v>271.58</c:v>
                </c:pt>
                <c:pt idx="2718">
                  <c:v>271.68</c:v>
                </c:pt>
                <c:pt idx="2719">
                  <c:v>271.77999999999997</c:v>
                </c:pt>
                <c:pt idx="2720">
                  <c:v>271.88</c:v>
                </c:pt>
                <c:pt idx="2721">
                  <c:v>271.98</c:v>
                </c:pt>
                <c:pt idx="2722">
                  <c:v>272.08</c:v>
                </c:pt>
                <c:pt idx="2723">
                  <c:v>272.18</c:v>
                </c:pt>
                <c:pt idx="2724">
                  <c:v>272.27999999999997</c:v>
                </c:pt>
                <c:pt idx="2725">
                  <c:v>272.38</c:v>
                </c:pt>
                <c:pt idx="2726">
                  <c:v>272.48</c:v>
                </c:pt>
                <c:pt idx="2727">
                  <c:v>272.58</c:v>
                </c:pt>
                <c:pt idx="2728">
                  <c:v>272.68</c:v>
                </c:pt>
                <c:pt idx="2729">
                  <c:v>272.77999999999997</c:v>
                </c:pt>
                <c:pt idx="2730">
                  <c:v>272.88</c:v>
                </c:pt>
                <c:pt idx="2731">
                  <c:v>272.98</c:v>
                </c:pt>
                <c:pt idx="2732">
                  <c:v>273.08</c:v>
                </c:pt>
                <c:pt idx="2733">
                  <c:v>273.18</c:v>
                </c:pt>
                <c:pt idx="2734">
                  <c:v>273.27999999999997</c:v>
                </c:pt>
                <c:pt idx="2735">
                  <c:v>273.38</c:v>
                </c:pt>
                <c:pt idx="2736">
                  <c:v>273.48</c:v>
                </c:pt>
                <c:pt idx="2737">
                  <c:v>273.58</c:v>
                </c:pt>
                <c:pt idx="2738">
                  <c:v>273.68</c:v>
                </c:pt>
                <c:pt idx="2739">
                  <c:v>273.77999999999997</c:v>
                </c:pt>
                <c:pt idx="2740">
                  <c:v>273.88</c:v>
                </c:pt>
                <c:pt idx="2741">
                  <c:v>273.98</c:v>
                </c:pt>
                <c:pt idx="2742">
                  <c:v>274.08</c:v>
                </c:pt>
                <c:pt idx="2743">
                  <c:v>274.18</c:v>
                </c:pt>
                <c:pt idx="2744">
                  <c:v>274.27999999999997</c:v>
                </c:pt>
                <c:pt idx="2745">
                  <c:v>274.38</c:v>
                </c:pt>
                <c:pt idx="2746">
                  <c:v>274.48</c:v>
                </c:pt>
                <c:pt idx="2747">
                  <c:v>274.58</c:v>
                </c:pt>
                <c:pt idx="2748">
                  <c:v>274.68</c:v>
                </c:pt>
                <c:pt idx="2749">
                  <c:v>274.77999999999997</c:v>
                </c:pt>
                <c:pt idx="2750">
                  <c:v>274.88</c:v>
                </c:pt>
                <c:pt idx="2751">
                  <c:v>274.98</c:v>
                </c:pt>
                <c:pt idx="2752">
                  <c:v>275.08</c:v>
                </c:pt>
                <c:pt idx="2753">
                  <c:v>275.18</c:v>
                </c:pt>
                <c:pt idx="2754">
                  <c:v>275.27999999999997</c:v>
                </c:pt>
                <c:pt idx="2755">
                  <c:v>275.38</c:v>
                </c:pt>
                <c:pt idx="2756">
                  <c:v>275.48</c:v>
                </c:pt>
                <c:pt idx="2757">
                  <c:v>275.58</c:v>
                </c:pt>
                <c:pt idx="2758">
                  <c:v>275.68</c:v>
                </c:pt>
                <c:pt idx="2759">
                  <c:v>275.77999999999997</c:v>
                </c:pt>
                <c:pt idx="2760">
                  <c:v>275.88</c:v>
                </c:pt>
                <c:pt idx="2761">
                  <c:v>275.98</c:v>
                </c:pt>
                <c:pt idx="2762">
                  <c:v>276.08</c:v>
                </c:pt>
                <c:pt idx="2763">
                  <c:v>276.18</c:v>
                </c:pt>
                <c:pt idx="2764">
                  <c:v>276.27999999999997</c:v>
                </c:pt>
                <c:pt idx="2765">
                  <c:v>276.38</c:v>
                </c:pt>
                <c:pt idx="2766">
                  <c:v>276.48</c:v>
                </c:pt>
                <c:pt idx="2767">
                  <c:v>276.58</c:v>
                </c:pt>
                <c:pt idx="2768">
                  <c:v>276.68</c:v>
                </c:pt>
                <c:pt idx="2769">
                  <c:v>276.77999999999997</c:v>
                </c:pt>
                <c:pt idx="2770">
                  <c:v>276.88</c:v>
                </c:pt>
                <c:pt idx="2771">
                  <c:v>276.98</c:v>
                </c:pt>
                <c:pt idx="2772">
                  <c:v>277.08</c:v>
                </c:pt>
                <c:pt idx="2773">
                  <c:v>277.18</c:v>
                </c:pt>
                <c:pt idx="2774">
                  <c:v>277.27999999999997</c:v>
                </c:pt>
                <c:pt idx="2775">
                  <c:v>277.38</c:v>
                </c:pt>
                <c:pt idx="2776">
                  <c:v>277.48</c:v>
                </c:pt>
                <c:pt idx="2777">
                  <c:v>277.58</c:v>
                </c:pt>
                <c:pt idx="2778">
                  <c:v>277.68</c:v>
                </c:pt>
                <c:pt idx="2779">
                  <c:v>277.77999999999997</c:v>
                </c:pt>
                <c:pt idx="2780">
                  <c:v>277.88</c:v>
                </c:pt>
                <c:pt idx="2781">
                  <c:v>277.98</c:v>
                </c:pt>
                <c:pt idx="2782">
                  <c:v>278.08</c:v>
                </c:pt>
                <c:pt idx="2783">
                  <c:v>278.18</c:v>
                </c:pt>
                <c:pt idx="2784">
                  <c:v>278.27999999999997</c:v>
                </c:pt>
                <c:pt idx="2785">
                  <c:v>278.38</c:v>
                </c:pt>
                <c:pt idx="2786">
                  <c:v>278.48</c:v>
                </c:pt>
                <c:pt idx="2787">
                  <c:v>278.58</c:v>
                </c:pt>
                <c:pt idx="2788">
                  <c:v>278.68</c:v>
                </c:pt>
                <c:pt idx="2789">
                  <c:v>278.77999999999997</c:v>
                </c:pt>
                <c:pt idx="2790">
                  <c:v>278.88</c:v>
                </c:pt>
                <c:pt idx="2791">
                  <c:v>278.98</c:v>
                </c:pt>
                <c:pt idx="2792">
                  <c:v>279.08</c:v>
                </c:pt>
                <c:pt idx="2793">
                  <c:v>279.18</c:v>
                </c:pt>
                <c:pt idx="2794">
                  <c:v>279.27999999999997</c:v>
                </c:pt>
                <c:pt idx="2795">
                  <c:v>279.38</c:v>
                </c:pt>
                <c:pt idx="2796">
                  <c:v>279.48</c:v>
                </c:pt>
                <c:pt idx="2797">
                  <c:v>279.58</c:v>
                </c:pt>
                <c:pt idx="2798">
                  <c:v>279.68</c:v>
                </c:pt>
                <c:pt idx="2799">
                  <c:v>279.77999999999997</c:v>
                </c:pt>
                <c:pt idx="2800">
                  <c:v>279.88</c:v>
                </c:pt>
                <c:pt idx="2801">
                  <c:v>279.98</c:v>
                </c:pt>
                <c:pt idx="2802">
                  <c:v>280.08</c:v>
                </c:pt>
                <c:pt idx="2803">
                  <c:v>280.18</c:v>
                </c:pt>
                <c:pt idx="2804">
                  <c:v>280.27999999999997</c:v>
                </c:pt>
                <c:pt idx="2805">
                  <c:v>280.38</c:v>
                </c:pt>
                <c:pt idx="2806">
                  <c:v>280.48</c:v>
                </c:pt>
                <c:pt idx="2807">
                  <c:v>280.58</c:v>
                </c:pt>
                <c:pt idx="2808">
                  <c:v>280.68</c:v>
                </c:pt>
                <c:pt idx="2809">
                  <c:v>280.77999999999997</c:v>
                </c:pt>
                <c:pt idx="2810">
                  <c:v>280.88</c:v>
                </c:pt>
                <c:pt idx="2811">
                  <c:v>280.98</c:v>
                </c:pt>
                <c:pt idx="2812">
                  <c:v>281.08</c:v>
                </c:pt>
                <c:pt idx="2813">
                  <c:v>281.18</c:v>
                </c:pt>
                <c:pt idx="2814">
                  <c:v>281.27999999999997</c:v>
                </c:pt>
                <c:pt idx="2815">
                  <c:v>281.38</c:v>
                </c:pt>
                <c:pt idx="2816">
                  <c:v>281.48</c:v>
                </c:pt>
                <c:pt idx="2817">
                  <c:v>281.58</c:v>
                </c:pt>
                <c:pt idx="2818">
                  <c:v>281.68</c:v>
                </c:pt>
                <c:pt idx="2819">
                  <c:v>281.77999999999997</c:v>
                </c:pt>
                <c:pt idx="2820">
                  <c:v>281.88</c:v>
                </c:pt>
                <c:pt idx="2821">
                  <c:v>281.98</c:v>
                </c:pt>
                <c:pt idx="2822">
                  <c:v>282.08</c:v>
                </c:pt>
                <c:pt idx="2823">
                  <c:v>282.18</c:v>
                </c:pt>
                <c:pt idx="2824">
                  <c:v>282.27999999999997</c:v>
                </c:pt>
                <c:pt idx="2825">
                  <c:v>282.38</c:v>
                </c:pt>
                <c:pt idx="2826">
                  <c:v>282.48</c:v>
                </c:pt>
                <c:pt idx="2827">
                  <c:v>282.58</c:v>
                </c:pt>
                <c:pt idx="2828">
                  <c:v>282.68</c:v>
                </c:pt>
                <c:pt idx="2829">
                  <c:v>282.77999999999997</c:v>
                </c:pt>
                <c:pt idx="2830">
                  <c:v>282.88</c:v>
                </c:pt>
                <c:pt idx="2831">
                  <c:v>282.98</c:v>
                </c:pt>
                <c:pt idx="2832">
                  <c:v>283.08</c:v>
                </c:pt>
                <c:pt idx="2833">
                  <c:v>283.18</c:v>
                </c:pt>
                <c:pt idx="2834">
                  <c:v>283.27999999999997</c:v>
                </c:pt>
                <c:pt idx="2835">
                  <c:v>283.38</c:v>
                </c:pt>
                <c:pt idx="2836">
                  <c:v>283.48</c:v>
                </c:pt>
                <c:pt idx="2837">
                  <c:v>283.58</c:v>
                </c:pt>
                <c:pt idx="2838">
                  <c:v>283.68</c:v>
                </c:pt>
                <c:pt idx="2839">
                  <c:v>283.77999999999997</c:v>
                </c:pt>
                <c:pt idx="2840">
                  <c:v>283.88</c:v>
                </c:pt>
                <c:pt idx="2841">
                  <c:v>283.98</c:v>
                </c:pt>
                <c:pt idx="2842">
                  <c:v>284.08</c:v>
                </c:pt>
                <c:pt idx="2843">
                  <c:v>284.18</c:v>
                </c:pt>
                <c:pt idx="2844">
                  <c:v>284.27999999999997</c:v>
                </c:pt>
                <c:pt idx="2845">
                  <c:v>284.38</c:v>
                </c:pt>
                <c:pt idx="2846">
                  <c:v>284.48</c:v>
                </c:pt>
                <c:pt idx="2847">
                  <c:v>284.58</c:v>
                </c:pt>
                <c:pt idx="2848">
                  <c:v>284.68</c:v>
                </c:pt>
                <c:pt idx="2849">
                  <c:v>284.77999999999997</c:v>
                </c:pt>
                <c:pt idx="2850">
                  <c:v>284.88</c:v>
                </c:pt>
                <c:pt idx="2851">
                  <c:v>284.98</c:v>
                </c:pt>
                <c:pt idx="2852">
                  <c:v>285.08</c:v>
                </c:pt>
                <c:pt idx="2853">
                  <c:v>285.18</c:v>
                </c:pt>
                <c:pt idx="2854">
                  <c:v>285.27999999999997</c:v>
                </c:pt>
                <c:pt idx="2855">
                  <c:v>285.38</c:v>
                </c:pt>
                <c:pt idx="2856">
                  <c:v>285.48</c:v>
                </c:pt>
                <c:pt idx="2857">
                  <c:v>285.58</c:v>
                </c:pt>
                <c:pt idx="2858">
                  <c:v>285.68</c:v>
                </c:pt>
                <c:pt idx="2859">
                  <c:v>285.77999999999997</c:v>
                </c:pt>
                <c:pt idx="2860">
                  <c:v>285.88</c:v>
                </c:pt>
                <c:pt idx="2861">
                  <c:v>285.98</c:v>
                </c:pt>
                <c:pt idx="2862">
                  <c:v>286.08</c:v>
                </c:pt>
                <c:pt idx="2863">
                  <c:v>286.18</c:v>
                </c:pt>
                <c:pt idx="2864">
                  <c:v>286.27999999999997</c:v>
                </c:pt>
                <c:pt idx="2865">
                  <c:v>286.38</c:v>
                </c:pt>
                <c:pt idx="2866">
                  <c:v>286.48</c:v>
                </c:pt>
                <c:pt idx="2867">
                  <c:v>286.58</c:v>
                </c:pt>
                <c:pt idx="2868">
                  <c:v>286.68</c:v>
                </c:pt>
                <c:pt idx="2869">
                  <c:v>286.77999999999997</c:v>
                </c:pt>
                <c:pt idx="2870">
                  <c:v>286.88</c:v>
                </c:pt>
                <c:pt idx="2871">
                  <c:v>286.98</c:v>
                </c:pt>
                <c:pt idx="2872">
                  <c:v>287.08</c:v>
                </c:pt>
                <c:pt idx="2873">
                  <c:v>287.18</c:v>
                </c:pt>
                <c:pt idx="2874">
                  <c:v>287.27999999999997</c:v>
                </c:pt>
                <c:pt idx="2875">
                  <c:v>287.38</c:v>
                </c:pt>
                <c:pt idx="2876">
                  <c:v>287.48</c:v>
                </c:pt>
                <c:pt idx="2877">
                  <c:v>287.58</c:v>
                </c:pt>
                <c:pt idx="2878">
                  <c:v>287.68</c:v>
                </c:pt>
                <c:pt idx="2879">
                  <c:v>287.77999999999997</c:v>
                </c:pt>
                <c:pt idx="2880">
                  <c:v>287.88</c:v>
                </c:pt>
                <c:pt idx="2881">
                  <c:v>287.98</c:v>
                </c:pt>
                <c:pt idx="2882">
                  <c:v>288.08</c:v>
                </c:pt>
                <c:pt idx="2883">
                  <c:v>288.18</c:v>
                </c:pt>
                <c:pt idx="2884">
                  <c:v>288.27999999999997</c:v>
                </c:pt>
                <c:pt idx="2885">
                  <c:v>288.38</c:v>
                </c:pt>
                <c:pt idx="2886">
                  <c:v>288.48</c:v>
                </c:pt>
                <c:pt idx="2887">
                  <c:v>288.58</c:v>
                </c:pt>
                <c:pt idx="2888">
                  <c:v>288.68</c:v>
                </c:pt>
                <c:pt idx="2889">
                  <c:v>288.77999999999997</c:v>
                </c:pt>
                <c:pt idx="2890">
                  <c:v>288.88</c:v>
                </c:pt>
                <c:pt idx="2891">
                  <c:v>288.98</c:v>
                </c:pt>
                <c:pt idx="2892">
                  <c:v>289.08</c:v>
                </c:pt>
                <c:pt idx="2893">
                  <c:v>289.18</c:v>
                </c:pt>
                <c:pt idx="2894">
                  <c:v>289.27999999999997</c:v>
                </c:pt>
                <c:pt idx="2895">
                  <c:v>289.38</c:v>
                </c:pt>
                <c:pt idx="2896">
                  <c:v>289.48</c:v>
                </c:pt>
                <c:pt idx="2897">
                  <c:v>289.58</c:v>
                </c:pt>
                <c:pt idx="2898">
                  <c:v>289.68</c:v>
                </c:pt>
                <c:pt idx="2899">
                  <c:v>289.77999999999997</c:v>
                </c:pt>
                <c:pt idx="2900">
                  <c:v>289.88</c:v>
                </c:pt>
                <c:pt idx="2901">
                  <c:v>289.98</c:v>
                </c:pt>
                <c:pt idx="2902">
                  <c:v>290.08</c:v>
                </c:pt>
                <c:pt idx="2903">
                  <c:v>290.18</c:v>
                </c:pt>
                <c:pt idx="2904">
                  <c:v>290.27999999999997</c:v>
                </c:pt>
                <c:pt idx="2905">
                  <c:v>290.38</c:v>
                </c:pt>
                <c:pt idx="2906">
                  <c:v>290.48</c:v>
                </c:pt>
                <c:pt idx="2907">
                  <c:v>290.58</c:v>
                </c:pt>
                <c:pt idx="2908">
                  <c:v>290.68</c:v>
                </c:pt>
                <c:pt idx="2909">
                  <c:v>290.77999999999997</c:v>
                </c:pt>
                <c:pt idx="2910">
                  <c:v>290.88</c:v>
                </c:pt>
                <c:pt idx="2911">
                  <c:v>290.98</c:v>
                </c:pt>
                <c:pt idx="2912">
                  <c:v>291.08</c:v>
                </c:pt>
                <c:pt idx="2913">
                  <c:v>291.18</c:v>
                </c:pt>
                <c:pt idx="2914">
                  <c:v>291.27999999999997</c:v>
                </c:pt>
                <c:pt idx="2915">
                  <c:v>291.38</c:v>
                </c:pt>
                <c:pt idx="2916">
                  <c:v>291.48</c:v>
                </c:pt>
                <c:pt idx="2917">
                  <c:v>291.58</c:v>
                </c:pt>
                <c:pt idx="2918">
                  <c:v>291.68</c:v>
                </c:pt>
                <c:pt idx="2919">
                  <c:v>291.77999999999997</c:v>
                </c:pt>
                <c:pt idx="2920">
                  <c:v>291.88</c:v>
                </c:pt>
                <c:pt idx="2921">
                  <c:v>291.98</c:v>
                </c:pt>
                <c:pt idx="2922">
                  <c:v>292.08</c:v>
                </c:pt>
                <c:pt idx="2923">
                  <c:v>292.18</c:v>
                </c:pt>
                <c:pt idx="2924">
                  <c:v>292.27999999999997</c:v>
                </c:pt>
                <c:pt idx="2925">
                  <c:v>292.38</c:v>
                </c:pt>
                <c:pt idx="2926">
                  <c:v>292.48</c:v>
                </c:pt>
                <c:pt idx="2927">
                  <c:v>292.58</c:v>
                </c:pt>
                <c:pt idx="2928">
                  <c:v>292.68</c:v>
                </c:pt>
                <c:pt idx="2929">
                  <c:v>292.77999999999997</c:v>
                </c:pt>
                <c:pt idx="2930">
                  <c:v>292.88</c:v>
                </c:pt>
                <c:pt idx="2931">
                  <c:v>292.98</c:v>
                </c:pt>
                <c:pt idx="2932">
                  <c:v>293.08</c:v>
                </c:pt>
                <c:pt idx="2933">
                  <c:v>293.18</c:v>
                </c:pt>
                <c:pt idx="2934">
                  <c:v>293.27999999999997</c:v>
                </c:pt>
                <c:pt idx="2935">
                  <c:v>293.38</c:v>
                </c:pt>
                <c:pt idx="2936">
                  <c:v>293.48</c:v>
                </c:pt>
                <c:pt idx="2937">
                  <c:v>293.58</c:v>
                </c:pt>
                <c:pt idx="2938">
                  <c:v>293.68</c:v>
                </c:pt>
                <c:pt idx="2939">
                  <c:v>293.77999999999997</c:v>
                </c:pt>
                <c:pt idx="2940">
                  <c:v>293.88</c:v>
                </c:pt>
                <c:pt idx="2941">
                  <c:v>293.98</c:v>
                </c:pt>
                <c:pt idx="2942">
                  <c:v>294.08</c:v>
                </c:pt>
                <c:pt idx="2943">
                  <c:v>294.18</c:v>
                </c:pt>
                <c:pt idx="2944">
                  <c:v>294.27999999999997</c:v>
                </c:pt>
                <c:pt idx="2945">
                  <c:v>294.38</c:v>
                </c:pt>
                <c:pt idx="2946">
                  <c:v>294.48</c:v>
                </c:pt>
                <c:pt idx="2947">
                  <c:v>294.58</c:v>
                </c:pt>
                <c:pt idx="2948">
                  <c:v>294.68</c:v>
                </c:pt>
                <c:pt idx="2949">
                  <c:v>294.77999999999997</c:v>
                </c:pt>
                <c:pt idx="2950">
                  <c:v>294.88</c:v>
                </c:pt>
                <c:pt idx="2951">
                  <c:v>294.98</c:v>
                </c:pt>
                <c:pt idx="2952">
                  <c:v>295.08</c:v>
                </c:pt>
                <c:pt idx="2953">
                  <c:v>295.18</c:v>
                </c:pt>
                <c:pt idx="2954">
                  <c:v>295.27999999999997</c:v>
                </c:pt>
                <c:pt idx="2955">
                  <c:v>295.38</c:v>
                </c:pt>
                <c:pt idx="2956">
                  <c:v>295.48</c:v>
                </c:pt>
                <c:pt idx="2957">
                  <c:v>295.58</c:v>
                </c:pt>
                <c:pt idx="2958">
                  <c:v>295.68</c:v>
                </c:pt>
                <c:pt idx="2959">
                  <c:v>295.77999999999997</c:v>
                </c:pt>
                <c:pt idx="2960">
                  <c:v>295.88</c:v>
                </c:pt>
                <c:pt idx="2961">
                  <c:v>295.98</c:v>
                </c:pt>
                <c:pt idx="2962">
                  <c:v>296.08</c:v>
                </c:pt>
                <c:pt idx="2963">
                  <c:v>296.18</c:v>
                </c:pt>
                <c:pt idx="2964">
                  <c:v>296.27999999999997</c:v>
                </c:pt>
                <c:pt idx="2965">
                  <c:v>296.38</c:v>
                </c:pt>
                <c:pt idx="2966">
                  <c:v>296.48</c:v>
                </c:pt>
                <c:pt idx="2967">
                  <c:v>296.58</c:v>
                </c:pt>
                <c:pt idx="2968">
                  <c:v>296.68</c:v>
                </c:pt>
                <c:pt idx="2969">
                  <c:v>296.77999999999997</c:v>
                </c:pt>
                <c:pt idx="2970">
                  <c:v>296.88</c:v>
                </c:pt>
                <c:pt idx="2971">
                  <c:v>296.98</c:v>
                </c:pt>
                <c:pt idx="2972">
                  <c:v>297.08</c:v>
                </c:pt>
                <c:pt idx="2973">
                  <c:v>297.18</c:v>
                </c:pt>
                <c:pt idx="2974">
                  <c:v>297.27999999999997</c:v>
                </c:pt>
                <c:pt idx="2975">
                  <c:v>297.38</c:v>
                </c:pt>
                <c:pt idx="2976">
                  <c:v>297.48</c:v>
                </c:pt>
                <c:pt idx="2977">
                  <c:v>297.58</c:v>
                </c:pt>
                <c:pt idx="2978">
                  <c:v>297.68</c:v>
                </c:pt>
                <c:pt idx="2979">
                  <c:v>297.77999999999997</c:v>
                </c:pt>
                <c:pt idx="2980">
                  <c:v>297.88</c:v>
                </c:pt>
                <c:pt idx="2981">
                  <c:v>297.98</c:v>
                </c:pt>
                <c:pt idx="2982">
                  <c:v>298.08</c:v>
                </c:pt>
                <c:pt idx="2983">
                  <c:v>298.18</c:v>
                </c:pt>
                <c:pt idx="2984">
                  <c:v>298.27999999999997</c:v>
                </c:pt>
                <c:pt idx="2985">
                  <c:v>298.38</c:v>
                </c:pt>
                <c:pt idx="2986">
                  <c:v>298.48</c:v>
                </c:pt>
                <c:pt idx="2987">
                  <c:v>298.58</c:v>
                </c:pt>
                <c:pt idx="2988">
                  <c:v>298.68</c:v>
                </c:pt>
                <c:pt idx="2989">
                  <c:v>298.77999999999997</c:v>
                </c:pt>
                <c:pt idx="2990">
                  <c:v>298.88</c:v>
                </c:pt>
                <c:pt idx="2991">
                  <c:v>298.98</c:v>
                </c:pt>
                <c:pt idx="2992">
                  <c:v>299.08</c:v>
                </c:pt>
                <c:pt idx="2993">
                  <c:v>299.18</c:v>
                </c:pt>
                <c:pt idx="2994">
                  <c:v>299.27999999999997</c:v>
                </c:pt>
                <c:pt idx="2995">
                  <c:v>299.38</c:v>
                </c:pt>
                <c:pt idx="2996">
                  <c:v>299.48</c:v>
                </c:pt>
                <c:pt idx="2997">
                  <c:v>299.58</c:v>
                </c:pt>
                <c:pt idx="2998">
                  <c:v>299.68</c:v>
                </c:pt>
                <c:pt idx="2999">
                  <c:v>299.77999999999997</c:v>
                </c:pt>
                <c:pt idx="3000">
                  <c:v>299.88</c:v>
                </c:pt>
                <c:pt idx="3001">
                  <c:v>299.98</c:v>
                </c:pt>
                <c:pt idx="3002">
                  <c:v>300.08</c:v>
                </c:pt>
                <c:pt idx="3003">
                  <c:v>300.18</c:v>
                </c:pt>
                <c:pt idx="3004">
                  <c:v>300.27999999999997</c:v>
                </c:pt>
                <c:pt idx="3005">
                  <c:v>300.38</c:v>
                </c:pt>
                <c:pt idx="3006">
                  <c:v>300.48</c:v>
                </c:pt>
                <c:pt idx="3007">
                  <c:v>300.58</c:v>
                </c:pt>
                <c:pt idx="3008">
                  <c:v>300.68</c:v>
                </c:pt>
                <c:pt idx="3009">
                  <c:v>300.77999999999997</c:v>
                </c:pt>
                <c:pt idx="3010">
                  <c:v>300.88</c:v>
                </c:pt>
                <c:pt idx="3011">
                  <c:v>300.98</c:v>
                </c:pt>
                <c:pt idx="3012">
                  <c:v>301.08</c:v>
                </c:pt>
                <c:pt idx="3013">
                  <c:v>301.18</c:v>
                </c:pt>
                <c:pt idx="3014">
                  <c:v>301.27999999999997</c:v>
                </c:pt>
                <c:pt idx="3015">
                  <c:v>301.38</c:v>
                </c:pt>
                <c:pt idx="3016">
                  <c:v>301.48</c:v>
                </c:pt>
                <c:pt idx="3017">
                  <c:v>301.58</c:v>
                </c:pt>
                <c:pt idx="3018">
                  <c:v>301.68</c:v>
                </c:pt>
                <c:pt idx="3019">
                  <c:v>301.77999999999997</c:v>
                </c:pt>
                <c:pt idx="3020">
                  <c:v>301.88</c:v>
                </c:pt>
                <c:pt idx="3021">
                  <c:v>301.98</c:v>
                </c:pt>
                <c:pt idx="3022">
                  <c:v>302.08</c:v>
                </c:pt>
                <c:pt idx="3023">
                  <c:v>302.18</c:v>
                </c:pt>
                <c:pt idx="3024">
                  <c:v>302.27999999999997</c:v>
                </c:pt>
                <c:pt idx="3025">
                  <c:v>302.38</c:v>
                </c:pt>
                <c:pt idx="3026">
                  <c:v>302.48</c:v>
                </c:pt>
                <c:pt idx="3027">
                  <c:v>302.58</c:v>
                </c:pt>
                <c:pt idx="3028">
                  <c:v>302.68</c:v>
                </c:pt>
                <c:pt idx="3029">
                  <c:v>302.77999999999997</c:v>
                </c:pt>
                <c:pt idx="3030">
                  <c:v>302.88</c:v>
                </c:pt>
                <c:pt idx="3031">
                  <c:v>302.98</c:v>
                </c:pt>
                <c:pt idx="3032">
                  <c:v>303.08</c:v>
                </c:pt>
                <c:pt idx="3033">
                  <c:v>303.18</c:v>
                </c:pt>
                <c:pt idx="3034">
                  <c:v>303.27999999999997</c:v>
                </c:pt>
                <c:pt idx="3035">
                  <c:v>303.38</c:v>
                </c:pt>
                <c:pt idx="3036">
                  <c:v>303.48</c:v>
                </c:pt>
                <c:pt idx="3037">
                  <c:v>303.58</c:v>
                </c:pt>
                <c:pt idx="3038">
                  <c:v>303.68</c:v>
                </c:pt>
                <c:pt idx="3039">
                  <c:v>303.77999999999997</c:v>
                </c:pt>
                <c:pt idx="3040">
                  <c:v>303.88</c:v>
                </c:pt>
                <c:pt idx="3041">
                  <c:v>303.98</c:v>
                </c:pt>
                <c:pt idx="3042">
                  <c:v>304.08</c:v>
                </c:pt>
                <c:pt idx="3043">
                  <c:v>304.18</c:v>
                </c:pt>
                <c:pt idx="3044">
                  <c:v>304.27999999999997</c:v>
                </c:pt>
                <c:pt idx="3045">
                  <c:v>304.38</c:v>
                </c:pt>
                <c:pt idx="3046">
                  <c:v>304.48</c:v>
                </c:pt>
                <c:pt idx="3047">
                  <c:v>304.58</c:v>
                </c:pt>
                <c:pt idx="3048">
                  <c:v>304.68</c:v>
                </c:pt>
                <c:pt idx="3049">
                  <c:v>304.77999999999997</c:v>
                </c:pt>
                <c:pt idx="3050">
                  <c:v>304.88</c:v>
                </c:pt>
                <c:pt idx="3051">
                  <c:v>304.98</c:v>
                </c:pt>
                <c:pt idx="3052">
                  <c:v>305.08</c:v>
                </c:pt>
                <c:pt idx="3053">
                  <c:v>305.18</c:v>
                </c:pt>
                <c:pt idx="3054">
                  <c:v>305.27999999999997</c:v>
                </c:pt>
                <c:pt idx="3055">
                  <c:v>305.38</c:v>
                </c:pt>
                <c:pt idx="3056">
                  <c:v>305.48</c:v>
                </c:pt>
                <c:pt idx="3057">
                  <c:v>305.58</c:v>
                </c:pt>
                <c:pt idx="3058">
                  <c:v>305.68</c:v>
                </c:pt>
                <c:pt idx="3059">
                  <c:v>305.77999999999997</c:v>
                </c:pt>
                <c:pt idx="3060">
                  <c:v>305.88</c:v>
                </c:pt>
                <c:pt idx="3061">
                  <c:v>305.98</c:v>
                </c:pt>
                <c:pt idx="3062">
                  <c:v>306.08</c:v>
                </c:pt>
                <c:pt idx="3063">
                  <c:v>306.18</c:v>
                </c:pt>
                <c:pt idx="3064">
                  <c:v>306.27999999999997</c:v>
                </c:pt>
                <c:pt idx="3065">
                  <c:v>306.38</c:v>
                </c:pt>
                <c:pt idx="3066">
                  <c:v>306.48</c:v>
                </c:pt>
                <c:pt idx="3067">
                  <c:v>306.58</c:v>
                </c:pt>
                <c:pt idx="3068">
                  <c:v>306.68</c:v>
                </c:pt>
                <c:pt idx="3069">
                  <c:v>306.77999999999997</c:v>
                </c:pt>
                <c:pt idx="3070">
                  <c:v>306.88</c:v>
                </c:pt>
                <c:pt idx="3071">
                  <c:v>306.98</c:v>
                </c:pt>
                <c:pt idx="3072">
                  <c:v>307.08</c:v>
                </c:pt>
                <c:pt idx="3073">
                  <c:v>307.18</c:v>
                </c:pt>
                <c:pt idx="3074">
                  <c:v>307.27999999999997</c:v>
                </c:pt>
                <c:pt idx="3075">
                  <c:v>307.38</c:v>
                </c:pt>
                <c:pt idx="3076">
                  <c:v>307.48</c:v>
                </c:pt>
                <c:pt idx="3077">
                  <c:v>307.58</c:v>
                </c:pt>
                <c:pt idx="3078">
                  <c:v>307.68</c:v>
                </c:pt>
                <c:pt idx="3079">
                  <c:v>307.77999999999997</c:v>
                </c:pt>
                <c:pt idx="3080">
                  <c:v>307.88</c:v>
                </c:pt>
                <c:pt idx="3081">
                  <c:v>307.98</c:v>
                </c:pt>
                <c:pt idx="3082">
                  <c:v>308.08</c:v>
                </c:pt>
                <c:pt idx="3083">
                  <c:v>308.18</c:v>
                </c:pt>
                <c:pt idx="3084">
                  <c:v>308.27999999999997</c:v>
                </c:pt>
                <c:pt idx="3085">
                  <c:v>308.38</c:v>
                </c:pt>
                <c:pt idx="3086">
                  <c:v>308.48</c:v>
                </c:pt>
                <c:pt idx="3087">
                  <c:v>308.58</c:v>
                </c:pt>
                <c:pt idx="3088">
                  <c:v>308.68</c:v>
                </c:pt>
                <c:pt idx="3089">
                  <c:v>308.77999999999997</c:v>
                </c:pt>
                <c:pt idx="3090">
                  <c:v>308.88</c:v>
                </c:pt>
                <c:pt idx="3091">
                  <c:v>308.98</c:v>
                </c:pt>
                <c:pt idx="3092">
                  <c:v>309.08</c:v>
                </c:pt>
                <c:pt idx="3093">
                  <c:v>309.18</c:v>
                </c:pt>
                <c:pt idx="3094">
                  <c:v>309.27999999999997</c:v>
                </c:pt>
                <c:pt idx="3095">
                  <c:v>309.38</c:v>
                </c:pt>
                <c:pt idx="3096">
                  <c:v>309.48</c:v>
                </c:pt>
                <c:pt idx="3097">
                  <c:v>309.58</c:v>
                </c:pt>
                <c:pt idx="3098">
                  <c:v>309.68</c:v>
                </c:pt>
                <c:pt idx="3099">
                  <c:v>309.77999999999997</c:v>
                </c:pt>
                <c:pt idx="3100">
                  <c:v>309.88</c:v>
                </c:pt>
                <c:pt idx="3101">
                  <c:v>309.98</c:v>
                </c:pt>
                <c:pt idx="3102">
                  <c:v>310.08</c:v>
                </c:pt>
                <c:pt idx="3103">
                  <c:v>310.18</c:v>
                </c:pt>
                <c:pt idx="3104">
                  <c:v>310.27999999999997</c:v>
                </c:pt>
                <c:pt idx="3105">
                  <c:v>310.38</c:v>
                </c:pt>
                <c:pt idx="3106">
                  <c:v>310.48</c:v>
                </c:pt>
                <c:pt idx="3107">
                  <c:v>310.58</c:v>
                </c:pt>
                <c:pt idx="3108">
                  <c:v>310.68</c:v>
                </c:pt>
                <c:pt idx="3109">
                  <c:v>310.77999999999997</c:v>
                </c:pt>
                <c:pt idx="3110">
                  <c:v>310.88</c:v>
                </c:pt>
                <c:pt idx="3111">
                  <c:v>310.98</c:v>
                </c:pt>
                <c:pt idx="3112">
                  <c:v>311.08</c:v>
                </c:pt>
                <c:pt idx="3113">
                  <c:v>311.18</c:v>
                </c:pt>
                <c:pt idx="3114">
                  <c:v>311.27999999999997</c:v>
                </c:pt>
                <c:pt idx="3115">
                  <c:v>311.38</c:v>
                </c:pt>
                <c:pt idx="3116">
                  <c:v>311.48</c:v>
                </c:pt>
                <c:pt idx="3117">
                  <c:v>311.58</c:v>
                </c:pt>
                <c:pt idx="3118">
                  <c:v>311.68</c:v>
                </c:pt>
                <c:pt idx="3119">
                  <c:v>311.77999999999997</c:v>
                </c:pt>
                <c:pt idx="3120">
                  <c:v>311.88</c:v>
                </c:pt>
                <c:pt idx="3121">
                  <c:v>311.98</c:v>
                </c:pt>
                <c:pt idx="3122">
                  <c:v>312.08</c:v>
                </c:pt>
                <c:pt idx="3123">
                  <c:v>312.18</c:v>
                </c:pt>
                <c:pt idx="3124">
                  <c:v>312.27999999999997</c:v>
                </c:pt>
                <c:pt idx="3125">
                  <c:v>312.38</c:v>
                </c:pt>
                <c:pt idx="3126">
                  <c:v>312.48</c:v>
                </c:pt>
                <c:pt idx="3127">
                  <c:v>312.58</c:v>
                </c:pt>
                <c:pt idx="3128">
                  <c:v>312.68</c:v>
                </c:pt>
                <c:pt idx="3129">
                  <c:v>312.77999999999997</c:v>
                </c:pt>
                <c:pt idx="3130">
                  <c:v>312.88</c:v>
                </c:pt>
                <c:pt idx="3131">
                  <c:v>312.98</c:v>
                </c:pt>
                <c:pt idx="3132">
                  <c:v>313.08</c:v>
                </c:pt>
                <c:pt idx="3133">
                  <c:v>313.18</c:v>
                </c:pt>
                <c:pt idx="3134">
                  <c:v>313.27999999999997</c:v>
                </c:pt>
                <c:pt idx="3135">
                  <c:v>313.38</c:v>
                </c:pt>
                <c:pt idx="3136">
                  <c:v>313.48</c:v>
                </c:pt>
                <c:pt idx="3137">
                  <c:v>313.58</c:v>
                </c:pt>
                <c:pt idx="3138">
                  <c:v>313.68</c:v>
                </c:pt>
                <c:pt idx="3139">
                  <c:v>313.77999999999997</c:v>
                </c:pt>
                <c:pt idx="3140">
                  <c:v>313.88</c:v>
                </c:pt>
                <c:pt idx="3141">
                  <c:v>313.98</c:v>
                </c:pt>
                <c:pt idx="3142">
                  <c:v>314.08</c:v>
                </c:pt>
                <c:pt idx="3143">
                  <c:v>314.18</c:v>
                </c:pt>
                <c:pt idx="3144">
                  <c:v>314.27999999999997</c:v>
                </c:pt>
                <c:pt idx="3145">
                  <c:v>314.38</c:v>
                </c:pt>
                <c:pt idx="3146">
                  <c:v>314.48</c:v>
                </c:pt>
                <c:pt idx="3147">
                  <c:v>314.58</c:v>
                </c:pt>
                <c:pt idx="3148">
                  <c:v>314.68</c:v>
                </c:pt>
                <c:pt idx="3149">
                  <c:v>314.77999999999997</c:v>
                </c:pt>
                <c:pt idx="3150">
                  <c:v>314.88</c:v>
                </c:pt>
                <c:pt idx="3151">
                  <c:v>314.98</c:v>
                </c:pt>
                <c:pt idx="3152">
                  <c:v>315.08</c:v>
                </c:pt>
                <c:pt idx="3153">
                  <c:v>315.18</c:v>
                </c:pt>
                <c:pt idx="3154">
                  <c:v>315.27999999999997</c:v>
                </c:pt>
                <c:pt idx="3155">
                  <c:v>315.38</c:v>
                </c:pt>
                <c:pt idx="3156">
                  <c:v>315.48</c:v>
                </c:pt>
                <c:pt idx="3157">
                  <c:v>315.58</c:v>
                </c:pt>
                <c:pt idx="3158">
                  <c:v>315.68</c:v>
                </c:pt>
                <c:pt idx="3159">
                  <c:v>315.77999999999997</c:v>
                </c:pt>
                <c:pt idx="3160">
                  <c:v>315.88</c:v>
                </c:pt>
                <c:pt idx="3161">
                  <c:v>315.98</c:v>
                </c:pt>
                <c:pt idx="3162">
                  <c:v>316.08</c:v>
                </c:pt>
                <c:pt idx="3163">
                  <c:v>316.18</c:v>
                </c:pt>
                <c:pt idx="3164">
                  <c:v>316.27999999999997</c:v>
                </c:pt>
                <c:pt idx="3165">
                  <c:v>316.38</c:v>
                </c:pt>
                <c:pt idx="3166">
                  <c:v>316.48</c:v>
                </c:pt>
                <c:pt idx="3167">
                  <c:v>316.58</c:v>
                </c:pt>
                <c:pt idx="3168">
                  <c:v>316.68</c:v>
                </c:pt>
                <c:pt idx="3169">
                  <c:v>316.77999999999997</c:v>
                </c:pt>
                <c:pt idx="3170">
                  <c:v>316.88</c:v>
                </c:pt>
                <c:pt idx="3171">
                  <c:v>316.98</c:v>
                </c:pt>
                <c:pt idx="3172">
                  <c:v>317.08</c:v>
                </c:pt>
                <c:pt idx="3173">
                  <c:v>317.18</c:v>
                </c:pt>
                <c:pt idx="3174">
                  <c:v>317.27999999999997</c:v>
                </c:pt>
                <c:pt idx="3175">
                  <c:v>317.38</c:v>
                </c:pt>
                <c:pt idx="3176">
                  <c:v>317.48</c:v>
                </c:pt>
                <c:pt idx="3177">
                  <c:v>317.58</c:v>
                </c:pt>
                <c:pt idx="3178">
                  <c:v>317.68</c:v>
                </c:pt>
                <c:pt idx="3179">
                  <c:v>317.77999999999997</c:v>
                </c:pt>
                <c:pt idx="3180">
                  <c:v>317.88</c:v>
                </c:pt>
                <c:pt idx="3181">
                  <c:v>317.98</c:v>
                </c:pt>
                <c:pt idx="3182">
                  <c:v>318.08</c:v>
                </c:pt>
                <c:pt idx="3183">
                  <c:v>318.18</c:v>
                </c:pt>
                <c:pt idx="3184">
                  <c:v>318.27999999999997</c:v>
                </c:pt>
                <c:pt idx="3185">
                  <c:v>318.38</c:v>
                </c:pt>
                <c:pt idx="3186">
                  <c:v>318.48</c:v>
                </c:pt>
                <c:pt idx="3187">
                  <c:v>318.58</c:v>
                </c:pt>
                <c:pt idx="3188">
                  <c:v>318.68</c:v>
                </c:pt>
                <c:pt idx="3189">
                  <c:v>318.77999999999997</c:v>
                </c:pt>
                <c:pt idx="3190">
                  <c:v>318.88</c:v>
                </c:pt>
                <c:pt idx="3191">
                  <c:v>318.98</c:v>
                </c:pt>
                <c:pt idx="3192">
                  <c:v>319.08</c:v>
                </c:pt>
                <c:pt idx="3193">
                  <c:v>319.18</c:v>
                </c:pt>
                <c:pt idx="3194">
                  <c:v>319.27999999999997</c:v>
                </c:pt>
                <c:pt idx="3195">
                  <c:v>319.38</c:v>
                </c:pt>
                <c:pt idx="3196">
                  <c:v>319.48</c:v>
                </c:pt>
                <c:pt idx="3197">
                  <c:v>319.58</c:v>
                </c:pt>
                <c:pt idx="3198">
                  <c:v>319.68</c:v>
                </c:pt>
                <c:pt idx="3199">
                  <c:v>319.77999999999997</c:v>
                </c:pt>
                <c:pt idx="3200">
                  <c:v>319.88</c:v>
                </c:pt>
                <c:pt idx="3201">
                  <c:v>319.98</c:v>
                </c:pt>
                <c:pt idx="3202">
                  <c:v>320.08</c:v>
                </c:pt>
                <c:pt idx="3203">
                  <c:v>320.18</c:v>
                </c:pt>
                <c:pt idx="3204">
                  <c:v>320.27999999999997</c:v>
                </c:pt>
                <c:pt idx="3205">
                  <c:v>320.38</c:v>
                </c:pt>
                <c:pt idx="3206">
                  <c:v>320.48</c:v>
                </c:pt>
                <c:pt idx="3207">
                  <c:v>320.58</c:v>
                </c:pt>
                <c:pt idx="3208">
                  <c:v>320.68</c:v>
                </c:pt>
                <c:pt idx="3209">
                  <c:v>320.77999999999997</c:v>
                </c:pt>
                <c:pt idx="3210">
                  <c:v>320.88</c:v>
                </c:pt>
                <c:pt idx="3211">
                  <c:v>320.98</c:v>
                </c:pt>
                <c:pt idx="3212">
                  <c:v>321.08</c:v>
                </c:pt>
                <c:pt idx="3213">
                  <c:v>321.18</c:v>
                </c:pt>
                <c:pt idx="3214">
                  <c:v>321.27999999999997</c:v>
                </c:pt>
                <c:pt idx="3215">
                  <c:v>321.38</c:v>
                </c:pt>
                <c:pt idx="3216">
                  <c:v>321.48</c:v>
                </c:pt>
                <c:pt idx="3217">
                  <c:v>321.58</c:v>
                </c:pt>
                <c:pt idx="3218">
                  <c:v>321.68</c:v>
                </c:pt>
                <c:pt idx="3219">
                  <c:v>321.77999999999997</c:v>
                </c:pt>
                <c:pt idx="3220">
                  <c:v>321.88</c:v>
                </c:pt>
                <c:pt idx="3221">
                  <c:v>321.98</c:v>
                </c:pt>
                <c:pt idx="3222">
                  <c:v>322.08</c:v>
                </c:pt>
                <c:pt idx="3223">
                  <c:v>322.18</c:v>
                </c:pt>
                <c:pt idx="3224">
                  <c:v>322.27999999999997</c:v>
                </c:pt>
                <c:pt idx="3225">
                  <c:v>322.38</c:v>
                </c:pt>
                <c:pt idx="3226">
                  <c:v>322.48</c:v>
                </c:pt>
                <c:pt idx="3227">
                  <c:v>322.58</c:v>
                </c:pt>
                <c:pt idx="3228">
                  <c:v>322.68</c:v>
                </c:pt>
                <c:pt idx="3229">
                  <c:v>322.77999999999997</c:v>
                </c:pt>
                <c:pt idx="3230">
                  <c:v>322.88</c:v>
                </c:pt>
                <c:pt idx="3231">
                  <c:v>322.98</c:v>
                </c:pt>
                <c:pt idx="3232">
                  <c:v>323.08</c:v>
                </c:pt>
                <c:pt idx="3233">
                  <c:v>323.18</c:v>
                </c:pt>
                <c:pt idx="3234">
                  <c:v>323.27999999999997</c:v>
                </c:pt>
                <c:pt idx="3235">
                  <c:v>323.38</c:v>
                </c:pt>
                <c:pt idx="3236">
                  <c:v>323.48</c:v>
                </c:pt>
                <c:pt idx="3237">
                  <c:v>323.58</c:v>
                </c:pt>
                <c:pt idx="3238">
                  <c:v>323.68</c:v>
                </c:pt>
                <c:pt idx="3239">
                  <c:v>323.77999999999997</c:v>
                </c:pt>
                <c:pt idx="3240">
                  <c:v>323.88</c:v>
                </c:pt>
                <c:pt idx="3241">
                  <c:v>323.98</c:v>
                </c:pt>
                <c:pt idx="3242">
                  <c:v>324.08</c:v>
                </c:pt>
                <c:pt idx="3243">
                  <c:v>324.18</c:v>
                </c:pt>
                <c:pt idx="3244">
                  <c:v>324.27999999999997</c:v>
                </c:pt>
                <c:pt idx="3245">
                  <c:v>324.38</c:v>
                </c:pt>
                <c:pt idx="3246">
                  <c:v>324.48</c:v>
                </c:pt>
                <c:pt idx="3247">
                  <c:v>324.58</c:v>
                </c:pt>
                <c:pt idx="3248">
                  <c:v>324.68</c:v>
                </c:pt>
                <c:pt idx="3249">
                  <c:v>324.77999999999997</c:v>
                </c:pt>
                <c:pt idx="3250">
                  <c:v>324.88</c:v>
                </c:pt>
                <c:pt idx="3251">
                  <c:v>324.98</c:v>
                </c:pt>
                <c:pt idx="3252">
                  <c:v>325.08</c:v>
                </c:pt>
                <c:pt idx="3253">
                  <c:v>325.18</c:v>
                </c:pt>
                <c:pt idx="3254">
                  <c:v>325.27999999999997</c:v>
                </c:pt>
                <c:pt idx="3255">
                  <c:v>325.38</c:v>
                </c:pt>
                <c:pt idx="3256">
                  <c:v>325.48</c:v>
                </c:pt>
                <c:pt idx="3257">
                  <c:v>325.58</c:v>
                </c:pt>
                <c:pt idx="3258">
                  <c:v>325.68</c:v>
                </c:pt>
                <c:pt idx="3259">
                  <c:v>325.77999999999997</c:v>
                </c:pt>
                <c:pt idx="3260">
                  <c:v>325.88</c:v>
                </c:pt>
                <c:pt idx="3261">
                  <c:v>325.98</c:v>
                </c:pt>
                <c:pt idx="3262">
                  <c:v>326.08</c:v>
                </c:pt>
                <c:pt idx="3263">
                  <c:v>326.18</c:v>
                </c:pt>
                <c:pt idx="3264">
                  <c:v>326.27999999999997</c:v>
                </c:pt>
                <c:pt idx="3265">
                  <c:v>326.38</c:v>
                </c:pt>
                <c:pt idx="3266">
                  <c:v>326.48</c:v>
                </c:pt>
                <c:pt idx="3267">
                  <c:v>326.58</c:v>
                </c:pt>
                <c:pt idx="3268">
                  <c:v>326.68</c:v>
                </c:pt>
                <c:pt idx="3269">
                  <c:v>326.77999999999997</c:v>
                </c:pt>
                <c:pt idx="3270">
                  <c:v>326.88</c:v>
                </c:pt>
                <c:pt idx="3271">
                  <c:v>326.98</c:v>
                </c:pt>
                <c:pt idx="3272">
                  <c:v>327.08</c:v>
                </c:pt>
                <c:pt idx="3273">
                  <c:v>327.18</c:v>
                </c:pt>
                <c:pt idx="3274">
                  <c:v>327.27999999999997</c:v>
                </c:pt>
                <c:pt idx="3275">
                  <c:v>327.38</c:v>
                </c:pt>
                <c:pt idx="3276">
                  <c:v>327.48</c:v>
                </c:pt>
                <c:pt idx="3277">
                  <c:v>327.58</c:v>
                </c:pt>
                <c:pt idx="3278">
                  <c:v>327.68</c:v>
                </c:pt>
                <c:pt idx="3279">
                  <c:v>327.78</c:v>
                </c:pt>
                <c:pt idx="3280">
                  <c:v>327.88</c:v>
                </c:pt>
                <c:pt idx="3281">
                  <c:v>327.98</c:v>
                </c:pt>
                <c:pt idx="3282">
                  <c:v>328.08</c:v>
                </c:pt>
                <c:pt idx="3283">
                  <c:v>328.18</c:v>
                </c:pt>
                <c:pt idx="3284">
                  <c:v>328.28</c:v>
                </c:pt>
                <c:pt idx="3285">
                  <c:v>328.38</c:v>
                </c:pt>
                <c:pt idx="3286">
                  <c:v>328.48</c:v>
                </c:pt>
                <c:pt idx="3287">
                  <c:v>328.58</c:v>
                </c:pt>
                <c:pt idx="3288">
                  <c:v>328.68</c:v>
                </c:pt>
                <c:pt idx="3289">
                  <c:v>328.78</c:v>
                </c:pt>
                <c:pt idx="3290">
                  <c:v>328.88</c:v>
                </c:pt>
                <c:pt idx="3291">
                  <c:v>328.98</c:v>
                </c:pt>
                <c:pt idx="3292">
                  <c:v>329.08</c:v>
                </c:pt>
                <c:pt idx="3293">
                  <c:v>329.18</c:v>
                </c:pt>
                <c:pt idx="3294">
                  <c:v>329.28</c:v>
                </c:pt>
                <c:pt idx="3295">
                  <c:v>329.38</c:v>
                </c:pt>
                <c:pt idx="3296">
                  <c:v>329.48</c:v>
                </c:pt>
                <c:pt idx="3297">
                  <c:v>329.58</c:v>
                </c:pt>
                <c:pt idx="3298">
                  <c:v>329.68</c:v>
                </c:pt>
                <c:pt idx="3299">
                  <c:v>329.78</c:v>
                </c:pt>
                <c:pt idx="3300">
                  <c:v>329.88</c:v>
                </c:pt>
                <c:pt idx="3301">
                  <c:v>329.98</c:v>
                </c:pt>
                <c:pt idx="3302">
                  <c:v>330.08</c:v>
                </c:pt>
                <c:pt idx="3303">
                  <c:v>330.18</c:v>
                </c:pt>
                <c:pt idx="3304">
                  <c:v>330.28</c:v>
                </c:pt>
                <c:pt idx="3305">
                  <c:v>330.38</c:v>
                </c:pt>
                <c:pt idx="3306">
                  <c:v>330.48</c:v>
                </c:pt>
                <c:pt idx="3307">
                  <c:v>330.58</c:v>
                </c:pt>
                <c:pt idx="3308">
                  <c:v>330.68</c:v>
                </c:pt>
                <c:pt idx="3309">
                  <c:v>330.78</c:v>
                </c:pt>
                <c:pt idx="3310">
                  <c:v>330.88</c:v>
                </c:pt>
                <c:pt idx="3311">
                  <c:v>330.98</c:v>
                </c:pt>
                <c:pt idx="3312">
                  <c:v>331.08</c:v>
                </c:pt>
                <c:pt idx="3313">
                  <c:v>331.18</c:v>
                </c:pt>
                <c:pt idx="3314">
                  <c:v>331.28</c:v>
                </c:pt>
                <c:pt idx="3315">
                  <c:v>331.38</c:v>
                </c:pt>
                <c:pt idx="3316">
                  <c:v>331.48</c:v>
                </c:pt>
                <c:pt idx="3317">
                  <c:v>331.58</c:v>
                </c:pt>
                <c:pt idx="3318">
                  <c:v>331.68</c:v>
                </c:pt>
                <c:pt idx="3319">
                  <c:v>331.78</c:v>
                </c:pt>
                <c:pt idx="3320">
                  <c:v>331.88</c:v>
                </c:pt>
                <c:pt idx="3321">
                  <c:v>331.98</c:v>
                </c:pt>
                <c:pt idx="3322">
                  <c:v>332.08</c:v>
                </c:pt>
                <c:pt idx="3323">
                  <c:v>332.18</c:v>
                </c:pt>
                <c:pt idx="3324">
                  <c:v>332.28</c:v>
                </c:pt>
                <c:pt idx="3325">
                  <c:v>332.38</c:v>
                </c:pt>
                <c:pt idx="3326">
                  <c:v>332.48</c:v>
                </c:pt>
                <c:pt idx="3327">
                  <c:v>332.58</c:v>
                </c:pt>
                <c:pt idx="3328">
                  <c:v>332.68</c:v>
                </c:pt>
                <c:pt idx="3329">
                  <c:v>332.78</c:v>
                </c:pt>
                <c:pt idx="3330">
                  <c:v>332.88</c:v>
                </c:pt>
                <c:pt idx="3331">
                  <c:v>332.98</c:v>
                </c:pt>
                <c:pt idx="3332">
                  <c:v>333.08</c:v>
                </c:pt>
                <c:pt idx="3333">
                  <c:v>333.18</c:v>
                </c:pt>
                <c:pt idx="3334">
                  <c:v>333.28</c:v>
                </c:pt>
                <c:pt idx="3335">
                  <c:v>333.38</c:v>
                </c:pt>
                <c:pt idx="3336">
                  <c:v>333.48</c:v>
                </c:pt>
                <c:pt idx="3337">
                  <c:v>333.58</c:v>
                </c:pt>
                <c:pt idx="3338">
                  <c:v>333.68</c:v>
                </c:pt>
                <c:pt idx="3339">
                  <c:v>333.78</c:v>
                </c:pt>
                <c:pt idx="3340">
                  <c:v>333.88</c:v>
                </c:pt>
                <c:pt idx="3341">
                  <c:v>333.98</c:v>
                </c:pt>
                <c:pt idx="3342">
                  <c:v>334.08</c:v>
                </c:pt>
                <c:pt idx="3343">
                  <c:v>334.18</c:v>
                </c:pt>
                <c:pt idx="3344">
                  <c:v>334.28</c:v>
                </c:pt>
                <c:pt idx="3345">
                  <c:v>334.38</c:v>
                </c:pt>
                <c:pt idx="3346">
                  <c:v>334.48</c:v>
                </c:pt>
                <c:pt idx="3347">
                  <c:v>334.58</c:v>
                </c:pt>
                <c:pt idx="3348">
                  <c:v>334.68</c:v>
                </c:pt>
                <c:pt idx="3349">
                  <c:v>334.78</c:v>
                </c:pt>
                <c:pt idx="3350">
                  <c:v>334.88</c:v>
                </c:pt>
                <c:pt idx="3351">
                  <c:v>334.98</c:v>
                </c:pt>
                <c:pt idx="3352">
                  <c:v>335.08</c:v>
                </c:pt>
                <c:pt idx="3353">
                  <c:v>335.18</c:v>
                </c:pt>
                <c:pt idx="3354">
                  <c:v>335.28</c:v>
                </c:pt>
                <c:pt idx="3355">
                  <c:v>335.38</c:v>
                </c:pt>
                <c:pt idx="3356">
                  <c:v>335.48</c:v>
                </c:pt>
                <c:pt idx="3357">
                  <c:v>335.58</c:v>
                </c:pt>
                <c:pt idx="3358">
                  <c:v>335.68</c:v>
                </c:pt>
                <c:pt idx="3359">
                  <c:v>335.78</c:v>
                </c:pt>
                <c:pt idx="3360">
                  <c:v>335.88</c:v>
                </c:pt>
                <c:pt idx="3361">
                  <c:v>335.98</c:v>
                </c:pt>
                <c:pt idx="3362">
                  <c:v>336.08</c:v>
                </c:pt>
                <c:pt idx="3363">
                  <c:v>336.18</c:v>
                </c:pt>
                <c:pt idx="3364">
                  <c:v>336.28</c:v>
                </c:pt>
                <c:pt idx="3365">
                  <c:v>336.38</c:v>
                </c:pt>
                <c:pt idx="3366">
                  <c:v>336.48</c:v>
                </c:pt>
                <c:pt idx="3367">
                  <c:v>336.58</c:v>
                </c:pt>
                <c:pt idx="3368">
                  <c:v>336.68</c:v>
                </c:pt>
                <c:pt idx="3369">
                  <c:v>336.78</c:v>
                </c:pt>
                <c:pt idx="3370">
                  <c:v>336.88</c:v>
                </c:pt>
                <c:pt idx="3371">
                  <c:v>336.98</c:v>
                </c:pt>
                <c:pt idx="3372">
                  <c:v>337.08</c:v>
                </c:pt>
                <c:pt idx="3373">
                  <c:v>337.18</c:v>
                </c:pt>
                <c:pt idx="3374">
                  <c:v>337.28</c:v>
                </c:pt>
                <c:pt idx="3375">
                  <c:v>337.38</c:v>
                </c:pt>
                <c:pt idx="3376">
                  <c:v>337.48</c:v>
                </c:pt>
                <c:pt idx="3377">
                  <c:v>337.58</c:v>
                </c:pt>
                <c:pt idx="3378">
                  <c:v>337.68</c:v>
                </c:pt>
                <c:pt idx="3379">
                  <c:v>337.78</c:v>
                </c:pt>
                <c:pt idx="3380">
                  <c:v>337.88</c:v>
                </c:pt>
                <c:pt idx="3381">
                  <c:v>337.98</c:v>
                </c:pt>
                <c:pt idx="3382">
                  <c:v>338.08</c:v>
                </c:pt>
                <c:pt idx="3383">
                  <c:v>338.18</c:v>
                </c:pt>
                <c:pt idx="3384">
                  <c:v>338.28</c:v>
                </c:pt>
                <c:pt idx="3385">
                  <c:v>338.38</c:v>
                </c:pt>
                <c:pt idx="3386">
                  <c:v>338.48</c:v>
                </c:pt>
                <c:pt idx="3387">
                  <c:v>338.58</c:v>
                </c:pt>
                <c:pt idx="3388">
                  <c:v>338.68</c:v>
                </c:pt>
                <c:pt idx="3389">
                  <c:v>338.78</c:v>
                </c:pt>
                <c:pt idx="3390">
                  <c:v>338.88</c:v>
                </c:pt>
                <c:pt idx="3391">
                  <c:v>338.98</c:v>
                </c:pt>
                <c:pt idx="3392">
                  <c:v>339.08</c:v>
                </c:pt>
                <c:pt idx="3393">
                  <c:v>339.18</c:v>
                </c:pt>
                <c:pt idx="3394">
                  <c:v>339.28</c:v>
                </c:pt>
                <c:pt idx="3395">
                  <c:v>339.38</c:v>
                </c:pt>
                <c:pt idx="3396">
                  <c:v>339.48</c:v>
                </c:pt>
                <c:pt idx="3397">
                  <c:v>339.58</c:v>
                </c:pt>
                <c:pt idx="3398">
                  <c:v>339.68</c:v>
                </c:pt>
                <c:pt idx="3399">
                  <c:v>339.78</c:v>
                </c:pt>
                <c:pt idx="3400">
                  <c:v>339.88</c:v>
                </c:pt>
                <c:pt idx="3401">
                  <c:v>339.98</c:v>
                </c:pt>
                <c:pt idx="3402">
                  <c:v>340.08</c:v>
                </c:pt>
                <c:pt idx="3403">
                  <c:v>340.18</c:v>
                </c:pt>
                <c:pt idx="3404">
                  <c:v>340.28</c:v>
                </c:pt>
                <c:pt idx="3405">
                  <c:v>340.38</c:v>
                </c:pt>
                <c:pt idx="3406">
                  <c:v>340.48</c:v>
                </c:pt>
                <c:pt idx="3407">
                  <c:v>340.58</c:v>
                </c:pt>
                <c:pt idx="3408">
                  <c:v>340.68</c:v>
                </c:pt>
                <c:pt idx="3409">
                  <c:v>340.78</c:v>
                </c:pt>
                <c:pt idx="3410">
                  <c:v>340.88</c:v>
                </c:pt>
                <c:pt idx="3411">
                  <c:v>340.98</c:v>
                </c:pt>
                <c:pt idx="3412">
                  <c:v>341.08</c:v>
                </c:pt>
                <c:pt idx="3413">
                  <c:v>341.18</c:v>
                </c:pt>
                <c:pt idx="3414">
                  <c:v>341.28</c:v>
                </c:pt>
                <c:pt idx="3415">
                  <c:v>341.38</c:v>
                </c:pt>
                <c:pt idx="3416">
                  <c:v>341.48</c:v>
                </c:pt>
                <c:pt idx="3417">
                  <c:v>341.58</c:v>
                </c:pt>
                <c:pt idx="3418">
                  <c:v>341.68</c:v>
                </c:pt>
                <c:pt idx="3419">
                  <c:v>341.78</c:v>
                </c:pt>
                <c:pt idx="3420">
                  <c:v>341.88</c:v>
                </c:pt>
                <c:pt idx="3421">
                  <c:v>341.98</c:v>
                </c:pt>
                <c:pt idx="3422">
                  <c:v>342.08</c:v>
                </c:pt>
                <c:pt idx="3423">
                  <c:v>342.18</c:v>
                </c:pt>
                <c:pt idx="3424">
                  <c:v>342.28</c:v>
                </c:pt>
                <c:pt idx="3425">
                  <c:v>342.38</c:v>
                </c:pt>
                <c:pt idx="3426">
                  <c:v>342.48</c:v>
                </c:pt>
                <c:pt idx="3427">
                  <c:v>342.58</c:v>
                </c:pt>
                <c:pt idx="3428">
                  <c:v>342.68</c:v>
                </c:pt>
                <c:pt idx="3429">
                  <c:v>342.78</c:v>
                </c:pt>
                <c:pt idx="3430">
                  <c:v>342.88</c:v>
                </c:pt>
                <c:pt idx="3431">
                  <c:v>342.98</c:v>
                </c:pt>
                <c:pt idx="3432">
                  <c:v>343.08</c:v>
                </c:pt>
                <c:pt idx="3433">
                  <c:v>343.18</c:v>
                </c:pt>
                <c:pt idx="3434">
                  <c:v>343.28</c:v>
                </c:pt>
                <c:pt idx="3435">
                  <c:v>343.38</c:v>
                </c:pt>
                <c:pt idx="3436">
                  <c:v>343.48</c:v>
                </c:pt>
                <c:pt idx="3437">
                  <c:v>343.58</c:v>
                </c:pt>
                <c:pt idx="3438">
                  <c:v>343.68</c:v>
                </c:pt>
                <c:pt idx="3439">
                  <c:v>343.78</c:v>
                </c:pt>
                <c:pt idx="3440">
                  <c:v>343.88</c:v>
                </c:pt>
                <c:pt idx="3441">
                  <c:v>343.98</c:v>
                </c:pt>
                <c:pt idx="3442">
                  <c:v>344.08</c:v>
                </c:pt>
                <c:pt idx="3443">
                  <c:v>344.18</c:v>
                </c:pt>
                <c:pt idx="3444">
                  <c:v>344.28</c:v>
                </c:pt>
                <c:pt idx="3445">
                  <c:v>344.38</c:v>
                </c:pt>
                <c:pt idx="3446">
                  <c:v>344.48</c:v>
                </c:pt>
                <c:pt idx="3447">
                  <c:v>344.58</c:v>
                </c:pt>
                <c:pt idx="3448">
                  <c:v>344.68</c:v>
                </c:pt>
                <c:pt idx="3449">
                  <c:v>344.78</c:v>
                </c:pt>
                <c:pt idx="3450">
                  <c:v>344.88</c:v>
                </c:pt>
                <c:pt idx="3451">
                  <c:v>344.98</c:v>
                </c:pt>
                <c:pt idx="3452">
                  <c:v>345.08</c:v>
                </c:pt>
                <c:pt idx="3453">
                  <c:v>345.18</c:v>
                </c:pt>
                <c:pt idx="3454">
                  <c:v>345.28</c:v>
                </c:pt>
                <c:pt idx="3455">
                  <c:v>345.38</c:v>
                </c:pt>
                <c:pt idx="3456">
                  <c:v>345.48</c:v>
                </c:pt>
                <c:pt idx="3457">
                  <c:v>345.58</c:v>
                </c:pt>
                <c:pt idx="3458">
                  <c:v>345.68</c:v>
                </c:pt>
                <c:pt idx="3459">
                  <c:v>345.78</c:v>
                </c:pt>
                <c:pt idx="3460">
                  <c:v>345.88</c:v>
                </c:pt>
                <c:pt idx="3461">
                  <c:v>345.98</c:v>
                </c:pt>
                <c:pt idx="3462">
                  <c:v>346.08</c:v>
                </c:pt>
                <c:pt idx="3463">
                  <c:v>346.18</c:v>
                </c:pt>
                <c:pt idx="3464">
                  <c:v>346.28</c:v>
                </c:pt>
                <c:pt idx="3465">
                  <c:v>346.38</c:v>
                </c:pt>
                <c:pt idx="3466">
                  <c:v>346.48</c:v>
                </c:pt>
                <c:pt idx="3467">
                  <c:v>346.58</c:v>
                </c:pt>
                <c:pt idx="3468">
                  <c:v>346.68</c:v>
                </c:pt>
                <c:pt idx="3469">
                  <c:v>346.78</c:v>
                </c:pt>
                <c:pt idx="3470">
                  <c:v>346.88</c:v>
                </c:pt>
                <c:pt idx="3471">
                  <c:v>346.98</c:v>
                </c:pt>
                <c:pt idx="3472">
                  <c:v>347.08</c:v>
                </c:pt>
                <c:pt idx="3473">
                  <c:v>347.18</c:v>
                </c:pt>
                <c:pt idx="3474">
                  <c:v>347.28</c:v>
                </c:pt>
                <c:pt idx="3475">
                  <c:v>347.38</c:v>
                </c:pt>
                <c:pt idx="3476">
                  <c:v>347.48</c:v>
                </c:pt>
                <c:pt idx="3477">
                  <c:v>347.58</c:v>
                </c:pt>
                <c:pt idx="3478">
                  <c:v>347.68</c:v>
                </c:pt>
                <c:pt idx="3479">
                  <c:v>347.78</c:v>
                </c:pt>
                <c:pt idx="3480">
                  <c:v>347.88</c:v>
                </c:pt>
                <c:pt idx="3481">
                  <c:v>347.98</c:v>
                </c:pt>
                <c:pt idx="3482">
                  <c:v>348.08</c:v>
                </c:pt>
                <c:pt idx="3483">
                  <c:v>348.18</c:v>
                </c:pt>
                <c:pt idx="3484">
                  <c:v>348.28</c:v>
                </c:pt>
                <c:pt idx="3485">
                  <c:v>348.38</c:v>
                </c:pt>
                <c:pt idx="3486">
                  <c:v>348.48</c:v>
                </c:pt>
                <c:pt idx="3487">
                  <c:v>348.58</c:v>
                </c:pt>
                <c:pt idx="3488">
                  <c:v>348.68</c:v>
                </c:pt>
                <c:pt idx="3489">
                  <c:v>348.78</c:v>
                </c:pt>
                <c:pt idx="3490">
                  <c:v>348.88</c:v>
                </c:pt>
                <c:pt idx="3491">
                  <c:v>348.98</c:v>
                </c:pt>
                <c:pt idx="3492">
                  <c:v>349.08</c:v>
                </c:pt>
                <c:pt idx="3493">
                  <c:v>349.18</c:v>
                </c:pt>
                <c:pt idx="3494">
                  <c:v>349.28</c:v>
                </c:pt>
                <c:pt idx="3495">
                  <c:v>349.38</c:v>
                </c:pt>
                <c:pt idx="3496">
                  <c:v>349.48</c:v>
                </c:pt>
                <c:pt idx="3497">
                  <c:v>349.58</c:v>
                </c:pt>
                <c:pt idx="3498">
                  <c:v>349.68</c:v>
                </c:pt>
                <c:pt idx="3499">
                  <c:v>349.78</c:v>
                </c:pt>
                <c:pt idx="3500">
                  <c:v>349.88</c:v>
                </c:pt>
                <c:pt idx="3501">
                  <c:v>349.98</c:v>
                </c:pt>
                <c:pt idx="3502">
                  <c:v>350.08</c:v>
                </c:pt>
                <c:pt idx="3503">
                  <c:v>350.18</c:v>
                </c:pt>
                <c:pt idx="3504">
                  <c:v>350.28</c:v>
                </c:pt>
                <c:pt idx="3505">
                  <c:v>350.38</c:v>
                </c:pt>
                <c:pt idx="3506">
                  <c:v>350.48</c:v>
                </c:pt>
                <c:pt idx="3507">
                  <c:v>350.58</c:v>
                </c:pt>
                <c:pt idx="3508">
                  <c:v>350.68</c:v>
                </c:pt>
                <c:pt idx="3509">
                  <c:v>350.78</c:v>
                </c:pt>
                <c:pt idx="3510">
                  <c:v>350.88</c:v>
                </c:pt>
                <c:pt idx="3511">
                  <c:v>350.98</c:v>
                </c:pt>
                <c:pt idx="3512">
                  <c:v>351.08</c:v>
                </c:pt>
                <c:pt idx="3513">
                  <c:v>351.18</c:v>
                </c:pt>
                <c:pt idx="3514">
                  <c:v>351.28</c:v>
                </c:pt>
                <c:pt idx="3515">
                  <c:v>351.38</c:v>
                </c:pt>
                <c:pt idx="3516">
                  <c:v>351.48</c:v>
                </c:pt>
                <c:pt idx="3517">
                  <c:v>351.58</c:v>
                </c:pt>
                <c:pt idx="3518">
                  <c:v>351.68</c:v>
                </c:pt>
                <c:pt idx="3519">
                  <c:v>351.78</c:v>
                </c:pt>
                <c:pt idx="3520">
                  <c:v>351.88</c:v>
                </c:pt>
                <c:pt idx="3521">
                  <c:v>351.98</c:v>
                </c:pt>
                <c:pt idx="3522">
                  <c:v>352.08</c:v>
                </c:pt>
                <c:pt idx="3523">
                  <c:v>352.18</c:v>
                </c:pt>
                <c:pt idx="3524">
                  <c:v>352.28</c:v>
                </c:pt>
                <c:pt idx="3525">
                  <c:v>352.38</c:v>
                </c:pt>
                <c:pt idx="3526">
                  <c:v>352.48</c:v>
                </c:pt>
                <c:pt idx="3527">
                  <c:v>352.58</c:v>
                </c:pt>
                <c:pt idx="3528">
                  <c:v>352.68</c:v>
                </c:pt>
                <c:pt idx="3529">
                  <c:v>352.78</c:v>
                </c:pt>
                <c:pt idx="3530">
                  <c:v>352.88</c:v>
                </c:pt>
                <c:pt idx="3531">
                  <c:v>352.98</c:v>
                </c:pt>
                <c:pt idx="3532">
                  <c:v>353.08</c:v>
                </c:pt>
                <c:pt idx="3533">
                  <c:v>353.18</c:v>
                </c:pt>
                <c:pt idx="3534">
                  <c:v>353.28</c:v>
                </c:pt>
                <c:pt idx="3535">
                  <c:v>353.38</c:v>
                </c:pt>
                <c:pt idx="3536">
                  <c:v>353.48</c:v>
                </c:pt>
                <c:pt idx="3537">
                  <c:v>353.58</c:v>
                </c:pt>
                <c:pt idx="3538">
                  <c:v>353.68</c:v>
                </c:pt>
                <c:pt idx="3539">
                  <c:v>353.78</c:v>
                </c:pt>
                <c:pt idx="3540">
                  <c:v>353.88</c:v>
                </c:pt>
                <c:pt idx="3541">
                  <c:v>353.98</c:v>
                </c:pt>
                <c:pt idx="3542">
                  <c:v>354.08</c:v>
                </c:pt>
                <c:pt idx="3543">
                  <c:v>354.18</c:v>
                </c:pt>
                <c:pt idx="3544">
                  <c:v>354.28</c:v>
                </c:pt>
                <c:pt idx="3545">
                  <c:v>354.38</c:v>
                </c:pt>
                <c:pt idx="3546">
                  <c:v>354.48</c:v>
                </c:pt>
                <c:pt idx="3547">
                  <c:v>354.58</c:v>
                </c:pt>
                <c:pt idx="3548">
                  <c:v>354.68</c:v>
                </c:pt>
                <c:pt idx="3549">
                  <c:v>354.78</c:v>
                </c:pt>
                <c:pt idx="3550">
                  <c:v>354.88</c:v>
                </c:pt>
                <c:pt idx="3551">
                  <c:v>354.98</c:v>
                </c:pt>
                <c:pt idx="3552">
                  <c:v>355.08</c:v>
                </c:pt>
                <c:pt idx="3553">
                  <c:v>355.18</c:v>
                </c:pt>
                <c:pt idx="3554">
                  <c:v>355.28</c:v>
                </c:pt>
                <c:pt idx="3555">
                  <c:v>355.38</c:v>
                </c:pt>
                <c:pt idx="3556">
                  <c:v>355.48</c:v>
                </c:pt>
                <c:pt idx="3557">
                  <c:v>355.58</c:v>
                </c:pt>
                <c:pt idx="3558">
                  <c:v>355.68</c:v>
                </c:pt>
                <c:pt idx="3559">
                  <c:v>355.78</c:v>
                </c:pt>
                <c:pt idx="3560">
                  <c:v>355.88</c:v>
                </c:pt>
                <c:pt idx="3561">
                  <c:v>355.98</c:v>
                </c:pt>
                <c:pt idx="3562">
                  <c:v>356.08</c:v>
                </c:pt>
                <c:pt idx="3563">
                  <c:v>356.18</c:v>
                </c:pt>
                <c:pt idx="3564">
                  <c:v>356.28</c:v>
                </c:pt>
                <c:pt idx="3565">
                  <c:v>356.38</c:v>
                </c:pt>
                <c:pt idx="3566">
                  <c:v>356.48</c:v>
                </c:pt>
                <c:pt idx="3567">
                  <c:v>356.58</c:v>
                </c:pt>
                <c:pt idx="3568">
                  <c:v>356.68</c:v>
                </c:pt>
                <c:pt idx="3569">
                  <c:v>356.78</c:v>
                </c:pt>
                <c:pt idx="3570">
                  <c:v>356.88</c:v>
                </c:pt>
                <c:pt idx="3571">
                  <c:v>356.98</c:v>
                </c:pt>
                <c:pt idx="3572">
                  <c:v>357.08</c:v>
                </c:pt>
                <c:pt idx="3573">
                  <c:v>357.18</c:v>
                </c:pt>
                <c:pt idx="3574">
                  <c:v>357.28</c:v>
                </c:pt>
                <c:pt idx="3575">
                  <c:v>357.38</c:v>
                </c:pt>
                <c:pt idx="3576">
                  <c:v>357.48</c:v>
                </c:pt>
                <c:pt idx="3577">
                  <c:v>357.58</c:v>
                </c:pt>
                <c:pt idx="3578">
                  <c:v>357.68</c:v>
                </c:pt>
                <c:pt idx="3579">
                  <c:v>357.78</c:v>
                </c:pt>
                <c:pt idx="3580">
                  <c:v>357.88</c:v>
                </c:pt>
                <c:pt idx="3581">
                  <c:v>357.98</c:v>
                </c:pt>
                <c:pt idx="3582">
                  <c:v>358.08</c:v>
                </c:pt>
                <c:pt idx="3583">
                  <c:v>358.18</c:v>
                </c:pt>
                <c:pt idx="3584">
                  <c:v>358.28</c:v>
                </c:pt>
                <c:pt idx="3585">
                  <c:v>358.38</c:v>
                </c:pt>
                <c:pt idx="3586">
                  <c:v>358.48</c:v>
                </c:pt>
                <c:pt idx="3587">
                  <c:v>358.58</c:v>
                </c:pt>
                <c:pt idx="3588">
                  <c:v>358.68</c:v>
                </c:pt>
                <c:pt idx="3589">
                  <c:v>358.78</c:v>
                </c:pt>
                <c:pt idx="3590">
                  <c:v>358.88</c:v>
                </c:pt>
                <c:pt idx="3591">
                  <c:v>358.98</c:v>
                </c:pt>
                <c:pt idx="3592">
                  <c:v>359.08</c:v>
                </c:pt>
                <c:pt idx="3593">
                  <c:v>359.18</c:v>
                </c:pt>
                <c:pt idx="3594">
                  <c:v>359.28</c:v>
                </c:pt>
                <c:pt idx="3595">
                  <c:v>359.38</c:v>
                </c:pt>
                <c:pt idx="3596">
                  <c:v>359.48</c:v>
                </c:pt>
                <c:pt idx="3597">
                  <c:v>359.58</c:v>
                </c:pt>
                <c:pt idx="3598">
                  <c:v>359.68</c:v>
                </c:pt>
                <c:pt idx="3599">
                  <c:v>359.78</c:v>
                </c:pt>
                <c:pt idx="3600">
                  <c:v>359.88</c:v>
                </c:pt>
                <c:pt idx="3601">
                  <c:v>359.98</c:v>
                </c:pt>
                <c:pt idx="3602">
                  <c:v>360.08</c:v>
                </c:pt>
                <c:pt idx="3603">
                  <c:v>360.18</c:v>
                </c:pt>
                <c:pt idx="3604">
                  <c:v>360.28</c:v>
                </c:pt>
                <c:pt idx="3605">
                  <c:v>360.38</c:v>
                </c:pt>
                <c:pt idx="3606">
                  <c:v>360.48</c:v>
                </c:pt>
                <c:pt idx="3607">
                  <c:v>360.58</c:v>
                </c:pt>
                <c:pt idx="3608">
                  <c:v>360.68</c:v>
                </c:pt>
                <c:pt idx="3609">
                  <c:v>360.78</c:v>
                </c:pt>
                <c:pt idx="3610">
                  <c:v>360.88</c:v>
                </c:pt>
                <c:pt idx="3611">
                  <c:v>360.98</c:v>
                </c:pt>
                <c:pt idx="3612">
                  <c:v>361.08</c:v>
                </c:pt>
                <c:pt idx="3613">
                  <c:v>361.18</c:v>
                </c:pt>
                <c:pt idx="3614">
                  <c:v>361.28</c:v>
                </c:pt>
                <c:pt idx="3615">
                  <c:v>361.38</c:v>
                </c:pt>
                <c:pt idx="3616">
                  <c:v>361.48</c:v>
                </c:pt>
                <c:pt idx="3617">
                  <c:v>361.58</c:v>
                </c:pt>
                <c:pt idx="3618">
                  <c:v>361.68</c:v>
                </c:pt>
                <c:pt idx="3619">
                  <c:v>361.78</c:v>
                </c:pt>
                <c:pt idx="3620">
                  <c:v>361.88</c:v>
                </c:pt>
                <c:pt idx="3621">
                  <c:v>361.98</c:v>
                </c:pt>
                <c:pt idx="3622">
                  <c:v>362.08</c:v>
                </c:pt>
                <c:pt idx="3623">
                  <c:v>362.18</c:v>
                </c:pt>
                <c:pt idx="3624">
                  <c:v>362.28</c:v>
                </c:pt>
                <c:pt idx="3625">
                  <c:v>362.38</c:v>
                </c:pt>
                <c:pt idx="3626">
                  <c:v>362.48</c:v>
                </c:pt>
                <c:pt idx="3627">
                  <c:v>362.58</c:v>
                </c:pt>
                <c:pt idx="3628">
                  <c:v>362.68</c:v>
                </c:pt>
                <c:pt idx="3629">
                  <c:v>362.78</c:v>
                </c:pt>
                <c:pt idx="3630">
                  <c:v>362.88</c:v>
                </c:pt>
                <c:pt idx="3631">
                  <c:v>362.98</c:v>
                </c:pt>
                <c:pt idx="3632">
                  <c:v>363.08</c:v>
                </c:pt>
                <c:pt idx="3633">
                  <c:v>363.18</c:v>
                </c:pt>
                <c:pt idx="3634">
                  <c:v>363.28</c:v>
                </c:pt>
                <c:pt idx="3635">
                  <c:v>363.38</c:v>
                </c:pt>
                <c:pt idx="3636">
                  <c:v>363.48</c:v>
                </c:pt>
                <c:pt idx="3637">
                  <c:v>363.58</c:v>
                </c:pt>
                <c:pt idx="3638">
                  <c:v>363.68</c:v>
                </c:pt>
                <c:pt idx="3639">
                  <c:v>363.78</c:v>
                </c:pt>
                <c:pt idx="3640">
                  <c:v>363.88</c:v>
                </c:pt>
                <c:pt idx="3641">
                  <c:v>363.98</c:v>
                </c:pt>
                <c:pt idx="3642">
                  <c:v>364.08</c:v>
                </c:pt>
                <c:pt idx="3643">
                  <c:v>364.18</c:v>
                </c:pt>
                <c:pt idx="3644">
                  <c:v>364.28</c:v>
                </c:pt>
                <c:pt idx="3645">
                  <c:v>364.38</c:v>
                </c:pt>
                <c:pt idx="3646">
                  <c:v>364.48</c:v>
                </c:pt>
                <c:pt idx="3647">
                  <c:v>364.58</c:v>
                </c:pt>
                <c:pt idx="3648">
                  <c:v>364.68</c:v>
                </c:pt>
                <c:pt idx="3649">
                  <c:v>364.78</c:v>
                </c:pt>
                <c:pt idx="3650">
                  <c:v>364.88</c:v>
                </c:pt>
                <c:pt idx="3651">
                  <c:v>364.98</c:v>
                </c:pt>
                <c:pt idx="3652">
                  <c:v>365.08</c:v>
                </c:pt>
                <c:pt idx="3653">
                  <c:v>365.18</c:v>
                </c:pt>
                <c:pt idx="3654">
                  <c:v>365.28</c:v>
                </c:pt>
                <c:pt idx="3655">
                  <c:v>365.38</c:v>
                </c:pt>
                <c:pt idx="3656">
                  <c:v>365.48</c:v>
                </c:pt>
                <c:pt idx="3657">
                  <c:v>365.58</c:v>
                </c:pt>
                <c:pt idx="3658">
                  <c:v>365.68</c:v>
                </c:pt>
                <c:pt idx="3659">
                  <c:v>365.78</c:v>
                </c:pt>
                <c:pt idx="3660">
                  <c:v>365.88</c:v>
                </c:pt>
                <c:pt idx="3661">
                  <c:v>365.98</c:v>
                </c:pt>
                <c:pt idx="3662">
                  <c:v>366.08</c:v>
                </c:pt>
                <c:pt idx="3663">
                  <c:v>366.18</c:v>
                </c:pt>
                <c:pt idx="3664">
                  <c:v>366.28</c:v>
                </c:pt>
                <c:pt idx="3665">
                  <c:v>366.38</c:v>
                </c:pt>
                <c:pt idx="3666">
                  <c:v>366.48</c:v>
                </c:pt>
                <c:pt idx="3667">
                  <c:v>366.58</c:v>
                </c:pt>
                <c:pt idx="3668">
                  <c:v>366.68</c:v>
                </c:pt>
                <c:pt idx="3669">
                  <c:v>366.78</c:v>
                </c:pt>
                <c:pt idx="3670">
                  <c:v>366.88</c:v>
                </c:pt>
                <c:pt idx="3671">
                  <c:v>366.98</c:v>
                </c:pt>
                <c:pt idx="3672">
                  <c:v>367.08</c:v>
                </c:pt>
                <c:pt idx="3673">
                  <c:v>367.18</c:v>
                </c:pt>
                <c:pt idx="3674">
                  <c:v>367.28</c:v>
                </c:pt>
                <c:pt idx="3675">
                  <c:v>367.38</c:v>
                </c:pt>
                <c:pt idx="3676">
                  <c:v>367.48</c:v>
                </c:pt>
                <c:pt idx="3677">
                  <c:v>367.58</c:v>
                </c:pt>
                <c:pt idx="3678">
                  <c:v>367.68</c:v>
                </c:pt>
                <c:pt idx="3679">
                  <c:v>367.78</c:v>
                </c:pt>
                <c:pt idx="3680">
                  <c:v>367.88</c:v>
                </c:pt>
                <c:pt idx="3681">
                  <c:v>367.98</c:v>
                </c:pt>
                <c:pt idx="3682">
                  <c:v>368.08</c:v>
                </c:pt>
                <c:pt idx="3683">
                  <c:v>368.18</c:v>
                </c:pt>
                <c:pt idx="3684">
                  <c:v>368.28</c:v>
                </c:pt>
                <c:pt idx="3685">
                  <c:v>368.38</c:v>
                </c:pt>
                <c:pt idx="3686">
                  <c:v>368.48</c:v>
                </c:pt>
                <c:pt idx="3687">
                  <c:v>368.58</c:v>
                </c:pt>
                <c:pt idx="3688">
                  <c:v>368.68</c:v>
                </c:pt>
                <c:pt idx="3689">
                  <c:v>368.78</c:v>
                </c:pt>
                <c:pt idx="3690">
                  <c:v>368.88</c:v>
                </c:pt>
                <c:pt idx="3691">
                  <c:v>368.98</c:v>
                </c:pt>
                <c:pt idx="3692">
                  <c:v>369.08</c:v>
                </c:pt>
                <c:pt idx="3693">
                  <c:v>369.18</c:v>
                </c:pt>
                <c:pt idx="3694">
                  <c:v>369.28</c:v>
                </c:pt>
                <c:pt idx="3695">
                  <c:v>369.38</c:v>
                </c:pt>
                <c:pt idx="3696">
                  <c:v>369.48</c:v>
                </c:pt>
                <c:pt idx="3697">
                  <c:v>369.58</c:v>
                </c:pt>
                <c:pt idx="3698">
                  <c:v>369.68</c:v>
                </c:pt>
                <c:pt idx="3699">
                  <c:v>369.78</c:v>
                </c:pt>
                <c:pt idx="3700">
                  <c:v>369.88</c:v>
                </c:pt>
                <c:pt idx="3701">
                  <c:v>369.98</c:v>
                </c:pt>
                <c:pt idx="3702">
                  <c:v>370.08</c:v>
                </c:pt>
                <c:pt idx="3703">
                  <c:v>370.18</c:v>
                </c:pt>
                <c:pt idx="3704">
                  <c:v>370.28</c:v>
                </c:pt>
                <c:pt idx="3705">
                  <c:v>370.38</c:v>
                </c:pt>
                <c:pt idx="3706">
                  <c:v>370.48</c:v>
                </c:pt>
                <c:pt idx="3707">
                  <c:v>370.58</c:v>
                </c:pt>
                <c:pt idx="3708">
                  <c:v>370.68</c:v>
                </c:pt>
                <c:pt idx="3709">
                  <c:v>370.78</c:v>
                </c:pt>
                <c:pt idx="3710">
                  <c:v>370.88</c:v>
                </c:pt>
                <c:pt idx="3711">
                  <c:v>370.98</c:v>
                </c:pt>
                <c:pt idx="3712">
                  <c:v>371.08</c:v>
                </c:pt>
                <c:pt idx="3713">
                  <c:v>371.18</c:v>
                </c:pt>
                <c:pt idx="3714">
                  <c:v>371.28</c:v>
                </c:pt>
                <c:pt idx="3715">
                  <c:v>371.38</c:v>
                </c:pt>
                <c:pt idx="3716">
                  <c:v>371.48</c:v>
                </c:pt>
                <c:pt idx="3717">
                  <c:v>371.58</c:v>
                </c:pt>
                <c:pt idx="3718">
                  <c:v>371.68</c:v>
                </c:pt>
                <c:pt idx="3719">
                  <c:v>371.78</c:v>
                </c:pt>
                <c:pt idx="3720">
                  <c:v>371.88</c:v>
                </c:pt>
                <c:pt idx="3721">
                  <c:v>371.98</c:v>
                </c:pt>
                <c:pt idx="3722">
                  <c:v>372.08</c:v>
                </c:pt>
                <c:pt idx="3723">
                  <c:v>372.18</c:v>
                </c:pt>
                <c:pt idx="3724">
                  <c:v>372.28</c:v>
                </c:pt>
                <c:pt idx="3725">
                  <c:v>372.38</c:v>
                </c:pt>
                <c:pt idx="3726">
                  <c:v>372.48</c:v>
                </c:pt>
                <c:pt idx="3727">
                  <c:v>372.58</c:v>
                </c:pt>
                <c:pt idx="3728">
                  <c:v>372.68</c:v>
                </c:pt>
                <c:pt idx="3729">
                  <c:v>372.78</c:v>
                </c:pt>
                <c:pt idx="3730">
                  <c:v>372.88</c:v>
                </c:pt>
                <c:pt idx="3731">
                  <c:v>372.98</c:v>
                </c:pt>
                <c:pt idx="3732">
                  <c:v>373.08</c:v>
                </c:pt>
                <c:pt idx="3733">
                  <c:v>373.18</c:v>
                </c:pt>
                <c:pt idx="3734">
                  <c:v>373.28</c:v>
                </c:pt>
                <c:pt idx="3735">
                  <c:v>373.38</c:v>
                </c:pt>
                <c:pt idx="3736">
                  <c:v>373.48</c:v>
                </c:pt>
                <c:pt idx="3737">
                  <c:v>373.58</c:v>
                </c:pt>
                <c:pt idx="3738">
                  <c:v>373.68</c:v>
                </c:pt>
                <c:pt idx="3739">
                  <c:v>373.78</c:v>
                </c:pt>
                <c:pt idx="3740">
                  <c:v>373.88</c:v>
                </c:pt>
                <c:pt idx="3741">
                  <c:v>373.98</c:v>
                </c:pt>
                <c:pt idx="3742">
                  <c:v>374.08</c:v>
                </c:pt>
                <c:pt idx="3743">
                  <c:v>374.18</c:v>
                </c:pt>
                <c:pt idx="3744">
                  <c:v>374.28</c:v>
                </c:pt>
                <c:pt idx="3745">
                  <c:v>374.38</c:v>
                </c:pt>
                <c:pt idx="3746">
                  <c:v>374.48</c:v>
                </c:pt>
                <c:pt idx="3747">
                  <c:v>374.58</c:v>
                </c:pt>
                <c:pt idx="3748">
                  <c:v>374.68</c:v>
                </c:pt>
                <c:pt idx="3749">
                  <c:v>374.78</c:v>
                </c:pt>
                <c:pt idx="3750">
                  <c:v>374.88</c:v>
                </c:pt>
                <c:pt idx="3751">
                  <c:v>374.98</c:v>
                </c:pt>
                <c:pt idx="3752">
                  <c:v>375.08</c:v>
                </c:pt>
                <c:pt idx="3753">
                  <c:v>375.18</c:v>
                </c:pt>
                <c:pt idx="3754">
                  <c:v>375.28</c:v>
                </c:pt>
                <c:pt idx="3755">
                  <c:v>375.38</c:v>
                </c:pt>
                <c:pt idx="3756">
                  <c:v>375.48</c:v>
                </c:pt>
                <c:pt idx="3757">
                  <c:v>375.58</c:v>
                </c:pt>
                <c:pt idx="3758">
                  <c:v>375.68</c:v>
                </c:pt>
                <c:pt idx="3759">
                  <c:v>375.78</c:v>
                </c:pt>
                <c:pt idx="3760">
                  <c:v>375.88</c:v>
                </c:pt>
                <c:pt idx="3761">
                  <c:v>375.98</c:v>
                </c:pt>
                <c:pt idx="3762">
                  <c:v>376.08</c:v>
                </c:pt>
                <c:pt idx="3763">
                  <c:v>376.18</c:v>
                </c:pt>
                <c:pt idx="3764">
                  <c:v>376.28</c:v>
                </c:pt>
                <c:pt idx="3765">
                  <c:v>376.38</c:v>
                </c:pt>
                <c:pt idx="3766">
                  <c:v>376.48</c:v>
                </c:pt>
                <c:pt idx="3767">
                  <c:v>376.58</c:v>
                </c:pt>
                <c:pt idx="3768">
                  <c:v>376.68</c:v>
                </c:pt>
                <c:pt idx="3769">
                  <c:v>376.78</c:v>
                </c:pt>
                <c:pt idx="3770">
                  <c:v>376.88</c:v>
                </c:pt>
                <c:pt idx="3771">
                  <c:v>376.98</c:v>
                </c:pt>
                <c:pt idx="3772">
                  <c:v>377.08</c:v>
                </c:pt>
                <c:pt idx="3773">
                  <c:v>377.18</c:v>
                </c:pt>
                <c:pt idx="3774">
                  <c:v>377.28</c:v>
                </c:pt>
                <c:pt idx="3775">
                  <c:v>377.38</c:v>
                </c:pt>
                <c:pt idx="3776">
                  <c:v>377.48</c:v>
                </c:pt>
                <c:pt idx="3777">
                  <c:v>377.58</c:v>
                </c:pt>
                <c:pt idx="3778">
                  <c:v>377.68</c:v>
                </c:pt>
                <c:pt idx="3779">
                  <c:v>377.78</c:v>
                </c:pt>
                <c:pt idx="3780">
                  <c:v>377.88</c:v>
                </c:pt>
                <c:pt idx="3781">
                  <c:v>377.98</c:v>
                </c:pt>
                <c:pt idx="3782">
                  <c:v>378.08</c:v>
                </c:pt>
                <c:pt idx="3783">
                  <c:v>378.18</c:v>
                </c:pt>
                <c:pt idx="3784">
                  <c:v>378.28</c:v>
                </c:pt>
                <c:pt idx="3785">
                  <c:v>378.38</c:v>
                </c:pt>
                <c:pt idx="3786">
                  <c:v>378.48</c:v>
                </c:pt>
                <c:pt idx="3787">
                  <c:v>378.58</c:v>
                </c:pt>
                <c:pt idx="3788">
                  <c:v>378.68</c:v>
                </c:pt>
                <c:pt idx="3789">
                  <c:v>378.78</c:v>
                </c:pt>
                <c:pt idx="3790">
                  <c:v>378.88</c:v>
                </c:pt>
                <c:pt idx="3791">
                  <c:v>378.98</c:v>
                </c:pt>
                <c:pt idx="3792">
                  <c:v>379.08</c:v>
                </c:pt>
                <c:pt idx="3793">
                  <c:v>379.18</c:v>
                </c:pt>
                <c:pt idx="3794">
                  <c:v>379.28</c:v>
                </c:pt>
                <c:pt idx="3795">
                  <c:v>379.38</c:v>
                </c:pt>
                <c:pt idx="3796">
                  <c:v>379.48</c:v>
                </c:pt>
                <c:pt idx="3797">
                  <c:v>379.58</c:v>
                </c:pt>
                <c:pt idx="3798">
                  <c:v>379.68</c:v>
                </c:pt>
                <c:pt idx="3799">
                  <c:v>379.78</c:v>
                </c:pt>
                <c:pt idx="3800">
                  <c:v>379.88</c:v>
                </c:pt>
                <c:pt idx="3801">
                  <c:v>379.98</c:v>
                </c:pt>
                <c:pt idx="3802">
                  <c:v>380.08</c:v>
                </c:pt>
                <c:pt idx="3803">
                  <c:v>380.18</c:v>
                </c:pt>
                <c:pt idx="3804">
                  <c:v>380.28</c:v>
                </c:pt>
                <c:pt idx="3805">
                  <c:v>380.38</c:v>
                </c:pt>
                <c:pt idx="3806">
                  <c:v>380.48</c:v>
                </c:pt>
                <c:pt idx="3807">
                  <c:v>380.58</c:v>
                </c:pt>
                <c:pt idx="3808">
                  <c:v>380.68</c:v>
                </c:pt>
                <c:pt idx="3809">
                  <c:v>380.78</c:v>
                </c:pt>
                <c:pt idx="3810">
                  <c:v>380.88</c:v>
                </c:pt>
                <c:pt idx="3811">
                  <c:v>380.98</c:v>
                </c:pt>
                <c:pt idx="3812">
                  <c:v>381.08</c:v>
                </c:pt>
                <c:pt idx="3813">
                  <c:v>381.18</c:v>
                </c:pt>
                <c:pt idx="3814">
                  <c:v>381.28</c:v>
                </c:pt>
                <c:pt idx="3815">
                  <c:v>381.38</c:v>
                </c:pt>
                <c:pt idx="3816">
                  <c:v>381.48</c:v>
                </c:pt>
                <c:pt idx="3817">
                  <c:v>381.58</c:v>
                </c:pt>
                <c:pt idx="3818">
                  <c:v>381.68</c:v>
                </c:pt>
                <c:pt idx="3819">
                  <c:v>381.78</c:v>
                </c:pt>
                <c:pt idx="3820">
                  <c:v>381.88</c:v>
                </c:pt>
                <c:pt idx="3821">
                  <c:v>381.98</c:v>
                </c:pt>
                <c:pt idx="3822">
                  <c:v>382.08</c:v>
                </c:pt>
                <c:pt idx="3823">
                  <c:v>382.18</c:v>
                </c:pt>
                <c:pt idx="3824">
                  <c:v>382.28</c:v>
                </c:pt>
                <c:pt idx="3825">
                  <c:v>382.38</c:v>
                </c:pt>
                <c:pt idx="3826">
                  <c:v>382.48</c:v>
                </c:pt>
                <c:pt idx="3827">
                  <c:v>382.58</c:v>
                </c:pt>
                <c:pt idx="3828">
                  <c:v>382.68</c:v>
                </c:pt>
                <c:pt idx="3829">
                  <c:v>382.78</c:v>
                </c:pt>
                <c:pt idx="3830">
                  <c:v>382.88</c:v>
                </c:pt>
                <c:pt idx="3831">
                  <c:v>382.98</c:v>
                </c:pt>
                <c:pt idx="3832">
                  <c:v>383.08</c:v>
                </c:pt>
                <c:pt idx="3833">
                  <c:v>383.18</c:v>
                </c:pt>
                <c:pt idx="3834">
                  <c:v>383.28</c:v>
                </c:pt>
                <c:pt idx="3835">
                  <c:v>383.38</c:v>
                </c:pt>
                <c:pt idx="3836">
                  <c:v>383.48</c:v>
                </c:pt>
                <c:pt idx="3837">
                  <c:v>383.58</c:v>
                </c:pt>
                <c:pt idx="3838">
                  <c:v>383.68</c:v>
                </c:pt>
                <c:pt idx="3839">
                  <c:v>383.78</c:v>
                </c:pt>
                <c:pt idx="3840">
                  <c:v>383.88</c:v>
                </c:pt>
                <c:pt idx="3841">
                  <c:v>383.98</c:v>
                </c:pt>
                <c:pt idx="3842">
                  <c:v>384.08</c:v>
                </c:pt>
                <c:pt idx="3843">
                  <c:v>384.18</c:v>
                </c:pt>
                <c:pt idx="3844">
                  <c:v>384.28</c:v>
                </c:pt>
                <c:pt idx="3845">
                  <c:v>384.38</c:v>
                </c:pt>
                <c:pt idx="3846">
                  <c:v>384.48</c:v>
                </c:pt>
                <c:pt idx="3847">
                  <c:v>384.58</c:v>
                </c:pt>
                <c:pt idx="3848">
                  <c:v>384.68</c:v>
                </c:pt>
                <c:pt idx="3849">
                  <c:v>384.78</c:v>
                </c:pt>
                <c:pt idx="3850">
                  <c:v>384.88</c:v>
                </c:pt>
                <c:pt idx="3851">
                  <c:v>384.98</c:v>
                </c:pt>
                <c:pt idx="3852">
                  <c:v>385.08</c:v>
                </c:pt>
                <c:pt idx="3853">
                  <c:v>385.18</c:v>
                </c:pt>
                <c:pt idx="3854">
                  <c:v>385.28</c:v>
                </c:pt>
                <c:pt idx="3855">
                  <c:v>385.38</c:v>
                </c:pt>
                <c:pt idx="3856">
                  <c:v>385.48</c:v>
                </c:pt>
                <c:pt idx="3857">
                  <c:v>385.58</c:v>
                </c:pt>
                <c:pt idx="3858">
                  <c:v>385.68</c:v>
                </c:pt>
                <c:pt idx="3859">
                  <c:v>385.78</c:v>
                </c:pt>
                <c:pt idx="3860">
                  <c:v>385.88</c:v>
                </c:pt>
                <c:pt idx="3861">
                  <c:v>385.98</c:v>
                </c:pt>
                <c:pt idx="3862">
                  <c:v>386.08</c:v>
                </c:pt>
                <c:pt idx="3863">
                  <c:v>386.18</c:v>
                </c:pt>
                <c:pt idx="3864">
                  <c:v>386.28</c:v>
                </c:pt>
                <c:pt idx="3865">
                  <c:v>386.38</c:v>
                </c:pt>
                <c:pt idx="3866">
                  <c:v>386.48</c:v>
                </c:pt>
                <c:pt idx="3867">
                  <c:v>386.58</c:v>
                </c:pt>
                <c:pt idx="3868">
                  <c:v>386.68</c:v>
                </c:pt>
                <c:pt idx="3869">
                  <c:v>386.78</c:v>
                </c:pt>
                <c:pt idx="3870">
                  <c:v>386.88</c:v>
                </c:pt>
                <c:pt idx="3871">
                  <c:v>386.98</c:v>
                </c:pt>
                <c:pt idx="3872">
                  <c:v>387.08</c:v>
                </c:pt>
                <c:pt idx="3873">
                  <c:v>387.18</c:v>
                </c:pt>
                <c:pt idx="3874">
                  <c:v>387.28</c:v>
                </c:pt>
                <c:pt idx="3875">
                  <c:v>387.38</c:v>
                </c:pt>
                <c:pt idx="3876">
                  <c:v>387.48</c:v>
                </c:pt>
                <c:pt idx="3877">
                  <c:v>387.58</c:v>
                </c:pt>
                <c:pt idx="3878">
                  <c:v>387.68</c:v>
                </c:pt>
                <c:pt idx="3879">
                  <c:v>387.78</c:v>
                </c:pt>
                <c:pt idx="3880">
                  <c:v>387.88</c:v>
                </c:pt>
                <c:pt idx="3881">
                  <c:v>387.98</c:v>
                </c:pt>
                <c:pt idx="3882">
                  <c:v>388.08</c:v>
                </c:pt>
                <c:pt idx="3883">
                  <c:v>388.18</c:v>
                </c:pt>
                <c:pt idx="3884">
                  <c:v>388.28</c:v>
                </c:pt>
                <c:pt idx="3885">
                  <c:v>388.38</c:v>
                </c:pt>
                <c:pt idx="3886">
                  <c:v>388.48</c:v>
                </c:pt>
                <c:pt idx="3887">
                  <c:v>388.58</c:v>
                </c:pt>
                <c:pt idx="3888">
                  <c:v>388.68</c:v>
                </c:pt>
                <c:pt idx="3889">
                  <c:v>388.78</c:v>
                </c:pt>
                <c:pt idx="3890">
                  <c:v>388.88</c:v>
                </c:pt>
                <c:pt idx="3891">
                  <c:v>388.98</c:v>
                </c:pt>
                <c:pt idx="3892">
                  <c:v>389.08</c:v>
                </c:pt>
                <c:pt idx="3893">
                  <c:v>389.18</c:v>
                </c:pt>
                <c:pt idx="3894">
                  <c:v>389.28</c:v>
                </c:pt>
                <c:pt idx="3895">
                  <c:v>389.38</c:v>
                </c:pt>
                <c:pt idx="3896">
                  <c:v>389.48</c:v>
                </c:pt>
                <c:pt idx="3897">
                  <c:v>389.58</c:v>
                </c:pt>
                <c:pt idx="3898">
                  <c:v>389.68</c:v>
                </c:pt>
                <c:pt idx="3899">
                  <c:v>389.78</c:v>
                </c:pt>
                <c:pt idx="3900">
                  <c:v>389.88</c:v>
                </c:pt>
                <c:pt idx="3901">
                  <c:v>389.98</c:v>
                </c:pt>
                <c:pt idx="3902">
                  <c:v>390.08</c:v>
                </c:pt>
                <c:pt idx="3903">
                  <c:v>390.18</c:v>
                </c:pt>
                <c:pt idx="3904">
                  <c:v>390.28</c:v>
                </c:pt>
                <c:pt idx="3905">
                  <c:v>390.38</c:v>
                </c:pt>
                <c:pt idx="3906">
                  <c:v>390.48</c:v>
                </c:pt>
                <c:pt idx="3907">
                  <c:v>390.58</c:v>
                </c:pt>
                <c:pt idx="3908">
                  <c:v>390.68</c:v>
                </c:pt>
                <c:pt idx="3909">
                  <c:v>390.78</c:v>
                </c:pt>
                <c:pt idx="3910">
                  <c:v>390.88</c:v>
                </c:pt>
                <c:pt idx="3911">
                  <c:v>390.98</c:v>
                </c:pt>
                <c:pt idx="3912">
                  <c:v>391.08</c:v>
                </c:pt>
                <c:pt idx="3913">
                  <c:v>391.18</c:v>
                </c:pt>
                <c:pt idx="3914">
                  <c:v>391.28</c:v>
                </c:pt>
                <c:pt idx="3915">
                  <c:v>391.38</c:v>
                </c:pt>
                <c:pt idx="3916">
                  <c:v>391.48</c:v>
                </c:pt>
                <c:pt idx="3917">
                  <c:v>391.58</c:v>
                </c:pt>
                <c:pt idx="3918">
                  <c:v>391.68</c:v>
                </c:pt>
                <c:pt idx="3919">
                  <c:v>391.78</c:v>
                </c:pt>
                <c:pt idx="3920">
                  <c:v>391.88</c:v>
                </c:pt>
                <c:pt idx="3921">
                  <c:v>391.98</c:v>
                </c:pt>
                <c:pt idx="3922">
                  <c:v>392.08</c:v>
                </c:pt>
                <c:pt idx="3923">
                  <c:v>392.18</c:v>
                </c:pt>
                <c:pt idx="3924">
                  <c:v>392.28</c:v>
                </c:pt>
                <c:pt idx="3925">
                  <c:v>392.38</c:v>
                </c:pt>
                <c:pt idx="3926">
                  <c:v>392.48</c:v>
                </c:pt>
                <c:pt idx="3927">
                  <c:v>392.58</c:v>
                </c:pt>
                <c:pt idx="3928">
                  <c:v>392.68</c:v>
                </c:pt>
                <c:pt idx="3929">
                  <c:v>392.78</c:v>
                </c:pt>
                <c:pt idx="3930">
                  <c:v>392.88</c:v>
                </c:pt>
                <c:pt idx="3931">
                  <c:v>392.98</c:v>
                </c:pt>
                <c:pt idx="3932">
                  <c:v>393.08</c:v>
                </c:pt>
                <c:pt idx="3933">
                  <c:v>393.18</c:v>
                </c:pt>
                <c:pt idx="3934">
                  <c:v>393.28</c:v>
                </c:pt>
                <c:pt idx="3935">
                  <c:v>393.38</c:v>
                </c:pt>
                <c:pt idx="3936">
                  <c:v>393.48</c:v>
                </c:pt>
                <c:pt idx="3937">
                  <c:v>393.58</c:v>
                </c:pt>
                <c:pt idx="3938">
                  <c:v>393.68</c:v>
                </c:pt>
                <c:pt idx="3939">
                  <c:v>393.78</c:v>
                </c:pt>
                <c:pt idx="3940">
                  <c:v>393.88</c:v>
                </c:pt>
                <c:pt idx="3941">
                  <c:v>393.98</c:v>
                </c:pt>
                <c:pt idx="3942">
                  <c:v>394.08</c:v>
                </c:pt>
                <c:pt idx="3943">
                  <c:v>394.18</c:v>
                </c:pt>
                <c:pt idx="3944">
                  <c:v>394.28</c:v>
                </c:pt>
                <c:pt idx="3945">
                  <c:v>394.38</c:v>
                </c:pt>
                <c:pt idx="3946">
                  <c:v>394.48</c:v>
                </c:pt>
                <c:pt idx="3947">
                  <c:v>394.58</c:v>
                </c:pt>
                <c:pt idx="3948">
                  <c:v>394.68</c:v>
                </c:pt>
                <c:pt idx="3949">
                  <c:v>394.78</c:v>
                </c:pt>
                <c:pt idx="3950">
                  <c:v>394.88</c:v>
                </c:pt>
                <c:pt idx="3951">
                  <c:v>394.98</c:v>
                </c:pt>
                <c:pt idx="3952">
                  <c:v>395.08</c:v>
                </c:pt>
                <c:pt idx="3953">
                  <c:v>395.18</c:v>
                </c:pt>
                <c:pt idx="3954">
                  <c:v>395.28</c:v>
                </c:pt>
                <c:pt idx="3955">
                  <c:v>395.38</c:v>
                </c:pt>
                <c:pt idx="3956">
                  <c:v>395.48</c:v>
                </c:pt>
                <c:pt idx="3957">
                  <c:v>395.58</c:v>
                </c:pt>
                <c:pt idx="3958">
                  <c:v>395.68</c:v>
                </c:pt>
                <c:pt idx="3959">
                  <c:v>395.78</c:v>
                </c:pt>
                <c:pt idx="3960">
                  <c:v>395.88</c:v>
                </c:pt>
                <c:pt idx="3961">
                  <c:v>395.98</c:v>
                </c:pt>
                <c:pt idx="3962">
                  <c:v>396.08</c:v>
                </c:pt>
                <c:pt idx="3963">
                  <c:v>396.18</c:v>
                </c:pt>
                <c:pt idx="3964">
                  <c:v>396.28</c:v>
                </c:pt>
                <c:pt idx="3965">
                  <c:v>396.38</c:v>
                </c:pt>
                <c:pt idx="3966">
                  <c:v>396.48</c:v>
                </c:pt>
                <c:pt idx="3967">
                  <c:v>396.58</c:v>
                </c:pt>
                <c:pt idx="3968">
                  <c:v>396.68</c:v>
                </c:pt>
                <c:pt idx="3969">
                  <c:v>396.78</c:v>
                </c:pt>
                <c:pt idx="3970">
                  <c:v>396.88</c:v>
                </c:pt>
                <c:pt idx="3971">
                  <c:v>396.98</c:v>
                </c:pt>
                <c:pt idx="3972">
                  <c:v>397.08</c:v>
                </c:pt>
                <c:pt idx="3973">
                  <c:v>397.18</c:v>
                </c:pt>
                <c:pt idx="3974">
                  <c:v>397.28</c:v>
                </c:pt>
                <c:pt idx="3975">
                  <c:v>397.38</c:v>
                </c:pt>
                <c:pt idx="3976">
                  <c:v>397.48</c:v>
                </c:pt>
                <c:pt idx="3977">
                  <c:v>397.58</c:v>
                </c:pt>
                <c:pt idx="3978">
                  <c:v>397.68</c:v>
                </c:pt>
                <c:pt idx="3979">
                  <c:v>397.78</c:v>
                </c:pt>
                <c:pt idx="3980">
                  <c:v>397.88</c:v>
                </c:pt>
                <c:pt idx="3981">
                  <c:v>397.98</c:v>
                </c:pt>
                <c:pt idx="3982">
                  <c:v>398.08</c:v>
                </c:pt>
                <c:pt idx="3983">
                  <c:v>398.18</c:v>
                </c:pt>
                <c:pt idx="3984">
                  <c:v>398.28</c:v>
                </c:pt>
                <c:pt idx="3985">
                  <c:v>398.38</c:v>
                </c:pt>
                <c:pt idx="3986">
                  <c:v>398.48</c:v>
                </c:pt>
                <c:pt idx="3987">
                  <c:v>398.58</c:v>
                </c:pt>
                <c:pt idx="3988">
                  <c:v>398.68</c:v>
                </c:pt>
                <c:pt idx="3989">
                  <c:v>398.78</c:v>
                </c:pt>
                <c:pt idx="3990">
                  <c:v>398.88</c:v>
                </c:pt>
                <c:pt idx="3991">
                  <c:v>398.98</c:v>
                </c:pt>
                <c:pt idx="3992">
                  <c:v>399.08</c:v>
                </c:pt>
                <c:pt idx="3993">
                  <c:v>399.18</c:v>
                </c:pt>
                <c:pt idx="3994">
                  <c:v>399.28</c:v>
                </c:pt>
                <c:pt idx="3995">
                  <c:v>399.38</c:v>
                </c:pt>
                <c:pt idx="3996">
                  <c:v>399.48</c:v>
                </c:pt>
                <c:pt idx="3997">
                  <c:v>399.58</c:v>
                </c:pt>
                <c:pt idx="3998">
                  <c:v>399.68</c:v>
                </c:pt>
                <c:pt idx="3999">
                  <c:v>399.78</c:v>
                </c:pt>
                <c:pt idx="4000">
                  <c:v>399.88</c:v>
                </c:pt>
                <c:pt idx="4001">
                  <c:v>399.98</c:v>
                </c:pt>
                <c:pt idx="4002">
                  <c:v>400.08</c:v>
                </c:pt>
                <c:pt idx="4003">
                  <c:v>400.18</c:v>
                </c:pt>
                <c:pt idx="4004">
                  <c:v>400.28</c:v>
                </c:pt>
                <c:pt idx="4005">
                  <c:v>400.38</c:v>
                </c:pt>
                <c:pt idx="4006">
                  <c:v>400.48</c:v>
                </c:pt>
                <c:pt idx="4007">
                  <c:v>400.58</c:v>
                </c:pt>
                <c:pt idx="4008">
                  <c:v>400.68</c:v>
                </c:pt>
                <c:pt idx="4009">
                  <c:v>400.78</c:v>
                </c:pt>
                <c:pt idx="4010">
                  <c:v>400.88</c:v>
                </c:pt>
                <c:pt idx="4011">
                  <c:v>400.98</c:v>
                </c:pt>
                <c:pt idx="4012">
                  <c:v>401.08</c:v>
                </c:pt>
                <c:pt idx="4013">
                  <c:v>401.18</c:v>
                </c:pt>
                <c:pt idx="4014">
                  <c:v>401.28</c:v>
                </c:pt>
                <c:pt idx="4015">
                  <c:v>401.38</c:v>
                </c:pt>
                <c:pt idx="4016">
                  <c:v>401.48</c:v>
                </c:pt>
                <c:pt idx="4017">
                  <c:v>401.58</c:v>
                </c:pt>
                <c:pt idx="4018">
                  <c:v>401.68</c:v>
                </c:pt>
                <c:pt idx="4019">
                  <c:v>401.78</c:v>
                </c:pt>
                <c:pt idx="4020">
                  <c:v>401.88</c:v>
                </c:pt>
                <c:pt idx="4021">
                  <c:v>401.98</c:v>
                </c:pt>
                <c:pt idx="4022">
                  <c:v>402.08</c:v>
                </c:pt>
                <c:pt idx="4023">
                  <c:v>402.18</c:v>
                </c:pt>
                <c:pt idx="4024">
                  <c:v>402.28</c:v>
                </c:pt>
                <c:pt idx="4025">
                  <c:v>402.38</c:v>
                </c:pt>
                <c:pt idx="4026">
                  <c:v>402.48</c:v>
                </c:pt>
                <c:pt idx="4027">
                  <c:v>402.58</c:v>
                </c:pt>
                <c:pt idx="4028">
                  <c:v>402.68</c:v>
                </c:pt>
                <c:pt idx="4029">
                  <c:v>402.78</c:v>
                </c:pt>
                <c:pt idx="4030">
                  <c:v>402.88</c:v>
                </c:pt>
                <c:pt idx="4031">
                  <c:v>402.98</c:v>
                </c:pt>
                <c:pt idx="4032">
                  <c:v>403.08</c:v>
                </c:pt>
                <c:pt idx="4033">
                  <c:v>403.18</c:v>
                </c:pt>
                <c:pt idx="4034">
                  <c:v>403.28</c:v>
                </c:pt>
                <c:pt idx="4035">
                  <c:v>403.38</c:v>
                </c:pt>
                <c:pt idx="4036">
                  <c:v>403.48</c:v>
                </c:pt>
                <c:pt idx="4037">
                  <c:v>403.58</c:v>
                </c:pt>
                <c:pt idx="4038">
                  <c:v>403.68</c:v>
                </c:pt>
                <c:pt idx="4039">
                  <c:v>403.78</c:v>
                </c:pt>
                <c:pt idx="4040">
                  <c:v>403.88</c:v>
                </c:pt>
                <c:pt idx="4041">
                  <c:v>403.98</c:v>
                </c:pt>
                <c:pt idx="4042">
                  <c:v>404.08</c:v>
                </c:pt>
                <c:pt idx="4043">
                  <c:v>404.18</c:v>
                </c:pt>
                <c:pt idx="4044">
                  <c:v>404.28</c:v>
                </c:pt>
                <c:pt idx="4045">
                  <c:v>404.38</c:v>
                </c:pt>
                <c:pt idx="4046">
                  <c:v>404.48</c:v>
                </c:pt>
                <c:pt idx="4047">
                  <c:v>404.58</c:v>
                </c:pt>
                <c:pt idx="4048">
                  <c:v>404.68</c:v>
                </c:pt>
                <c:pt idx="4049">
                  <c:v>404.78</c:v>
                </c:pt>
                <c:pt idx="4050">
                  <c:v>404.88</c:v>
                </c:pt>
                <c:pt idx="4051">
                  <c:v>404.98</c:v>
                </c:pt>
                <c:pt idx="4052">
                  <c:v>405.08</c:v>
                </c:pt>
                <c:pt idx="4053">
                  <c:v>405.18</c:v>
                </c:pt>
                <c:pt idx="4054">
                  <c:v>405.28</c:v>
                </c:pt>
                <c:pt idx="4055">
                  <c:v>405.38</c:v>
                </c:pt>
                <c:pt idx="4056">
                  <c:v>405.48</c:v>
                </c:pt>
                <c:pt idx="4057">
                  <c:v>405.58</c:v>
                </c:pt>
                <c:pt idx="4058">
                  <c:v>405.68</c:v>
                </c:pt>
                <c:pt idx="4059">
                  <c:v>405.78</c:v>
                </c:pt>
                <c:pt idx="4060">
                  <c:v>405.88</c:v>
                </c:pt>
                <c:pt idx="4061">
                  <c:v>405.98</c:v>
                </c:pt>
                <c:pt idx="4062">
                  <c:v>406.08</c:v>
                </c:pt>
                <c:pt idx="4063">
                  <c:v>406.18</c:v>
                </c:pt>
                <c:pt idx="4064">
                  <c:v>406.28</c:v>
                </c:pt>
                <c:pt idx="4065">
                  <c:v>406.38</c:v>
                </c:pt>
                <c:pt idx="4066">
                  <c:v>406.48</c:v>
                </c:pt>
                <c:pt idx="4067">
                  <c:v>406.58</c:v>
                </c:pt>
                <c:pt idx="4068">
                  <c:v>406.68</c:v>
                </c:pt>
                <c:pt idx="4069">
                  <c:v>406.78</c:v>
                </c:pt>
                <c:pt idx="4070">
                  <c:v>406.88</c:v>
                </c:pt>
                <c:pt idx="4071">
                  <c:v>406.98</c:v>
                </c:pt>
                <c:pt idx="4072">
                  <c:v>407.08</c:v>
                </c:pt>
                <c:pt idx="4073">
                  <c:v>407.18</c:v>
                </c:pt>
                <c:pt idx="4074">
                  <c:v>407.28</c:v>
                </c:pt>
                <c:pt idx="4075">
                  <c:v>407.38</c:v>
                </c:pt>
                <c:pt idx="4076">
                  <c:v>407.48</c:v>
                </c:pt>
                <c:pt idx="4077">
                  <c:v>407.58</c:v>
                </c:pt>
                <c:pt idx="4078">
                  <c:v>407.68</c:v>
                </c:pt>
                <c:pt idx="4079">
                  <c:v>407.78</c:v>
                </c:pt>
                <c:pt idx="4080">
                  <c:v>407.88</c:v>
                </c:pt>
                <c:pt idx="4081">
                  <c:v>407.98</c:v>
                </c:pt>
                <c:pt idx="4082">
                  <c:v>408.08</c:v>
                </c:pt>
                <c:pt idx="4083">
                  <c:v>408.18</c:v>
                </c:pt>
                <c:pt idx="4084">
                  <c:v>408.28</c:v>
                </c:pt>
                <c:pt idx="4085">
                  <c:v>408.38</c:v>
                </c:pt>
                <c:pt idx="4086">
                  <c:v>408.48</c:v>
                </c:pt>
                <c:pt idx="4087">
                  <c:v>408.58</c:v>
                </c:pt>
                <c:pt idx="4088">
                  <c:v>408.68</c:v>
                </c:pt>
                <c:pt idx="4089">
                  <c:v>408.78</c:v>
                </c:pt>
                <c:pt idx="4090">
                  <c:v>408.88</c:v>
                </c:pt>
                <c:pt idx="4091">
                  <c:v>408.98</c:v>
                </c:pt>
                <c:pt idx="4092">
                  <c:v>409.08</c:v>
                </c:pt>
                <c:pt idx="4093">
                  <c:v>409.18</c:v>
                </c:pt>
                <c:pt idx="4094">
                  <c:v>409.28</c:v>
                </c:pt>
                <c:pt idx="4095">
                  <c:v>409.38</c:v>
                </c:pt>
                <c:pt idx="4096">
                  <c:v>409.48</c:v>
                </c:pt>
                <c:pt idx="4097">
                  <c:v>409.58</c:v>
                </c:pt>
                <c:pt idx="4098">
                  <c:v>409.68</c:v>
                </c:pt>
                <c:pt idx="4099">
                  <c:v>409.78</c:v>
                </c:pt>
                <c:pt idx="4100">
                  <c:v>409.88</c:v>
                </c:pt>
                <c:pt idx="4101">
                  <c:v>409.98</c:v>
                </c:pt>
                <c:pt idx="4102">
                  <c:v>410.08</c:v>
                </c:pt>
                <c:pt idx="4103">
                  <c:v>410.18</c:v>
                </c:pt>
                <c:pt idx="4104">
                  <c:v>410.28</c:v>
                </c:pt>
                <c:pt idx="4105">
                  <c:v>410.38</c:v>
                </c:pt>
                <c:pt idx="4106">
                  <c:v>410.48</c:v>
                </c:pt>
                <c:pt idx="4107">
                  <c:v>410.58</c:v>
                </c:pt>
                <c:pt idx="4108">
                  <c:v>410.68</c:v>
                </c:pt>
                <c:pt idx="4109">
                  <c:v>410.78</c:v>
                </c:pt>
                <c:pt idx="4110">
                  <c:v>410.88</c:v>
                </c:pt>
                <c:pt idx="4111">
                  <c:v>410.98</c:v>
                </c:pt>
                <c:pt idx="4112">
                  <c:v>411.08</c:v>
                </c:pt>
                <c:pt idx="4113">
                  <c:v>411.18</c:v>
                </c:pt>
                <c:pt idx="4114">
                  <c:v>411.28</c:v>
                </c:pt>
                <c:pt idx="4115">
                  <c:v>411.38</c:v>
                </c:pt>
                <c:pt idx="4116">
                  <c:v>411.48</c:v>
                </c:pt>
                <c:pt idx="4117">
                  <c:v>411.58</c:v>
                </c:pt>
                <c:pt idx="4118">
                  <c:v>411.68</c:v>
                </c:pt>
                <c:pt idx="4119">
                  <c:v>411.78</c:v>
                </c:pt>
                <c:pt idx="4120">
                  <c:v>411.88</c:v>
                </c:pt>
                <c:pt idx="4121">
                  <c:v>411.98</c:v>
                </c:pt>
                <c:pt idx="4122">
                  <c:v>412.08</c:v>
                </c:pt>
                <c:pt idx="4123">
                  <c:v>412.18</c:v>
                </c:pt>
                <c:pt idx="4124">
                  <c:v>412.28</c:v>
                </c:pt>
                <c:pt idx="4125">
                  <c:v>412.38</c:v>
                </c:pt>
                <c:pt idx="4126">
                  <c:v>412.48</c:v>
                </c:pt>
                <c:pt idx="4127">
                  <c:v>412.58</c:v>
                </c:pt>
                <c:pt idx="4128">
                  <c:v>412.68</c:v>
                </c:pt>
                <c:pt idx="4129">
                  <c:v>412.78</c:v>
                </c:pt>
                <c:pt idx="4130">
                  <c:v>412.88</c:v>
                </c:pt>
                <c:pt idx="4131">
                  <c:v>412.98</c:v>
                </c:pt>
                <c:pt idx="4132">
                  <c:v>413.08</c:v>
                </c:pt>
                <c:pt idx="4133">
                  <c:v>413.18</c:v>
                </c:pt>
                <c:pt idx="4134">
                  <c:v>413.28</c:v>
                </c:pt>
                <c:pt idx="4135">
                  <c:v>413.38</c:v>
                </c:pt>
                <c:pt idx="4136">
                  <c:v>413.48</c:v>
                </c:pt>
                <c:pt idx="4137">
                  <c:v>413.58</c:v>
                </c:pt>
                <c:pt idx="4138">
                  <c:v>413.68</c:v>
                </c:pt>
                <c:pt idx="4139">
                  <c:v>413.78</c:v>
                </c:pt>
                <c:pt idx="4140">
                  <c:v>413.88</c:v>
                </c:pt>
                <c:pt idx="4141">
                  <c:v>413.98</c:v>
                </c:pt>
                <c:pt idx="4142">
                  <c:v>414.08</c:v>
                </c:pt>
                <c:pt idx="4143">
                  <c:v>414.18</c:v>
                </c:pt>
                <c:pt idx="4144">
                  <c:v>414.28</c:v>
                </c:pt>
                <c:pt idx="4145">
                  <c:v>414.38</c:v>
                </c:pt>
                <c:pt idx="4146">
                  <c:v>414.48</c:v>
                </c:pt>
                <c:pt idx="4147">
                  <c:v>414.58</c:v>
                </c:pt>
                <c:pt idx="4148">
                  <c:v>414.68</c:v>
                </c:pt>
                <c:pt idx="4149">
                  <c:v>414.78</c:v>
                </c:pt>
                <c:pt idx="4150">
                  <c:v>414.88</c:v>
                </c:pt>
                <c:pt idx="4151">
                  <c:v>414.98</c:v>
                </c:pt>
                <c:pt idx="4152">
                  <c:v>415.08</c:v>
                </c:pt>
                <c:pt idx="4153">
                  <c:v>415.18</c:v>
                </c:pt>
                <c:pt idx="4154">
                  <c:v>415.28</c:v>
                </c:pt>
                <c:pt idx="4155">
                  <c:v>415.38</c:v>
                </c:pt>
                <c:pt idx="4156">
                  <c:v>415.48</c:v>
                </c:pt>
                <c:pt idx="4157">
                  <c:v>415.58</c:v>
                </c:pt>
                <c:pt idx="4158">
                  <c:v>415.68</c:v>
                </c:pt>
                <c:pt idx="4159">
                  <c:v>415.78</c:v>
                </c:pt>
                <c:pt idx="4160">
                  <c:v>415.88</c:v>
                </c:pt>
                <c:pt idx="4161">
                  <c:v>415.98</c:v>
                </c:pt>
                <c:pt idx="4162">
                  <c:v>416.08</c:v>
                </c:pt>
                <c:pt idx="4163">
                  <c:v>416.18</c:v>
                </c:pt>
                <c:pt idx="4164">
                  <c:v>416.28</c:v>
                </c:pt>
                <c:pt idx="4165">
                  <c:v>416.38</c:v>
                </c:pt>
                <c:pt idx="4166">
                  <c:v>416.48</c:v>
                </c:pt>
                <c:pt idx="4167">
                  <c:v>416.58</c:v>
                </c:pt>
                <c:pt idx="4168">
                  <c:v>416.68</c:v>
                </c:pt>
                <c:pt idx="4169">
                  <c:v>416.78</c:v>
                </c:pt>
                <c:pt idx="4170">
                  <c:v>416.88</c:v>
                </c:pt>
                <c:pt idx="4171">
                  <c:v>416.98</c:v>
                </c:pt>
                <c:pt idx="4172">
                  <c:v>417.08</c:v>
                </c:pt>
                <c:pt idx="4173">
                  <c:v>417.18</c:v>
                </c:pt>
                <c:pt idx="4174">
                  <c:v>417.28</c:v>
                </c:pt>
                <c:pt idx="4175">
                  <c:v>417.38</c:v>
                </c:pt>
                <c:pt idx="4176">
                  <c:v>417.48</c:v>
                </c:pt>
                <c:pt idx="4177">
                  <c:v>417.58</c:v>
                </c:pt>
                <c:pt idx="4178">
                  <c:v>417.68</c:v>
                </c:pt>
                <c:pt idx="4179">
                  <c:v>417.78</c:v>
                </c:pt>
                <c:pt idx="4180">
                  <c:v>417.88</c:v>
                </c:pt>
                <c:pt idx="4181">
                  <c:v>417.98</c:v>
                </c:pt>
                <c:pt idx="4182">
                  <c:v>418.08</c:v>
                </c:pt>
                <c:pt idx="4183">
                  <c:v>418.18</c:v>
                </c:pt>
                <c:pt idx="4184">
                  <c:v>418.28</c:v>
                </c:pt>
                <c:pt idx="4185">
                  <c:v>418.38</c:v>
                </c:pt>
                <c:pt idx="4186">
                  <c:v>418.48</c:v>
                </c:pt>
                <c:pt idx="4187">
                  <c:v>418.58</c:v>
                </c:pt>
                <c:pt idx="4188">
                  <c:v>418.68</c:v>
                </c:pt>
                <c:pt idx="4189">
                  <c:v>418.78</c:v>
                </c:pt>
                <c:pt idx="4190">
                  <c:v>418.88</c:v>
                </c:pt>
                <c:pt idx="4191">
                  <c:v>418.98</c:v>
                </c:pt>
                <c:pt idx="4192">
                  <c:v>419.08</c:v>
                </c:pt>
                <c:pt idx="4193">
                  <c:v>419.18</c:v>
                </c:pt>
                <c:pt idx="4194">
                  <c:v>419.28</c:v>
                </c:pt>
                <c:pt idx="4195">
                  <c:v>419.38</c:v>
                </c:pt>
                <c:pt idx="4196">
                  <c:v>419.48</c:v>
                </c:pt>
                <c:pt idx="4197">
                  <c:v>419.58</c:v>
                </c:pt>
                <c:pt idx="4198">
                  <c:v>419.68</c:v>
                </c:pt>
                <c:pt idx="4199">
                  <c:v>419.78</c:v>
                </c:pt>
                <c:pt idx="4200">
                  <c:v>419.88</c:v>
                </c:pt>
                <c:pt idx="4201">
                  <c:v>419.98</c:v>
                </c:pt>
                <c:pt idx="4202">
                  <c:v>420.08</c:v>
                </c:pt>
                <c:pt idx="4203">
                  <c:v>420.18</c:v>
                </c:pt>
                <c:pt idx="4204">
                  <c:v>420.28</c:v>
                </c:pt>
                <c:pt idx="4205">
                  <c:v>420.38</c:v>
                </c:pt>
                <c:pt idx="4206">
                  <c:v>420.48</c:v>
                </c:pt>
                <c:pt idx="4207">
                  <c:v>420.58</c:v>
                </c:pt>
                <c:pt idx="4208">
                  <c:v>420.68</c:v>
                </c:pt>
                <c:pt idx="4209">
                  <c:v>420.78</c:v>
                </c:pt>
                <c:pt idx="4210">
                  <c:v>420.88</c:v>
                </c:pt>
                <c:pt idx="4211">
                  <c:v>420.98</c:v>
                </c:pt>
                <c:pt idx="4212">
                  <c:v>421.08</c:v>
                </c:pt>
                <c:pt idx="4213">
                  <c:v>421.18</c:v>
                </c:pt>
                <c:pt idx="4214">
                  <c:v>421.28</c:v>
                </c:pt>
                <c:pt idx="4215">
                  <c:v>421.38</c:v>
                </c:pt>
                <c:pt idx="4216">
                  <c:v>421.48</c:v>
                </c:pt>
                <c:pt idx="4217">
                  <c:v>421.58</c:v>
                </c:pt>
                <c:pt idx="4218">
                  <c:v>421.68</c:v>
                </c:pt>
                <c:pt idx="4219">
                  <c:v>421.78</c:v>
                </c:pt>
                <c:pt idx="4220">
                  <c:v>421.88</c:v>
                </c:pt>
                <c:pt idx="4221">
                  <c:v>421.98</c:v>
                </c:pt>
                <c:pt idx="4222">
                  <c:v>422.08</c:v>
                </c:pt>
                <c:pt idx="4223">
                  <c:v>422.18</c:v>
                </c:pt>
                <c:pt idx="4224">
                  <c:v>422.28</c:v>
                </c:pt>
                <c:pt idx="4225">
                  <c:v>422.38</c:v>
                </c:pt>
                <c:pt idx="4226">
                  <c:v>422.48</c:v>
                </c:pt>
                <c:pt idx="4227">
                  <c:v>422.58</c:v>
                </c:pt>
                <c:pt idx="4228">
                  <c:v>422.68</c:v>
                </c:pt>
                <c:pt idx="4229">
                  <c:v>422.78</c:v>
                </c:pt>
                <c:pt idx="4230">
                  <c:v>422.88</c:v>
                </c:pt>
                <c:pt idx="4231">
                  <c:v>422.98</c:v>
                </c:pt>
                <c:pt idx="4232">
                  <c:v>423.08</c:v>
                </c:pt>
                <c:pt idx="4233">
                  <c:v>423.18</c:v>
                </c:pt>
                <c:pt idx="4234">
                  <c:v>423.28</c:v>
                </c:pt>
                <c:pt idx="4235">
                  <c:v>423.38</c:v>
                </c:pt>
                <c:pt idx="4236">
                  <c:v>423.48</c:v>
                </c:pt>
                <c:pt idx="4237">
                  <c:v>423.58</c:v>
                </c:pt>
                <c:pt idx="4238">
                  <c:v>423.68</c:v>
                </c:pt>
                <c:pt idx="4239">
                  <c:v>423.78</c:v>
                </c:pt>
                <c:pt idx="4240">
                  <c:v>423.88</c:v>
                </c:pt>
                <c:pt idx="4241">
                  <c:v>423.98</c:v>
                </c:pt>
                <c:pt idx="4242">
                  <c:v>424.08</c:v>
                </c:pt>
                <c:pt idx="4243">
                  <c:v>424.18</c:v>
                </c:pt>
                <c:pt idx="4244">
                  <c:v>424.28</c:v>
                </c:pt>
                <c:pt idx="4245">
                  <c:v>424.38</c:v>
                </c:pt>
                <c:pt idx="4246">
                  <c:v>424.48</c:v>
                </c:pt>
                <c:pt idx="4247">
                  <c:v>424.58</c:v>
                </c:pt>
                <c:pt idx="4248">
                  <c:v>424.68</c:v>
                </c:pt>
                <c:pt idx="4249">
                  <c:v>424.78</c:v>
                </c:pt>
                <c:pt idx="4250">
                  <c:v>424.88</c:v>
                </c:pt>
                <c:pt idx="4251">
                  <c:v>424.98</c:v>
                </c:pt>
                <c:pt idx="4252">
                  <c:v>425.08</c:v>
                </c:pt>
                <c:pt idx="4253">
                  <c:v>425.18</c:v>
                </c:pt>
                <c:pt idx="4254">
                  <c:v>425.28</c:v>
                </c:pt>
                <c:pt idx="4255">
                  <c:v>425.38</c:v>
                </c:pt>
                <c:pt idx="4256">
                  <c:v>425.48</c:v>
                </c:pt>
                <c:pt idx="4257">
                  <c:v>425.58</c:v>
                </c:pt>
                <c:pt idx="4258">
                  <c:v>425.68</c:v>
                </c:pt>
                <c:pt idx="4259">
                  <c:v>425.78</c:v>
                </c:pt>
                <c:pt idx="4260">
                  <c:v>425.88</c:v>
                </c:pt>
                <c:pt idx="4261">
                  <c:v>425.98</c:v>
                </c:pt>
                <c:pt idx="4262">
                  <c:v>426.08</c:v>
                </c:pt>
                <c:pt idx="4263">
                  <c:v>426.18</c:v>
                </c:pt>
                <c:pt idx="4264">
                  <c:v>426.28</c:v>
                </c:pt>
                <c:pt idx="4265">
                  <c:v>426.38</c:v>
                </c:pt>
                <c:pt idx="4266">
                  <c:v>426.48</c:v>
                </c:pt>
                <c:pt idx="4267">
                  <c:v>426.58</c:v>
                </c:pt>
                <c:pt idx="4268">
                  <c:v>426.68</c:v>
                </c:pt>
                <c:pt idx="4269">
                  <c:v>426.78</c:v>
                </c:pt>
                <c:pt idx="4270">
                  <c:v>426.88</c:v>
                </c:pt>
                <c:pt idx="4271">
                  <c:v>426.98</c:v>
                </c:pt>
                <c:pt idx="4272">
                  <c:v>427.08</c:v>
                </c:pt>
                <c:pt idx="4273">
                  <c:v>427.18</c:v>
                </c:pt>
                <c:pt idx="4274">
                  <c:v>427.28</c:v>
                </c:pt>
                <c:pt idx="4275">
                  <c:v>427.38</c:v>
                </c:pt>
                <c:pt idx="4276">
                  <c:v>427.48</c:v>
                </c:pt>
                <c:pt idx="4277">
                  <c:v>427.58</c:v>
                </c:pt>
                <c:pt idx="4278">
                  <c:v>427.68</c:v>
                </c:pt>
                <c:pt idx="4279">
                  <c:v>427.78</c:v>
                </c:pt>
                <c:pt idx="4280">
                  <c:v>427.88</c:v>
                </c:pt>
                <c:pt idx="4281">
                  <c:v>427.98</c:v>
                </c:pt>
                <c:pt idx="4282">
                  <c:v>428.08</c:v>
                </c:pt>
                <c:pt idx="4283">
                  <c:v>428.18</c:v>
                </c:pt>
                <c:pt idx="4284">
                  <c:v>428.28</c:v>
                </c:pt>
                <c:pt idx="4285">
                  <c:v>428.38</c:v>
                </c:pt>
                <c:pt idx="4286">
                  <c:v>428.48</c:v>
                </c:pt>
                <c:pt idx="4287">
                  <c:v>428.58</c:v>
                </c:pt>
                <c:pt idx="4288">
                  <c:v>428.68</c:v>
                </c:pt>
                <c:pt idx="4289">
                  <c:v>428.78</c:v>
                </c:pt>
                <c:pt idx="4290">
                  <c:v>428.88</c:v>
                </c:pt>
                <c:pt idx="4291">
                  <c:v>428.98</c:v>
                </c:pt>
                <c:pt idx="4292">
                  <c:v>429.08</c:v>
                </c:pt>
                <c:pt idx="4293">
                  <c:v>429.18</c:v>
                </c:pt>
                <c:pt idx="4294">
                  <c:v>429.28</c:v>
                </c:pt>
                <c:pt idx="4295">
                  <c:v>429.38</c:v>
                </c:pt>
                <c:pt idx="4296">
                  <c:v>429.48</c:v>
                </c:pt>
                <c:pt idx="4297">
                  <c:v>429.58</c:v>
                </c:pt>
                <c:pt idx="4298">
                  <c:v>429.68</c:v>
                </c:pt>
                <c:pt idx="4299">
                  <c:v>429.78</c:v>
                </c:pt>
                <c:pt idx="4300">
                  <c:v>429.88</c:v>
                </c:pt>
                <c:pt idx="4301">
                  <c:v>429.98</c:v>
                </c:pt>
                <c:pt idx="4302">
                  <c:v>430.08</c:v>
                </c:pt>
                <c:pt idx="4303">
                  <c:v>430.18</c:v>
                </c:pt>
                <c:pt idx="4304">
                  <c:v>430.28</c:v>
                </c:pt>
                <c:pt idx="4305">
                  <c:v>430.38</c:v>
                </c:pt>
                <c:pt idx="4306">
                  <c:v>430.48</c:v>
                </c:pt>
                <c:pt idx="4307">
                  <c:v>430.58</c:v>
                </c:pt>
                <c:pt idx="4308">
                  <c:v>430.68</c:v>
                </c:pt>
                <c:pt idx="4309">
                  <c:v>430.78</c:v>
                </c:pt>
                <c:pt idx="4310">
                  <c:v>430.88</c:v>
                </c:pt>
                <c:pt idx="4311">
                  <c:v>430.98</c:v>
                </c:pt>
                <c:pt idx="4312">
                  <c:v>431.08</c:v>
                </c:pt>
                <c:pt idx="4313">
                  <c:v>431.18</c:v>
                </c:pt>
                <c:pt idx="4314">
                  <c:v>431.28</c:v>
                </c:pt>
                <c:pt idx="4315">
                  <c:v>431.38</c:v>
                </c:pt>
                <c:pt idx="4316">
                  <c:v>431.48</c:v>
                </c:pt>
                <c:pt idx="4317">
                  <c:v>431.58</c:v>
                </c:pt>
                <c:pt idx="4318">
                  <c:v>431.68</c:v>
                </c:pt>
                <c:pt idx="4319">
                  <c:v>431.78</c:v>
                </c:pt>
                <c:pt idx="4320">
                  <c:v>431.88</c:v>
                </c:pt>
                <c:pt idx="4321">
                  <c:v>431.98</c:v>
                </c:pt>
                <c:pt idx="4322">
                  <c:v>432.08</c:v>
                </c:pt>
                <c:pt idx="4323">
                  <c:v>432.18</c:v>
                </c:pt>
                <c:pt idx="4324">
                  <c:v>432.28</c:v>
                </c:pt>
                <c:pt idx="4325">
                  <c:v>432.38</c:v>
                </c:pt>
                <c:pt idx="4326">
                  <c:v>432.48</c:v>
                </c:pt>
                <c:pt idx="4327">
                  <c:v>432.58</c:v>
                </c:pt>
                <c:pt idx="4328">
                  <c:v>432.68</c:v>
                </c:pt>
                <c:pt idx="4329">
                  <c:v>432.78</c:v>
                </c:pt>
                <c:pt idx="4330">
                  <c:v>432.88</c:v>
                </c:pt>
                <c:pt idx="4331">
                  <c:v>432.98</c:v>
                </c:pt>
                <c:pt idx="4332">
                  <c:v>433.08</c:v>
                </c:pt>
                <c:pt idx="4333">
                  <c:v>433.18</c:v>
                </c:pt>
                <c:pt idx="4334">
                  <c:v>433.28</c:v>
                </c:pt>
                <c:pt idx="4335">
                  <c:v>433.38</c:v>
                </c:pt>
                <c:pt idx="4336">
                  <c:v>433.48</c:v>
                </c:pt>
                <c:pt idx="4337">
                  <c:v>433.58</c:v>
                </c:pt>
                <c:pt idx="4338">
                  <c:v>433.68</c:v>
                </c:pt>
                <c:pt idx="4339">
                  <c:v>433.78</c:v>
                </c:pt>
                <c:pt idx="4340">
                  <c:v>433.88</c:v>
                </c:pt>
                <c:pt idx="4341">
                  <c:v>433.98</c:v>
                </c:pt>
                <c:pt idx="4342">
                  <c:v>434.08</c:v>
                </c:pt>
                <c:pt idx="4343">
                  <c:v>434.18</c:v>
                </c:pt>
                <c:pt idx="4344">
                  <c:v>434.28</c:v>
                </c:pt>
                <c:pt idx="4345">
                  <c:v>434.38</c:v>
                </c:pt>
                <c:pt idx="4346">
                  <c:v>434.48</c:v>
                </c:pt>
                <c:pt idx="4347">
                  <c:v>434.58</c:v>
                </c:pt>
                <c:pt idx="4348">
                  <c:v>434.68</c:v>
                </c:pt>
                <c:pt idx="4349">
                  <c:v>434.78</c:v>
                </c:pt>
                <c:pt idx="4350">
                  <c:v>434.88</c:v>
                </c:pt>
                <c:pt idx="4351">
                  <c:v>434.98</c:v>
                </c:pt>
                <c:pt idx="4352">
                  <c:v>435.08</c:v>
                </c:pt>
                <c:pt idx="4353">
                  <c:v>435.18</c:v>
                </c:pt>
                <c:pt idx="4354">
                  <c:v>435.28</c:v>
                </c:pt>
                <c:pt idx="4355">
                  <c:v>435.38</c:v>
                </c:pt>
                <c:pt idx="4356">
                  <c:v>435.48</c:v>
                </c:pt>
                <c:pt idx="4357">
                  <c:v>435.58</c:v>
                </c:pt>
                <c:pt idx="4358">
                  <c:v>435.68</c:v>
                </c:pt>
                <c:pt idx="4359">
                  <c:v>435.78</c:v>
                </c:pt>
                <c:pt idx="4360">
                  <c:v>435.88</c:v>
                </c:pt>
                <c:pt idx="4361">
                  <c:v>435.98</c:v>
                </c:pt>
                <c:pt idx="4362">
                  <c:v>436.08</c:v>
                </c:pt>
                <c:pt idx="4363">
                  <c:v>436.18</c:v>
                </c:pt>
                <c:pt idx="4364">
                  <c:v>436.28</c:v>
                </c:pt>
                <c:pt idx="4365">
                  <c:v>436.38</c:v>
                </c:pt>
                <c:pt idx="4366">
                  <c:v>436.48</c:v>
                </c:pt>
                <c:pt idx="4367">
                  <c:v>436.58</c:v>
                </c:pt>
                <c:pt idx="4368">
                  <c:v>436.68</c:v>
                </c:pt>
                <c:pt idx="4369">
                  <c:v>436.78</c:v>
                </c:pt>
                <c:pt idx="4370">
                  <c:v>436.88</c:v>
                </c:pt>
                <c:pt idx="4371">
                  <c:v>436.98</c:v>
                </c:pt>
                <c:pt idx="4372">
                  <c:v>437.08</c:v>
                </c:pt>
                <c:pt idx="4373">
                  <c:v>437.18</c:v>
                </c:pt>
                <c:pt idx="4374">
                  <c:v>437.28</c:v>
                </c:pt>
                <c:pt idx="4375">
                  <c:v>437.38</c:v>
                </c:pt>
                <c:pt idx="4376">
                  <c:v>437.48</c:v>
                </c:pt>
                <c:pt idx="4377">
                  <c:v>437.58</c:v>
                </c:pt>
                <c:pt idx="4378">
                  <c:v>437.68</c:v>
                </c:pt>
                <c:pt idx="4379">
                  <c:v>437.78</c:v>
                </c:pt>
                <c:pt idx="4380">
                  <c:v>437.88</c:v>
                </c:pt>
                <c:pt idx="4381">
                  <c:v>437.98</c:v>
                </c:pt>
                <c:pt idx="4382">
                  <c:v>438.08</c:v>
                </c:pt>
                <c:pt idx="4383">
                  <c:v>438.18</c:v>
                </c:pt>
                <c:pt idx="4384">
                  <c:v>438.28</c:v>
                </c:pt>
                <c:pt idx="4385">
                  <c:v>438.38</c:v>
                </c:pt>
                <c:pt idx="4386">
                  <c:v>438.48</c:v>
                </c:pt>
                <c:pt idx="4387">
                  <c:v>438.58</c:v>
                </c:pt>
                <c:pt idx="4388">
                  <c:v>438.68</c:v>
                </c:pt>
                <c:pt idx="4389">
                  <c:v>438.78</c:v>
                </c:pt>
                <c:pt idx="4390">
                  <c:v>438.88</c:v>
                </c:pt>
                <c:pt idx="4391">
                  <c:v>438.98</c:v>
                </c:pt>
                <c:pt idx="4392">
                  <c:v>439.08</c:v>
                </c:pt>
                <c:pt idx="4393">
                  <c:v>439.18</c:v>
                </c:pt>
                <c:pt idx="4394">
                  <c:v>439.28</c:v>
                </c:pt>
                <c:pt idx="4395">
                  <c:v>439.38</c:v>
                </c:pt>
                <c:pt idx="4396">
                  <c:v>439.48</c:v>
                </c:pt>
                <c:pt idx="4397">
                  <c:v>439.58</c:v>
                </c:pt>
                <c:pt idx="4398">
                  <c:v>439.68</c:v>
                </c:pt>
                <c:pt idx="4399">
                  <c:v>439.78</c:v>
                </c:pt>
                <c:pt idx="4400">
                  <c:v>439.88</c:v>
                </c:pt>
                <c:pt idx="4401">
                  <c:v>439.98</c:v>
                </c:pt>
                <c:pt idx="4402">
                  <c:v>440.08</c:v>
                </c:pt>
                <c:pt idx="4403">
                  <c:v>440.18</c:v>
                </c:pt>
                <c:pt idx="4404">
                  <c:v>440.28</c:v>
                </c:pt>
                <c:pt idx="4405">
                  <c:v>440.38</c:v>
                </c:pt>
                <c:pt idx="4406">
                  <c:v>440.48</c:v>
                </c:pt>
                <c:pt idx="4407">
                  <c:v>440.58</c:v>
                </c:pt>
                <c:pt idx="4408">
                  <c:v>440.68</c:v>
                </c:pt>
                <c:pt idx="4409">
                  <c:v>440.78</c:v>
                </c:pt>
                <c:pt idx="4410">
                  <c:v>440.88</c:v>
                </c:pt>
                <c:pt idx="4411">
                  <c:v>440.98</c:v>
                </c:pt>
                <c:pt idx="4412">
                  <c:v>441.08</c:v>
                </c:pt>
                <c:pt idx="4413">
                  <c:v>441.18</c:v>
                </c:pt>
                <c:pt idx="4414">
                  <c:v>441.28</c:v>
                </c:pt>
                <c:pt idx="4415">
                  <c:v>441.38</c:v>
                </c:pt>
                <c:pt idx="4416">
                  <c:v>441.48</c:v>
                </c:pt>
                <c:pt idx="4417">
                  <c:v>441.58</c:v>
                </c:pt>
                <c:pt idx="4418">
                  <c:v>441.68</c:v>
                </c:pt>
                <c:pt idx="4419">
                  <c:v>441.78</c:v>
                </c:pt>
                <c:pt idx="4420">
                  <c:v>441.88</c:v>
                </c:pt>
                <c:pt idx="4421">
                  <c:v>441.98</c:v>
                </c:pt>
                <c:pt idx="4422">
                  <c:v>442.08</c:v>
                </c:pt>
                <c:pt idx="4423">
                  <c:v>442.18</c:v>
                </c:pt>
                <c:pt idx="4424">
                  <c:v>442.28</c:v>
                </c:pt>
                <c:pt idx="4425">
                  <c:v>442.38</c:v>
                </c:pt>
                <c:pt idx="4426">
                  <c:v>442.48</c:v>
                </c:pt>
                <c:pt idx="4427">
                  <c:v>442.58</c:v>
                </c:pt>
                <c:pt idx="4428">
                  <c:v>442.68</c:v>
                </c:pt>
                <c:pt idx="4429">
                  <c:v>442.78</c:v>
                </c:pt>
                <c:pt idx="4430">
                  <c:v>442.88</c:v>
                </c:pt>
                <c:pt idx="4431">
                  <c:v>442.98</c:v>
                </c:pt>
                <c:pt idx="4432">
                  <c:v>443.08</c:v>
                </c:pt>
                <c:pt idx="4433">
                  <c:v>443.18</c:v>
                </c:pt>
                <c:pt idx="4434">
                  <c:v>443.28</c:v>
                </c:pt>
                <c:pt idx="4435">
                  <c:v>443.38</c:v>
                </c:pt>
                <c:pt idx="4436">
                  <c:v>443.48</c:v>
                </c:pt>
                <c:pt idx="4437">
                  <c:v>443.58</c:v>
                </c:pt>
                <c:pt idx="4438">
                  <c:v>443.68</c:v>
                </c:pt>
                <c:pt idx="4439">
                  <c:v>443.78</c:v>
                </c:pt>
                <c:pt idx="4440">
                  <c:v>443.88</c:v>
                </c:pt>
                <c:pt idx="4441">
                  <c:v>443.98</c:v>
                </c:pt>
                <c:pt idx="4442">
                  <c:v>444.08</c:v>
                </c:pt>
                <c:pt idx="4443">
                  <c:v>444.18</c:v>
                </c:pt>
                <c:pt idx="4444">
                  <c:v>444.28</c:v>
                </c:pt>
                <c:pt idx="4445">
                  <c:v>444.38</c:v>
                </c:pt>
                <c:pt idx="4446">
                  <c:v>444.48</c:v>
                </c:pt>
                <c:pt idx="4447">
                  <c:v>444.58</c:v>
                </c:pt>
                <c:pt idx="4448">
                  <c:v>444.68</c:v>
                </c:pt>
                <c:pt idx="4449">
                  <c:v>444.78</c:v>
                </c:pt>
                <c:pt idx="4450">
                  <c:v>444.88</c:v>
                </c:pt>
                <c:pt idx="4451">
                  <c:v>444.98</c:v>
                </c:pt>
                <c:pt idx="4452">
                  <c:v>445.08</c:v>
                </c:pt>
                <c:pt idx="4453">
                  <c:v>445.18</c:v>
                </c:pt>
                <c:pt idx="4454">
                  <c:v>445.28</c:v>
                </c:pt>
                <c:pt idx="4455">
                  <c:v>445.38</c:v>
                </c:pt>
                <c:pt idx="4456">
                  <c:v>445.48</c:v>
                </c:pt>
                <c:pt idx="4457">
                  <c:v>445.58</c:v>
                </c:pt>
                <c:pt idx="4458">
                  <c:v>445.68</c:v>
                </c:pt>
                <c:pt idx="4459">
                  <c:v>445.78</c:v>
                </c:pt>
                <c:pt idx="4460">
                  <c:v>445.88</c:v>
                </c:pt>
                <c:pt idx="4461">
                  <c:v>445.98</c:v>
                </c:pt>
                <c:pt idx="4462">
                  <c:v>446.08</c:v>
                </c:pt>
                <c:pt idx="4463">
                  <c:v>446.18</c:v>
                </c:pt>
                <c:pt idx="4464">
                  <c:v>446.28</c:v>
                </c:pt>
                <c:pt idx="4465">
                  <c:v>446.38</c:v>
                </c:pt>
                <c:pt idx="4466">
                  <c:v>446.48</c:v>
                </c:pt>
                <c:pt idx="4467">
                  <c:v>446.58</c:v>
                </c:pt>
                <c:pt idx="4468">
                  <c:v>446.68</c:v>
                </c:pt>
                <c:pt idx="4469">
                  <c:v>446.78</c:v>
                </c:pt>
                <c:pt idx="4470">
                  <c:v>446.88</c:v>
                </c:pt>
                <c:pt idx="4471">
                  <c:v>446.98</c:v>
                </c:pt>
                <c:pt idx="4472">
                  <c:v>447.08</c:v>
                </c:pt>
                <c:pt idx="4473">
                  <c:v>447.18</c:v>
                </c:pt>
                <c:pt idx="4474">
                  <c:v>447.28</c:v>
                </c:pt>
                <c:pt idx="4475">
                  <c:v>447.38</c:v>
                </c:pt>
                <c:pt idx="4476">
                  <c:v>447.48</c:v>
                </c:pt>
                <c:pt idx="4477">
                  <c:v>447.58</c:v>
                </c:pt>
                <c:pt idx="4478">
                  <c:v>447.68</c:v>
                </c:pt>
                <c:pt idx="4479">
                  <c:v>447.78</c:v>
                </c:pt>
                <c:pt idx="4480">
                  <c:v>447.88</c:v>
                </c:pt>
                <c:pt idx="4481">
                  <c:v>447.98</c:v>
                </c:pt>
                <c:pt idx="4482">
                  <c:v>448.08</c:v>
                </c:pt>
                <c:pt idx="4483">
                  <c:v>448.18</c:v>
                </c:pt>
                <c:pt idx="4484">
                  <c:v>448.28</c:v>
                </c:pt>
                <c:pt idx="4485">
                  <c:v>448.38</c:v>
                </c:pt>
                <c:pt idx="4486">
                  <c:v>448.48</c:v>
                </c:pt>
                <c:pt idx="4487">
                  <c:v>448.58</c:v>
                </c:pt>
                <c:pt idx="4488">
                  <c:v>448.68</c:v>
                </c:pt>
                <c:pt idx="4489">
                  <c:v>448.78</c:v>
                </c:pt>
                <c:pt idx="4490">
                  <c:v>448.88</c:v>
                </c:pt>
                <c:pt idx="4491">
                  <c:v>448.98</c:v>
                </c:pt>
                <c:pt idx="4492">
                  <c:v>449.08</c:v>
                </c:pt>
                <c:pt idx="4493">
                  <c:v>449.18</c:v>
                </c:pt>
                <c:pt idx="4494">
                  <c:v>449.28</c:v>
                </c:pt>
                <c:pt idx="4495">
                  <c:v>449.38</c:v>
                </c:pt>
                <c:pt idx="4496">
                  <c:v>449.48</c:v>
                </c:pt>
                <c:pt idx="4497">
                  <c:v>449.58</c:v>
                </c:pt>
                <c:pt idx="4498">
                  <c:v>449.68</c:v>
                </c:pt>
                <c:pt idx="4499">
                  <c:v>449.78</c:v>
                </c:pt>
                <c:pt idx="4500">
                  <c:v>449.88</c:v>
                </c:pt>
                <c:pt idx="4501">
                  <c:v>449.98</c:v>
                </c:pt>
                <c:pt idx="4502">
                  <c:v>450.08</c:v>
                </c:pt>
                <c:pt idx="4503">
                  <c:v>450.18</c:v>
                </c:pt>
                <c:pt idx="4504">
                  <c:v>450.28</c:v>
                </c:pt>
                <c:pt idx="4505">
                  <c:v>450.38</c:v>
                </c:pt>
                <c:pt idx="4506">
                  <c:v>450.48</c:v>
                </c:pt>
                <c:pt idx="4507">
                  <c:v>450.58</c:v>
                </c:pt>
                <c:pt idx="4508">
                  <c:v>450.68</c:v>
                </c:pt>
                <c:pt idx="4509">
                  <c:v>450.78</c:v>
                </c:pt>
                <c:pt idx="4510">
                  <c:v>450.88</c:v>
                </c:pt>
                <c:pt idx="4511">
                  <c:v>450.98</c:v>
                </c:pt>
                <c:pt idx="4512">
                  <c:v>451.08</c:v>
                </c:pt>
                <c:pt idx="4513">
                  <c:v>451.18</c:v>
                </c:pt>
                <c:pt idx="4514">
                  <c:v>451.28</c:v>
                </c:pt>
                <c:pt idx="4515">
                  <c:v>451.38</c:v>
                </c:pt>
                <c:pt idx="4516">
                  <c:v>451.48</c:v>
                </c:pt>
                <c:pt idx="4517">
                  <c:v>451.58</c:v>
                </c:pt>
                <c:pt idx="4518">
                  <c:v>451.68</c:v>
                </c:pt>
                <c:pt idx="4519">
                  <c:v>451.78</c:v>
                </c:pt>
                <c:pt idx="4520">
                  <c:v>451.88</c:v>
                </c:pt>
                <c:pt idx="4521">
                  <c:v>451.98</c:v>
                </c:pt>
                <c:pt idx="4522">
                  <c:v>452.08</c:v>
                </c:pt>
                <c:pt idx="4523">
                  <c:v>452.18</c:v>
                </c:pt>
                <c:pt idx="4524">
                  <c:v>452.28</c:v>
                </c:pt>
                <c:pt idx="4525">
                  <c:v>452.38</c:v>
                </c:pt>
                <c:pt idx="4526">
                  <c:v>452.48</c:v>
                </c:pt>
                <c:pt idx="4527">
                  <c:v>452.58</c:v>
                </c:pt>
                <c:pt idx="4528">
                  <c:v>452.68</c:v>
                </c:pt>
                <c:pt idx="4529">
                  <c:v>452.78</c:v>
                </c:pt>
                <c:pt idx="4530">
                  <c:v>452.88</c:v>
                </c:pt>
                <c:pt idx="4531">
                  <c:v>452.98</c:v>
                </c:pt>
                <c:pt idx="4532">
                  <c:v>453.08</c:v>
                </c:pt>
                <c:pt idx="4533">
                  <c:v>453.18</c:v>
                </c:pt>
                <c:pt idx="4534">
                  <c:v>453.28</c:v>
                </c:pt>
                <c:pt idx="4535">
                  <c:v>453.38</c:v>
                </c:pt>
                <c:pt idx="4536">
                  <c:v>453.48</c:v>
                </c:pt>
                <c:pt idx="4537">
                  <c:v>453.58</c:v>
                </c:pt>
                <c:pt idx="4538">
                  <c:v>453.68</c:v>
                </c:pt>
                <c:pt idx="4539">
                  <c:v>453.78</c:v>
                </c:pt>
                <c:pt idx="4540">
                  <c:v>453.88</c:v>
                </c:pt>
                <c:pt idx="4541">
                  <c:v>453.98</c:v>
                </c:pt>
                <c:pt idx="4542">
                  <c:v>454.08</c:v>
                </c:pt>
                <c:pt idx="4543">
                  <c:v>454.18</c:v>
                </c:pt>
                <c:pt idx="4544">
                  <c:v>454.28</c:v>
                </c:pt>
                <c:pt idx="4545">
                  <c:v>454.38</c:v>
                </c:pt>
                <c:pt idx="4546">
                  <c:v>454.48</c:v>
                </c:pt>
                <c:pt idx="4547">
                  <c:v>454.58</c:v>
                </c:pt>
                <c:pt idx="4548">
                  <c:v>454.68</c:v>
                </c:pt>
                <c:pt idx="4549">
                  <c:v>454.78</c:v>
                </c:pt>
                <c:pt idx="4550">
                  <c:v>454.88</c:v>
                </c:pt>
                <c:pt idx="4551">
                  <c:v>454.98</c:v>
                </c:pt>
                <c:pt idx="4552">
                  <c:v>455.08</c:v>
                </c:pt>
                <c:pt idx="4553">
                  <c:v>455.18</c:v>
                </c:pt>
                <c:pt idx="4554">
                  <c:v>455.28</c:v>
                </c:pt>
                <c:pt idx="4555">
                  <c:v>455.38</c:v>
                </c:pt>
                <c:pt idx="4556">
                  <c:v>455.48</c:v>
                </c:pt>
                <c:pt idx="4557">
                  <c:v>455.58</c:v>
                </c:pt>
                <c:pt idx="4558">
                  <c:v>455.68</c:v>
                </c:pt>
                <c:pt idx="4559">
                  <c:v>455.78</c:v>
                </c:pt>
                <c:pt idx="4560">
                  <c:v>455.88</c:v>
                </c:pt>
                <c:pt idx="4561">
                  <c:v>455.98</c:v>
                </c:pt>
                <c:pt idx="4562">
                  <c:v>456.08</c:v>
                </c:pt>
                <c:pt idx="4563">
                  <c:v>456.18</c:v>
                </c:pt>
                <c:pt idx="4564">
                  <c:v>456.28</c:v>
                </c:pt>
                <c:pt idx="4565">
                  <c:v>456.38</c:v>
                </c:pt>
                <c:pt idx="4566">
                  <c:v>456.48</c:v>
                </c:pt>
                <c:pt idx="4567">
                  <c:v>456.58</c:v>
                </c:pt>
                <c:pt idx="4568">
                  <c:v>456.68</c:v>
                </c:pt>
                <c:pt idx="4569">
                  <c:v>456.78</c:v>
                </c:pt>
                <c:pt idx="4570">
                  <c:v>456.88</c:v>
                </c:pt>
                <c:pt idx="4571">
                  <c:v>456.98</c:v>
                </c:pt>
                <c:pt idx="4572">
                  <c:v>457.08</c:v>
                </c:pt>
                <c:pt idx="4573">
                  <c:v>457.18</c:v>
                </c:pt>
                <c:pt idx="4574">
                  <c:v>457.28</c:v>
                </c:pt>
                <c:pt idx="4575">
                  <c:v>457.38</c:v>
                </c:pt>
                <c:pt idx="4576">
                  <c:v>457.48</c:v>
                </c:pt>
                <c:pt idx="4577">
                  <c:v>457.58</c:v>
                </c:pt>
                <c:pt idx="4578">
                  <c:v>457.68</c:v>
                </c:pt>
                <c:pt idx="4579">
                  <c:v>457.78</c:v>
                </c:pt>
                <c:pt idx="4580">
                  <c:v>457.88</c:v>
                </c:pt>
                <c:pt idx="4581">
                  <c:v>457.98</c:v>
                </c:pt>
                <c:pt idx="4582">
                  <c:v>458.08</c:v>
                </c:pt>
                <c:pt idx="4583">
                  <c:v>458.18</c:v>
                </c:pt>
                <c:pt idx="4584">
                  <c:v>458.28</c:v>
                </c:pt>
                <c:pt idx="4585">
                  <c:v>458.38</c:v>
                </c:pt>
                <c:pt idx="4586">
                  <c:v>458.48</c:v>
                </c:pt>
                <c:pt idx="4587">
                  <c:v>458.58</c:v>
                </c:pt>
                <c:pt idx="4588">
                  <c:v>458.68</c:v>
                </c:pt>
                <c:pt idx="4589">
                  <c:v>458.78</c:v>
                </c:pt>
                <c:pt idx="4590">
                  <c:v>458.88</c:v>
                </c:pt>
                <c:pt idx="4591">
                  <c:v>458.98</c:v>
                </c:pt>
                <c:pt idx="4592">
                  <c:v>459.08</c:v>
                </c:pt>
                <c:pt idx="4593">
                  <c:v>459.18</c:v>
                </c:pt>
                <c:pt idx="4594">
                  <c:v>459.28</c:v>
                </c:pt>
                <c:pt idx="4595">
                  <c:v>459.38</c:v>
                </c:pt>
                <c:pt idx="4596">
                  <c:v>459.48</c:v>
                </c:pt>
                <c:pt idx="4597">
                  <c:v>459.58</c:v>
                </c:pt>
                <c:pt idx="4598">
                  <c:v>459.68</c:v>
                </c:pt>
                <c:pt idx="4599">
                  <c:v>459.78</c:v>
                </c:pt>
                <c:pt idx="4600">
                  <c:v>459.88</c:v>
                </c:pt>
                <c:pt idx="4601">
                  <c:v>459.98</c:v>
                </c:pt>
                <c:pt idx="4602">
                  <c:v>460.08</c:v>
                </c:pt>
                <c:pt idx="4603">
                  <c:v>460.18</c:v>
                </c:pt>
                <c:pt idx="4604">
                  <c:v>460.28</c:v>
                </c:pt>
                <c:pt idx="4605">
                  <c:v>460.38</c:v>
                </c:pt>
                <c:pt idx="4606">
                  <c:v>460.48</c:v>
                </c:pt>
                <c:pt idx="4607">
                  <c:v>460.58</c:v>
                </c:pt>
                <c:pt idx="4608">
                  <c:v>460.68</c:v>
                </c:pt>
                <c:pt idx="4609">
                  <c:v>460.78</c:v>
                </c:pt>
                <c:pt idx="4610">
                  <c:v>460.88</c:v>
                </c:pt>
                <c:pt idx="4611">
                  <c:v>460.98</c:v>
                </c:pt>
                <c:pt idx="4612">
                  <c:v>461.08</c:v>
                </c:pt>
                <c:pt idx="4613">
                  <c:v>461.18</c:v>
                </c:pt>
                <c:pt idx="4614">
                  <c:v>461.28</c:v>
                </c:pt>
                <c:pt idx="4615">
                  <c:v>461.38</c:v>
                </c:pt>
                <c:pt idx="4616">
                  <c:v>461.48</c:v>
                </c:pt>
                <c:pt idx="4617">
                  <c:v>461.58</c:v>
                </c:pt>
                <c:pt idx="4618">
                  <c:v>461.68</c:v>
                </c:pt>
                <c:pt idx="4619">
                  <c:v>461.78</c:v>
                </c:pt>
                <c:pt idx="4620">
                  <c:v>461.88</c:v>
                </c:pt>
                <c:pt idx="4621">
                  <c:v>461.98</c:v>
                </c:pt>
                <c:pt idx="4622">
                  <c:v>462.08</c:v>
                </c:pt>
                <c:pt idx="4623">
                  <c:v>462.18</c:v>
                </c:pt>
                <c:pt idx="4624">
                  <c:v>462.28</c:v>
                </c:pt>
                <c:pt idx="4625">
                  <c:v>462.38</c:v>
                </c:pt>
                <c:pt idx="4626">
                  <c:v>462.48</c:v>
                </c:pt>
                <c:pt idx="4627">
                  <c:v>462.58</c:v>
                </c:pt>
                <c:pt idx="4628">
                  <c:v>462.68</c:v>
                </c:pt>
                <c:pt idx="4629">
                  <c:v>462.78</c:v>
                </c:pt>
                <c:pt idx="4630">
                  <c:v>462.88</c:v>
                </c:pt>
                <c:pt idx="4631">
                  <c:v>462.98</c:v>
                </c:pt>
                <c:pt idx="4632">
                  <c:v>463.08</c:v>
                </c:pt>
                <c:pt idx="4633">
                  <c:v>463.18</c:v>
                </c:pt>
                <c:pt idx="4634">
                  <c:v>463.28</c:v>
                </c:pt>
                <c:pt idx="4635">
                  <c:v>463.38</c:v>
                </c:pt>
                <c:pt idx="4636">
                  <c:v>463.48</c:v>
                </c:pt>
                <c:pt idx="4637">
                  <c:v>463.58</c:v>
                </c:pt>
                <c:pt idx="4638">
                  <c:v>463.68</c:v>
                </c:pt>
                <c:pt idx="4639">
                  <c:v>463.78</c:v>
                </c:pt>
                <c:pt idx="4640">
                  <c:v>463.88</c:v>
                </c:pt>
                <c:pt idx="4641">
                  <c:v>463.98</c:v>
                </c:pt>
                <c:pt idx="4642">
                  <c:v>464.08</c:v>
                </c:pt>
                <c:pt idx="4643">
                  <c:v>464.18</c:v>
                </c:pt>
                <c:pt idx="4644">
                  <c:v>464.28</c:v>
                </c:pt>
                <c:pt idx="4645">
                  <c:v>464.38</c:v>
                </c:pt>
                <c:pt idx="4646">
                  <c:v>464.48</c:v>
                </c:pt>
                <c:pt idx="4647">
                  <c:v>464.58</c:v>
                </c:pt>
                <c:pt idx="4648">
                  <c:v>464.68</c:v>
                </c:pt>
                <c:pt idx="4649">
                  <c:v>464.78</c:v>
                </c:pt>
                <c:pt idx="4650">
                  <c:v>464.88</c:v>
                </c:pt>
                <c:pt idx="4651">
                  <c:v>464.98</c:v>
                </c:pt>
                <c:pt idx="4652">
                  <c:v>465.08</c:v>
                </c:pt>
                <c:pt idx="4653">
                  <c:v>465.18</c:v>
                </c:pt>
                <c:pt idx="4654">
                  <c:v>465.28</c:v>
                </c:pt>
                <c:pt idx="4655">
                  <c:v>465.38</c:v>
                </c:pt>
                <c:pt idx="4656">
                  <c:v>465.48</c:v>
                </c:pt>
                <c:pt idx="4657">
                  <c:v>465.58</c:v>
                </c:pt>
                <c:pt idx="4658">
                  <c:v>465.68</c:v>
                </c:pt>
                <c:pt idx="4659">
                  <c:v>465.78</c:v>
                </c:pt>
                <c:pt idx="4660">
                  <c:v>465.88</c:v>
                </c:pt>
                <c:pt idx="4661">
                  <c:v>465.98</c:v>
                </c:pt>
                <c:pt idx="4662">
                  <c:v>466.08</c:v>
                </c:pt>
                <c:pt idx="4663">
                  <c:v>466.18</c:v>
                </c:pt>
                <c:pt idx="4664">
                  <c:v>466.28</c:v>
                </c:pt>
                <c:pt idx="4665">
                  <c:v>466.38</c:v>
                </c:pt>
                <c:pt idx="4666">
                  <c:v>466.48</c:v>
                </c:pt>
                <c:pt idx="4667">
                  <c:v>466.58</c:v>
                </c:pt>
                <c:pt idx="4668">
                  <c:v>466.68</c:v>
                </c:pt>
                <c:pt idx="4669">
                  <c:v>466.78</c:v>
                </c:pt>
                <c:pt idx="4670">
                  <c:v>466.88</c:v>
                </c:pt>
                <c:pt idx="4671">
                  <c:v>466.98</c:v>
                </c:pt>
                <c:pt idx="4672">
                  <c:v>467.08</c:v>
                </c:pt>
                <c:pt idx="4673">
                  <c:v>467.18</c:v>
                </c:pt>
                <c:pt idx="4674">
                  <c:v>467.28</c:v>
                </c:pt>
                <c:pt idx="4675">
                  <c:v>467.38</c:v>
                </c:pt>
                <c:pt idx="4676">
                  <c:v>467.48</c:v>
                </c:pt>
                <c:pt idx="4677">
                  <c:v>467.58</c:v>
                </c:pt>
                <c:pt idx="4678">
                  <c:v>467.68</c:v>
                </c:pt>
                <c:pt idx="4679">
                  <c:v>467.78</c:v>
                </c:pt>
                <c:pt idx="4680">
                  <c:v>467.88</c:v>
                </c:pt>
                <c:pt idx="4681">
                  <c:v>467.98</c:v>
                </c:pt>
                <c:pt idx="4682">
                  <c:v>468.08</c:v>
                </c:pt>
                <c:pt idx="4683">
                  <c:v>468.18</c:v>
                </c:pt>
                <c:pt idx="4684">
                  <c:v>468.28</c:v>
                </c:pt>
                <c:pt idx="4685">
                  <c:v>468.38</c:v>
                </c:pt>
                <c:pt idx="4686">
                  <c:v>468.48</c:v>
                </c:pt>
                <c:pt idx="4687">
                  <c:v>468.58</c:v>
                </c:pt>
                <c:pt idx="4688">
                  <c:v>468.68</c:v>
                </c:pt>
                <c:pt idx="4689">
                  <c:v>468.78</c:v>
                </c:pt>
                <c:pt idx="4690">
                  <c:v>468.88</c:v>
                </c:pt>
                <c:pt idx="4691">
                  <c:v>468.98</c:v>
                </c:pt>
                <c:pt idx="4692">
                  <c:v>469.08</c:v>
                </c:pt>
                <c:pt idx="4693">
                  <c:v>469.18</c:v>
                </c:pt>
                <c:pt idx="4694">
                  <c:v>469.28</c:v>
                </c:pt>
                <c:pt idx="4695">
                  <c:v>469.38</c:v>
                </c:pt>
                <c:pt idx="4696">
                  <c:v>469.48</c:v>
                </c:pt>
                <c:pt idx="4697">
                  <c:v>469.58</c:v>
                </c:pt>
                <c:pt idx="4698">
                  <c:v>469.68</c:v>
                </c:pt>
                <c:pt idx="4699">
                  <c:v>469.78</c:v>
                </c:pt>
                <c:pt idx="4700">
                  <c:v>469.88</c:v>
                </c:pt>
                <c:pt idx="4701">
                  <c:v>469.98</c:v>
                </c:pt>
                <c:pt idx="4702">
                  <c:v>470.08</c:v>
                </c:pt>
                <c:pt idx="4703">
                  <c:v>470.18</c:v>
                </c:pt>
                <c:pt idx="4704">
                  <c:v>470.28</c:v>
                </c:pt>
                <c:pt idx="4705">
                  <c:v>470.38</c:v>
                </c:pt>
                <c:pt idx="4706">
                  <c:v>470.48</c:v>
                </c:pt>
                <c:pt idx="4707">
                  <c:v>470.58</c:v>
                </c:pt>
                <c:pt idx="4708">
                  <c:v>470.68</c:v>
                </c:pt>
                <c:pt idx="4709">
                  <c:v>470.78</c:v>
                </c:pt>
                <c:pt idx="4710">
                  <c:v>470.88</c:v>
                </c:pt>
                <c:pt idx="4711">
                  <c:v>470.98</c:v>
                </c:pt>
                <c:pt idx="4712">
                  <c:v>471.08</c:v>
                </c:pt>
                <c:pt idx="4713">
                  <c:v>471.18</c:v>
                </c:pt>
                <c:pt idx="4714">
                  <c:v>471.28</c:v>
                </c:pt>
                <c:pt idx="4715">
                  <c:v>471.38</c:v>
                </c:pt>
                <c:pt idx="4716">
                  <c:v>471.48</c:v>
                </c:pt>
                <c:pt idx="4717">
                  <c:v>471.58</c:v>
                </c:pt>
                <c:pt idx="4718">
                  <c:v>471.68</c:v>
                </c:pt>
                <c:pt idx="4719">
                  <c:v>471.78</c:v>
                </c:pt>
                <c:pt idx="4720">
                  <c:v>471.88</c:v>
                </c:pt>
                <c:pt idx="4721">
                  <c:v>471.98</c:v>
                </c:pt>
                <c:pt idx="4722">
                  <c:v>472.08</c:v>
                </c:pt>
                <c:pt idx="4723">
                  <c:v>472.18</c:v>
                </c:pt>
                <c:pt idx="4724">
                  <c:v>472.28</c:v>
                </c:pt>
                <c:pt idx="4725">
                  <c:v>472.38</c:v>
                </c:pt>
                <c:pt idx="4726">
                  <c:v>472.48</c:v>
                </c:pt>
                <c:pt idx="4727">
                  <c:v>472.58</c:v>
                </c:pt>
                <c:pt idx="4728">
                  <c:v>472.68</c:v>
                </c:pt>
                <c:pt idx="4729">
                  <c:v>472.78</c:v>
                </c:pt>
                <c:pt idx="4730">
                  <c:v>472.88</c:v>
                </c:pt>
                <c:pt idx="4731">
                  <c:v>472.98</c:v>
                </c:pt>
                <c:pt idx="4732">
                  <c:v>473.08</c:v>
                </c:pt>
                <c:pt idx="4733">
                  <c:v>473.18</c:v>
                </c:pt>
                <c:pt idx="4734">
                  <c:v>473.28</c:v>
                </c:pt>
                <c:pt idx="4735">
                  <c:v>473.38</c:v>
                </c:pt>
                <c:pt idx="4736">
                  <c:v>473.48</c:v>
                </c:pt>
                <c:pt idx="4737">
                  <c:v>473.58</c:v>
                </c:pt>
                <c:pt idx="4738">
                  <c:v>473.68</c:v>
                </c:pt>
                <c:pt idx="4739">
                  <c:v>473.78</c:v>
                </c:pt>
                <c:pt idx="4740">
                  <c:v>473.88</c:v>
                </c:pt>
                <c:pt idx="4741">
                  <c:v>473.98</c:v>
                </c:pt>
                <c:pt idx="4742">
                  <c:v>474.08</c:v>
                </c:pt>
                <c:pt idx="4743">
                  <c:v>474.18</c:v>
                </c:pt>
                <c:pt idx="4744">
                  <c:v>474.28</c:v>
                </c:pt>
                <c:pt idx="4745">
                  <c:v>474.38</c:v>
                </c:pt>
                <c:pt idx="4746">
                  <c:v>474.48</c:v>
                </c:pt>
                <c:pt idx="4747">
                  <c:v>474.58</c:v>
                </c:pt>
                <c:pt idx="4748">
                  <c:v>474.68</c:v>
                </c:pt>
                <c:pt idx="4749">
                  <c:v>474.78</c:v>
                </c:pt>
                <c:pt idx="4750">
                  <c:v>474.88</c:v>
                </c:pt>
                <c:pt idx="4751">
                  <c:v>474.98</c:v>
                </c:pt>
                <c:pt idx="4752">
                  <c:v>475.08</c:v>
                </c:pt>
                <c:pt idx="4753">
                  <c:v>475.18</c:v>
                </c:pt>
                <c:pt idx="4754">
                  <c:v>475.28</c:v>
                </c:pt>
                <c:pt idx="4755">
                  <c:v>475.38</c:v>
                </c:pt>
                <c:pt idx="4756">
                  <c:v>475.48</c:v>
                </c:pt>
                <c:pt idx="4757">
                  <c:v>475.58</c:v>
                </c:pt>
                <c:pt idx="4758">
                  <c:v>475.68</c:v>
                </c:pt>
                <c:pt idx="4759">
                  <c:v>475.78</c:v>
                </c:pt>
                <c:pt idx="4760">
                  <c:v>475.88</c:v>
                </c:pt>
                <c:pt idx="4761">
                  <c:v>475.98</c:v>
                </c:pt>
                <c:pt idx="4762">
                  <c:v>476.08</c:v>
                </c:pt>
                <c:pt idx="4763">
                  <c:v>476.18</c:v>
                </c:pt>
                <c:pt idx="4764">
                  <c:v>476.28</c:v>
                </c:pt>
                <c:pt idx="4765">
                  <c:v>476.38</c:v>
                </c:pt>
                <c:pt idx="4766">
                  <c:v>476.48</c:v>
                </c:pt>
                <c:pt idx="4767">
                  <c:v>476.58</c:v>
                </c:pt>
                <c:pt idx="4768">
                  <c:v>476.68</c:v>
                </c:pt>
                <c:pt idx="4769">
                  <c:v>476.78</c:v>
                </c:pt>
                <c:pt idx="4770">
                  <c:v>476.88</c:v>
                </c:pt>
                <c:pt idx="4771">
                  <c:v>476.98</c:v>
                </c:pt>
                <c:pt idx="4772">
                  <c:v>477.08</c:v>
                </c:pt>
                <c:pt idx="4773">
                  <c:v>477.18</c:v>
                </c:pt>
                <c:pt idx="4774">
                  <c:v>477.28</c:v>
                </c:pt>
                <c:pt idx="4775">
                  <c:v>477.38</c:v>
                </c:pt>
                <c:pt idx="4776">
                  <c:v>477.48</c:v>
                </c:pt>
                <c:pt idx="4777">
                  <c:v>477.58</c:v>
                </c:pt>
                <c:pt idx="4778">
                  <c:v>477.68</c:v>
                </c:pt>
                <c:pt idx="4779">
                  <c:v>477.78</c:v>
                </c:pt>
                <c:pt idx="4780">
                  <c:v>477.88</c:v>
                </c:pt>
                <c:pt idx="4781">
                  <c:v>477.98</c:v>
                </c:pt>
                <c:pt idx="4782">
                  <c:v>478.08</c:v>
                </c:pt>
                <c:pt idx="4783">
                  <c:v>478.18</c:v>
                </c:pt>
                <c:pt idx="4784">
                  <c:v>478.28</c:v>
                </c:pt>
                <c:pt idx="4785">
                  <c:v>478.38</c:v>
                </c:pt>
                <c:pt idx="4786">
                  <c:v>478.48</c:v>
                </c:pt>
                <c:pt idx="4787">
                  <c:v>478.58</c:v>
                </c:pt>
                <c:pt idx="4788">
                  <c:v>478.68</c:v>
                </c:pt>
                <c:pt idx="4789">
                  <c:v>478.78</c:v>
                </c:pt>
                <c:pt idx="4790">
                  <c:v>478.88</c:v>
                </c:pt>
                <c:pt idx="4791">
                  <c:v>478.98</c:v>
                </c:pt>
                <c:pt idx="4792">
                  <c:v>479.08</c:v>
                </c:pt>
                <c:pt idx="4793">
                  <c:v>479.18</c:v>
                </c:pt>
                <c:pt idx="4794">
                  <c:v>479.28</c:v>
                </c:pt>
                <c:pt idx="4795">
                  <c:v>479.38</c:v>
                </c:pt>
                <c:pt idx="4796">
                  <c:v>479.48</c:v>
                </c:pt>
                <c:pt idx="4797">
                  <c:v>479.58</c:v>
                </c:pt>
                <c:pt idx="4798">
                  <c:v>479.68</c:v>
                </c:pt>
                <c:pt idx="4799">
                  <c:v>479.78</c:v>
                </c:pt>
                <c:pt idx="4800">
                  <c:v>479.88</c:v>
                </c:pt>
                <c:pt idx="4801">
                  <c:v>479.98</c:v>
                </c:pt>
                <c:pt idx="4802">
                  <c:v>480.08</c:v>
                </c:pt>
                <c:pt idx="4803">
                  <c:v>480.18</c:v>
                </c:pt>
                <c:pt idx="4804">
                  <c:v>480.28</c:v>
                </c:pt>
                <c:pt idx="4805">
                  <c:v>480.38</c:v>
                </c:pt>
                <c:pt idx="4806">
                  <c:v>480.48</c:v>
                </c:pt>
                <c:pt idx="4807">
                  <c:v>480.58</c:v>
                </c:pt>
                <c:pt idx="4808">
                  <c:v>480.68</c:v>
                </c:pt>
                <c:pt idx="4809">
                  <c:v>480.78</c:v>
                </c:pt>
                <c:pt idx="4810">
                  <c:v>480.88</c:v>
                </c:pt>
                <c:pt idx="4811">
                  <c:v>480.98</c:v>
                </c:pt>
                <c:pt idx="4812">
                  <c:v>481.08</c:v>
                </c:pt>
                <c:pt idx="4813">
                  <c:v>481.18</c:v>
                </c:pt>
                <c:pt idx="4814">
                  <c:v>481.28</c:v>
                </c:pt>
                <c:pt idx="4815">
                  <c:v>481.38</c:v>
                </c:pt>
                <c:pt idx="4816">
                  <c:v>481.48</c:v>
                </c:pt>
                <c:pt idx="4817">
                  <c:v>481.58</c:v>
                </c:pt>
                <c:pt idx="4818">
                  <c:v>481.68</c:v>
                </c:pt>
                <c:pt idx="4819">
                  <c:v>481.78</c:v>
                </c:pt>
                <c:pt idx="4820">
                  <c:v>481.88</c:v>
                </c:pt>
                <c:pt idx="4821">
                  <c:v>481.98</c:v>
                </c:pt>
                <c:pt idx="4822">
                  <c:v>482.08</c:v>
                </c:pt>
                <c:pt idx="4823">
                  <c:v>482.18</c:v>
                </c:pt>
                <c:pt idx="4824">
                  <c:v>482.28</c:v>
                </c:pt>
                <c:pt idx="4825">
                  <c:v>482.38</c:v>
                </c:pt>
                <c:pt idx="4826">
                  <c:v>482.48</c:v>
                </c:pt>
                <c:pt idx="4827">
                  <c:v>482.58</c:v>
                </c:pt>
                <c:pt idx="4828">
                  <c:v>482.68</c:v>
                </c:pt>
                <c:pt idx="4829">
                  <c:v>482.78</c:v>
                </c:pt>
                <c:pt idx="4830">
                  <c:v>482.88</c:v>
                </c:pt>
                <c:pt idx="4831">
                  <c:v>482.98</c:v>
                </c:pt>
                <c:pt idx="4832">
                  <c:v>483.08</c:v>
                </c:pt>
                <c:pt idx="4833">
                  <c:v>483.18</c:v>
                </c:pt>
                <c:pt idx="4834">
                  <c:v>483.28</c:v>
                </c:pt>
                <c:pt idx="4835">
                  <c:v>483.38</c:v>
                </c:pt>
                <c:pt idx="4836">
                  <c:v>483.48</c:v>
                </c:pt>
                <c:pt idx="4837">
                  <c:v>483.58</c:v>
                </c:pt>
                <c:pt idx="4838">
                  <c:v>483.68</c:v>
                </c:pt>
                <c:pt idx="4839">
                  <c:v>483.78</c:v>
                </c:pt>
                <c:pt idx="4840">
                  <c:v>483.88</c:v>
                </c:pt>
                <c:pt idx="4841">
                  <c:v>483.98</c:v>
                </c:pt>
                <c:pt idx="4842">
                  <c:v>484.08</c:v>
                </c:pt>
                <c:pt idx="4843">
                  <c:v>484.18</c:v>
                </c:pt>
                <c:pt idx="4844">
                  <c:v>484.28</c:v>
                </c:pt>
                <c:pt idx="4845">
                  <c:v>484.38</c:v>
                </c:pt>
                <c:pt idx="4846">
                  <c:v>484.48</c:v>
                </c:pt>
                <c:pt idx="4847">
                  <c:v>484.58</c:v>
                </c:pt>
                <c:pt idx="4848">
                  <c:v>484.68</c:v>
                </c:pt>
                <c:pt idx="4849">
                  <c:v>484.78</c:v>
                </c:pt>
                <c:pt idx="4850">
                  <c:v>484.88</c:v>
                </c:pt>
                <c:pt idx="4851">
                  <c:v>484.98</c:v>
                </c:pt>
                <c:pt idx="4852">
                  <c:v>485.08</c:v>
                </c:pt>
                <c:pt idx="4853">
                  <c:v>485.18</c:v>
                </c:pt>
                <c:pt idx="4854">
                  <c:v>485.28</c:v>
                </c:pt>
                <c:pt idx="4855">
                  <c:v>485.38</c:v>
                </c:pt>
                <c:pt idx="4856">
                  <c:v>485.48</c:v>
                </c:pt>
                <c:pt idx="4857">
                  <c:v>485.58</c:v>
                </c:pt>
                <c:pt idx="4858">
                  <c:v>485.68</c:v>
                </c:pt>
                <c:pt idx="4859">
                  <c:v>485.78</c:v>
                </c:pt>
                <c:pt idx="4860">
                  <c:v>485.88</c:v>
                </c:pt>
                <c:pt idx="4861">
                  <c:v>485.98</c:v>
                </c:pt>
                <c:pt idx="4862">
                  <c:v>486.08</c:v>
                </c:pt>
                <c:pt idx="4863">
                  <c:v>486.18</c:v>
                </c:pt>
                <c:pt idx="4864">
                  <c:v>486.28</c:v>
                </c:pt>
                <c:pt idx="4865">
                  <c:v>486.38</c:v>
                </c:pt>
                <c:pt idx="4866">
                  <c:v>486.48</c:v>
                </c:pt>
                <c:pt idx="4867">
                  <c:v>486.58</c:v>
                </c:pt>
                <c:pt idx="4868">
                  <c:v>486.68</c:v>
                </c:pt>
                <c:pt idx="4869">
                  <c:v>486.78</c:v>
                </c:pt>
                <c:pt idx="4870">
                  <c:v>486.88</c:v>
                </c:pt>
                <c:pt idx="4871">
                  <c:v>486.98</c:v>
                </c:pt>
                <c:pt idx="4872">
                  <c:v>487.08</c:v>
                </c:pt>
                <c:pt idx="4873">
                  <c:v>487.18</c:v>
                </c:pt>
                <c:pt idx="4874">
                  <c:v>487.28</c:v>
                </c:pt>
                <c:pt idx="4875">
                  <c:v>487.38</c:v>
                </c:pt>
                <c:pt idx="4876">
                  <c:v>487.48</c:v>
                </c:pt>
                <c:pt idx="4877">
                  <c:v>487.58</c:v>
                </c:pt>
                <c:pt idx="4878">
                  <c:v>487.68</c:v>
                </c:pt>
                <c:pt idx="4879">
                  <c:v>487.78</c:v>
                </c:pt>
                <c:pt idx="4880">
                  <c:v>487.88</c:v>
                </c:pt>
                <c:pt idx="4881">
                  <c:v>487.98</c:v>
                </c:pt>
                <c:pt idx="4882">
                  <c:v>488.08</c:v>
                </c:pt>
                <c:pt idx="4883">
                  <c:v>488.18</c:v>
                </c:pt>
                <c:pt idx="4884">
                  <c:v>488.28</c:v>
                </c:pt>
                <c:pt idx="4885">
                  <c:v>488.38</c:v>
                </c:pt>
                <c:pt idx="4886">
                  <c:v>488.48</c:v>
                </c:pt>
                <c:pt idx="4887">
                  <c:v>488.58</c:v>
                </c:pt>
                <c:pt idx="4888">
                  <c:v>488.68</c:v>
                </c:pt>
                <c:pt idx="4889">
                  <c:v>488.78</c:v>
                </c:pt>
                <c:pt idx="4890">
                  <c:v>488.88</c:v>
                </c:pt>
                <c:pt idx="4891">
                  <c:v>488.98</c:v>
                </c:pt>
                <c:pt idx="4892">
                  <c:v>489.08</c:v>
                </c:pt>
                <c:pt idx="4893">
                  <c:v>489.18</c:v>
                </c:pt>
                <c:pt idx="4894">
                  <c:v>489.28</c:v>
                </c:pt>
                <c:pt idx="4895">
                  <c:v>489.38</c:v>
                </c:pt>
                <c:pt idx="4896">
                  <c:v>489.48</c:v>
                </c:pt>
                <c:pt idx="4897">
                  <c:v>489.58</c:v>
                </c:pt>
                <c:pt idx="4898">
                  <c:v>489.68</c:v>
                </c:pt>
                <c:pt idx="4899">
                  <c:v>489.78</c:v>
                </c:pt>
                <c:pt idx="4900">
                  <c:v>489.88</c:v>
                </c:pt>
                <c:pt idx="4901">
                  <c:v>489.98</c:v>
                </c:pt>
                <c:pt idx="4902">
                  <c:v>490.08</c:v>
                </c:pt>
                <c:pt idx="4903">
                  <c:v>490.18</c:v>
                </c:pt>
                <c:pt idx="4904">
                  <c:v>490.28</c:v>
                </c:pt>
                <c:pt idx="4905">
                  <c:v>490.38</c:v>
                </c:pt>
                <c:pt idx="4906">
                  <c:v>490.48</c:v>
                </c:pt>
                <c:pt idx="4907">
                  <c:v>490.58</c:v>
                </c:pt>
                <c:pt idx="4908">
                  <c:v>490.68</c:v>
                </c:pt>
                <c:pt idx="4909">
                  <c:v>490.78</c:v>
                </c:pt>
                <c:pt idx="4910">
                  <c:v>490.88</c:v>
                </c:pt>
                <c:pt idx="4911">
                  <c:v>490.98</c:v>
                </c:pt>
                <c:pt idx="4912">
                  <c:v>491.08</c:v>
                </c:pt>
                <c:pt idx="4913">
                  <c:v>491.18</c:v>
                </c:pt>
                <c:pt idx="4914">
                  <c:v>491.28</c:v>
                </c:pt>
                <c:pt idx="4915">
                  <c:v>491.38</c:v>
                </c:pt>
                <c:pt idx="4916">
                  <c:v>491.48</c:v>
                </c:pt>
                <c:pt idx="4917">
                  <c:v>491.58</c:v>
                </c:pt>
                <c:pt idx="4918">
                  <c:v>491.68</c:v>
                </c:pt>
                <c:pt idx="4919">
                  <c:v>491.78</c:v>
                </c:pt>
                <c:pt idx="4920">
                  <c:v>491.88</c:v>
                </c:pt>
                <c:pt idx="4921">
                  <c:v>491.98</c:v>
                </c:pt>
                <c:pt idx="4922">
                  <c:v>492.08</c:v>
                </c:pt>
                <c:pt idx="4923">
                  <c:v>492.18</c:v>
                </c:pt>
                <c:pt idx="4924">
                  <c:v>492.28</c:v>
                </c:pt>
                <c:pt idx="4925">
                  <c:v>492.38</c:v>
                </c:pt>
                <c:pt idx="4926">
                  <c:v>492.48</c:v>
                </c:pt>
                <c:pt idx="4927">
                  <c:v>492.58</c:v>
                </c:pt>
                <c:pt idx="4928">
                  <c:v>492.68</c:v>
                </c:pt>
                <c:pt idx="4929">
                  <c:v>492.78</c:v>
                </c:pt>
                <c:pt idx="4930">
                  <c:v>492.88</c:v>
                </c:pt>
                <c:pt idx="4931">
                  <c:v>492.98</c:v>
                </c:pt>
                <c:pt idx="4932">
                  <c:v>493.08</c:v>
                </c:pt>
                <c:pt idx="4933">
                  <c:v>493.18</c:v>
                </c:pt>
                <c:pt idx="4934">
                  <c:v>493.28</c:v>
                </c:pt>
                <c:pt idx="4935">
                  <c:v>493.38</c:v>
                </c:pt>
                <c:pt idx="4936">
                  <c:v>493.48</c:v>
                </c:pt>
                <c:pt idx="4937">
                  <c:v>493.58</c:v>
                </c:pt>
                <c:pt idx="4938">
                  <c:v>493.68</c:v>
                </c:pt>
                <c:pt idx="4939">
                  <c:v>493.78</c:v>
                </c:pt>
                <c:pt idx="4940">
                  <c:v>493.88</c:v>
                </c:pt>
                <c:pt idx="4941">
                  <c:v>493.98</c:v>
                </c:pt>
                <c:pt idx="4942">
                  <c:v>494.08</c:v>
                </c:pt>
                <c:pt idx="4943">
                  <c:v>494.18</c:v>
                </c:pt>
                <c:pt idx="4944">
                  <c:v>494.28</c:v>
                </c:pt>
                <c:pt idx="4945">
                  <c:v>494.38</c:v>
                </c:pt>
                <c:pt idx="4946">
                  <c:v>494.48</c:v>
                </c:pt>
                <c:pt idx="4947">
                  <c:v>494.58</c:v>
                </c:pt>
                <c:pt idx="4948">
                  <c:v>494.68</c:v>
                </c:pt>
                <c:pt idx="4949">
                  <c:v>494.78</c:v>
                </c:pt>
                <c:pt idx="4950">
                  <c:v>494.88</c:v>
                </c:pt>
                <c:pt idx="4951">
                  <c:v>494.98</c:v>
                </c:pt>
                <c:pt idx="4952">
                  <c:v>495.08</c:v>
                </c:pt>
                <c:pt idx="4953">
                  <c:v>495.18</c:v>
                </c:pt>
                <c:pt idx="4954">
                  <c:v>495.28</c:v>
                </c:pt>
                <c:pt idx="4955">
                  <c:v>495.38</c:v>
                </c:pt>
                <c:pt idx="4956">
                  <c:v>495.48</c:v>
                </c:pt>
                <c:pt idx="4957">
                  <c:v>495.58</c:v>
                </c:pt>
                <c:pt idx="4958">
                  <c:v>495.68</c:v>
                </c:pt>
                <c:pt idx="4959">
                  <c:v>495.78</c:v>
                </c:pt>
                <c:pt idx="4960">
                  <c:v>495.88</c:v>
                </c:pt>
                <c:pt idx="4961">
                  <c:v>495.98</c:v>
                </c:pt>
                <c:pt idx="4962">
                  <c:v>496.08</c:v>
                </c:pt>
                <c:pt idx="4963">
                  <c:v>496.18</c:v>
                </c:pt>
                <c:pt idx="4964">
                  <c:v>496.28</c:v>
                </c:pt>
                <c:pt idx="4965">
                  <c:v>496.38</c:v>
                </c:pt>
                <c:pt idx="4966">
                  <c:v>496.48</c:v>
                </c:pt>
                <c:pt idx="4967">
                  <c:v>496.58</c:v>
                </c:pt>
                <c:pt idx="4968">
                  <c:v>496.68</c:v>
                </c:pt>
                <c:pt idx="4969">
                  <c:v>496.78</c:v>
                </c:pt>
                <c:pt idx="4970">
                  <c:v>496.88</c:v>
                </c:pt>
                <c:pt idx="4971">
                  <c:v>496.98</c:v>
                </c:pt>
                <c:pt idx="4972">
                  <c:v>497.08</c:v>
                </c:pt>
                <c:pt idx="4973">
                  <c:v>497.18</c:v>
                </c:pt>
                <c:pt idx="4974">
                  <c:v>497.28</c:v>
                </c:pt>
                <c:pt idx="4975">
                  <c:v>497.38</c:v>
                </c:pt>
                <c:pt idx="4976">
                  <c:v>497.48</c:v>
                </c:pt>
                <c:pt idx="4977">
                  <c:v>497.58</c:v>
                </c:pt>
                <c:pt idx="4978">
                  <c:v>497.68</c:v>
                </c:pt>
                <c:pt idx="4979">
                  <c:v>497.78</c:v>
                </c:pt>
                <c:pt idx="4980">
                  <c:v>497.88</c:v>
                </c:pt>
                <c:pt idx="4981">
                  <c:v>497.98</c:v>
                </c:pt>
                <c:pt idx="4982">
                  <c:v>498.08</c:v>
                </c:pt>
                <c:pt idx="4983">
                  <c:v>498.18</c:v>
                </c:pt>
                <c:pt idx="4984">
                  <c:v>498.28</c:v>
                </c:pt>
                <c:pt idx="4985">
                  <c:v>498.38</c:v>
                </c:pt>
                <c:pt idx="4986">
                  <c:v>498.48</c:v>
                </c:pt>
                <c:pt idx="4987">
                  <c:v>498.58</c:v>
                </c:pt>
                <c:pt idx="4988">
                  <c:v>498.68</c:v>
                </c:pt>
                <c:pt idx="4989">
                  <c:v>498.78</c:v>
                </c:pt>
                <c:pt idx="4990">
                  <c:v>498.88</c:v>
                </c:pt>
                <c:pt idx="4991">
                  <c:v>498.98</c:v>
                </c:pt>
                <c:pt idx="4992">
                  <c:v>499.08</c:v>
                </c:pt>
                <c:pt idx="4993">
                  <c:v>499.18</c:v>
                </c:pt>
                <c:pt idx="4994">
                  <c:v>499.28</c:v>
                </c:pt>
                <c:pt idx="4995">
                  <c:v>499.38</c:v>
                </c:pt>
                <c:pt idx="4996">
                  <c:v>499.48</c:v>
                </c:pt>
                <c:pt idx="4997">
                  <c:v>499.58</c:v>
                </c:pt>
                <c:pt idx="4998">
                  <c:v>499.68</c:v>
                </c:pt>
                <c:pt idx="4999">
                  <c:v>499.78</c:v>
                </c:pt>
                <c:pt idx="5000">
                  <c:v>499.88</c:v>
                </c:pt>
                <c:pt idx="5001">
                  <c:v>499.98</c:v>
                </c:pt>
                <c:pt idx="5002">
                  <c:v>500.08</c:v>
                </c:pt>
                <c:pt idx="5003">
                  <c:v>500.18</c:v>
                </c:pt>
                <c:pt idx="5004">
                  <c:v>500.28</c:v>
                </c:pt>
                <c:pt idx="5005">
                  <c:v>500.38</c:v>
                </c:pt>
                <c:pt idx="5006">
                  <c:v>500.48</c:v>
                </c:pt>
                <c:pt idx="5007">
                  <c:v>500.58</c:v>
                </c:pt>
                <c:pt idx="5008">
                  <c:v>500.68</c:v>
                </c:pt>
                <c:pt idx="5009">
                  <c:v>500.78</c:v>
                </c:pt>
                <c:pt idx="5010">
                  <c:v>500.88</c:v>
                </c:pt>
                <c:pt idx="5011">
                  <c:v>500.98</c:v>
                </c:pt>
                <c:pt idx="5012">
                  <c:v>501.08</c:v>
                </c:pt>
                <c:pt idx="5013">
                  <c:v>501.18</c:v>
                </c:pt>
                <c:pt idx="5014">
                  <c:v>501.28</c:v>
                </c:pt>
                <c:pt idx="5015">
                  <c:v>501.38</c:v>
                </c:pt>
                <c:pt idx="5016">
                  <c:v>501.48</c:v>
                </c:pt>
                <c:pt idx="5017">
                  <c:v>501.58</c:v>
                </c:pt>
                <c:pt idx="5018">
                  <c:v>501.68</c:v>
                </c:pt>
                <c:pt idx="5019">
                  <c:v>501.78</c:v>
                </c:pt>
                <c:pt idx="5020">
                  <c:v>501.88</c:v>
                </c:pt>
                <c:pt idx="5021">
                  <c:v>501.98</c:v>
                </c:pt>
                <c:pt idx="5022">
                  <c:v>502.08</c:v>
                </c:pt>
                <c:pt idx="5023">
                  <c:v>502.18</c:v>
                </c:pt>
                <c:pt idx="5024">
                  <c:v>502.28</c:v>
                </c:pt>
                <c:pt idx="5025">
                  <c:v>502.38</c:v>
                </c:pt>
                <c:pt idx="5026">
                  <c:v>502.48</c:v>
                </c:pt>
                <c:pt idx="5027">
                  <c:v>502.58</c:v>
                </c:pt>
                <c:pt idx="5028">
                  <c:v>502.68</c:v>
                </c:pt>
                <c:pt idx="5029">
                  <c:v>502.78</c:v>
                </c:pt>
                <c:pt idx="5030">
                  <c:v>502.88</c:v>
                </c:pt>
                <c:pt idx="5031">
                  <c:v>502.98</c:v>
                </c:pt>
                <c:pt idx="5032">
                  <c:v>503.08</c:v>
                </c:pt>
                <c:pt idx="5033">
                  <c:v>503.18</c:v>
                </c:pt>
                <c:pt idx="5034">
                  <c:v>503.28</c:v>
                </c:pt>
                <c:pt idx="5035">
                  <c:v>503.38</c:v>
                </c:pt>
                <c:pt idx="5036">
                  <c:v>503.48</c:v>
                </c:pt>
                <c:pt idx="5037">
                  <c:v>503.58</c:v>
                </c:pt>
                <c:pt idx="5038">
                  <c:v>503.68</c:v>
                </c:pt>
                <c:pt idx="5039">
                  <c:v>503.78</c:v>
                </c:pt>
                <c:pt idx="5040">
                  <c:v>503.88</c:v>
                </c:pt>
                <c:pt idx="5041">
                  <c:v>503.98</c:v>
                </c:pt>
                <c:pt idx="5042">
                  <c:v>504.08</c:v>
                </c:pt>
                <c:pt idx="5043">
                  <c:v>504.18</c:v>
                </c:pt>
                <c:pt idx="5044">
                  <c:v>504.28</c:v>
                </c:pt>
                <c:pt idx="5045">
                  <c:v>504.38</c:v>
                </c:pt>
                <c:pt idx="5046">
                  <c:v>504.48</c:v>
                </c:pt>
                <c:pt idx="5047">
                  <c:v>504.58</c:v>
                </c:pt>
                <c:pt idx="5048">
                  <c:v>504.68</c:v>
                </c:pt>
                <c:pt idx="5049">
                  <c:v>504.78</c:v>
                </c:pt>
                <c:pt idx="5050">
                  <c:v>504.88</c:v>
                </c:pt>
                <c:pt idx="5051">
                  <c:v>504.98</c:v>
                </c:pt>
                <c:pt idx="5052">
                  <c:v>505.08</c:v>
                </c:pt>
                <c:pt idx="5053">
                  <c:v>505.18</c:v>
                </c:pt>
                <c:pt idx="5054">
                  <c:v>505.28</c:v>
                </c:pt>
                <c:pt idx="5055">
                  <c:v>505.38</c:v>
                </c:pt>
                <c:pt idx="5056">
                  <c:v>505.48</c:v>
                </c:pt>
                <c:pt idx="5057">
                  <c:v>505.58</c:v>
                </c:pt>
                <c:pt idx="5058">
                  <c:v>505.68</c:v>
                </c:pt>
                <c:pt idx="5059">
                  <c:v>505.78</c:v>
                </c:pt>
                <c:pt idx="5060">
                  <c:v>505.88</c:v>
                </c:pt>
                <c:pt idx="5061">
                  <c:v>505.98</c:v>
                </c:pt>
                <c:pt idx="5062">
                  <c:v>506.08</c:v>
                </c:pt>
                <c:pt idx="5063">
                  <c:v>506.18</c:v>
                </c:pt>
                <c:pt idx="5064">
                  <c:v>506.28</c:v>
                </c:pt>
                <c:pt idx="5065">
                  <c:v>506.38</c:v>
                </c:pt>
                <c:pt idx="5066">
                  <c:v>506.48</c:v>
                </c:pt>
                <c:pt idx="5067">
                  <c:v>506.58</c:v>
                </c:pt>
                <c:pt idx="5068">
                  <c:v>506.68</c:v>
                </c:pt>
                <c:pt idx="5069">
                  <c:v>506.78</c:v>
                </c:pt>
                <c:pt idx="5070">
                  <c:v>506.88</c:v>
                </c:pt>
                <c:pt idx="5071">
                  <c:v>506.98</c:v>
                </c:pt>
                <c:pt idx="5072">
                  <c:v>507.08</c:v>
                </c:pt>
                <c:pt idx="5073">
                  <c:v>507.18</c:v>
                </c:pt>
                <c:pt idx="5074">
                  <c:v>507.28</c:v>
                </c:pt>
                <c:pt idx="5075">
                  <c:v>507.38</c:v>
                </c:pt>
                <c:pt idx="5076">
                  <c:v>507.48</c:v>
                </c:pt>
                <c:pt idx="5077">
                  <c:v>507.58</c:v>
                </c:pt>
                <c:pt idx="5078">
                  <c:v>507.68</c:v>
                </c:pt>
                <c:pt idx="5079">
                  <c:v>507.78</c:v>
                </c:pt>
                <c:pt idx="5080">
                  <c:v>507.88</c:v>
                </c:pt>
                <c:pt idx="5081">
                  <c:v>507.98</c:v>
                </c:pt>
                <c:pt idx="5082">
                  <c:v>508.08</c:v>
                </c:pt>
                <c:pt idx="5083">
                  <c:v>508.18</c:v>
                </c:pt>
                <c:pt idx="5084">
                  <c:v>508.28</c:v>
                </c:pt>
                <c:pt idx="5085">
                  <c:v>508.38</c:v>
                </c:pt>
                <c:pt idx="5086">
                  <c:v>508.48</c:v>
                </c:pt>
                <c:pt idx="5087">
                  <c:v>508.58</c:v>
                </c:pt>
                <c:pt idx="5088">
                  <c:v>508.68</c:v>
                </c:pt>
                <c:pt idx="5089">
                  <c:v>508.78</c:v>
                </c:pt>
                <c:pt idx="5090">
                  <c:v>508.88</c:v>
                </c:pt>
                <c:pt idx="5091">
                  <c:v>508.98</c:v>
                </c:pt>
                <c:pt idx="5092">
                  <c:v>509.08</c:v>
                </c:pt>
                <c:pt idx="5093">
                  <c:v>509.18</c:v>
                </c:pt>
                <c:pt idx="5094">
                  <c:v>509.28</c:v>
                </c:pt>
                <c:pt idx="5095">
                  <c:v>509.38</c:v>
                </c:pt>
                <c:pt idx="5096">
                  <c:v>509.48</c:v>
                </c:pt>
                <c:pt idx="5097">
                  <c:v>509.58</c:v>
                </c:pt>
                <c:pt idx="5098">
                  <c:v>509.68</c:v>
                </c:pt>
                <c:pt idx="5099">
                  <c:v>509.78</c:v>
                </c:pt>
                <c:pt idx="5100">
                  <c:v>509.88</c:v>
                </c:pt>
                <c:pt idx="5101">
                  <c:v>509.98</c:v>
                </c:pt>
                <c:pt idx="5102">
                  <c:v>510.08</c:v>
                </c:pt>
                <c:pt idx="5103">
                  <c:v>510.18</c:v>
                </c:pt>
                <c:pt idx="5104">
                  <c:v>510.28</c:v>
                </c:pt>
                <c:pt idx="5105">
                  <c:v>510.38</c:v>
                </c:pt>
                <c:pt idx="5106">
                  <c:v>510.48</c:v>
                </c:pt>
                <c:pt idx="5107">
                  <c:v>510.58</c:v>
                </c:pt>
                <c:pt idx="5108">
                  <c:v>510.68</c:v>
                </c:pt>
                <c:pt idx="5109">
                  <c:v>510.78</c:v>
                </c:pt>
                <c:pt idx="5110">
                  <c:v>510.88</c:v>
                </c:pt>
                <c:pt idx="5111">
                  <c:v>510.98</c:v>
                </c:pt>
                <c:pt idx="5112">
                  <c:v>511.08</c:v>
                </c:pt>
                <c:pt idx="5113">
                  <c:v>511.18</c:v>
                </c:pt>
                <c:pt idx="5114">
                  <c:v>511.28</c:v>
                </c:pt>
                <c:pt idx="5115">
                  <c:v>511.38</c:v>
                </c:pt>
                <c:pt idx="5116">
                  <c:v>511.48</c:v>
                </c:pt>
                <c:pt idx="5117">
                  <c:v>511.58</c:v>
                </c:pt>
                <c:pt idx="5118">
                  <c:v>511.68</c:v>
                </c:pt>
                <c:pt idx="5119">
                  <c:v>511.78</c:v>
                </c:pt>
                <c:pt idx="5120">
                  <c:v>511.88</c:v>
                </c:pt>
                <c:pt idx="5121">
                  <c:v>511.98</c:v>
                </c:pt>
                <c:pt idx="5122">
                  <c:v>512.08000000000004</c:v>
                </c:pt>
                <c:pt idx="5123">
                  <c:v>512.17999999999995</c:v>
                </c:pt>
                <c:pt idx="5124">
                  <c:v>512.28</c:v>
                </c:pt>
                <c:pt idx="5125">
                  <c:v>512.38</c:v>
                </c:pt>
                <c:pt idx="5126">
                  <c:v>512.48</c:v>
                </c:pt>
                <c:pt idx="5127">
                  <c:v>512.58000000000004</c:v>
                </c:pt>
                <c:pt idx="5128">
                  <c:v>512.67999999999995</c:v>
                </c:pt>
                <c:pt idx="5129">
                  <c:v>512.78</c:v>
                </c:pt>
                <c:pt idx="5130">
                  <c:v>512.88</c:v>
                </c:pt>
                <c:pt idx="5131">
                  <c:v>512.98</c:v>
                </c:pt>
                <c:pt idx="5132">
                  <c:v>513.08000000000004</c:v>
                </c:pt>
                <c:pt idx="5133">
                  <c:v>513.17999999999995</c:v>
                </c:pt>
                <c:pt idx="5134">
                  <c:v>513.28</c:v>
                </c:pt>
                <c:pt idx="5135">
                  <c:v>513.38</c:v>
                </c:pt>
                <c:pt idx="5136">
                  <c:v>513.48</c:v>
                </c:pt>
                <c:pt idx="5137">
                  <c:v>513.58000000000004</c:v>
                </c:pt>
                <c:pt idx="5138">
                  <c:v>513.67999999999995</c:v>
                </c:pt>
                <c:pt idx="5139">
                  <c:v>513.78</c:v>
                </c:pt>
                <c:pt idx="5140">
                  <c:v>513.88</c:v>
                </c:pt>
                <c:pt idx="5141">
                  <c:v>513.98</c:v>
                </c:pt>
                <c:pt idx="5142">
                  <c:v>514.08000000000004</c:v>
                </c:pt>
                <c:pt idx="5143">
                  <c:v>514.17999999999995</c:v>
                </c:pt>
                <c:pt idx="5144">
                  <c:v>514.28</c:v>
                </c:pt>
                <c:pt idx="5145">
                  <c:v>514.38</c:v>
                </c:pt>
                <c:pt idx="5146">
                  <c:v>514.48</c:v>
                </c:pt>
                <c:pt idx="5147">
                  <c:v>514.58000000000004</c:v>
                </c:pt>
                <c:pt idx="5148">
                  <c:v>514.67999999999995</c:v>
                </c:pt>
                <c:pt idx="5149">
                  <c:v>514.78</c:v>
                </c:pt>
                <c:pt idx="5150">
                  <c:v>514.88</c:v>
                </c:pt>
                <c:pt idx="5151">
                  <c:v>514.98</c:v>
                </c:pt>
                <c:pt idx="5152">
                  <c:v>515.08000000000004</c:v>
                </c:pt>
                <c:pt idx="5153">
                  <c:v>515.17999999999995</c:v>
                </c:pt>
                <c:pt idx="5154">
                  <c:v>515.28</c:v>
                </c:pt>
                <c:pt idx="5155">
                  <c:v>515.38</c:v>
                </c:pt>
                <c:pt idx="5156">
                  <c:v>515.48</c:v>
                </c:pt>
                <c:pt idx="5157">
                  <c:v>515.58000000000004</c:v>
                </c:pt>
                <c:pt idx="5158">
                  <c:v>515.67999999999995</c:v>
                </c:pt>
                <c:pt idx="5159">
                  <c:v>515.78</c:v>
                </c:pt>
                <c:pt idx="5160">
                  <c:v>515.88</c:v>
                </c:pt>
                <c:pt idx="5161">
                  <c:v>515.98</c:v>
                </c:pt>
                <c:pt idx="5162">
                  <c:v>516.08000000000004</c:v>
                </c:pt>
                <c:pt idx="5163">
                  <c:v>516.17999999999995</c:v>
                </c:pt>
                <c:pt idx="5164">
                  <c:v>516.28</c:v>
                </c:pt>
                <c:pt idx="5165">
                  <c:v>516.38</c:v>
                </c:pt>
                <c:pt idx="5166">
                  <c:v>516.48</c:v>
                </c:pt>
                <c:pt idx="5167">
                  <c:v>516.58000000000004</c:v>
                </c:pt>
                <c:pt idx="5168">
                  <c:v>516.67999999999995</c:v>
                </c:pt>
                <c:pt idx="5169">
                  <c:v>516.78</c:v>
                </c:pt>
                <c:pt idx="5170">
                  <c:v>516.88</c:v>
                </c:pt>
                <c:pt idx="5171">
                  <c:v>516.98</c:v>
                </c:pt>
                <c:pt idx="5172">
                  <c:v>517.08000000000004</c:v>
                </c:pt>
                <c:pt idx="5173">
                  <c:v>517.17999999999995</c:v>
                </c:pt>
                <c:pt idx="5174">
                  <c:v>517.28</c:v>
                </c:pt>
                <c:pt idx="5175">
                  <c:v>517.38</c:v>
                </c:pt>
                <c:pt idx="5176">
                  <c:v>517.48</c:v>
                </c:pt>
                <c:pt idx="5177">
                  <c:v>517.58000000000004</c:v>
                </c:pt>
                <c:pt idx="5178">
                  <c:v>517.67999999999995</c:v>
                </c:pt>
                <c:pt idx="5179">
                  <c:v>517.78</c:v>
                </c:pt>
                <c:pt idx="5180">
                  <c:v>517.88</c:v>
                </c:pt>
                <c:pt idx="5181">
                  <c:v>517.98</c:v>
                </c:pt>
                <c:pt idx="5182">
                  <c:v>518.08000000000004</c:v>
                </c:pt>
                <c:pt idx="5183">
                  <c:v>518.17999999999995</c:v>
                </c:pt>
                <c:pt idx="5184">
                  <c:v>518.28</c:v>
                </c:pt>
                <c:pt idx="5185">
                  <c:v>518.38</c:v>
                </c:pt>
                <c:pt idx="5186">
                  <c:v>518.48</c:v>
                </c:pt>
                <c:pt idx="5187">
                  <c:v>518.58000000000004</c:v>
                </c:pt>
                <c:pt idx="5188">
                  <c:v>518.67999999999995</c:v>
                </c:pt>
                <c:pt idx="5189">
                  <c:v>518.78</c:v>
                </c:pt>
                <c:pt idx="5190">
                  <c:v>518.88</c:v>
                </c:pt>
                <c:pt idx="5191">
                  <c:v>518.98</c:v>
                </c:pt>
                <c:pt idx="5192">
                  <c:v>519.08000000000004</c:v>
                </c:pt>
                <c:pt idx="5193">
                  <c:v>519.17999999999995</c:v>
                </c:pt>
                <c:pt idx="5194">
                  <c:v>519.28</c:v>
                </c:pt>
                <c:pt idx="5195">
                  <c:v>519.38</c:v>
                </c:pt>
                <c:pt idx="5196">
                  <c:v>519.48</c:v>
                </c:pt>
                <c:pt idx="5197">
                  <c:v>519.58000000000004</c:v>
                </c:pt>
                <c:pt idx="5198">
                  <c:v>519.67999999999995</c:v>
                </c:pt>
                <c:pt idx="5199">
                  <c:v>519.78</c:v>
                </c:pt>
                <c:pt idx="5200">
                  <c:v>519.88</c:v>
                </c:pt>
                <c:pt idx="5201">
                  <c:v>519.98</c:v>
                </c:pt>
                <c:pt idx="5202">
                  <c:v>520.08000000000004</c:v>
                </c:pt>
                <c:pt idx="5203">
                  <c:v>520.17999999999995</c:v>
                </c:pt>
                <c:pt idx="5204">
                  <c:v>520.28</c:v>
                </c:pt>
                <c:pt idx="5205">
                  <c:v>520.38</c:v>
                </c:pt>
                <c:pt idx="5206">
                  <c:v>520.48</c:v>
                </c:pt>
                <c:pt idx="5207">
                  <c:v>520.58000000000004</c:v>
                </c:pt>
                <c:pt idx="5208">
                  <c:v>520.67999999999995</c:v>
                </c:pt>
                <c:pt idx="5209">
                  <c:v>520.78</c:v>
                </c:pt>
                <c:pt idx="5210">
                  <c:v>520.88</c:v>
                </c:pt>
                <c:pt idx="5211">
                  <c:v>520.98</c:v>
                </c:pt>
                <c:pt idx="5212">
                  <c:v>521.08000000000004</c:v>
                </c:pt>
                <c:pt idx="5213">
                  <c:v>521.17999999999995</c:v>
                </c:pt>
                <c:pt idx="5214">
                  <c:v>521.28</c:v>
                </c:pt>
                <c:pt idx="5215">
                  <c:v>521.38</c:v>
                </c:pt>
                <c:pt idx="5216">
                  <c:v>521.48</c:v>
                </c:pt>
                <c:pt idx="5217">
                  <c:v>521.58000000000004</c:v>
                </c:pt>
                <c:pt idx="5218">
                  <c:v>521.67999999999995</c:v>
                </c:pt>
                <c:pt idx="5219">
                  <c:v>521.78</c:v>
                </c:pt>
                <c:pt idx="5220">
                  <c:v>521.88</c:v>
                </c:pt>
                <c:pt idx="5221">
                  <c:v>521.98</c:v>
                </c:pt>
                <c:pt idx="5222">
                  <c:v>522.08000000000004</c:v>
                </c:pt>
                <c:pt idx="5223">
                  <c:v>522.17999999999995</c:v>
                </c:pt>
                <c:pt idx="5224">
                  <c:v>522.28</c:v>
                </c:pt>
                <c:pt idx="5225">
                  <c:v>522.38</c:v>
                </c:pt>
                <c:pt idx="5226">
                  <c:v>522.48</c:v>
                </c:pt>
                <c:pt idx="5227">
                  <c:v>522.58000000000004</c:v>
                </c:pt>
                <c:pt idx="5228">
                  <c:v>522.67999999999995</c:v>
                </c:pt>
                <c:pt idx="5229">
                  <c:v>522.78</c:v>
                </c:pt>
                <c:pt idx="5230">
                  <c:v>522.88</c:v>
                </c:pt>
                <c:pt idx="5231">
                  <c:v>522.98</c:v>
                </c:pt>
                <c:pt idx="5232">
                  <c:v>523.08000000000004</c:v>
                </c:pt>
                <c:pt idx="5233">
                  <c:v>523.17999999999995</c:v>
                </c:pt>
                <c:pt idx="5234">
                  <c:v>523.28</c:v>
                </c:pt>
                <c:pt idx="5235">
                  <c:v>523.38</c:v>
                </c:pt>
                <c:pt idx="5236">
                  <c:v>523.48</c:v>
                </c:pt>
                <c:pt idx="5237">
                  <c:v>523.58000000000004</c:v>
                </c:pt>
                <c:pt idx="5238">
                  <c:v>523.67999999999995</c:v>
                </c:pt>
                <c:pt idx="5239">
                  <c:v>523.78</c:v>
                </c:pt>
                <c:pt idx="5240">
                  <c:v>523.88</c:v>
                </c:pt>
                <c:pt idx="5241">
                  <c:v>523.98</c:v>
                </c:pt>
                <c:pt idx="5242">
                  <c:v>524.08000000000004</c:v>
                </c:pt>
                <c:pt idx="5243">
                  <c:v>524.17999999999995</c:v>
                </c:pt>
                <c:pt idx="5244">
                  <c:v>524.28</c:v>
                </c:pt>
                <c:pt idx="5245">
                  <c:v>524.38</c:v>
                </c:pt>
                <c:pt idx="5246">
                  <c:v>524.48</c:v>
                </c:pt>
                <c:pt idx="5247">
                  <c:v>524.58000000000004</c:v>
                </c:pt>
                <c:pt idx="5248">
                  <c:v>524.67999999999995</c:v>
                </c:pt>
                <c:pt idx="5249">
                  <c:v>524.78</c:v>
                </c:pt>
                <c:pt idx="5250">
                  <c:v>524.88</c:v>
                </c:pt>
                <c:pt idx="5251">
                  <c:v>524.98</c:v>
                </c:pt>
                <c:pt idx="5252">
                  <c:v>525.08000000000004</c:v>
                </c:pt>
                <c:pt idx="5253">
                  <c:v>525.17999999999995</c:v>
                </c:pt>
                <c:pt idx="5254">
                  <c:v>525.28</c:v>
                </c:pt>
                <c:pt idx="5255">
                  <c:v>525.38</c:v>
                </c:pt>
                <c:pt idx="5256">
                  <c:v>525.48</c:v>
                </c:pt>
                <c:pt idx="5257">
                  <c:v>525.58000000000004</c:v>
                </c:pt>
                <c:pt idx="5258">
                  <c:v>525.67999999999995</c:v>
                </c:pt>
                <c:pt idx="5259">
                  <c:v>525.78</c:v>
                </c:pt>
                <c:pt idx="5260">
                  <c:v>525.88</c:v>
                </c:pt>
                <c:pt idx="5261">
                  <c:v>525.98</c:v>
                </c:pt>
                <c:pt idx="5262">
                  <c:v>526.08000000000004</c:v>
                </c:pt>
                <c:pt idx="5263">
                  <c:v>526.17999999999995</c:v>
                </c:pt>
                <c:pt idx="5264">
                  <c:v>526.28</c:v>
                </c:pt>
                <c:pt idx="5265">
                  <c:v>526.38</c:v>
                </c:pt>
                <c:pt idx="5266">
                  <c:v>526.48</c:v>
                </c:pt>
                <c:pt idx="5267">
                  <c:v>526.58000000000004</c:v>
                </c:pt>
                <c:pt idx="5268">
                  <c:v>526.67999999999995</c:v>
                </c:pt>
                <c:pt idx="5269">
                  <c:v>526.78</c:v>
                </c:pt>
                <c:pt idx="5270">
                  <c:v>526.88</c:v>
                </c:pt>
                <c:pt idx="5271">
                  <c:v>526.98</c:v>
                </c:pt>
                <c:pt idx="5272">
                  <c:v>527.08000000000004</c:v>
                </c:pt>
                <c:pt idx="5273">
                  <c:v>527.17999999999995</c:v>
                </c:pt>
                <c:pt idx="5274">
                  <c:v>527.28</c:v>
                </c:pt>
                <c:pt idx="5275">
                  <c:v>527.38</c:v>
                </c:pt>
                <c:pt idx="5276">
                  <c:v>527.48</c:v>
                </c:pt>
                <c:pt idx="5277">
                  <c:v>527.58000000000004</c:v>
                </c:pt>
                <c:pt idx="5278">
                  <c:v>527.67999999999995</c:v>
                </c:pt>
                <c:pt idx="5279">
                  <c:v>527.78</c:v>
                </c:pt>
                <c:pt idx="5280">
                  <c:v>527.88</c:v>
                </c:pt>
                <c:pt idx="5281">
                  <c:v>527.98</c:v>
                </c:pt>
                <c:pt idx="5282">
                  <c:v>528.08000000000004</c:v>
                </c:pt>
                <c:pt idx="5283">
                  <c:v>528.17999999999995</c:v>
                </c:pt>
                <c:pt idx="5284">
                  <c:v>528.28</c:v>
                </c:pt>
                <c:pt idx="5285">
                  <c:v>528.38</c:v>
                </c:pt>
                <c:pt idx="5286">
                  <c:v>528.48</c:v>
                </c:pt>
                <c:pt idx="5287">
                  <c:v>528.58000000000004</c:v>
                </c:pt>
                <c:pt idx="5288">
                  <c:v>528.67999999999995</c:v>
                </c:pt>
                <c:pt idx="5289">
                  <c:v>528.78</c:v>
                </c:pt>
                <c:pt idx="5290">
                  <c:v>528.88</c:v>
                </c:pt>
                <c:pt idx="5291">
                  <c:v>528.98</c:v>
                </c:pt>
                <c:pt idx="5292">
                  <c:v>529.08000000000004</c:v>
                </c:pt>
                <c:pt idx="5293">
                  <c:v>529.17999999999995</c:v>
                </c:pt>
                <c:pt idx="5294">
                  <c:v>529.28</c:v>
                </c:pt>
                <c:pt idx="5295">
                  <c:v>529.38</c:v>
                </c:pt>
                <c:pt idx="5296">
                  <c:v>529.48</c:v>
                </c:pt>
                <c:pt idx="5297">
                  <c:v>529.58000000000004</c:v>
                </c:pt>
                <c:pt idx="5298">
                  <c:v>529.67999999999995</c:v>
                </c:pt>
                <c:pt idx="5299">
                  <c:v>529.78</c:v>
                </c:pt>
                <c:pt idx="5300">
                  <c:v>529.88</c:v>
                </c:pt>
                <c:pt idx="5301">
                  <c:v>529.98</c:v>
                </c:pt>
                <c:pt idx="5302">
                  <c:v>530.08000000000004</c:v>
                </c:pt>
                <c:pt idx="5303">
                  <c:v>530.17999999999995</c:v>
                </c:pt>
                <c:pt idx="5304">
                  <c:v>530.28</c:v>
                </c:pt>
                <c:pt idx="5305">
                  <c:v>530.38</c:v>
                </c:pt>
                <c:pt idx="5306">
                  <c:v>530.48</c:v>
                </c:pt>
                <c:pt idx="5307">
                  <c:v>530.58000000000004</c:v>
                </c:pt>
                <c:pt idx="5308">
                  <c:v>530.67999999999995</c:v>
                </c:pt>
                <c:pt idx="5309">
                  <c:v>530.78</c:v>
                </c:pt>
                <c:pt idx="5310">
                  <c:v>530.88</c:v>
                </c:pt>
                <c:pt idx="5311">
                  <c:v>530.98</c:v>
                </c:pt>
                <c:pt idx="5312">
                  <c:v>531.08000000000004</c:v>
                </c:pt>
                <c:pt idx="5313">
                  <c:v>531.17999999999995</c:v>
                </c:pt>
                <c:pt idx="5314">
                  <c:v>531.28</c:v>
                </c:pt>
                <c:pt idx="5315">
                  <c:v>531.38</c:v>
                </c:pt>
                <c:pt idx="5316">
                  <c:v>531.48</c:v>
                </c:pt>
                <c:pt idx="5317">
                  <c:v>531.58000000000004</c:v>
                </c:pt>
                <c:pt idx="5318">
                  <c:v>531.67999999999995</c:v>
                </c:pt>
                <c:pt idx="5319">
                  <c:v>531.78</c:v>
                </c:pt>
                <c:pt idx="5320">
                  <c:v>531.88</c:v>
                </c:pt>
                <c:pt idx="5321">
                  <c:v>531.98</c:v>
                </c:pt>
                <c:pt idx="5322">
                  <c:v>532.08000000000004</c:v>
                </c:pt>
                <c:pt idx="5323">
                  <c:v>532.17999999999995</c:v>
                </c:pt>
                <c:pt idx="5324">
                  <c:v>532.28</c:v>
                </c:pt>
                <c:pt idx="5325">
                  <c:v>532.38</c:v>
                </c:pt>
                <c:pt idx="5326">
                  <c:v>532.48</c:v>
                </c:pt>
                <c:pt idx="5327">
                  <c:v>532.58000000000004</c:v>
                </c:pt>
                <c:pt idx="5328">
                  <c:v>532.67999999999995</c:v>
                </c:pt>
                <c:pt idx="5329">
                  <c:v>532.78</c:v>
                </c:pt>
                <c:pt idx="5330">
                  <c:v>532.88</c:v>
                </c:pt>
                <c:pt idx="5331">
                  <c:v>532.98</c:v>
                </c:pt>
                <c:pt idx="5332">
                  <c:v>533.08000000000004</c:v>
                </c:pt>
                <c:pt idx="5333">
                  <c:v>533.17999999999995</c:v>
                </c:pt>
                <c:pt idx="5334">
                  <c:v>533.28</c:v>
                </c:pt>
                <c:pt idx="5335">
                  <c:v>533.38</c:v>
                </c:pt>
                <c:pt idx="5336">
                  <c:v>533.48</c:v>
                </c:pt>
                <c:pt idx="5337">
                  <c:v>533.58000000000004</c:v>
                </c:pt>
                <c:pt idx="5338">
                  <c:v>533.67999999999995</c:v>
                </c:pt>
                <c:pt idx="5339">
                  <c:v>533.78</c:v>
                </c:pt>
                <c:pt idx="5340">
                  <c:v>533.88</c:v>
                </c:pt>
                <c:pt idx="5341">
                  <c:v>533.98</c:v>
                </c:pt>
                <c:pt idx="5342">
                  <c:v>534.08000000000004</c:v>
                </c:pt>
                <c:pt idx="5343">
                  <c:v>534.17999999999995</c:v>
                </c:pt>
                <c:pt idx="5344">
                  <c:v>534.28</c:v>
                </c:pt>
                <c:pt idx="5345">
                  <c:v>534.38</c:v>
                </c:pt>
                <c:pt idx="5346">
                  <c:v>534.48</c:v>
                </c:pt>
                <c:pt idx="5347">
                  <c:v>534.58000000000004</c:v>
                </c:pt>
                <c:pt idx="5348">
                  <c:v>534.67999999999995</c:v>
                </c:pt>
                <c:pt idx="5349">
                  <c:v>534.78</c:v>
                </c:pt>
                <c:pt idx="5350">
                  <c:v>534.88</c:v>
                </c:pt>
                <c:pt idx="5351">
                  <c:v>534.98</c:v>
                </c:pt>
                <c:pt idx="5352">
                  <c:v>535.08000000000004</c:v>
                </c:pt>
                <c:pt idx="5353">
                  <c:v>535.17999999999995</c:v>
                </c:pt>
                <c:pt idx="5354">
                  <c:v>535.28</c:v>
                </c:pt>
                <c:pt idx="5355">
                  <c:v>535.38</c:v>
                </c:pt>
                <c:pt idx="5356">
                  <c:v>535.48</c:v>
                </c:pt>
                <c:pt idx="5357">
                  <c:v>535.58000000000004</c:v>
                </c:pt>
                <c:pt idx="5358">
                  <c:v>535.67999999999995</c:v>
                </c:pt>
                <c:pt idx="5359">
                  <c:v>535.78</c:v>
                </c:pt>
                <c:pt idx="5360">
                  <c:v>535.88</c:v>
                </c:pt>
                <c:pt idx="5361">
                  <c:v>535.98</c:v>
                </c:pt>
                <c:pt idx="5362">
                  <c:v>536.08000000000004</c:v>
                </c:pt>
                <c:pt idx="5363">
                  <c:v>536.17999999999995</c:v>
                </c:pt>
                <c:pt idx="5364">
                  <c:v>536.28</c:v>
                </c:pt>
                <c:pt idx="5365">
                  <c:v>536.38</c:v>
                </c:pt>
                <c:pt idx="5366">
                  <c:v>536.48</c:v>
                </c:pt>
                <c:pt idx="5367">
                  <c:v>536.58000000000004</c:v>
                </c:pt>
                <c:pt idx="5368">
                  <c:v>536.67999999999995</c:v>
                </c:pt>
                <c:pt idx="5369">
                  <c:v>536.78</c:v>
                </c:pt>
                <c:pt idx="5370">
                  <c:v>536.88</c:v>
                </c:pt>
                <c:pt idx="5371">
                  <c:v>536.98</c:v>
                </c:pt>
                <c:pt idx="5372">
                  <c:v>537.08000000000004</c:v>
                </c:pt>
                <c:pt idx="5373">
                  <c:v>537.17999999999995</c:v>
                </c:pt>
                <c:pt idx="5374">
                  <c:v>537.28</c:v>
                </c:pt>
                <c:pt idx="5375">
                  <c:v>537.38</c:v>
                </c:pt>
                <c:pt idx="5376">
                  <c:v>537.48</c:v>
                </c:pt>
                <c:pt idx="5377">
                  <c:v>537.58000000000004</c:v>
                </c:pt>
                <c:pt idx="5378">
                  <c:v>537.67999999999995</c:v>
                </c:pt>
                <c:pt idx="5379">
                  <c:v>537.78</c:v>
                </c:pt>
                <c:pt idx="5380">
                  <c:v>537.88</c:v>
                </c:pt>
                <c:pt idx="5381">
                  <c:v>537.98</c:v>
                </c:pt>
                <c:pt idx="5382">
                  <c:v>538.08000000000004</c:v>
                </c:pt>
                <c:pt idx="5383">
                  <c:v>538.17999999999995</c:v>
                </c:pt>
                <c:pt idx="5384">
                  <c:v>538.28</c:v>
                </c:pt>
                <c:pt idx="5385">
                  <c:v>538.38</c:v>
                </c:pt>
                <c:pt idx="5386">
                  <c:v>538.48</c:v>
                </c:pt>
                <c:pt idx="5387">
                  <c:v>538.58000000000004</c:v>
                </c:pt>
                <c:pt idx="5388">
                  <c:v>538.67999999999995</c:v>
                </c:pt>
                <c:pt idx="5389">
                  <c:v>538.78</c:v>
                </c:pt>
                <c:pt idx="5390">
                  <c:v>538.88</c:v>
                </c:pt>
                <c:pt idx="5391">
                  <c:v>538.98</c:v>
                </c:pt>
                <c:pt idx="5392">
                  <c:v>539.08000000000004</c:v>
                </c:pt>
                <c:pt idx="5393">
                  <c:v>539.17999999999995</c:v>
                </c:pt>
                <c:pt idx="5394">
                  <c:v>539.28</c:v>
                </c:pt>
                <c:pt idx="5395">
                  <c:v>539.38</c:v>
                </c:pt>
                <c:pt idx="5396">
                  <c:v>539.48</c:v>
                </c:pt>
                <c:pt idx="5397">
                  <c:v>539.58000000000004</c:v>
                </c:pt>
                <c:pt idx="5398">
                  <c:v>539.67999999999995</c:v>
                </c:pt>
                <c:pt idx="5399">
                  <c:v>539.78</c:v>
                </c:pt>
                <c:pt idx="5400">
                  <c:v>539.88</c:v>
                </c:pt>
                <c:pt idx="5401">
                  <c:v>539.98</c:v>
                </c:pt>
                <c:pt idx="5402">
                  <c:v>540.08000000000004</c:v>
                </c:pt>
                <c:pt idx="5403">
                  <c:v>540.17999999999995</c:v>
                </c:pt>
                <c:pt idx="5404">
                  <c:v>540.28</c:v>
                </c:pt>
                <c:pt idx="5405">
                  <c:v>540.38</c:v>
                </c:pt>
                <c:pt idx="5406">
                  <c:v>540.48</c:v>
                </c:pt>
                <c:pt idx="5407">
                  <c:v>540.58000000000004</c:v>
                </c:pt>
                <c:pt idx="5408">
                  <c:v>540.67999999999995</c:v>
                </c:pt>
                <c:pt idx="5409">
                  <c:v>540.78</c:v>
                </c:pt>
                <c:pt idx="5410">
                  <c:v>540.88</c:v>
                </c:pt>
                <c:pt idx="5411">
                  <c:v>540.98</c:v>
                </c:pt>
                <c:pt idx="5412">
                  <c:v>541.08000000000004</c:v>
                </c:pt>
                <c:pt idx="5413">
                  <c:v>541.17999999999995</c:v>
                </c:pt>
                <c:pt idx="5414">
                  <c:v>541.28</c:v>
                </c:pt>
                <c:pt idx="5415">
                  <c:v>541.38</c:v>
                </c:pt>
                <c:pt idx="5416">
                  <c:v>541.48</c:v>
                </c:pt>
                <c:pt idx="5417">
                  <c:v>541.58000000000004</c:v>
                </c:pt>
                <c:pt idx="5418">
                  <c:v>541.67999999999995</c:v>
                </c:pt>
                <c:pt idx="5419">
                  <c:v>541.78</c:v>
                </c:pt>
                <c:pt idx="5420">
                  <c:v>541.88</c:v>
                </c:pt>
                <c:pt idx="5421">
                  <c:v>541.98</c:v>
                </c:pt>
                <c:pt idx="5422">
                  <c:v>542.08000000000004</c:v>
                </c:pt>
                <c:pt idx="5423">
                  <c:v>542.17999999999995</c:v>
                </c:pt>
                <c:pt idx="5424">
                  <c:v>542.28</c:v>
                </c:pt>
                <c:pt idx="5425">
                  <c:v>542.38</c:v>
                </c:pt>
                <c:pt idx="5426">
                  <c:v>542.48</c:v>
                </c:pt>
                <c:pt idx="5427">
                  <c:v>542.58000000000004</c:v>
                </c:pt>
                <c:pt idx="5428">
                  <c:v>542.67999999999995</c:v>
                </c:pt>
                <c:pt idx="5429">
                  <c:v>542.78</c:v>
                </c:pt>
                <c:pt idx="5430">
                  <c:v>542.88</c:v>
                </c:pt>
                <c:pt idx="5431">
                  <c:v>542.98</c:v>
                </c:pt>
                <c:pt idx="5432">
                  <c:v>543.08000000000004</c:v>
                </c:pt>
                <c:pt idx="5433">
                  <c:v>543.17999999999995</c:v>
                </c:pt>
                <c:pt idx="5434">
                  <c:v>543.28</c:v>
                </c:pt>
                <c:pt idx="5435">
                  <c:v>543.38</c:v>
                </c:pt>
                <c:pt idx="5436">
                  <c:v>543.48</c:v>
                </c:pt>
                <c:pt idx="5437">
                  <c:v>543.58000000000004</c:v>
                </c:pt>
                <c:pt idx="5438">
                  <c:v>543.67999999999995</c:v>
                </c:pt>
                <c:pt idx="5439">
                  <c:v>543.78</c:v>
                </c:pt>
                <c:pt idx="5440">
                  <c:v>543.88</c:v>
                </c:pt>
                <c:pt idx="5441">
                  <c:v>543.98</c:v>
                </c:pt>
                <c:pt idx="5442">
                  <c:v>544.08000000000004</c:v>
                </c:pt>
                <c:pt idx="5443">
                  <c:v>544.17999999999995</c:v>
                </c:pt>
                <c:pt idx="5444">
                  <c:v>544.28</c:v>
                </c:pt>
                <c:pt idx="5445">
                  <c:v>544.38</c:v>
                </c:pt>
                <c:pt idx="5446">
                  <c:v>544.48</c:v>
                </c:pt>
                <c:pt idx="5447">
                  <c:v>544.58000000000004</c:v>
                </c:pt>
                <c:pt idx="5448">
                  <c:v>544.67999999999995</c:v>
                </c:pt>
                <c:pt idx="5449">
                  <c:v>544.78</c:v>
                </c:pt>
                <c:pt idx="5450">
                  <c:v>544.88</c:v>
                </c:pt>
                <c:pt idx="5451">
                  <c:v>544.98</c:v>
                </c:pt>
                <c:pt idx="5452">
                  <c:v>545.08000000000004</c:v>
                </c:pt>
                <c:pt idx="5453">
                  <c:v>545.17999999999995</c:v>
                </c:pt>
                <c:pt idx="5454">
                  <c:v>545.28</c:v>
                </c:pt>
                <c:pt idx="5455">
                  <c:v>545.38</c:v>
                </c:pt>
                <c:pt idx="5456">
                  <c:v>545.48</c:v>
                </c:pt>
                <c:pt idx="5457">
                  <c:v>545.58000000000004</c:v>
                </c:pt>
                <c:pt idx="5458">
                  <c:v>545.67999999999995</c:v>
                </c:pt>
                <c:pt idx="5459">
                  <c:v>545.78</c:v>
                </c:pt>
                <c:pt idx="5460">
                  <c:v>545.88</c:v>
                </c:pt>
                <c:pt idx="5461">
                  <c:v>545.98</c:v>
                </c:pt>
                <c:pt idx="5462">
                  <c:v>546.08000000000004</c:v>
                </c:pt>
                <c:pt idx="5463">
                  <c:v>546.17999999999995</c:v>
                </c:pt>
                <c:pt idx="5464">
                  <c:v>546.28</c:v>
                </c:pt>
                <c:pt idx="5465">
                  <c:v>546.38</c:v>
                </c:pt>
                <c:pt idx="5466">
                  <c:v>546.48</c:v>
                </c:pt>
                <c:pt idx="5467">
                  <c:v>546.58000000000004</c:v>
                </c:pt>
                <c:pt idx="5468">
                  <c:v>546.67999999999995</c:v>
                </c:pt>
                <c:pt idx="5469">
                  <c:v>546.78</c:v>
                </c:pt>
                <c:pt idx="5470">
                  <c:v>546.88</c:v>
                </c:pt>
                <c:pt idx="5471">
                  <c:v>546.98</c:v>
                </c:pt>
                <c:pt idx="5472">
                  <c:v>547.08000000000004</c:v>
                </c:pt>
                <c:pt idx="5473">
                  <c:v>547.17999999999995</c:v>
                </c:pt>
                <c:pt idx="5474">
                  <c:v>547.28</c:v>
                </c:pt>
                <c:pt idx="5475">
                  <c:v>547.38</c:v>
                </c:pt>
                <c:pt idx="5476">
                  <c:v>547.48</c:v>
                </c:pt>
                <c:pt idx="5477">
                  <c:v>547.58000000000004</c:v>
                </c:pt>
                <c:pt idx="5478">
                  <c:v>547.67999999999995</c:v>
                </c:pt>
                <c:pt idx="5479">
                  <c:v>547.78</c:v>
                </c:pt>
                <c:pt idx="5480">
                  <c:v>547.88</c:v>
                </c:pt>
                <c:pt idx="5481">
                  <c:v>547.98</c:v>
                </c:pt>
                <c:pt idx="5482">
                  <c:v>548.08000000000004</c:v>
                </c:pt>
                <c:pt idx="5483">
                  <c:v>548.17999999999995</c:v>
                </c:pt>
                <c:pt idx="5484">
                  <c:v>548.28</c:v>
                </c:pt>
                <c:pt idx="5485">
                  <c:v>548.38</c:v>
                </c:pt>
                <c:pt idx="5486">
                  <c:v>548.48</c:v>
                </c:pt>
                <c:pt idx="5487">
                  <c:v>548.58000000000004</c:v>
                </c:pt>
                <c:pt idx="5488">
                  <c:v>548.67999999999995</c:v>
                </c:pt>
                <c:pt idx="5489">
                  <c:v>548.78</c:v>
                </c:pt>
                <c:pt idx="5490">
                  <c:v>548.88</c:v>
                </c:pt>
                <c:pt idx="5491">
                  <c:v>548.98</c:v>
                </c:pt>
                <c:pt idx="5492">
                  <c:v>549.08000000000004</c:v>
                </c:pt>
                <c:pt idx="5493">
                  <c:v>549.17999999999995</c:v>
                </c:pt>
                <c:pt idx="5494">
                  <c:v>549.28</c:v>
                </c:pt>
                <c:pt idx="5495">
                  <c:v>549.38</c:v>
                </c:pt>
                <c:pt idx="5496">
                  <c:v>549.48</c:v>
                </c:pt>
                <c:pt idx="5497">
                  <c:v>549.58000000000004</c:v>
                </c:pt>
                <c:pt idx="5498">
                  <c:v>549.67999999999995</c:v>
                </c:pt>
                <c:pt idx="5499">
                  <c:v>549.78</c:v>
                </c:pt>
                <c:pt idx="5500">
                  <c:v>549.88</c:v>
                </c:pt>
                <c:pt idx="5501">
                  <c:v>549.98</c:v>
                </c:pt>
                <c:pt idx="5502">
                  <c:v>550.08000000000004</c:v>
                </c:pt>
                <c:pt idx="5503">
                  <c:v>550.17999999999995</c:v>
                </c:pt>
                <c:pt idx="5504">
                  <c:v>550.28</c:v>
                </c:pt>
                <c:pt idx="5505">
                  <c:v>550.38</c:v>
                </c:pt>
                <c:pt idx="5506">
                  <c:v>550.48</c:v>
                </c:pt>
                <c:pt idx="5507">
                  <c:v>550.58000000000004</c:v>
                </c:pt>
                <c:pt idx="5508">
                  <c:v>550.67999999999995</c:v>
                </c:pt>
                <c:pt idx="5509">
                  <c:v>550.78</c:v>
                </c:pt>
                <c:pt idx="5510">
                  <c:v>550.88</c:v>
                </c:pt>
                <c:pt idx="5511">
                  <c:v>550.98</c:v>
                </c:pt>
                <c:pt idx="5512">
                  <c:v>551.08000000000004</c:v>
                </c:pt>
                <c:pt idx="5513">
                  <c:v>551.17999999999995</c:v>
                </c:pt>
                <c:pt idx="5514">
                  <c:v>551.28</c:v>
                </c:pt>
                <c:pt idx="5515">
                  <c:v>551.38</c:v>
                </c:pt>
                <c:pt idx="5516">
                  <c:v>551.48</c:v>
                </c:pt>
                <c:pt idx="5517">
                  <c:v>551.58000000000004</c:v>
                </c:pt>
                <c:pt idx="5518">
                  <c:v>551.67999999999995</c:v>
                </c:pt>
                <c:pt idx="5519">
                  <c:v>551.78</c:v>
                </c:pt>
                <c:pt idx="5520">
                  <c:v>551.88</c:v>
                </c:pt>
                <c:pt idx="5521">
                  <c:v>551.98</c:v>
                </c:pt>
                <c:pt idx="5522">
                  <c:v>552.08000000000004</c:v>
                </c:pt>
                <c:pt idx="5523">
                  <c:v>552.17999999999995</c:v>
                </c:pt>
                <c:pt idx="5524">
                  <c:v>552.28</c:v>
                </c:pt>
                <c:pt idx="5525">
                  <c:v>552.38</c:v>
                </c:pt>
                <c:pt idx="5526">
                  <c:v>552.48</c:v>
                </c:pt>
                <c:pt idx="5527">
                  <c:v>552.58000000000004</c:v>
                </c:pt>
                <c:pt idx="5528">
                  <c:v>552.67999999999995</c:v>
                </c:pt>
                <c:pt idx="5529">
                  <c:v>552.78</c:v>
                </c:pt>
                <c:pt idx="5530">
                  <c:v>552.88</c:v>
                </c:pt>
                <c:pt idx="5531">
                  <c:v>552.98</c:v>
                </c:pt>
                <c:pt idx="5532">
                  <c:v>553.08000000000004</c:v>
                </c:pt>
                <c:pt idx="5533">
                  <c:v>553.17999999999995</c:v>
                </c:pt>
                <c:pt idx="5534">
                  <c:v>553.28</c:v>
                </c:pt>
                <c:pt idx="5535">
                  <c:v>553.38</c:v>
                </c:pt>
                <c:pt idx="5536">
                  <c:v>553.48</c:v>
                </c:pt>
                <c:pt idx="5537">
                  <c:v>553.58000000000004</c:v>
                </c:pt>
                <c:pt idx="5538">
                  <c:v>553.67999999999995</c:v>
                </c:pt>
                <c:pt idx="5539">
                  <c:v>553.78</c:v>
                </c:pt>
                <c:pt idx="5540">
                  <c:v>553.88</c:v>
                </c:pt>
                <c:pt idx="5541">
                  <c:v>553.98</c:v>
                </c:pt>
                <c:pt idx="5542">
                  <c:v>554.08000000000004</c:v>
                </c:pt>
                <c:pt idx="5543">
                  <c:v>554.17999999999995</c:v>
                </c:pt>
                <c:pt idx="5544">
                  <c:v>554.28</c:v>
                </c:pt>
                <c:pt idx="5545">
                  <c:v>554.38</c:v>
                </c:pt>
                <c:pt idx="5546">
                  <c:v>554.48</c:v>
                </c:pt>
                <c:pt idx="5547">
                  <c:v>554.58000000000004</c:v>
                </c:pt>
                <c:pt idx="5548">
                  <c:v>554.67999999999995</c:v>
                </c:pt>
                <c:pt idx="5549">
                  <c:v>554.78</c:v>
                </c:pt>
                <c:pt idx="5550">
                  <c:v>554.88</c:v>
                </c:pt>
                <c:pt idx="5551">
                  <c:v>554.98</c:v>
                </c:pt>
                <c:pt idx="5552">
                  <c:v>555.08000000000004</c:v>
                </c:pt>
                <c:pt idx="5553">
                  <c:v>555.17999999999995</c:v>
                </c:pt>
                <c:pt idx="5554">
                  <c:v>555.28</c:v>
                </c:pt>
                <c:pt idx="5555">
                  <c:v>555.38</c:v>
                </c:pt>
                <c:pt idx="5556">
                  <c:v>555.48</c:v>
                </c:pt>
                <c:pt idx="5557">
                  <c:v>555.58000000000004</c:v>
                </c:pt>
                <c:pt idx="5558">
                  <c:v>555.67999999999995</c:v>
                </c:pt>
                <c:pt idx="5559">
                  <c:v>555.78</c:v>
                </c:pt>
                <c:pt idx="5560">
                  <c:v>555.88</c:v>
                </c:pt>
                <c:pt idx="5561">
                  <c:v>555.98</c:v>
                </c:pt>
                <c:pt idx="5562">
                  <c:v>556.08000000000004</c:v>
                </c:pt>
                <c:pt idx="5563">
                  <c:v>556.17999999999995</c:v>
                </c:pt>
                <c:pt idx="5564">
                  <c:v>556.28</c:v>
                </c:pt>
                <c:pt idx="5565">
                  <c:v>556.38</c:v>
                </c:pt>
                <c:pt idx="5566">
                  <c:v>556.48</c:v>
                </c:pt>
                <c:pt idx="5567">
                  <c:v>556.58000000000004</c:v>
                </c:pt>
                <c:pt idx="5568">
                  <c:v>556.67999999999995</c:v>
                </c:pt>
                <c:pt idx="5569">
                  <c:v>556.78</c:v>
                </c:pt>
                <c:pt idx="5570">
                  <c:v>556.88</c:v>
                </c:pt>
                <c:pt idx="5571">
                  <c:v>556.98</c:v>
                </c:pt>
                <c:pt idx="5572">
                  <c:v>557.08000000000004</c:v>
                </c:pt>
                <c:pt idx="5573">
                  <c:v>557.17999999999995</c:v>
                </c:pt>
                <c:pt idx="5574">
                  <c:v>557.28</c:v>
                </c:pt>
                <c:pt idx="5575">
                  <c:v>557.38</c:v>
                </c:pt>
                <c:pt idx="5576">
                  <c:v>557.48</c:v>
                </c:pt>
                <c:pt idx="5577">
                  <c:v>557.58000000000004</c:v>
                </c:pt>
                <c:pt idx="5578">
                  <c:v>557.67999999999995</c:v>
                </c:pt>
                <c:pt idx="5579">
                  <c:v>557.78</c:v>
                </c:pt>
                <c:pt idx="5580">
                  <c:v>557.88</c:v>
                </c:pt>
                <c:pt idx="5581">
                  <c:v>557.98</c:v>
                </c:pt>
                <c:pt idx="5582">
                  <c:v>558.08000000000004</c:v>
                </c:pt>
                <c:pt idx="5583">
                  <c:v>558.17999999999995</c:v>
                </c:pt>
                <c:pt idx="5584">
                  <c:v>558.28</c:v>
                </c:pt>
                <c:pt idx="5585">
                  <c:v>558.38</c:v>
                </c:pt>
                <c:pt idx="5586">
                  <c:v>558.48</c:v>
                </c:pt>
                <c:pt idx="5587">
                  <c:v>558.58000000000004</c:v>
                </c:pt>
                <c:pt idx="5588">
                  <c:v>558.67999999999995</c:v>
                </c:pt>
                <c:pt idx="5589">
                  <c:v>558.78</c:v>
                </c:pt>
                <c:pt idx="5590">
                  <c:v>558.88</c:v>
                </c:pt>
                <c:pt idx="5591">
                  <c:v>558.98</c:v>
                </c:pt>
                <c:pt idx="5592">
                  <c:v>559.08000000000004</c:v>
                </c:pt>
                <c:pt idx="5593">
                  <c:v>559.17999999999995</c:v>
                </c:pt>
                <c:pt idx="5594">
                  <c:v>559.28</c:v>
                </c:pt>
                <c:pt idx="5595">
                  <c:v>559.38</c:v>
                </c:pt>
                <c:pt idx="5596">
                  <c:v>559.48</c:v>
                </c:pt>
                <c:pt idx="5597">
                  <c:v>559.58000000000004</c:v>
                </c:pt>
                <c:pt idx="5598">
                  <c:v>559.67999999999995</c:v>
                </c:pt>
                <c:pt idx="5599">
                  <c:v>559.78</c:v>
                </c:pt>
                <c:pt idx="5600">
                  <c:v>559.88</c:v>
                </c:pt>
                <c:pt idx="5601">
                  <c:v>559.98</c:v>
                </c:pt>
                <c:pt idx="5602">
                  <c:v>560.08000000000004</c:v>
                </c:pt>
                <c:pt idx="5603">
                  <c:v>560.17999999999995</c:v>
                </c:pt>
                <c:pt idx="5604">
                  <c:v>560.28</c:v>
                </c:pt>
                <c:pt idx="5605">
                  <c:v>560.38</c:v>
                </c:pt>
                <c:pt idx="5606">
                  <c:v>560.48</c:v>
                </c:pt>
                <c:pt idx="5607">
                  <c:v>560.58000000000004</c:v>
                </c:pt>
                <c:pt idx="5608">
                  <c:v>560.67999999999995</c:v>
                </c:pt>
                <c:pt idx="5609">
                  <c:v>560.78</c:v>
                </c:pt>
                <c:pt idx="5610">
                  <c:v>560.88</c:v>
                </c:pt>
                <c:pt idx="5611">
                  <c:v>560.98</c:v>
                </c:pt>
                <c:pt idx="5612">
                  <c:v>561.08000000000004</c:v>
                </c:pt>
                <c:pt idx="5613">
                  <c:v>561.17999999999995</c:v>
                </c:pt>
                <c:pt idx="5614">
                  <c:v>561.28</c:v>
                </c:pt>
                <c:pt idx="5615">
                  <c:v>561.38</c:v>
                </c:pt>
                <c:pt idx="5616">
                  <c:v>561.48</c:v>
                </c:pt>
                <c:pt idx="5617">
                  <c:v>561.58000000000004</c:v>
                </c:pt>
                <c:pt idx="5618">
                  <c:v>561.67999999999995</c:v>
                </c:pt>
                <c:pt idx="5619">
                  <c:v>561.78</c:v>
                </c:pt>
                <c:pt idx="5620">
                  <c:v>561.88</c:v>
                </c:pt>
                <c:pt idx="5621">
                  <c:v>561.98</c:v>
                </c:pt>
                <c:pt idx="5622">
                  <c:v>562.08000000000004</c:v>
                </c:pt>
                <c:pt idx="5623">
                  <c:v>562.17999999999995</c:v>
                </c:pt>
                <c:pt idx="5624">
                  <c:v>562.28</c:v>
                </c:pt>
                <c:pt idx="5625">
                  <c:v>562.38</c:v>
                </c:pt>
                <c:pt idx="5626">
                  <c:v>562.48</c:v>
                </c:pt>
                <c:pt idx="5627">
                  <c:v>562.58000000000004</c:v>
                </c:pt>
                <c:pt idx="5628">
                  <c:v>562.67999999999995</c:v>
                </c:pt>
                <c:pt idx="5629">
                  <c:v>562.78</c:v>
                </c:pt>
                <c:pt idx="5630">
                  <c:v>562.88</c:v>
                </c:pt>
                <c:pt idx="5631">
                  <c:v>562.98</c:v>
                </c:pt>
                <c:pt idx="5632">
                  <c:v>563.08000000000004</c:v>
                </c:pt>
                <c:pt idx="5633">
                  <c:v>563.17999999999995</c:v>
                </c:pt>
                <c:pt idx="5634">
                  <c:v>563.28</c:v>
                </c:pt>
                <c:pt idx="5635">
                  <c:v>563.38</c:v>
                </c:pt>
                <c:pt idx="5636">
                  <c:v>563.48</c:v>
                </c:pt>
                <c:pt idx="5637">
                  <c:v>563.58000000000004</c:v>
                </c:pt>
                <c:pt idx="5638">
                  <c:v>563.67999999999995</c:v>
                </c:pt>
                <c:pt idx="5639">
                  <c:v>563.78</c:v>
                </c:pt>
                <c:pt idx="5640">
                  <c:v>563.88</c:v>
                </c:pt>
                <c:pt idx="5641">
                  <c:v>563.98</c:v>
                </c:pt>
                <c:pt idx="5642">
                  <c:v>564.08000000000004</c:v>
                </c:pt>
                <c:pt idx="5643">
                  <c:v>564.17999999999995</c:v>
                </c:pt>
                <c:pt idx="5644">
                  <c:v>564.28</c:v>
                </c:pt>
                <c:pt idx="5645">
                  <c:v>564.38</c:v>
                </c:pt>
                <c:pt idx="5646">
                  <c:v>564.48</c:v>
                </c:pt>
                <c:pt idx="5647">
                  <c:v>564.58000000000004</c:v>
                </c:pt>
                <c:pt idx="5648">
                  <c:v>564.67999999999995</c:v>
                </c:pt>
                <c:pt idx="5649">
                  <c:v>564.78</c:v>
                </c:pt>
                <c:pt idx="5650">
                  <c:v>564.88</c:v>
                </c:pt>
                <c:pt idx="5651">
                  <c:v>564.98</c:v>
                </c:pt>
                <c:pt idx="5652">
                  <c:v>565.08000000000004</c:v>
                </c:pt>
                <c:pt idx="5653">
                  <c:v>565.17999999999995</c:v>
                </c:pt>
                <c:pt idx="5654">
                  <c:v>565.28</c:v>
                </c:pt>
                <c:pt idx="5655">
                  <c:v>565.38</c:v>
                </c:pt>
                <c:pt idx="5656">
                  <c:v>565.48</c:v>
                </c:pt>
                <c:pt idx="5657">
                  <c:v>565.58000000000004</c:v>
                </c:pt>
                <c:pt idx="5658">
                  <c:v>565.67999999999995</c:v>
                </c:pt>
                <c:pt idx="5659">
                  <c:v>565.78</c:v>
                </c:pt>
                <c:pt idx="5660">
                  <c:v>565.88</c:v>
                </c:pt>
                <c:pt idx="5661">
                  <c:v>565.98</c:v>
                </c:pt>
                <c:pt idx="5662">
                  <c:v>566.08000000000004</c:v>
                </c:pt>
                <c:pt idx="5663">
                  <c:v>566.17999999999995</c:v>
                </c:pt>
                <c:pt idx="5664">
                  <c:v>566.28</c:v>
                </c:pt>
                <c:pt idx="5665">
                  <c:v>566.38</c:v>
                </c:pt>
                <c:pt idx="5666">
                  <c:v>566.48</c:v>
                </c:pt>
                <c:pt idx="5667">
                  <c:v>566.58000000000004</c:v>
                </c:pt>
                <c:pt idx="5668">
                  <c:v>566.67999999999995</c:v>
                </c:pt>
                <c:pt idx="5669">
                  <c:v>566.78</c:v>
                </c:pt>
                <c:pt idx="5670">
                  <c:v>566.88</c:v>
                </c:pt>
                <c:pt idx="5671">
                  <c:v>566.98</c:v>
                </c:pt>
                <c:pt idx="5672">
                  <c:v>567.08000000000004</c:v>
                </c:pt>
                <c:pt idx="5673">
                  <c:v>567.17999999999995</c:v>
                </c:pt>
                <c:pt idx="5674">
                  <c:v>567.28</c:v>
                </c:pt>
                <c:pt idx="5675">
                  <c:v>567.38</c:v>
                </c:pt>
                <c:pt idx="5676">
                  <c:v>567.48</c:v>
                </c:pt>
                <c:pt idx="5677">
                  <c:v>567.58000000000004</c:v>
                </c:pt>
                <c:pt idx="5678">
                  <c:v>567.67999999999995</c:v>
                </c:pt>
                <c:pt idx="5679">
                  <c:v>567.78</c:v>
                </c:pt>
                <c:pt idx="5680">
                  <c:v>567.88</c:v>
                </c:pt>
                <c:pt idx="5681">
                  <c:v>567.98</c:v>
                </c:pt>
                <c:pt idx="5682">
                  <c:v>568.08000000000004</c:v>
                </c:pt>
                <c:pt idx="5683">
                  <c:v>568.17999999999995</c:v>
                </c:pt>
                <c:pt idx="5684">
                  <c:v>568.28</c:v>
                </c:pt>
                <c:pt idx="5685">
                  <c:v>568.38</c:v>
                </c:pt>
                <c:pt idx="5686">
                  <c:v>568.48</c:v>
                </c:pt>
                <c:pt idx="5687">
                  <c:v>568.58000000000004</c:v>
                </c:pt>
                <c:pt idx="5688">
                  <c:v>568.67999999999995</c:v>
                </c:pt>
                <c:pt idx="5689">
                  <c:v>568.78</c:v>
                </c:pt>
                <c:pt idx="5690">
                  <c:v>568.88</c:v>
                </c:pt>
                <c:pt idx="5691">
                  <c:v>568.98</c:v>
                </c:pt>
                <c:pt idx="5692">
                  <c:v>569.08000000000004</c:v>
                </c:pt>
                <c:pt idx="5693">
                  <c:v>569.17999999999995</c:v>
                </c:pt>
                <c:pt idx="5694">
                  <c:v>569.28</c:v>
                </c:pt>
                <c:pt idx="5695">
                  <c:v>569.38</c:v>
                </c:pt>
                <c:pt idx="5696">
                  <c:v>569.48</c:v>
                </c:pt>
                <c:pt idx="5697">
                  <c:v>569.58000000000004</c:v>
                </c:pt>
                <c:pt idx="5698">
                  <c:v>569.67999999999995</c:v>
                </c:pt>
                <c:pt idx="5699">
                  <c:v>569.78</c:v>
                </c:pt>
                <c:pt idx="5700">
                  <c:v>569.88</c:v>
                </c:pt>
                <c:pt idx="5701">
                  <c:v>569.98</c:v>
                </c:pt>
                <c:pt idx="5702">
                  <c:v>570.08000000000004</c:v>
                </c:pt>
                <c:pt idx="5703">
                  <c:v>570.17999999999995</c:v>
                </c:pt>
                <c:pt idx="5704">
                  <c:v>570.28</c:v>
                </c:pt>
                <c:pt idx="5705">
                  <c:v>570.38</c:v>
                </c:pt>
                <c:pt idx="5706">
                  <c:v>570.48</c:v>
                </c:pt>
                <c:pt idx="5707">
                  <c:v>570.58000000000004</c:v>
                </c:pt>
                <c:pt idx="5708">
                  <c:v>570.67999999999995</c:v>
                </c:pt>
                <c:pt idx="5709">
                  <c:v>570.78</c:v>
                </c:pt>
                <c:pt idx="5710">
                  <c:v>570.88</c:v>
                </c:pt>
                <c:pt idx="5711">
                  <c:v>570.98</c:v>
                </c:pt>
                <c:pt idx="5712">
                  <c:v>571.08000000000004</c:v>
                </c:pt>
                <c:pt idx="5713">
                  <c:v>571.17999999999995</c:v>
                </c:pt>
                <c:pt idx="5714">
                  <c:v>571.28</c:v>
                </c:pt>
                <c:pt idx="5715">
                  <c:v>571.38</c:v>
                </c:pt>
                <c:pt idx="5716">
                  <c:v>571.48</c:v>
                </c:pt>
                <c:pt idx="5717">
                  <c:v>571.58000000000004</c:v>
                </c:pt>
                <c:pt idx="5718">
                  <c:v>571.67999999999995</c:v>
                </c:pt>
                <c:pt idx="5719">
                  <c:v>571.78</c:v>
                </c:pt>
                <c:pt idx="5720">
                  <c:v>571.88</c:v>
                </c:pt>
                <c:pt idx="5721">
                  <c:v>571.98</c:v>
                </c:pt>
                <c:pt idx="5722">
                  <c:v>572.08000000000004</c:v>
                </c:pt>
                <c:pt idx="5723">
                  <c:v>572.17999999999995</c:v>
                </c:pt>
                <c:pt idx="5724">
                  <c:v>572.28</c:v>
                </c:pt>
                <c:pt idx="5725">
                  <c:v>572.38</c:v>
                </c:pt>
                <c:pt idx="5726">
                  <c:v>572.48</c:v>
                </c:pt>
                <c:pt idx="5727">
                  <c:v>572.58000000000004</c:v>
                </c:pt>
                <c:pt idx="5728">
                  <c:v>572.67999999999995</c:v>
                </c:pt>
                <c:pt idx="5729">
                  <c:v>572.78</c:v>
                </c:pt>
                <c:pt idx="5730">
                  <c:v>572.88</c:v>
                </c:pt>
                <c:pt idx="5731">
                  <c:v>572.98</c:v>
                </c:pt>
                <c:pt idx="5732">
                  <c:v>573.08000000000004</c:v>
                </c:pt>
                <c:pt idx="5733">
                  <c:v>573.17999999999995</c:v>
                </c:pt>
                <c:pt idx="5734">
                  <c:v>573.28</c:v>
                </c:pt>
                <c:pt idx="5735">
                  <c:v>573.38</c:v>
                </c:pt>
                <c:pt idx="5736">
                  <c:v>573.48</c:v>
                </c:pt>
                <c:pt idx="5737">
                  <c:v>573.58000000000004</c:v>
                </c:pt>
                <c:pt idx="5738">
                  <c:v>573.67999999999995</c:v>
                </c:pt>
                <c:pt idx="5739">
                  <c:v>573.78</c:v>
                </c:pt>
                <c:pt idx="5740">
                  <c:v>573.88</c:v>
                </c:pt>
                <c:pt idx="5741">
                  <c:v>573.98</c:v>
                </c:pt>
                <c:pt idx="5742">
                  <c:v>574.08000000000004</c:v>
                </c:pt>
                <c:pt idx="5743">
                  <c:v>574.17999999999995</c:v>
                </c:pt>
                <c:pt idx="5744">
                  <c:v>574.28</c:v>
                </c:pt>
                <c:pt idx="5745">
                  <c:v>574.38</c:v>
                </c:pt>
                <c:pt idx="5746">
                  <c:v>574.48</c:v>
                </c:pt>
                <c:pt idx="5747">
                  <c:v>574.58000000000004</c:v>
                </c:pt>
                <c:pt idx="5748">
                  <c:v>574.67999999999995</c:v>
                </c:pt>
                <c:pt idx="5749">
                  <c:v>574.78</c:v>
                </c:pt>
                <c:pt idx="5750">
                  <c:v>574.88</c:v>
                </c:pt>
                <c:pt idx="5751">
                  <c:v>574.98</c:v>
                </c:pt>
                <c:pt idx="5752">
                  <c:v>575.08000000000004</c:v>
                </c:pt>
                <c:pt idx="5753">
                  <c:v>575.17999999999995</c:v>
                </c:pt>
                <c:pt idx="5754">
                  <c:v>575.28</c:v>
                </c:pt>
                <c:pt idx="5755">
                  <c:v>575.38</c:v>
                </c:pt>
                <c:pt idx="5756">
                  <c:v>575.48</c:v>
                </c:pt>
                <c:pt idx="5757">
                  <c:v>575.58000000000004</c:v>
                </c:pt>
                <c:pt idx="5758">
                  <c:v>575.67999999999995</c:v>
                </c:pt>
                <c:pt idx="5759">
                  <c:v>575.78</c:v>
                </c:pt>
                <c:pt idx="5760">
                  <c:v>575.88</c:v>
                </c:pt>
                <c:pt idx="5761">
                  <c:v>575.98</c:v>
                </c:pt>
                <c:pt idx="5762">
                  <c:v>576.08000000000004</c:v>
                </c:pt>
                <c:pt idx="5763">
                  <c:v>576.17999999999995</c:v>
                </c:pt>
                <c:pt idx="5764">
                  <c:v>576.28</c:v>
                </c:pt>
                <c:pt idx="5765">
                  <c:v>576.38</c:v>
                </c:pt>
                <c:pt idx="5766">
                  <c:v>576.48</c:v>
                </c:pt>
                <c:pt idx="5767">
                  <c:v>576.58000000000004</c:v>
                </c:pt>
                <c:pt idx="5768">
                  <c:v>576.67999999999995</c:v>
                </c:pt>
                <c:pt idx="5769">
                  <c:v>576.78</c:v>
                </c:pt>
                <c:pt idx="5770">
                  <c:v>576.88</c:v>
                </c:pt>
                <c:pt idx="5771">
                  <c:v>576.98</c:v>
                </c:pt>
                <c:pt idx="5772">
                  <c:v>577.08000000000004</c:v>
                </c:pt>
                <c:pt idx="5773">
                  <c:v>577.17999999999995</c:v>
                </c:pt>
                <c:pt idx="5774">
                  <c:v>577.28</c:v>
                </c:pt>
                <c:pt idx="5775">
                  <c:v>577.38</c:v>
                </c:pt>
                <c:pt idx="5776">
                  <c:v>577.48</c:v>
                </c:pt>
                <c:pt idx="5777">
                  <c:v>577.58000000000004</c:v>
                </c:pt>
                <c:pt idx="5778">
                  <c:v>577.67999999999995</c:v>
                </c:pt>
                <c:pt idx="5779">
                  <c:v>577.78</c:v>
                </c:pt>
                <c:pt idx="5780">
                  <c:v>577.88</c:v>
                </c:pt>
                <c:pt idx="5781">
                  <c:v>577.98</c:v>
                </c:pt>
                <c:pt idx="5782">
                  <c:v>578.08000000000004</c:v>
                </c:pt>
                <c:pt idx="5783">
                  <c:v>578.17999999999995</c:v>
                </c:pt>
                <c:pt idx="5784">
                  <c:v>578.28</c:v>
                </c:pt>
                <c:pt idx="5785">
                  <c:v>578.38</c:v>
                </c:pt>
                <c:pt idx="5786">
                  <c:v>578.48</c:v>
                </c:pt>
                <c:pt idx="5787">
                  <c:v>578.58000000000004</c:v>
                </c:pt>
                <c:pt idx="5788">
                  <c:v>578.67999999999995</c:v>
                </c:pt>
                <c:pt idx="5789">
                  <c:v>578.78</c:v>
                </c:pt>
                <c:pt idx="5790">
                  <c:v>578.88</c:v>
                </c:pt>
                <c:pt idx="5791">
                  <c:v>578.98</c:v>
                </c:pt>
                <c:pt idx="5792">
                  <c:v>579.08000000000004</c:v>
                </c:pt>
                <c:pt idx="5793">
                  <c:v>579.17999999999995</c:v>
                </c:pt>
                <c:pt idx="5794">
                  <c:v>579.28</c:v>
                </c:pt>
                <c:pt idx="5795">
                  <c:v>579.38</c:v>
                </c:pt>
                <c:pt idx="5796">
                  <c:v>579.48</c:v>
                </c:pt>
                <c:pt idx="5797">
                  <c:v>579.58000000000004</c:v>
                </c:pt>
                <c:pt idx="5798">
                  <c:v>579.67999999999995</c:v>
                </c:pt>
                <c:pt idx="5799">
                  <c:v>579.78</c:v>
                </c:pt>
                <c:pt idx="5800">
                  <c:v>579.88</c:v>
                </c:pt>
                <c:pt idx="5801">
                  <c:v>579.98</c:v>
                </c:pt>
                <c:pt idx="5802">
                  <c:v>580.08000000000004</c:v>
                </c:pt>
                <c:pt idx="5803">
                  <c:v>580.17999999999995</c:v>
                </c:pt>
                <c:pt idx="5804">
                  <c:v>580.28</c:v>
                </c:pt>
                <c:pt idx="5805">
                  <c:v>580.38</c:v>
                </c:pt>
                <c:pt idx="5806">
                  <c:v>580.48</c:v>
                </c:pt>
                <c:pt idx="5807">
                  <c:v>580.58000000000004</c:v>
                </c:pt>
                <c:pt idx="5808">
                  <c:v>580.67999999999995</c:v>
                </c:pt>
                <c:pt idx="5809">
                  <c:v>580.78</c:v>
                </c:pt>
                <c:pt idx="5810">
                  <c:v>580.88</c:v>
                </c:pt>
                <c:pt idx="5811">
                  <c:v>580.98</c:v>
                </c:pt>
                <c:pt idx="5812">
                  <c:v>581.08000000000004</c:v>
                </c:pt>
                <c:pt idx="5813">
                  <c:v>581.17999999999995</c:v>
                </c:pt>
                <c:pt idx="5814">
                  <c:v>581.28</c:v>
                </c:pt>
                <c:pt idx="5815">
                  <c:v>581.38</c:v>
                </c:pt>
                <c:pt idx="5816">
                  <c:v>581.48</c:v>
                </c:pt>
                <c:pt idx="5817">
                  <c:v>581.58000000000004</c:v>
                </c:pt>
                <c:pt idx="5818">
                  <c:v>581.67999999999995</c:v>
                </c:pt>
                <c:pt idx="5819">
                  <c:v>581.78</c:v>
                </c:pt>
                <c:pt idx="5820">
                  <c:v>581.88</c:v>
                </c:pt>
                <c:pt idx="5821">
                  <c:v>581.98</c:v>
                </c:pt>
                <c:pt idx="5822">
                  <c:v>582.08000000000004</c:v>
                </c:pt>
                <c:pt idx="5823">
                  <c:v>582.17999999999995</c:v>
                </c:pt>
                <c:pt idx="5824">
                  <c:v>582.28</c:v>
                </c:pt>
                <c:pt idx="5825">
                  <c:v>582.38</c:v>
                </c:pt>
                <c:pt idx="5826">
                  <c:v>582.48</c:v>
                </c:pt>
                <c:pt idx="5827">
                  <c:v>582.58000000000004</c:v>
                </c:pt>
                <c:pt idx="5828">
                  <c:v>582.67999999999995</c:v>
                </c:pt>
                <c:pt idx="5829">
                  <c:v>582.78</c:v>
                </c:pt>
                <c:pt idx="5830">
                  <c:v>582.88</c:v>
                </c:pt>
                <c:pt idx="5831">
                  <c:v>582.98</c:v>
                </c:pt>
                <c:pt idx="5832">
                  <c:v>583.08000000000004</c:v>
                </c:pt>
                <c:pt idx="5833">
                  <c:v>583.17999999999995</c:v>
                </c:pt>
                <c:pt idx="5834">
                  <c:v>583.28</c:v>
                </c:pt>
                <c:pt idx="5835">
                  <c:v>583.38</c:v>
                </c:pt>
                <c:pt idx="5836">
                  <c:v>583.48</c:v>
                </c:pt>
                <c:pt idx="5837">
                  <c:v>583.58000000000004</c:v>
                </c:pt>
                <c:pt idx="5838">
                  <c:v>583.67999999999995</c:v>
                </c:pt>
                <c:pt idx="5839">
                  <c:v>583.78</c:v>
                </c:pt>
                <c:pt idx="5840">
                  <c:v>583.88</c:v>
                </c:pt>
                <c:pt idx="5841">
                  <c:v>583.98</c:v>
                </c:pt>
                <c:pt idx="5842">
                  <c:v>584.08000000000004</c:v>
                </c:pt>
                <c:pt idx="5843">
                  <c:v>584.17999999999995</c:v>
                </c:pt>
                <c:pt idx="5844">
                  <c:v>584.28</c:v>
                </c:pt>
                <c:pt idx="5845">
                  <c:v>584.38</c:v>
                </c:pt>
                <c:pt idx="5846">
                  <c:v>584.48</c:v>
                </c:pt>
                <c:pt idx="5847">
                  <c:v>584.58000000000004</c:v>
                </c:pt>
                <c:pt idx="5848">
                  <c:v>584.67999999999995</c:v>
                </c:pt>
                <c:pt idx="5849">
                  <c:v>584.78</c:v>
                </c:pt>
                <c:pt idx="5850">
                  <c:v>584.88</c:v>
                </c:pt>
                <c:pt idx="5851">
                  <c:v>584.98</c:v>
                </c:pt>
                <c:pt idx="5852">
                  <c:v>585.08000000000004</c:v>
                </c:pt>
                <c:pt idx="5853">
                  <c:v>585.17999999999995</c:v>
                </c:pt>
                <c:pt idx="5854">
                  <c:v>585.28</c:v>
                </c:pt>
                <c:pt idx="5855">
                  <c:v>585.38</c:v>
                </c:pt>
                <c:pt idx="5856">
                  <c:v>585.48</c:v>
                </c:pt>
                <c:pt idx="5857">
                  <c:v>585.58000000000004</c:v>
                </c:pt>
                <c:pt idx="5858">
                  <c:v>585.67999999999995</c:v>
                </c:pt>
                <c:pt idx="5859">
                  <c:v>585.78</c:v>
                </c:pt>
                <c:pt idx="5860">
                  <c:v>585.88</c:v>
                </c:pt>
                <c:pt idx="5861">
                  <c:v>585.98</c:v>
                </c:pt>
                <c:pt idx="5862">
                  <c:v>586.08000000000004</c:v>
                </c:pt>
                <c:pt idx="5863">
                  <c:v>586.17999999999995</c:v>
                </c:pt>
                <c:pt idx="5864">
                  <c:v>586.28</c:v>
                </c:pt>
                <c:pt idx="5865">
                  <c:v>586.38</c:v>
                </c:pt>
                <c:pt idx="5866">
                  <c:v>586.48</c:v>
                </c:pt>
                <c:pt idx="5867">
                  <c:v>586.58000000000004</c:v>
                </c:pt>
                <c:pt idx="5868">
                  <c:v>586.67999999999995</c:v>
                </c:pt>
                <c:pt idx="5869">
                  <c:v>586.78</c:v>
                </c:pt>
                <c:pt idx="5870">
                  <c:v>586.88</c:v>
                </c:pt>
                <c:pt idx="5871">
                  <c:v>586.98</c:v>
                </c:pt>
                <c:pt idx="5872">
                  <c:v>587.08000000000004</c:v>
                </c:pt>
                <c:pt idx="5873">
                  <c:v>587.17999999999995</c:v>
                </c:pt>
                <c:pt idx="5874">
                  <c:v>587.28</c:v>
                </c:pt>
                <c:pt idx="5875">
                  <c:v>587.38</c:v>
                </c:pt>
                <c:pt idx="5876">
                  <c:v>587.48</c:v>
                </c:pt>
                <c:pt idx="5877">
                  <c:v>587.58000000000004</c:v>
                </c:pt>
                <c:pt idx="5878">
                  <c:v>587.67999999999995</c:v>
                </c:pt>
                <c:pt idx="5879">
                  <c:v>587.78</c:v>
                </c:pt>
                <c:pt idx="5880">
                  <c:v>587.88</c:v>
                </c:pt>
                <c:pt idx="5881">
                  <c:v>587.98</c:v>
                </c:pt>
                <c:pt idx="5882">
                  <c:v>588.08000000000004</c:v>
                </c:pt>
                <c:pt idx="5883">
                  <c:v>588.17999999999995</c:v>
                </c:pt>
                <c:pt idx="5884">
                  <c:v>588.28</c:v>
                </c:pt>
                <c:pt idx="5885">
                  <c:v>588.38</c:v>
                </c:pt>
                <c:pt idx="5886">
                  <c:v>588.48</c:v>
                </c:pt>
                <c:pt idx="5887">
                  <c:v>588.58000000000004</c:v>
                </c:pt>
                <c:pt idx="5888">
                  <c:v>588.67999999999995</c:v>
                </c:pt>
                <c:pt idx="5889">
                  <c:v>588.78</c:v>
                </c:pt>
                <c:pt idx="5890">
                  <c:v>588.88</c:v>
                </c:pt>
                <c:pt idx="5891">
                  <c:v>588.98</c:v>
                </c:pt>
                <c:pt idx="5892">
                  <c:v>589.08000000000004</c:v>
                </c:pt>
                <c:pt idx="5893">
                  <c:v>589.17999999999995</c:v>
                </c:pt>
                <c:pt idx="5894">
                  <c:v>589.28</c:v>
                </c:pt>
                <c:pt idx="5895">
                  <c:v>589.38</c:v>
                </c:pt>
                <c:pt idx="5896">
                  <c:v>589.48</c:v>
                </c:pt>
                <c:pt idx="5897">
                  <c:v>589.58000000000004</c:v>
                </c:pt>
                <c:pt idx="5898">
                  <c:v>589.67999999999995</c:v>
                </c:pt>
                <c:pt idx="5899">
                  <c:v>589.78</c:v>
                </c:pt>
                <c:pt idx="5900">
                  <c:v>589.88</c:v>
                </c:pt>
                <c:pt idx="5901">
                  <c:v>589.98</c:v>
                </c:pt>
                <c:pt idx="5902">
                  <c:v>590.08000000000004</c:v>
                </c:pt>
                <c:pt idx="5903">
                  <c:v>590.17999999999995</c:v>
                </c:pt>
                <c:pt idx="5904">
                  <c:v>590.28</c:v>
                </c:pt>
                <c:pt idx="5905">
                  <c:v>590.38</c:v>
                </c:pt>
                <c:pt idx="5906">
                  <c:v>590.48</c:v>
                </c:pt>
                <c:pt idx="5907">
                  <c:v>590.58000000000004</c:v>
                </c:pt>
                <c:pt idx="5908">
                  <c:v>590.67999999999995</c:v>
                </c:pt>
                <c:pt idx="5909">
                  <c:v>590.78</c:v>
                </c:pt>
                <c:pt idx="5910">
                  <c:v>590.88</c:v>
                </c:pt>
                <c:pt idx="5911">
                  <c:v>590.98</c:v>
                </c:pt>
                <c:pt idx="5912">
                  <c:v>591.08000000000004</c:v>
                </c:pt>
                <c:pt idx="5913">
                  <c:v>591.17999999999995</c:v>
                </c:pt>
                <c:pt idx="5914">
                  <c:v>591.28</c:v>
                </c:pt>
                <c:pt idx="5915">
                  <c:v>591.38</c:v>
                </c:pt>
                <c:pt idx="5916">
                  <c:v>591.48</c:v>
                </c:pt>
                <c:pt idx="5917">
                  <c:v>591.58000000000004</c:v>
                </c:pt>
                <c:pt idx="5918">
                  <c:v>591.67999999999995</c:v>
                </c:pt>
                <c:pt idx="5919">
                  <c:v>591.78</c:v>
                </c:pt>
                <c:pt idx="5920">
                  <c:v>591.88</c:v>
                </c:pt>
                <c:pt idx="5921">
                  <c:v>591.98</c:v>
                </c:pt>
                <c:pt idx="5922">
                  <c:v>592.08000000000004</c:v>
                </c:pt>
                <c:pt idx="5923">
                  <c:v>592.17999999999995</c:v>
                </c:pt>
                <c:pt idx="5924">
                  <c:v>592.28</c:v>
                </c:pt>
                <c:pt idx="5925">
                  <c:v>592.38</c:v>
                </c:pt>
                <c:pt idx="5926">
                  <c:v>592.48</c:v>
                </c:pt>
                <c:pt idx="5927">
                  <c:v>592.58000000000004</c:v>
                </c:pt>
                <c:pt idx="5928">
                  <c:v>592.67999999999995</c:v>
                </c:pt>
                <c:pt idx="5929">
                  <c:v>592.78</c:v>
                </c:pt>
                <c:pt idx="5930">
                  <c:v>592.88</c:v>
                </c:pt>
                <c:pt idx="5931">
                  <c:v>592.98</c:v>
                </c:pt>
                <c:pt idx="5932">
                  <c:v>593.08000000000004</c:v>
                </c:pt>
                <c:pt idx="5933">
                  <c:v>593.17999999999995</c:v>
                </c:pt>
                <c:pt idx="5934">
                  <c:v>593.28</c:v>
                </c:pt>
                <c:pt idx="5935">
                  <c:v>593.38</c:v>
                </c:pt>
                <c:pt idx="5936">
                  <c:v>593.48</c:v>
                </c:pt>
                <c:pt idx="5937">
                  <c:v>593.58000000000004</c:v>
                </c:pt>
                <c:pt idx="5938">
                  <c:v>593.67999999999995</c:v>
                </c:pt>
                <c:pt idx="5939">
                  <c:v>593.78</c:v>
                </c:pt>
                <c:pt idx="5940">
                  <c:v>593.88</c:v>
                </c:pt>
                <c:pt idx="5941">
                  <c:v>593.98</c:v>
                </c:pt>
                <c:pt idx="5942">
                  <c:v>594.08000000000004</c:v>
                </c:pt>
                <c:pt idx="5943">
                  <c:v>594.17999999999995</c:v>
                </c:pt>
                <c:pt idx="5944">
                  <c:v>594.28</c:v>
                </c:pt>
                <c:pt idx="5945">
                  <c:v>594.38</c:v>
                </c:pt>
                <c:pt idx="5946">
                  <c:v>594.48</c:v>
                </c:pt>
                <c:pt idx="5947">
                  <c:v>594.58000000000004</c:v>
                </c:pt>
                <c:pt idx="5948">
                  <c:v>594.67999999999995</c:v>
                </c:pt>
                <c:pt idx="5949">
                  <c:v>594.78</c:v>
                </c:pt>
                <c:pt idx="5950">
                  <c:v>594.88</c:v>
                </c:pt>
                <c:pt idx="5951">
                  <c:v>594.98</c:v>
                </c:pt>
                <c:pt idx="5952">
                  <c:v>595.08000000000004</c:v>
                </c:pt>
                <c:pt idx="5953">
                  <c:v>595.17999999999995</c:v>
                </c:pt>
                <c:pt idx="5954">
                  <c:v>595.28</c:v>
                </c:pt>
                <c:pt idx="5955">
                  <c:v>595.38</c:v>
                </c:pt>
                <c:pt idx="5956">
                  <c:v>595.48</c:v>
                </c:pt>
                <c:pt idx="5957">
                  <c:v>595.58000000000004</c:v>
                </c:pt>
                <c:pt idx="5958">
                  <c:v>595.67999999999995</c:v>
                </c:pt>
                <c:pt idx="5959">
                  <c:v>595.78</c:v>
                </c:pt>
                <c:pt idx="5960">
                  <c:v>595.88</c:v>
                </c:pt>
                <c:pt idx="5961">
                  <c:v>595.98</c:v>
                </c:pt>
                <c:pt idx="5962">
                  <c:v>596.08000000000004</c:v>
                </c:pt>
                <c:pt idx="5963">
                  <c:v>596.17999999999995</c:v>
                </c:pt>
                <c:pt idx="5964">
                  <c:v>596.28</c:v>
                </c:pt>
                <c:pt idx="5965">
                  <c:v>596.38</c:v>
                </c:pt>
                <c:pt idx="5966">
                  <c:v>596.48</c:v>
                </c:pt>
                <c:pt idx="5967">
                  <c:v>596.58000000000004</c:v>
                </c:pt>
                <c:pt idx="5968">
                  <c:v>596.67999999999995</c:v>
                </c:pt>
                <c:pt idx="5969">
                  <c:v>596.78</c:v>
                </c:pt>
                <c:pt idx="5970">
                  <c:v>596.88</c:v>
                </c:pt>
                <c:pt idx="5971">
                  <c:v>596.98</c:v>
                </c:pt>
                <c:pt idx="5972">
                  <c:v>597.08000000000004</c:v>
                </c:pt>
                <c:pt idx="5973">
                  <c:v>597.17999999999995</c:v>
                </c:pt>
                <c:pt idx="5974">
                  <c:v>597.28</c:v>
                </c:pt>
                <c:pt idx="5975">
                  <c:v>597.38</c:v>
                </c:pt>
                <c:pt idx="5976">
                  <c:v>597.48</c:v>
                </c:pt>
                <c:pt idx="5977">
                  <c:v>597.58000000000004</c:v>
                </c:pt>
                <c:pt idx="5978">
                  <c:v>597.67999999999995</c:v>
                </c:pt>
                <c:pt idx="5979">
                  <c:v>597.78</c:v>
                </c:pt>
                <c:pt idx="5980">
                  <c:v>597.88</c:v>
                </c:pt>
                <c:pt idx="5981">
                  <c:v>597.98</c:v>
                </c:pt>
                <c:pt idx="5982">
                  <c:v>598.08000000000004</c:v>
                </c:pt>
                <c:pt idx="5983">
                  <c:v>598.17999999999995</c:v>
                </c:pt>
                <c:pt idx="5984">
                  <c:v>598.28</c:v>
                </c:pt>
                <c:pt idx="5985">
                  <c:v>598.38</c:v>
                </c:pt>
                <c:pt idx="5986">
                  <c:v>598.48</c:v>
                </c:pt>
                <c:pt idx="5987">
                  <c:v>598.58000000000004</c:v>
                </c:pt>
                <c:pt idx="5988">
                  <c:v>598.67999999999995</c:v>
                </c:pt>
                <c:pt idx="5989">
                  <c:v>598.78</c:v>
                </c:pt>
                <c:pt idx="5990">
                  <c:v>598.88</c:v>
                </c:pt>
                <c:pt idx="5991">
                  <c:v>598.98</c:v>
                </c:pt>
                <c:pt idx="5992">
                  <c:v>599.08000000000004</c:v>
                </c:pt>
                <c:pt idx="5993">
                  <c:v>599.17999999999995</c:v>
                </c:pt>
                <c:pt idx="5994">
                  <c:v>599.28</c:v>
                </c:pt>
                <c:pt idx="5995">
                  <c:v>599.38</c:v>
                </c:pt>
                <c:pt idx="5996">
                  <c:v>599.48</c:v>
                </c:pt>
                <c:pt idx="5997">
                  <c:v>599.58000000000004</c:v>
                </c:pt>
                <c:pt idx="5998">
                  <c:v>599.67999999999995</c:v>
                </c:pt>
                <c:pt idx="5999">
                  <c:v>599.78</c:v>
                </c:pt>
                <c:pt idx="6000">
                  <c:v>599.88</c:v>
                </c:pt>
                <c:pt idx="6001">
                  <c:v>599.98</c:v>
                </c:pt>
                <c:pt idx="6002">
                  <c:v>600.08000000000004</c:v>
                </c:pt>
                <c:pt idx="6003">
                  <c:v>600.17999999999995</c:v>
                </c:pt>
                <c:pt idx="6004">
                  <c:v>600.28</c:v>
                </c:pt>
                <c:pt idx="6005">
                  <c:v>600.38</c:v>
                </c:pt>
                <c:pt idx="6006">
                  <c:v>600.48</c:v>
                </c:pt>
                <c:pt idx="6007">
                  <c:v>600.58000000000004</c:v>
                </c:pt>
                <c:pt idx="6008">
                  <c:v>600.67999999999995</c:v>
                </c:pt>
                <c:pt idx="6009">
                  <c:v>600.78</c:v>
                </c:pt>
                <c:pt idx="6010">
                  <c:v>600.88</c:v>
                </c:pt>
                <c:pt idx="6011">
                  <c:v>600.98</c:v>
                </c:pt>
                <c:pt idx="6012">
                  <c:v>601.08000000000004</c:v>
                </c:pt>
                <c:pt idx="6013">
                  <c:v>601.17999999999995</c:v>
                </c:pt>
                <c:pt idx="6014">
                  <c:v>601.28</c:v>
                </c:pt>
                <c:pt idx="6015">
                  <c:v>601.38</c:v>
                </c:pt>
                <c:pt idx="6016">
                  <c:v>601.48</c:v>
                </c:pt>
                <c:pt idx="6017">
                  <c:v>601.58000000000004</c:v>
                </c:pt>
                <c:pt idx="6018">
                  <c:v>601.67999999999995</c:v>
                </c:pt>
                <c:pt idx="6019">
                  <c:v>601.78</c:v>
                </c:pt>
                <c:pt idx="6020">
                  <c:v>601.88</c:v>
                </c:pt>
                <c:pt idx="6021">
                  <c:v>601.98</c:v>
                </c:pt>
                <c:pt idx="6022">
                  <c:v>602.08000000000004</c:v>
                </c:pt>
                <c:pt idx="6023">
                  <c:v>602.17999999999995</c:v>
                </c:pt>
                <c:pt idx="6024">
                  <c:v>602.28</c:v>
                </c:pt>
                <c:pt idx="6025">
                  <c:v>602.38</c:v>
                </c:pt>
                <c:pt idx="6026">
                  <c:v>602.48</c:v>
                </c:pt>
                <c:pt idx="6027">
                  <c:v>602.58000000000004</c:v>
                </c:pt>
                <c:pt idx="6028">
                  <c:v>602.67999999999995</c:v>
                </c:pt>
                <c:pt idx="6029">
                  <c:v>602.78</c:v>
                </c:pt>
                <c:pt idx="6030">
                  <c:v>602.88</c:v>
                </c:pt>
                <c:pt idx="6031">
                  <c:v>602.98</c:v>
                </c:pt>
                <c:pt idx="6032">
                  <c:v>603.08000000000004</c:v>
                </c:pt>
                <c:pt idx="6033">
                  <c:v>603.17999999999995</c:v>
                </c:pt>
                <c:pt idx="6034">
                  <c:v>603.28</c:v>
                </c:pt>
                <c:pt idx="6035">
                  <c:v>603.38</c:v>
                </c:pt>
                <c:pt idx="6036">
                  <c:v>603.48</c:v>
                </c:pt>
                <c:pt idx="6037">
                  <c:v>603.58000000000004</c:v>
                </c:pt>
                <c:pt idx="6038">
                  <c:v>603.67999999999995</c:v>
                </c:pt>
                <c:pt idx="6039">
                  <c:v>603.78</c:v>
                </c:pt>
                <c:pt idx="6040">
                  <c:v>603.88</c:v>
                </c:pt>
                <c:pt idx="6041">
                  <c:v>603.98</c:v>
                </c:pt>
                <c:pt idx="6042">
                  <c:v>604.08000000000004</c:v>
                </c:pt>
                <c:pt idx="6043">
                  <c:v>604.17999999999995</c:v>
                </c:pt>
                <c:pt idx="6044">
                  <c:v>604.28</c:v>
                </c:pt>
                <c:pt idx="6045">
                  <c:v>604.38</c:v>
                </c:pt>
                <c:pt idx="6046">
                  <c:v>604.48</c:v>
                </c:pt>
                <c:pt idx="6047">
                  <c:v>604.58000000000004</c:v>
                </c:pt>
                <c:pt idx="6048">
                  <c:v>604.67999999999995</c:v>
                </c:pt>
                <c:pt idx="6049">
                  <c:v>604.78</c:v>
                </c:pt>
                <c:pt idx="6050">
                  <c:v>604.88</c:v>
                </c:pt>
                <c:pt idx="6051">
                  <c:v>604.98</c:v>
                </c:pt>
                <c:pt idx="6052">
                  <c:v>605.08000000000004</c:v>
                </c:pt>
                <c:pt idx="6053">
                  <c:v>605.17999999999995</c:v>
                </c:pt>
                <c:pt idx="6054">
                  <c:v>605.28</c:v>
                </c:pt>
                <c:pt idx="6055">
                  <c:v>605.38</c:v>
                </c:pt>
                <c:pt idx="6056">
                  <c:v>605.48</c:v>
                </c:pt>
                <c:pt idx="6057">
                  <c:v>605.58000000000004</c:v>
                </c:pt>
                <c:pt idx="6058">
                  <c:v>605.67999999999995</c:v>
                </c:pt>
                <c:pt idx="6059">
                  <c:v>605.78</c:v>
                </c:pt>
                <c:pt idx="6060">
                  <c:v>605.88</c:v>
                </c:pt>
                <c:pt idx="6061">
                  <c:v>605.98</c:v>
                </c:pt>
                <c:pt idx="6062">
                  <c:v>606.08000000000004</c:v>
                </c:pt>
                <c:pt idx="6063">
                  <c:v>606.17999999999995</c:v>
                </c:pt>
                <c:pt idx="6064">
                  <c:v>606.28</c:v>
                </c:pt>
                <c:pt idx="6065">
                  <c:v>606.38</c:v>
                </c:pt>
                <c:pt idx="6066">
                  <c:v>606.48</c:v>
                </c:pt>
                <c:pt idx="6067">
                  <c:v>606.58000000000004</c:v>
                </c:pt>
                <c:pt idx="6068">
                  <c:v>606.67999999999995</c:v>
                </c:pt>
                <c:pt idx="6069">
                  <c:v>606.78</c:v>
                </c:pt>
                <c:pt idx="6070">
                  <c:v>606.88</c:v>
                </c:pt>
                <c:pt idx="6071">
                  <c:v>606.98</c:v>
                </c:pt>
                <c:pt idx="6072">
                  <c:v>607.08000000000004</c:v>
                </c:pt>
                <c:pt idx="6073">
                  <c:v>607.17999999999995</c:v>
                </c:pt>
                <c:pt idx="6074">
                  <c:v>607.28</c:v>
                </c:pt>
                <c:pt idx="6075">
                  <c:v>607.38</c:v>
                </c:pt>
                <c:pt idx="6076">
                  <c:v>607.48</c:v>
                </c:pt>
                <c:pt idx="6077">
                  <c:v>607.58000000000004</c:v>
                </c:pt>
                <c:pt idx="6078">
                  <c:v>607.67999999999995</c:v>
                </c:pt>
                <c:pt idx="6079">
                  <c:v>607.78</c:v>
                </c:pt>
                <c:pt idx="6080">
                  <c:v>607.88</c:v>
                </c:pt>
                <c:pt idx="6081">
                  <c:v>607.98</c:v>
                </c:pt>
                <c:pt idx="6082">
                  <c:v>608.08000000000004</c:v>
                </c:pt>
                <c:pt idx="6083">
                  <c:v>608.17999999999995</c:v>
                </c:pt>
                <c:pt idx="6084">
                  <c:v>608.28</c:v>
                </c:pt>
                <c:pt idx="6085">
                  <c:v>608.38</c:v>
                </c:pt>
                <c:pt idx="6086">
                  <c:v>608.48</c:v>
                </c:pt>
                <c:pt idx="6087">
                  <c:v>608.58000000000004</c:v>
                </c:pt>
                <c:pt idx="6088">
                  <c:v>608.67999999999995</c:v>
                </c:pt>
                <c:pt idx="6089">
                  <c:v>608.78</c:v>
                </c:pt>
                <c:pt idx="6090">
                  <c:v>608.88</c:v>
                </c:pt>
                <c:pt idx="6091">
                  <c:v>608.98</c:v>
                </c:pt>
                <c:pt idx="6092">
                  <c:v>609.08000000000004</c:v>
                </c:pt>
                <c:pt idx="6093">
                  <c:v>609.17999999999995</c:v>
                </c:pt>
                <c:pt idx="6094">
                  <c:v>609.28</c:v>
                </c:pt>
                <c:pt idx="6095">
                  <c:v>609.38</c:v>
                </c:pt>
                <c:pt idx="6096">
                  <c:v>609.48</c:v>
                </c:pt>
                <c:pt idx="6097">
                  <c:v>609.58000000000004</c:v>
                </c:pt>
                <c:pt idx="6098">
                  <c:v>609.67999999999995</c:v>
                </c:pt>
                <c:pt idx="6099">
                  <c:v>609.78</c:v>
                </c:pt>
                <c:pt idx="6100">
                  <c:v>609.88</c:v>
                </c:pt>
                <c:pt idx="6101">
                  <c:v>609.98</c:v>
                </c:pt>
                <c:pt idx="6102">
                  <c:v>610.08000000000004</c:v>
                </c:pt>
                <c:pt idx="6103">
                  <c:v>610.17999999999995</c:v>
                </c:pt>
                <c:pt idx="6104">
                  <c:v>610.28</c:v>
                </c:pt>
                <c:pt idx="6105">
                  <c:v>610.38</c:v>
                </c:pt>
                <c:pt idx="6106">
                  <c:v>610.48</c:v>
                </c:pt>
                <c:pt idx="6107">
                  <c:v>610.58000000000004</c:v>
                </c:pt>
                <c:pt idx="6108">
                  <c:v>610.67999999999995</c:v>
                </c:pt>
                <c:pt idx="6109">
                  <c:v>610.78</c:v>
                </c:pt>
                <c:pt idx="6110">
                  <c:v>610.88</c:v>
                </c:pt>
                <c:pt idx="6111">
                  <c:v>610.98</c:v>
                </c:pt>
                <c:pt idx="6112">
                  <c:v>611.08000000000004</c:v>
                </c:pt>
                <c:pt idx="6113">
                  <c:v>611.17999999999995</c:v>
                </c:pt>
                <c:pt idx="6114">
                  <c:v>611.28</c:v>
                </c:pt>
                <c:pt idx="6115">
                  <c:v>611.38</c:v>
                </c:pt>
                <c:pt idx="6116">
                  <c:v>611.48</c:v>
                </c:pt>
                <c:pt idx="6117">
                  <c:v>611.58000000000004</c:v>
                </c:pt>
                <c:pt idx="6118">
                  <c:v>611.67999999999995</c:v>
                </c:pt>
                <c:pt idx="6119">
                  <c:v>611.78</c:v>
                </c:pt>
                <c:pt idx="6120">
                  <c:v>611.88</c:v>
                </c:pt>
                <c:pt idx="6121">
                  <c:v>611.98</c:v>
                </c:pt>
                <c:pt idx="6122">
                  <c:v>612.08000000000004</c:v>
                </c:pt>
                <c:pt idx="6123">
                  <c:v>612.17999999999995</c:v>
                </c:pt>
                <c:pt idx="6124">
                  <c:v>612.28</c:v>
                </c:pt>
                <c:pt idx="6125">
                  <c:v>612.38</c:v>
                </c:pt>
                <c:pt idx="6126">
                  <c:v>612.48</c:v>
                </c:pt>
                <c:pt idx="6127">
                  <c:v>612.58000000000004</c:v>
                </c:pt>
                <c:pt idx="6128">
                  <c:v>612.67999999999995</c:v>
                </c:pt>
                <c:pt idx="6129">
                  <c:v>612.78</c:v>
                </c:pt>
                <c:pt idx="6130">
                  <c:v>612.88</c:v>
                </c:pt>
                <c:pt idx="6131">
                  <c:v>612.98</c:v>
                </c:pt>
                <c:pt idx="6132">
                  <c:v>613.08000000000004</c:v>
                </c:pt>
                <c:pt idx="6133">
                  <c:v>613.17999999999995</c:v>
                </c:pt>
                <c:pt idx="6134">
                  <c:v>613.28</c:v>
                </c:pt>
                <c:pt idx="6135">
                  <c:v>613.38</c:v>
                </c:pt>
                <c:pt idx="6136">
                  <c:v>613.48</c:v>
                </c:pt>
                <c:pt idx="6137">
                  <c:v>613.58000000000004</c:v>
                </c:pt>
                <c:pt idx="6138">
                  <c:v>613.67999999999995</c:v>
                </c:pt>
                <c:pt idx="6139">
                  <c:v>613.78</c:v>
                </c:pt>
                <c:pt idx="6140">
                  <c:v>613.88</c:v>
                </c:pt>
                <c:pt idx="6141">
                  <c:v>613.98</c:v>
                </c:pt>
                <c:pt idx="6142">
                  <c:v>614.08000000000004</c:v>
                </c:pt>
                <c:pt idx="6143">
                  <c:v>614.17999999999995</c:v>
                </c:pt>
                <c:pt idx="6144">
                  <c:v>614.28</c:v>
                </c:pt>
                <c:pt idx="6145">
                  <c:v>614.38</c:v>
                </c:pt>
                <c:pt idx="6146">
                  <c:v>614.48</c:v>
                </c:pt>
                <c:pt idx="6147">
                  <c:v>614.58000000000004</c:v>
                </c:pt>
                <c:pt idx="6148">
                  <c:v>614.67999999999995</c:v>
                </c:pt>
                <c:pt idx="6149">
                  <c:v>614.78</c:v>
                </c:pt>
                <c:pt idx="6150">
                  <c:v>614.88</c:v>
                </c:pt>
                <c:pt idx="6151">
                  <c:v>614.98</c:v>
                </c:pt>
                <c:pt idx="6152">
                  <c:v>615.08000000000004</c:v>
                </c:pt>
                <c:pt idx="6153">
                  <c:v>615.17999999999995</c:v>
                </c:pt>
                <c:pt idx="6154">
                  <c:v>615.28</c:v>
                </c:pt>
                <c:pt idx="6155">
                  <c:v>615.38</c:v>
                </c:pt>
                <c:pt idx="6156">
                  <c:v>615.48</c:v>
                </c:pt>
                <c:pt idx="6157">
                  <c:v>615.58000000000004</c:v>
                </c:pt>
                <c:pt idx="6158">
                  <c:v>615.67999999999995</c:v>
                </c:pt>
                <c:pt idx="6159">
                  <c:v>615.78</c:v>
                </c:pt>
                <c:pt idx="6160">
                  <c:v>615.88</c:v>
                </c:pt>
                <c:pt idx="6161">
                  <c:v>615.98</c:v>
                </c:pt>
                <c:pt idx="6162">
                  <c:v>616.08000000000004</c:v>
                </c:pt>
                <c:pt idx="6163">
                  <c:v>616.17999999999995</c:v>
                </c:pt>
                <c:pt idx="6164">
                  <c:v>616.28</c:v>
                </c:pt>
                <c:pt idx="6165">
                  <c:v>616.38</c:v>
                </c:pt>
                <c:pt idx="6166">
                  <c:v>616.48</c:v>
                </c:pt>
                <c:pt idx="6167">
                  <c:v>616.58000000000004</c:v>
                </c:pt>
                <c:pt idx="6168">
                  <c:v>616.67999999999995</c:v>
                </c:pt>
                <c:pt idx="6169">
                  <c:v>616.78</c:v>
                </c:pt>
                <c:pt idx="6170">
                  <c:v>616.88</c:v>
                </c:pt>
                <c:pt idx="6171">
                  <c:v>616.98</c:v>
                </c:pt>
                <c:pt idx="6172">
                  <c:v>617.08000000000004</c:v>
                </c:pt>
                <c:pt idx="6173">
                  <c:v>617.17999999999995</c:v>
                </c:pt>
                <c:pt idx="6174">
                  <c:v>617.28</c:v>
                </c:pt>
                <c:pt idx="6175">
                  <c:v>617.38</c:v>
                </c:pt>
                <c:pt idx="6176">
                  <c:v>617.48</c:v>
                </c:pt>
                <c:pt idx="6177">
                  <c:v>617.58000000000004</c:v>
                </c:pt>
                <c:pt idx="6178">
                  <c:v>617.67999999999995</c:v>
                </c:pt>
                <c:pt idx="6179">
                  <c:v>617.78</c:v>
                </c:pt>
                <c:pt idx="6180">
                  <c:v>617.88</c:v>
                </c:pt>
                <c:pt idx="6181">
                  <c:v>617.98</c:v>
                </c:pt>
                <c:pt idx="6182">
                  <c:v>618.08000000000004</c:v>
                </c:pt>
                <c:pt idx="6183">
                  <c:v>618.17999999999995</c:v>
                </c:pt>
                <c:pt idx="6184">
                  <c:v>618.28</c:v>
                </c:pt>
                <c:pt idx="6185">
                  <c:v>618.38</c:v>
                </c:pt>
                <c:pt idx="6186">
                  <c:v>618.48</c:v>
                </c:pt>
                <c:pt idx="6187">
                  <c:v>618.58000000000004</c:v>
                </c:pt>
                <c:pt idx="6188">
                  <c:v>618.67999999999995</c:v>
                </c:pt>
                <c:pt idx="6189">
                  <c:v>618.78</c:v>
                </c:pt>
                <c:pt idx="6190">
                  <c:v>618.88</c:v>
                </c:pt>
                <c:pt idx="6191">
                  <c:v>618.98</c:v>
                </c:pt>
                <c:pt idx="6192">
                  <c:v>619.08000000000004</c:v>
                </c:pt>
                <c:pt idx="6193">
                  <c:v>619.17999999999995</c:v>
                </c:pt>
                <c:pt idx="6194">
                  <c:v>619.28</c:v>
                </c:pt>
                <c:pt idx="6195">
                  <c:v>619.38</c:v>
                </c:pt>
                <c:pt idx="6196">
                  <c:v>619.48</c:v>
                </c:pt>
                <c:pt idx="6197">
                  <c:v>619.58000000000004</c:v>
                </c:pt>
                <c:pt idx="6198">
                  <c:v>619.67999999999995</c:v>
                </c:pt>
                <c:pt idx="6199">
                  <c:v>619.78</c:v>
                </c:pt>
                <c:pt idx="6200">
                  <c:v>619.88</c:v>
                </c:pt>
                <c:pt idx="6201">
                  <c:v>619.98</c:v>
                </c:pt>
                <c:pt idx="6202">
                  <c:v>620.08000000000004</c:v>
                </c:pt>
                <c:pt idx="6203">
                  <c:v>620.17999999999995</c:v>
                </c:pt>
                <c:pt idx="6204">
                  <c:v>620.28</c:v>
                </c:pt>
                <c:pt idx="6205">
                  <c:v>620.38</c:v>
                </c:pt>
                <c:pt idx="6206">
                  <c:v>620.48</c:v>
                </c:pt>
                <c:pt idx="6207">
                  <c:v>620.58000000000004</c:v>
                </c:pt>
                <c:pt idx="6208">
                  <c:v>620.67999999999995</c:v>
                </c:pt>
                <c:pt idx="6209">
                  <c:v>620.78</c:v>
                </c:pt>
                <c:pt idx="6210">
                  <c:v>620.88</c:v>
                </c:pt>
                <c:pt idx="6211">
                  <c:v>620.98</c:v>
                </c:pt>
                <c:pt idx="6212">
                  <c:v>621.08000000000004</c:v>
                </c:pt>
                <c:pt idx="6213">
                  <c:v>621.17999999999995</c:v>
                </c:pt>
                <c:pt idx="6214">
                  <c:v>621.28</c:v>
                </c:pt>
                <c:pt idx="6215">
                  <c:v>621.38</c:v>
                </c:pt>
                <c:pt idx="6216">
                  <c:v>621.48</c:v>
                </c:pt>
                <c:pt idx="6217">
                  <c:v>621.58000000000004</c:v>
                </c:pt>
                <c:pt idx="6218">
                  <c:v>621.67999999999995</c:v>
                </c:pt>
                <c:pt idx="6219">
                  <c:v>621.78</c:v>
                </c:pt>
                <c:pt idx="6220">
                  <c:v>621.88</c:v>
                </c:pt>
                <c:pt idx="6221">
                  <c:v>621.98</c:v>
                </c:pt>
                <c:pt idx="6222">
                  <c:v>622.08000000000004</c:v>
                </c:pt>
                <c:pt idx="6223">
                  <c:v>622.17999999999995</c:v>
                </c:pt>
                <c:pt idx="6224">
                  <c:v>622.28</c:v>
                </c:pt>
                <c:pt idx="6225">
                  <c:v>622.38</c:v>
                </c:pt>
                <c:pt idx="6226">
                  <c:v>622.48</c:v>
                </c:pt>
                <c:pt idx="6227">
                  <c:v>622.58000000000004</c:v>
                </c:pt>
                <c:pt idx="6228">
                  <c:v>622.67999999999995</c:v>
                </c:pt>
                <c:pt idx="6229">
                  <c:v>622.78</c:v>
                </c:pt>
                <c:pt idx="6230">
                  <c:v>622.88</c:v>
                </c:pt>
                <c:pt idx="6231">
                  <c:v>622.98</c:v>
                </c:pt>
                <c:pt idx="6232">
                  <c:v>623.08000000000004</c:v>
                </c:pt>
                <c:pt idx="6233">
                  <c:v>623.17999999999995</c:v>
                </c:pt>
                <c:pt idx="6234">
                  <c:v>623.28</c:v>
                </c:pt>
                <c:pt idx="6235">
                  <c:v>623.38</c:v>
                </c:pt>
                <c:pt idx="6236">
                  <c:v>623.48</c:v>
                </c:pt>
                <c:pt idx="6237">
                  <c:v>623.58000000000004</c:v>
                </c:pt>
                <c:pt idx="6238">
                  <c:v>623.67999999999995</c:v>
                </c:pt>
                <c:pt idx="6239">
                  <c:v>623.78</c:v>
                </c:pt>
                <c:pt idx="6240">
                  <c:v>623.88</c:v>
                </c:pt>
                <c:pt idx="6241">
                  <c:v>623.98</c:v>
                </c:pt>
                <c:pt idx="6242">
                  <c:v>624.08000000000004</c:v>
                </c:pt>
                <c:pt idx="6243">
                  <c:v>624.17999999999995</c:v>
                </c:pt>
                <c:pt idx="6244">
                  <c:v>624.28</c:v>
                </c:pt>
                <c:pt idx="6245">
                  <c:v>624.38</c:v>
                </c:pt>
                <c:pt idx="6246">
                  <c:v>624.48</c:v>
                </c:pt>
                <c:pt idx="6247">
                  <c:v>624.58000000000004</c:v>
                </c:pt>
                <c:pt idx="6248">
                  <c:v>624.67999999999995</c:v>
                </c:pt>
                <c:pt idx="6249">
                  <c:v>624.78</c:v>
                </c:pt>
                <c:pt idx="6250">
                  <c:v>624.88</c:v>
                </c:pt>
                <c:pt idx="6251">
                  <c:v>624.98</c:v>
                </c:pt>
                <c:pt idx="6252">
                  <c:v>625.08000000000004</c:v>
                </c:pt>
                <c:pt idx="6253">
                  <c:v>625.17999999999995</c:v>
                </c:pt>
                <c:pt idx="6254">
                  <c:v>625.28</c:v>
                </c:pt>
                <c:pt idx="6255">
                  <c:v>625.38</c:v>
                </c:pt>
                <c:pt idx="6256">
                  <c:v>625.48</c:v>
                </c:pt>
                <c:pt idx="6257">
                  <c:v>625.58000000000004</c:v>
                </c:pt>
                <c:pt idx="6258">
                  <c:v>625.67999999999995</c:v>
                </c:pt>
                <c:pt idx="6259">
                  <c:v>625.78</c:v>
                </c:pt>
                <c:pt idx="6260">
                  <c:v>625.88</c:v>
                </c:pt>
                <c:pt idx="6261">
                  <c:v>625.98</c:v>
                </c:pt>
                <c:pt idx="6262">
                  <c:v>626.08000000000004</c:v>
                </c:pt>
                <c:pt idx="6263">
                  <c:v>626.17999999999995</c:v>
                </c:pt>
                <c:pt idx="6264">
                  <c:v>626.28</c:v>
                </c:pt>
                <c:pt idx="6265">
                  <c:v>626.38</c:v>
                </c:pt>
                <c:pt idx="6266">
                  <c:v>626.48</c:v>
                </c:pt>
                <c:pt idx="6267">
                  <c:v>626.58000000000004</c:v>
                </c:pt>
                <c:pt idx="6268">
                  <c:v>626.67999999999995</c:v>
                </c:pt>
                <c:pt idx="6269">
                  <c:v>626.78</c:v>
                </c:pt>
                <c:pt idx="6270">
                  <c:v>626.88</c:v>
                </c:pt>
                <c:pt idx="6271">
                  <c:v>626.98</c:v>
                </c:pt>
                <c:pt idx="6272">
                  <c:v>627.08000000000004</c:v>
                </c:pt>
                <c:pt idx="6273">
                  <c:v>627.17999999999995</c:v>
                </c:pt>
                <c:pt idx="6274">
                  <c:v>627.28</c:v>
                </c:pt>
                <c:pt idx="6275">
                  <c:v>627.38</c:v>
                </c:pt>
                <c:pt idx="6276">
                  <c:v>627.48</c:v>
                </c:pt>
                <c:pt idx="6277">
                  <c:v>627.58000000000004</c:v>
                </c:pt>
                <c:pt idx="6278">
                  <c:v>627.67999999999995</c:v>
                </c:pt>
                <c:pt idx="6279">
                  <c:v>627.78</c:v>
                </c:pt>
                <c:pt idx="6280">
                  <c:v>627.88</c:v>
                </c:pt>
                <c:pt idx="6281">
                  <c:v>627.98</c:v>
                </c:pt>
                <c:pt idx="6282">
                  <c:v>628.08000000000004</c:v>
                </c:pt>
                <c:pt idx="6283">
                  <c:v>628.17999999999995</c:v>
                </c:pt>
                <c:pt idx="6284">
                  <c:v>628.28</c:v>
                </c:pt>
                <c:pt idx="6285">
                  <c:v>628.38</c:v>
                </c:pt>
                <c:pt idx="6286">
                  <c:v>628.48</c:v>
                </c:pt>
                <c:pt idx="6287">
                  <c:v>628.58000000000004</c:v>
                </c:pt>
                <c:pt idx="6288">
                  <c:v>628.67999999999995</c:v>
                </c:pt>
                <c:pt idx="6289">
                  <c:v>628.78</c:v>
                </c:pt>
                <c:pt idx="6290">
                  <c:v>628.88</c:v>
                </c:pt>
                <c:pt idx="6291">
                  <c:v>628.98</c:v>
                </c:pt>
                <c:pt idx="6292">
                  <c:v>629.08000000000004</c:v>
                </c:pt>
                <c:pt idx="6293">
                  <c:v>629.17999999999995</c:v>
                </c:pt>
                <c:pt idx="6294">
                  <c:v>629.28</c:v>
                </c:pt>
                <c:pt idx="6295">
                  <c:v>629.38</c:v>
                </c:pt>
                <c:pt idx="6296">
                  <c:v>629.48</c:v>
                </c:pt>
                <c:pt idx="6297">
                  <c:v>629.58000000000004</c:v>
                </c:pt>
                <c:pt idx="6298">
                  <c:v>629.67999999999995</c:v>
                </c:pt>
                <c:pt idx="6299">
                  <c:v>629.78</c:v>
                </c:pt>
                <c:pt idx="6300">
                  <c:v>629.88</c:v>
                </c:pt>
                <c:pt idx="6301">
                  <c:v>629.98</c:v>
                </c:pt>
                <c:pt idx="6302">
                  <c:v>630.08000000000004</c:v>
                </c:pt>
                <c:pt idx="6303">
                  <c:v>630.17999999999995</c:v>
                </c:pt>
                <c:pt idx="6304">
                  <c:v>630.28</c:v>
                </c:pt>
                <c:pt idx="6305">
                  <c:v>630.38</c:v>
                </c:pt>
                <c:pt idx="6306">
                  <c:v>630.48</c:v>
                </c:pt>
                <c:pt idx="6307">
                  <c:v>630.58000000000004</c:v>
                </c:pt>
                <c:pt idx="6308">
                  <c:v>630.67999999999995</c:v>
                </c:pt>
                <c:pt idx="6309">
                  <c:v>630.78</c:v>
                </c:pt>
                <c:pt idx="6310">
                  <c:v>630.88</c:v>
                </c:pt>
                <c:pt idx="6311">
                  <c:v>630.98</c:v>
                </c:pt>
                <c:pt idx="6312">
                  <c:v>631.08000000000004</c:v>
                </c:pt>
                <c:pt idx="6313">
                  <c:v>631.17999999999995</c:v>
                </c:pt>
                <c:pt idx="6314">
                  <c:v>631.28</c:v>
                </c:pt>
                <c:pt idx="6315">
                  <c:v>631.38</c:v>
                </c:pt>
                <c:pt idx="6316">
                  <c:v>631.48</c:v>
                </c:pt>
                <c:pt idx="6317">
                  <c:v>631.58000000000004</c:v>
                </c:pt>
                <c:pt idx="6318">
                  <c:v>631.67999999999995</c:v>
                </c:pt>
                <c:pt idx="6319">
                  <c:v>631.78</c:v>
                </c:pt>
                <c:pt idx="6320">
                  <c:v>631.88</c:v>
                </c:pt>
                <c:pt idx="6321">
                  <c:v>631.98</c:v>
                </c:pt>
                <c:pt idx="6322">
                  <c:v>632.08000000000004</c:v>
                </c:pt>
                <c:pt idx="6323">
                  <c:v>632.17999999999995</c:v>
                </c:pt>
                <c:pt idx="6324">
                  <c:v>632.28</c:v>
                </c:pt>
                <c:pt idx="6325">
                  <c:v>632.38</c:v>
                </c:pt>
                <c:pt idx="6326">
                  <c:v>632.48</c:v>
                </c:pt>
                <c:pt idx="6327">
                  <c:v>632.58000000000004</c:v>
                </c:pt>
                <c:pt idx="6328">
                  <c:v>632.67999999999995</c:v>
                </c:pt>
                <c:pt idx="6329">
                  <c:v>632.78</c:v>
                </c:pt>
                <c:pt idx="6330">
                  <c:v>632.88</c:v>
                </c:pt>
                <c:pt idx="6331">
                  <c:v>632.98</c:v>
                </c:pt>
                <c:pt idx="6332">
                  <c:v>633.08000000000004</c:v>
                </c:pt>
                <c:pt idx="6333">
                  <c:v>633.17999999999995</c:v>
                </c:pt>
                <c:pt idx="6334">
                  <c:v>633.28</c:v>
                </c:pt>
                <c:pt idx="6335">
                  <c:v>633.38</c:v>
                </c:pt>
                <c:pt idx="6336">
                  <c:v>633.48</c:v>
                </c:pt>
                <c:pt idx="6337">
                  <c:v>633.58000000000004</c:v>
                </c:pt>
                <c:pt idx="6338">
                  <c:v>633.67999999999995</c:v>
                </c:pt>
                <c:pt idx="6339">
                  <c:v>633.78</c:v>
                </c:pt>
                <c:pt idx="6340">
                  <c:v>633.88</c:v>
                </c:pt>
                <c:pt idx="6341">
                  <c:v>633.98</c:v>
                </c:pt>
                <c:pt idx="6342">
                  <c:v>634.08000000000004</c:v>
                </c:pt>
                <c:pt idx="6343">
                  <c:v>634.17999999999995</c:v>
                </c:pt>
                <c:pt idx="6344">
                  <c:v>634.28</c:v>
                </c:pt>
                <c:pt idx="6345">
                  <c:v>634.38</c:v>
                </c:pt>
                <c:pt idx="6346">
                  <c:v>634.48</c:v>
                </c:pt>
                <c:pt idx="6347">
                  <c:v>634.58000000000004</c:v>
                </c:pt>
                <c:pt idx="6348">
                  <c:v>634.67999999999995</c:v>
                </c:pt>
                <c:pt idx="6349">
                  <c:v>634.78</c:v>
                </c:pt>
                <c:pt idx="6350">
                  <c:v>634.88</c:v>
                </c:pt>
                <c:pt idx="6351">
                  <c:v>634.98</c:v>
                </c:pt>
                <c:pt idx="6352">
                  <c:v>635.08000000000004</c:v>
                </c:pt>
                <c:pt idx="6353">
                  <c:v>635.17999999999995</c:v>
                </c:pt>
                <c:pt idx="6354">
                  <c:v>635.28</c:v>
                </c:pt>
                <c:pt idx="6355">
                  <c:v>635.38</c:v>
                </c:pt>
                <c:pt idx="6356">
                  <c:v>635.48</c:v>
                </c:pt>
                <c:pt idx="6357">
                  <c:v>635.58000000000004</c:v>
                </c:pt>
                <c:pt idx="6358">
                  <c:v>635.67999999999995</c:v>
                </c:pt>
                <c:pt idx="6359">
                  <c:v>635.78</c:v>
                </c:pt>
                <c:pt idx="6360">
                  <c:v>635.88</c:v>
                </c:pt>
                <c:pt idx="6361">
                  <c:v>635.98</c:v>
                </c:pt>
                <c:pt idx="6362">
                  <c:v>636.08000000000004</c:v>
                </c:pt>
                <c:pt idx="6363">
                  <c:v>636.17999999999995</c:v>
                </c:pt>
                <c:pt idx="6364">
                  <c:v>636.28</c:v>
                </c:pt>
                <c:pt idx="6365">
                  <c:v>636.38</c:v>
                </c:pt>
                <c:pt idx="6366">
                  <c:v>636.48</c:v>
                </c:pt>
                <c:pt idx="6367">
                  <c:v>636.58000000000004</c:v>
                </c:pt>
                <c:pt idx="6368">
                  <c:v>636.67999999999995</c:v>
                </c:pt>
                <c:pt idx="6369">
                  <c:v>636.78</c:v>
                </c:pt>
                <c:pt idx="6370">
                  <c:v>636.88</c:v>
                </c:pt>
                <c:pt idx="6371">
                  <c:v>636.98</c:v>
                </c:pt>
                <c:pt idx="6372">
                  <c:v>637.08000000000004</c:v>
                </c:pt>
                <c:pt idx="6373">
                  <c:v>637.17999999999995</c:v>
                </c:pt>
                <c:pt idx="6374">
                  <c:v>637.28</c:v>
                </c:pt>
                <c:pt idx="6375">
                  <c:v>637.38</c:v>
                </c:pt>
                <c:pt idx="6376">
                  <c:v>637.48</c:v>
                </c:pt>
                <c:pt idx="6377">
                  <c:v>637.58000000000004</c:v>
                </c:pt>
                <c:pt idx="6378">
                  <c:v>637.67999999999995</c:v>
                </c:pt>
                <c:pt idx="6379">
                  <c:v>637.78</c:v>
                </c:pt>
                <c:pt idx="6380">
                  <c:v>637.88</c:v>
                </c:pt>
                <c:pt idx="6381">
                  <c:v>637.98</c:v>
                </c:pt>
                <c:pt idx="6382">
                  <c:v>638.08000000000004</c:v>
                </c:pt>
                <c:pt idx="6383">
                  <c:v>638.17999999999995</c:v>
                </c:pt>
                <c:pt idx="6384">
                  <c:v>638.28</c:v>
                </c:pt>
                <c:pt idx="6385">
                  <c:v>638.38</c:v>
                </c:pt>
                <c:pt idx="6386">
                  <c:v>638.48</c:v>
                </c:pt>
                <c:pt idx="6387">
                  <c:v>638.58000000000004</c:v>
                </c:pt>
                <c:pt idx="6388">
                  <c:v>638.67999999999995</c:v>
                </c:pt>
                <c:pt idx="6389">
                  <c:v>638.78</c:v>
                </c:pt>
                <c:pt idx="6390">
                  <c:v>638.88</c:v>
                </c:pt>
                <c:pt idx="6391">
                  <c:v>638.98</c:v>
                </c:pt>
                <c:pt idx="6392">
                  <c:v>639.08000000000004</c:v>
                </c:pt>
                <c:pt idx="6393">
                  <c:v>639.17999999999995</c:v>
                </c:pt>
                <c:pt idx="6394">
                  <c:v>639.28</c:v>
                </c:pt>
                <c:pt idx="6395">
                  <c:v>639.38</c:v>
                </c:pt>
                <c:pt idx="6396">
                  <c:v>639.48</c:v>
                </c:pt>
                <c:pt idx="6397">
                  <c:v>639.58000000000004</c:v>
                </c:pt>
                <c:pt idx="6398">
                  <c:v>639.67999999999995</c:v>
                </c:pt>
                <c:pt idx="6399">
                  <c:v>639.78</c:v>
                </c:pt>
                <c:pt idx="6400">
                  <c:v>639.88</c:v>
                </c:pt>
                <c:pt idx="6401">
                  <c:v>639.98</c:v>
                </c:pt>
                <c:pt idx="6402">
                  <c:v>640.08000000000004</c:v>
                </c:pt>
                <c:pt idx="6403">
                  <c:v>640.17999999999995</c:v>
                </c:pt>
                <c:pt idx="6404">
                  <c:v>640.28</c:v>
                </c:pt>
                <c:pt idx="6405">
                  <c:v>640.38</c:v>
                </c:pt>
                <c:pt idx="6406">
                  <c:v>640.48</c:v>
                </c:pt>
                <c:pt idx="6407">
                  <c:v>640.58000000000004</c:v>
                </c:pt>
                <c:pt idx="6408">
                  <c:v>640.67999999999995</c:v>
                </c:pt>
                <c:pt idx="6409">
                  <c:v>640.78</c:v>
                </c:pt>
                <c:pt idx="6410">
                  <c:v>640.88</c:v>
                </c:pt>
                <c:pt idx="6411">
                  <c:v>640.98</c:v>
                </c:pt>
                <c:pt idx="6412">
                  <c:v>641.08000000000004</c:v>
                </c:pt>
                <c:pt idx="6413">
                  <c:v>641.17999999999995</c:v>
                </c:pt>
                <c:pt idx="6414">
                  <c:v>641.28</c:v>
                </c:pt>
                <c:pt idx="6415">
                  <c:v>641.38</c:v>
                </c:pt>
                <c:pt idx="6416">
                  <c:v>641.48</c:v>
                </c:pt>
                <c:pt idx="6417">
                  <c:v>641.58000000000004</c:v>
                </c:pt>
                <c:pt idx="6418">
                  <c:v>641.67999999999995</c:v>
                </c:pt>
                <c:pt idx="6419">
                  <c:v>641.78</c:v>
                </c:pt>
                <c:pt idx="6420">
                  <c:v>641.88</c:v>
                </c:pt>
                <c:pt idx="6421">
                  <c:v>641.98</c:v>
                </c:pt>
                <c:pt idx="6422">
                  <c:v>642.08000000000004</c:v>
                </c:pt>
                <c:pt idx="6423">
                  <c:v>642.17999999999995</c:v>
                </c:pt>
                <c:pt idx="6424">
                  <c:v>642.28</c:v>
                </c:pt>
                <c:pt idx="6425">
                  <c:v>642.38</c:v>
                </c:pt>
                <c:pt idx="6426">
                  <c:v>642.48</c:v>
                </c:pt>
                <c:pt idx="6427">
                  <c:v>642.58000000000004</c:v>
                </c:pt>
                <c:pt idx="6428">
                  <c:v>642.67999999999995</c:v>
                </c:pt>
                <c:pt idx="6429">
                  <c:v>642.78</c:v>
                </c:pt>
                <c:pt idx="6430">
                  <c:v>642.88</c:v>
                </c:pt>
                <c:pt idx="6431">
                  <c:v>642.98</c:v>
                </c:pt>
                <c:pt idx="6432">
                  <c:v>643.08000000000004</c:v>
                </c:pt>
                <c:pt idx="6433">
                  <c:v>643.17999999999995</c:v>
                </c:pt>
                <c:pt idx="6434">
                  <c:v>643.28</c:v>
                </c:pt>
                <c:pt idx="6435">
                  <c:v>643.38</c:v>
                </c:pt>
                <c:pt idx="6436">
                  <c:v>643.48</c:v>
                </c:pt>
                <c:pt idx="6437">
                  <c:v>643.58000000000004</c:v>
                </c:pt>
                <c:pt idx="6438">
                  <c:v>643.67999999999995</c:v>
                </c:pt>
                <c:pt idx="6439">
                  <c:v>643.78</c:v>
                </c:pt>
                <c:pt idx="6440">
                  <c:v>643.88</c:v>
                </c:pt>
                <c:pt idx="6441">
                  <c:v>643.98</c:v>
                </c:pt>
                <c:pt idx="6442">
                  <c:v>644.08000000000004</c:v>
                </c:pt>
                <c:pt idx="6443">
                  <c:v>644.17999999999995</c:v>
                </c:pt>
                <c:pt idx="6444">
                  <c:v>644.28</c:v>
                </c:pt>
                <c:pt idx="6445">
                  <c:v>644.38</c:v>
                </c:pt>
                <c:pt idx="6446">
                  <c:v>644.48</c:v>
                </c:pt>
                <c:pt idx="6447">
                  <c:v>644.58000000000004</c:v>
                </c:pt>
                <c:pt idx="6448">
                  <c:v>644.67999999999995</c:v>
                </c:pt>
                <c:pt idx="6449">
                  <c:v>644.78</c:v>
                </c:pt>
                <c:pt idx="6450">
                  <c:v>644.88</c:v>
                </c:pt>
                <c:pt idx="6451">
                  <c:v>644.98</c:v>
                </c:pt>
                <c:pt idx="6452">
                  <c:v>645.08000000000004</c:v>
                </c:pt>
                <c:pt idx="6453">
                  <c:v>645.17999999999995</c:v>
                </c:pt>
                <c:pt idx="6454">
                  <c:v>645.28</c:v>
                </c:pt>
                <c:pt idx="6455">
                  <c:v>645.38</c:v>
                </c:pt>
                <c:pt idx="6456">
                  <c:v>645.48</c:v>
                </c:pt>
                <c:pt idx="6457">
                  <c:v>645.58000000000004</c:v>
                </c:pt>
                <c:pt idx="6458">
                  <c:v>645.67999999999995</c:v>
                </c:pt>
                <c:pt idx="6459">
                  <c:v>645.78</c:v>
                </c:pt>
                <c:pt idx="6460">
                  <c:v>645.88</c:v>
                </c:pt>
                <c:pt idx="6461">
                  <c:v>645.98</c:v>
                </c:pt>
                <c:pt idx="6462">
                  <c:v>646.08000000000004</c:v>
                </c:pt>
                <c:pt idx="6463">
                  <c:v>646.17999999999995</c:v>
                </c:pt>
                <c:pt idx="6464">
                  <c:v>646.28</c:v>
                </c:pt>
                <c:pt idx="6465">
                  <c:v>646.38</c:v>
                </c:pt>
                <c:pt idx="6466">
                  <c:v>646.48</c:v>
                </c:pt>
                <c:pt idx="6467">
                  <c:v>646.58000000000004</c:v>
                </c:pt>
                <c:pt idx="6468">
                  <c:v>646.67999999999995</c:v>
                </c:pt>
                <c:pt idx="6469">
                  <c:v>646.78</c:v>
                </c:pt>
                <c:pt idx="6470">
                  <c:v>646.88</c:v>
                </c:pt>
                <c:pt idx="6471">
                  <c:v>646.98</c:v>
                </c:pt>
                <c:pt idx="6472">
                  <c:v>647.08000000000004</c:v>
                </c:pt>
                <c:pt idx="6473">
                  <c:v>647.17999999999995</c:v>
                </c:pt>
                <c:pt idx="6474">
                  <c:v>647.28</c:v>
                </c:pt>
                <c:pt idx="6475">
                  <c:v>647.38</c:v>
                </c:pt>
                <c:pt idx="6476">
                  <c:v>647.48</c:v>
                </c:pt>
                <c:pt idx="6477">
                  <c:v>647.58000000000004</c:v>
                </c:pt>
                <c:pt idx="6478">
                  <c:v>647.67999999999995</c:v>
                </c:pt>
                <c:pt idx="6479">
                  <c:v>647.78</c:v>
                </c:pt>
                <c:pt idx="6480">
                  <c:v>647.88</c:v>
                </c:pt>
                <c:pt idx="6481">
                  <c:v>647.98</c:v>
                </c:pt>
                <c:pt idx="6482">
                  <c:v>648.08000000000004</c:v>
                </c:pt>
                <c:pt idx="6483">
                  <c:v>648.17999999999995</c:v>
                </c:pt>
                <c:pt idx="6484">
                  <c:v>648.28</c:v>
                </c:pt>
                <c:pt idx="6485">
                  <c:v>648.38</c:v>
                </c:pt>
                <c:pt idx="6486">
                  <c:v>648.48</c:v>
                </c:pt>
                <c:pt idx="6487">
                  <c:v>648.58000000000004</c:v>
                </c:pt>
                <c:pt idx="6488">
                  <c:v>648.67999999999995</c:v>
                </c:pt>
                <c:pt idx="6489">
                  <c:v>648.78</c:v>
                </c:pt>
                <c:pt idx="6490">
                  <c:v>648.88</c:v>
                </c:pt>
                <c:pt idx="6491">
                  <c:v>648.98</c:v>
                </c:pt>
                <c:pt idx="6492">
                  <c:v>649.08000000000004</c:v>
                </c:pt>
                <c:pt idx="6493">
                  <c:v>649.17999999999995</c:v>
                </c:pt>
                <c:pt idx="6494">
                  <c:v>649.28</c:v>
                </c:pt>
                <c:pt idx="6495">
                  <c:v>649.38</c:v>
                </c:pt>
                <c:pt idx="6496">
                  <c:v>649.48</c:v>
                </c:pt>
                <c:pt idx="6497">
                  <c:v>649.58000000000004</c:v>
                </c:pt>
                <c:pt idx="6498">
                  <c:v>649.67999999999995</c:v>
                </c:pt>
                <c:pt idx="6499">
                  <c:v>649.78</c:v>
                </c:pt>
                <c:pt idx="6500">
                  <c:v>649.88</c:v>
                </c:pt>
                <c:pt idx="6501">
                  <c:v>649.98</c:v>
                </c:pt>
                <c:pt idx="6502">
                  <c:v>650.08000000000004</c:v>
                </c:pt>
                <c:pt idx="6503">
                  <c:v>650.17999999999995</c:v>
                </c:pt>
                <c:pt idx="6504">
                  <c:v>650.28</c:v>
                </c:pt>
                <c:pt idx="6505">
                  <c:v>650.38</c:v>
                </c:pt>
                <c:pt idx="6506">
                  <c:v>650.48</c:v>
                </c:pt>
                <c:pt idx="6507">
                  <c:v>650.58000000000004</c:v>
                </c:pt>
                <c:pt idx="6508">
                  <c:v>650.67999999999995</c:v>
                </c:pt>
                <c:pt idx="6509">
                  <c:v>650.78</c:v>
                </c:pt>
                <c:pt idx="6510">
                  <c:v>650.88</c:v>
                </c:pt>
                <c:pt idx="6511">
                  <c:v>650.98</c:v>
                </c:pt>
                <c:pt idx="6512">
                  <c:v>651.08000000000004</c:v>
                </c:pt>
                <c:pt idx="6513">
                  <c:v>651.17999999999995</c:v>
                </c:pt>
                <c:pt idx="6514">
                  <c:v>651.28</c:v>
                </c:pt>
                <c:pt idx="6515">
                  <c:v>651.38</c:v>
                </c:pt>
                <c:pt idx="6516">
                  <c:v>651.48</c:v>
                </c:pt>
                <c:pt idx="6517">
                  <c:v>651.58000000000004</c:v>
                </c:pt>
                <c:pt idx="6518">
                  <c:v>651.67999999999995</c:v>
                </c:pt>
                <c:pt idx="6519">
                  <c:v>651.78</c:v>
                </c:pt>
                <c:pt idx="6520">
                  <c:v>651.88</c:v>
                </c:pt>
                <c:pt idx="6521">
                  <c:v>651.98</c:v>
                </c:pt>
                <c:pt idx="6522">
                  <c:v>652.08000000000004</c:v>
                </c:pt>
                <c:pt idx="6523">
                  <c:v>652.17999999999995</c:v>
                </c:pt>
                <c:pt idx="6524">
                  <c:v>652.28</c:v>
                </c:pt>
                <c:pt idx="6525">
                  <c:v>652.38</c:v>
                </c:pt>
                <c:pt idx="6526">
                  <c:v>652.48</c:v>
                </c:pt>
                <c:pt idx="6527">
                  <c:v>652.58000000000004</c:v>
                </c:pt>
                <c:pt idx="6528">
                  <c:v>652.67999999999995</c:v>
                </c:pt>
                <c:pt idx="6529">
                  <c:v>652.78</c:v>
                </c:pt>
                <c:pt idx="6530">
                  <c:v>652.88</c:v>
                </c:pt>
                <c:pt idx="6531">
                  <c:v>652.98</c:v>
                </c:pt>
                <c:pt idx="6532">
                  <c:v>653.08000000000004</c:v>
                </c:pt>
                <c:pt idx="6533">
                  <c:v>653.17999999999995</c:v>
                </c:pt>
                <c:pt idx="6534">
                  <c:v>653.28</c:v>
                </c:pt>
                <c:pt idx="6535">
                  <c:v>653.38</c:v>
                </c:pt>
                <c:pt idx="6536">
                  <c:v>653.48</c:v>
                </c:pt>
                <c:pt idx="6537">
                  <c:v>653.58000000000004</c:v>
                </c:pt>
                <c:pt idx="6538">
                  <c:v>653.67999999999995</c:v>
                </c:pt>
                <c:pt idx="6539">
                  <c:v>653.78</c:v>
                </c:pt>
                <c:pt idx="6540">
                  <c:v>653.88</c:v>
                </c:pt>
                <c:pt idx="6541">
                  <c:v>653.98</c:v>
                </c:pt>
                <c:pt idx="6542">
                  <c:v>654.08000000000004</c:v>
                </c:pt>
                <c:pt idx="6543">
                  <c:v>654.17999999999995</c:v>
                </c:pt>
                <c:pt idx="6544">
                  <c:v>654.28</c:v>
                </c:pt>
                <c:pt idx="6545">
                  <c:v>654.38</c:v>
                </c:pt>
                <c:pt idx="6546">
                  <c:v>654.48</c:v>
                </c:pt>
                <c:pt idx="6547">
                  <c:v>654.58000000000004</c:v>
                </c:pt>
                <c:pt idx="6548">
                  <c:v>654.67999999999995</c:v>
                </c:pt>
                <c:pt idx="6549">
                  <c:v>654.78</c:v>
                </c:pt>
                <c:pt idx="6550">
                  <c:v>654.88</c:v>
                </c:pt>
                <c:pt idx="6551">
                  <c:v>654.98</c:v>
                </c:pt>
                <c:pt idx="6552">
                  <c:v>655.08000000000004</c:v>
                </c:pt>
                <c:pt idx="6553">
                  <c:v>655.17999999999995</c:v>
                </c:pt>
                <c:pt idx="6554">
                  <c:v>655.28</c:v>
                </c:pt>
                <c:pt idx="6555">
                  <c:v>655.38</c:v>
                </c:pt>
                <c:pt idx="6556">
                  <c:v>655.48</c:v>
                </c:pt>
                <c:pt idx="6557">
                  <c:v>655.58</c:v>
                </c:pt>
                <c:pt idx="6558">
                  <c:v>655.68</c:v>
                </c:pt>
                <c:pt idx="6559">
                  <c:v>655.78</c:v>
                </c:pt>
                <c:pt idx="6560">
                  <c:v>655.88</c:v>
                </c:pt>
                <c:pt idx="6561">
                  <c:v>655.98</c:v>
                </c:pt>
                <c:pt idx="6562">
                  <c:v>656.08</c:v>
                </c:pt>
                <c:pt idx="6563">
                  <c:v>656.18</c:v>
                </c:pt>
                <c:pt idx="6564">
                  <c:v>656.28</c:v>
                </c:pt>
                <c:pt idx="6565">
                  <c:v>656.38</c:v>
                </c:pt>
                <c:pt idx="6566">
                  <c:v>656.48</c:v>
                </c:pt>
                <c:pt idx="6567">
                  <c:v>656.58</c:v>
                </c:pt>
                <c:pt idx="6568">
                  <c:v>656.68</c:v>
                </c:pt>
                <c:pt idx="6569">
                  <c:v>656.78</c:v>
                </c:pt>
                <c:pt idx="6570">
                  <c:v>656.88</c:v>
                </c:pt>
                <c:pt idx="6571">
                  <c:v>656.98</c:v>
                </c:pt>
                <c:pt idx="6572">
                  <c:v>657.08</c:v>
                </c:pt>
                <c:pt idx="6573">
                  <c:v>657.18</c:v>
                </c:pt>
                <c:pt idx="6574">
                  <c:v>657.28</c:v>
                </c:pt>
                <c:pt idx="6575">
                  <c:v>657.38</c:v>
                </c:pt>
                <c:pt idx="6576">
                  <c:v>657.48</c:v>
                </c:pt>
                <c:pt idx="6577">
                  <c:v>657.58</c:v>
                </c:pt>
                <c:pt idx="6578">
                  <c:v>657.68</c:v>
                </c:pt>
                <c:pt idx="6579">
                  <c:v>657.78</c:v>
                </c:pt>
                <c:pt idx="6580">
                  <c:v>657.88</c:v>
                </c:pt>
                <c:pt idx="6581">
                  <c:v>657.98</c:v>
                </c:pt>
                <c:pt idx="6582">
                  <c:v>658.08</c:v>
                </c:pt>
                <c:pt idx="6583">
                  <c:v>658.18</c:v>
                </c:pt>
                <c:pt idx="6584">
                  <c:v>658.28</c:v>
                </c:pt>
                <c:pt idx="6585">
                  <c:v>658.38</c:v>
                </c:pt>
                <c:pt idx="6586">
                  <c:v>658.48</c:v>
                </c:pt>
                <c:pt idx="6587">
                  <c:v>658.58</c:v>
                </c:pt>
                <c:pt idx="6588">
                  <c:v>658.68</c:v>
                </c:pt>
                <c:pt idx="6589">
                  <c:v>658.78</c:v>
                </c:pt>
                <c:pt idx="6590">
                  <c:v>658.88</c:v>
                </c:pt>
                <c:pt idx="6591">
                  <c:v>658.98</c:v>
                </c:pt>
                <c:pt idx="6592">
                  <c:v>659.08</c:v>
                </c:pt>
                <c:pt idx="6593">
                  <c:v>659.18</c:v>
                </c:pt>
                <c:pt idx="6594">
                  <c:v>659.28</c:v>
                </c:pt>
                <c:pt idx="6595">
                  <c:v>659.38</c:v>
                </c:pt>
                <c:pt idx="6596">
                  <c:v>659.48</c:v>
                </c:pt>
                <c:pt idx="6597">
                  <c:v>659.58</c:v>
                </c:pt>
                <c:pt idx="6598">
                  <c:v>659.68</c:v>
                </c:pt>
                <c:pt idx="6599">
                  <c:v>659.78</c:v>
                </c:pt>
                <c:pt idx="6600">
                  <c:v>659.88</c:v>
                </c:pt>
                <c:pt idx="6601">
                  <c:v>659.98</c:v>
                </c:pt>
                <c:pt idx="6602">
                  <c:v>660.08</c:v>
                </c:pt>
                <c:pt idx="6603">
                  <c:v>660.18</c:v>
                </c:pt>
                <c:pt idx="6604">
                  <c:v>660.28</c:v>
                </c:pt>
                <c:pt idx="6605">
                  <c:v>660.38</c:v>
                </c:pt>
                <c:pt idx="6606">
                  <c:v>660.48</c:v>
                </c:pt>
                <c:pt idx="6607">
                  <c:v>660.58</c:v>
                </c:pt>
                <c:pt idx="6608">
                  <c:v>660.68</c:v>
                </c:pt>
                <c:pt idx="6609">
                  <c:v>660.78</c:v>
                </c:pt>
                <c:pt idx="6610">
                  <c:v>660.88</c:v>
                </c:pt>
                <c:pt idx="6611">
                  <c:v>660.98</c:v>
                </c:pt>
                <c:pt idx="6612">
                  <c:v>661.08</c:v>
                </c:pt>
                <c:pt idx="6613">
                  <c:v>661.18</c:v>
                </c:pt>
                <c:pt idx="6614">
                  <c:v>661.28</c:v>
                </c:pt>
                <c:pt idx="6615">
                  <c:v>661.38</c:v>
                </c:pt>
                <c:pt idx="6616">
                  <c:v>661.48</c:v>
                </c:pt>
                <c:pt idx="6617">
                  <c:v>661.58</c:v>
                </c:pt>
                <c:pt idx="6618">
                  <c:v>661.68</c:v>
                </c:pt>
                <c:pt idx="6619">
                  <c:v>661.78</c:v>
                </c:pt>
                <c:pt idx="6620">
                  <c:v>661.88</c:v>
                </c:pt>
                <c:pt idx="6621">
                  <c:v>661.98</c:v>
                </c:pt>
                <c:pt idx="6622">
                  <c:v>662.08</c:v>
                </c:pt>
                <c:pt idx="6623">
                  <c:v>662.18</c:v>
                </c:pt>
                <c:pt idx="6624">
                  <c:v>662.28</c:v>
                </c:pt>
                <c:pt idx="6625">
                  <c:v>662.38</c:v>
                </c:pt>
                <c:pt idx="6626">
                  <c:v>662.48</c:v>
                </c:pt>
                <c:pt idx="6627">
                  <c:v>662.58</c:v>
                </c:pt>
                <c:pt idx="6628">
                  <c:v>662.68</c:v>
                </c:pt>
                <c:pt idx="6629">
                  <c:v>662.78</c:v>
                </c:pt>
                <c:pt idx="6630">
                  <c:v>662.88</c:v>
                </c:pt>
                <c:pt idx="6631">
                  <c:v>662.98</c:v>
                </c:pt>
                <c:pt idx="6632">
                  <c:v>663.08</c:v>
                </c:pt>
                <c:pt idx="6633">
                  <c:v>663.18</c:v>
                </c:pt>
                <c:pt idx="6634">
                  <c:v>663.28</c:v>
                </c:pt>
                <c:pt idx="6635">
                  <c:v>663.38</c:v>
                </c:pt>
                <c:pt idx="6636">
                  <c:v>663.48</c:v>
                </c:pt>
                <c:pt idx="6637">
                  <c:v>663.58</c:v>
                </c:pt>
                <c:pt idx="6638">
                  <c:v>663.68</c:v>
                </c:pt>
                <c:pt idx="6639">
                  <c:v>663.78</c:v>
                </c:pt>
                <c:pt idx="6640">
                  <c:v>663.88</c:v>
                </c:pt>
                <c:pt idx="6641">
                  <c:v>663.98</c:v>
                </c:pt>
                <c:pt idx="6642">
                  <c:v>664.08</c:v>
                </c:pt>
                <c:pt idx="6643">
                  <c:v>664.18</c:v>
                </c:pt>
                <c:pt idx="6644">
                  <c:v>664.28</c:v>
                </c:pt>
                <c:pt idx="6645">
                  <c:v>664.38</c:v>
                </c:pt>
                <c:pt idx="6646">
                  <c:v>664.48</c:v>
                </c:pt>
                <c:pt idx="6647">
                  <c:v>664.58</c:v>
                </c:pt>
                <c:pt idx="6648">
                  <c:v>664.68</c:v>
                </c:pt>
                <c:pt idx="6649">
                  <c:v>664.78</c:v>
                </c:pt>
                <c:pt idx="6650">
                  <c:v>664.88</c:v>
                </c:pt>
                <c:pt idx="6651">
                  <c:v>664.98</c:v>
                </c:pt>
                <c:pt idx="6652">
                  <c:v>665.08</c:v>
                </c:pt>
                <c:pt idx="6653">
                  <c:v>665.18</c:v>
                </c:pt>
                <c:pt idx="6654">
                  <c:v>665.28</c:v>
                </c:pt>
                <c:pt idx="6655">
                  <c:v>665.38</c:v>
                </c:pt>
                <c:pt idx="6656">
                  <c:v>665.48</c:v>
                </c:pt>
                <c:pt idx="6657">
                  <c:v>665.58</c:v>
                </c:pt>
                <c:pt idx="6658">
                  <c:v>665.68</c:v>
                </c:pt>
                <c:pt idx="6659">
                  <c:v>665.78</c:v>
                </c:pt>
                <c:pt idx="6660">
                  <c:v>665.88</c:v>
                </c:pt>
                <c:pt idx="6661">
                  <c:v>665.98</c:v>
                </c:pt>
                <c:pt idx="6662">
                  <c:v>666.08</c:v>
                </c:pt>
                <c:pt idx="6663">
                  <c:v>666.18</c:v>
                </c:pt>
                <c:pt idx="6664">
                  <c:v>666.28</c:v>
                </c:pt>
                <c:pt idx="6665">
                  <c:v>666.38</c:v>
                </c:pt>
                <c:pt idx="6666">
                  <c:v>666.48</c:v>
                </c:pt>
                <c:pt idx="6667">
                  <c:v>666.58</c:v>
                </c:pt>
                <c:pt idx="6668">
                  <c:v>666.68</c:v>
                </c:pt>
                <c:pt idx="6669">
                  <c:v>666.78</c:v>
                </c:pt>
                <c:pt idx="6670">
                  <c:v>666.88</c:v>
                </c:pt>
                <c:pt idx="6671">
                  <c:v>666.98</c:v>
                </c:pt>
                <c:pt idx="6672">
                  <c:v>667.08</c:v>
                </c:pt>
                <c:pt idx="6673">
                  <c:v>667.18</c:v>
                </c:pt>
                <c:pt idx="6674">
                  <c:v>667.28</c:v>
                </c:pt>
                <c:pt idx="6675">
                  <c:v>667.38</c:v>
                </c:pt>
                <c:pt idx="6676">
                  <c:v>667.48</c:v>
                </c:pt>
                <c:pt idx="6677">
                  <c:v>667.58</c:v>
                </c:pt>
                <c:pt idx="6678">
                  <c:v>667.68</c:v>
                </c:pt>
                <c:pt idx="6679">
                  <c:v>667.78</c:v>
                </c:pt>
                <c:pt idx="6680">
                  <c:v>667.88</c:v>
                </c:pt>
                <c:pt idx="6681">
                  <c:v>667.98</c:v>
                </c:pt>
                <c:pt idx="6682">
                  <c:v>668.08</c:v>
                </c:pt>
                <c:pt idx="6683">
                  <c:v>668.18</c:v>
                </c:pt>
                <c:pt idx="6684">
                  <c:v>668.28</c:v>
                </c:pt>
                <c:pt idx="6685">
                  <c:v>668.38</c:v>
                </c:pt>
                <c:pt idx="6686">
                  <c:v>668.48</c:v>
                </c:pt>
                <c:pt idx="6687">
                  <c:v>668.58</c:v>
                </c:pt>
                <c:pt idx="6688">
                  <c:v>668.68</c:v>
                </c:pt>
                <c:pt idx="6689">
                  <c:v>668.78</c:v>
                </c:pt>
                <c:pt idx="6690">
                  <c:v>668.88</c:v>
                </c:pt>
                <c:pt idx="6691">
                  <c:v>668.98</c:v>
                </c:pt>
                <c:pt idx="6692">
                  <c:v>669.08</c:v>
                </c:pt>
                <c:pt idx="6693">
                  <c:v>669.18</c:v>
                </c:pt>
                <c:pt idx="6694">
                  <c:v>669.28</c:v>
                </c:pt>
                <c:pt idx="6695">
                  <c:v>669.38</c:v>
                </c:pt>
                <c:pt idx="6696">
                  <c:v>669.48</c:v>
                </c:pt>
                <c:pt idx="6697">
                  <c:v>669.58</c:v>
                </c:pt>
                <c:pt idx="6698">
                  <c:v>669.68</c:v>
                </c:pt>
                <c:pt idx="6699">
                  <c:v>669.78</c:v>
                </c:pt>
                <c:pt idx="6700">
                  <c:v>669.88</c:v>
                </c:pt>
                <c:pt idx="6701">
                  <c:v>669.98</c:v>
                </c:pt>
                <c:pt idx="6702">
                  <c:v>670.08</c:v>
                </c:pt>
                <c:pt idx="6703">
                  <c:v>670.18</c:v>
                </c:pt>
                <c:pt idx="6704">
                  <c:v>670.28</c:v>
                </c:pt>
                <c:pt idx="6705">
                  <c:v>670.38</c:v>
                </c:pt>
                <c:pt idx="6706">
                  <c:v>670.48</c:v>
                </c:pt>
                <c:pt idx="6707">
                  <c:v>670.58</c:v>
                </c:pt>
                <c:pt idx="6708">
                  <c:v>670.68</c:v>
                </c:pt>
                <c:pt idx="6709">
                  <c:v>670.78</c:v>
                </c:pt>
                <c:pt idx="6710">
                  <c:v>670.88</c:v>
                </c:pt>
                <c:pt idx="6711">
                  <c:v>670.98</c:v>
                </c:pt>
                <c:pt idx="6712">
                  <c:v>671.08</c:v>
                </c:pt>
                <c:pt idx="6713">
                  <c:v>671.18</c:v>
                </c:pt>
                <c:pt idx="6714">
                  <c:v>671.28</c:v>
                </c:pt>
                <c:pt idx="6715">
                  <c:v>671.38</c:v>
                </c:pt>
                <c:pt idx="6716">
                  <c:v>671.48</c:v>
                </c:pt>
                <c:pt idx="6717">
                  <c:v>671.58</c:v>
                </c:pt>
                <c:pt idx="6718">
                  <c:v>671.68</c:v>
                </c:pt>
                <c:pt idx="6719">
                  <c:v>671.78</c:v>
                </c:pt>
                <c:pt idx="6720">
                  <c:v>671.88</c:v>
                </c:pt>
                <c:pt idx="6721">
                  <c:v>671.98</c:v>
                </c:pt>
                <c:pt idx="6722">
                  <c:v>672.08</c:v>
                </c:pt>
                <c:pt idx="6723">
                  <c:v>672.18</c:v>
                </c:pt>
                <c:pt idx="6724">
                  <c:v>672.28</c:v>
                </c:pt>
                <c:pt idx="6725">
                  <c:v>672.38</c:v>
                </c:pt>
                <c:pt idx="6726">
                  <c:v>672.48</c:v>
                </c:pt>
                <c:pt idx="6727">
                  <c:v>672.58</c:v>
                </c:pt>
                <c:pt idx="6728">
                  <c:v>672.68</c:v>
                </c:pt>
                <c:pt idx="6729">
                  <c:v>672.78</c:v>
                </c:pt>
                <c:pt idx="6730">
                  <c:v>672.88</c:v>
                </c:pt>
                <c:pt idx="6731">
                  <c:v>672.98</c:v>
                </c:pt>
                <c:pt idx="6732">
                  <c:v>673.08</c:v>
                </c:pt>
                <c:pt idx="6733">
                  <c:v>673.18</c:v>
                </c:pt>
                <c:pt idx="6734">
                  <c:v>673.28</c:v>
                </c:pt>
                <c:pt idx="6735">
                  <c:v>673.38</c:v>
                </c:pt>
                <c:pt idx="6736">
                  <c:v>673.48</c:v>
                </c:pt>
                <c:pt idx="6737">
                  <c:v>673.58</c:v>
                </c:pt>
                <c:pt idx="6738">
                  <c:v>673.68</c:v>
                </c:pt>
                <c:pt idx="6739">
                  <c:v>673.78</c:v>
                </c:pt>
                <c:pt idx="6740">
                  <c:v>673.88</c:v>
                </c:pt>
                <c:pt idx="6741">
                  <c:v>673.98</c:v>
                </c:pt>
                <c:pt idx="6742">
                  <c:v>674.08</c:v>
                </c:pt>
                <c:pt idx="6743">
                  <c:v>674.18</c:v>
                </c:pt>
                <c:pt idx="6744">
                  <c:v>674.28</c:v>
                </c:pt>
                <c:pt idx="6745">
                  <c:v>674.38</c:v>
                </c:pt>
                <c:pt idx="6746">
                  <c:v>674.48</c:v>
                </c:pt>
                <c:pt idx="6747">
                  <c:v>674.58</c:v>
                </c:pt>
                <c:pt idx="6748">
                  <c:v>674.68</c:v>
                </c:pt>
                <c:pt idx="6749">
                  <c:v>674.78</c:v>
                </c:pt>
                <c:pt idx="6750">
                  <c:v>674.88</c:v>
                </c:pt>
                <c:pt idx="6751">
                  <c:v>674.98</c:v>
                </c:pt>
                <c:pt idx="6752">
                  <c:v>675.08</c:v>
                </c:pt>
                <c:pt idx="6753">
                  <c:v>675.18</c:v>
                </c:pt>
                <c:pt idx="6754">
                  <c:v>675.28</c:v>
                </c:pt>
                <c:pt idx="6755">
                  <c:v>675.38</c:v>
                </c:pt>
                <c:pt idx="6756">
                  <c:v>675.48</c:v>
                </c:pt>
                <c:pt idx="6757">
                  <c:v>675.58</c:v>
                </c:pt>
                <c:pt idx="6758">
                  <c:v>675.68</c:v>
                </c:pt>
                <c:pt idx="6759">
                  <c:v>675.78</c:v>
                </c:pt>
                <c:pt idx="6760">
                  <c:v>675.88</c:v>
                </c:pt>
                <c:pt idx="6761">
                  <c:v>675.98</c:v>
                </c:pt>
                <c:pt idx="6762">
                  <c:v>676.08</c:v>
                </c:pt>
                <c:pt idx="6763">
                  <c:v>676.18</c:v>
                </c:pt>
                <c:pt idx="6764">
                  <c:v>676.28</c:v>
                </c:pt>
                <c:pt idx="6765">
                  <c:v>676.38</c:v>
                </c:pt>
                <c:pt idx="6766">
                  <c:v>676.48</c:v>
                </c:pt>
                <c:pt idx="6767">
                  <c:v>676.58</c:v>
                </c:pt>
                <c:pt idx="6768">
                  <c:v>676.68</c:v>
                </c:pt>
                <c:pt idx="6769">
                  <c:v>676.78</c:v>
                </c:pt>
                <c:pt idx="6770">
                  <c:v>676.88</c:v>
                </c:pt>
                <c:pt idx="6771">
                  <c:v>676.98</c:v>
                </c:pt>
                <c:pt idx="6772">
                  <c:v>677.08</c:v>
                </c:pt>
                <c:pt idx="6773">
                  <c:v>677.18</c:v>
                </c:pt>
                <c:pt idx="6774">
                  <c:v>677.28</c:v>
                </c:pt>
                <c:pt idx="6775">
                  <c:v>677.38</c:v>
                </c:pt>
                <c:pt idx="6776">
                  <c:v>677.48</c:v>
                </c:pt>
                <c:pt idx="6777">
                  <c:v>677.58</c:v>
                </c:pt>
                <c:pt idx="6778">
                  <c:v>677.68</c:v>
                </c:pt>
                <c:pt idx="6779">
                  <c:v>677.78</c:v>
                </c:pt>
                <c:pt idx="6780">
                  <c:v>677.88</c:v>
                </c:pt>
                <c:pt idx="6781">
                  <c:v>677.98</c:v>
                </c:pt>
                <c:pt idx="6782">
                  <c:v>678.08</c:v>
                </c:pt>
                <c:pt idx="6783">
                  <c:v>678.18</c:v>
                </c:pt>
                <c:pt idx="6784">
                  <c:v>678.28</c:v>
                </c:pt>
                <c:pt idx="6785">
                  <c:v>678.38</c:v>
                </c:pt>
                <c:pt idx="6786">
                  <c:v>678.48</c:v>
                </c:pt>
                <c:pt idx="6787">
                  <c:v>678.58</c:v>
                </c:pt>
                <c:pt idx="6788">
                  <c:v>678.68</c:v>
                </c:pt>
                <c:pt idx="6789">
                  <c:v>678.78</c:v>
                </c:pt>
                <c:pt idx="6790">
                  <c:v>678.88</c:v>
                </c:pt>
                <c:pt idx="6791">
                  <c:v>678.98</c:v>
                </c:pt>
                <c:pt idx="6792">
                  <c:v>679.08</c:v>
                </c:pt>
                <c:pt idx="6793">
                  <c:v>679.18</c:v>
                </c:pt>
                <c:pt idx="6794">
                  <c:v>679.28</c:v>
                </c:pt>
                <c:pt idx="6795">
                  <c:v>679.38</c:v>
                </c:pt>
                <c:pt idx="6796">
                  <c:v>679.48</c:v>
                </c:pt>
                <c:pt idx="6797">
                  <c:v>679.58</c:v>
                </c:pt>
                <c:pt idx="6798">
                  <c:v>679.68</c:v>
                </c:pt>
                <c:pt idx="6799">
                  <c:v>679.78</c:v>
                </c:pt>
                <c:pt idx="6800">
                  <c:v>679.88</c:v>
                </c:pt>
                <c:pt idx="6801">
                  <c:v>679.98</c:v>
                </c:pt>
                <c:pt idx="6802">
                  <c:v>680.08</c:v>
                </c:pt>
                <c:pt idx="6803">
                  <c:v>680.18</c:v>
                </c:pt>
                <c:pt idx="6804">
                  <c:v>680.28</c:v>
                </c:pt>
                <c:pt idx="6805">
                  <c:v>680.38</c:v>
                </c:pt>
                <c:pt idx="6806">
                  <c:v>680.48</c:v>
                </c:pt>
                <c:pt idx="6807">
                  <c:v>680.58</c:v>
                </c:pt>
                <c:pt idx="6808">
                  <c:v>680.68</c:v>
                </c:pt>
                <c:pt idx="6809">
                  <c:v>680.78</c:v>
                </c:pt>
                <c:pt idx="6810">
                  <c:v>680.88</c:v>
                </c:pt>
                <c:pt idx="6811">
                  <c:v>680.98</c:v>
                </c:pt>
                <c:pt idx="6812">
                  <c:v>681.08</c:v>
                </c:pt>
                <c:pt idx="6813">
                  <c:v>681.18</c:v>
                </c:pt>
                <c:pt idx="6814">
                  <c:v>681.28</c:v>
                </c:pt>
                <c:pt idx="6815">
                  <c:v>681.38</c:v>
                </c:pt>
                <c:pt idx="6816">
                  <c:v>681.48</c:v>
                </c:pt>
                <c:pt idx="6817">
                  <c:v>681.58</c:v>
                </c:pt>
                <c:pt idx="6818">
                  <c:v>681.68</c:v>
                </c:pt>
                <c:pt idx="6819">
                  <c:v>681.78</c:v>
                </c:pt>
                <c:pt idx="6820">
                  <c:v>681.88</c:v>
                </c:pt>
                <c:pt idx="6821">
                  <c:v>681.98</c:v>
                </c:pt>
                <c:pt idx="6822">
                  <c:v>682.08</c:v>
                </c:pt>
                <c:pt idx="6823">
                  <c:v>682.18</c:v>
                </c:pt>
                <c:pt idx="6824">
                  <c:v>682.28</c:v>
                </c:pt>
                <c:pt idx="6825">
                  <c:v>682.38</c:v>
                </c:pt>
                <c:pt idx="6826">
                  <c:v>682.48</c:v>
                </c:pt>
                <c:pt idx="6827">
                  <c:v>682.58</c:v>
                </c:pt>
                <c:pt idx="6828">
                  <c:v>682.68</c:v>
                </c:pt>
                <c:pt idx="6829">
                  <c:v>682.78</c:v>
                </c:pt>
                <c:pt idx="6830">
                  <c:v>682.88</c:v>
                </c:pt>
                <c:pt idx="6831">
                  <c:v>682.98</c:v>
                </c:pt>
                <c:pt idx="6832">
                  <c:v>683.08</c:v>
                </c:pt>
                <c:pt idx="6833">
                  <c:v>683.18</c:v>
                </c:pt>
                <c:pt idx="6834">
                  <c:v>683.28</c:v>
                </c:pt>
                <c:pt idx="6835">
                  <c:v>683.38</c:v>
                </c:pt>
                <c:pt idx="6836">
                  <c:v>683.48</c:v>
                </c:pt>
                <c:pt idx="6837">
                  <c:v>683.58</c:v>
                </c:pt>
                <c:pt idx="6838">
                  <c:v>683.68</c:v>
                </c:pt>
                <c:pt idx="6839">
                  <c:v>683.78</c:v>
                </c:pt>
                <c:pt idx="6840">
                  <c:v>683.88</c:v>
                </c:pt>
                <c:pt idx="6841">
                  <c:v>683.98</c:v>
                </c:pt>
                <c:pt idx="6842">
                  <c:v>684.08</c:v>
                </c:pt>
                <c:pt idx="6843">
                  <c:v>684.18</c:v>
                </c:pt>
                <c:pt idx="6844">
                  <c:v>684.28</c:v>
                </c:pt>
                <c:pt idx="6845">
                  <c:v>684.38</c:v>
                </c:pt>
                <c:pt idx="6846">
                  <c:v>684.48</c:v>
                </c:pt>
                <c:pt idx="6847">
                  <c:v>684.58</c:v>
                </c:pt>
                <c:pt idx="6848">
                  <c:v>684.68</c:v>
                </c:pt>
                <c:pt idx="6849">
                  <c:v>684.78</c:v>
                </c:pt>
                <c:pt idx="6850">
                  <c:v>684.88</c:v>
                </c:pt>
                <c:pt idx="6851">
                  <c:v>684.98</c:v>
                </c:pt>
                <c:pt idx="6852">
                  <c:v>685.08</c:v>
                </c:pt>
                <c:pt idx="6853">
                  <c:v>685.18</c:v>
                </c:pt>
                <c:pt idx="6854">
                  <c:v>685.28</c:v>
                </c:pt>
                <c:pt idx="6855">
                  <c:v>685.38</c:v>
                </c:pt>
                <c:pt idx="6856">
                  <c:v>685.48</c:v>
                </c:pt>
                <c:pt idx="6857">
                  <c:v>685.58</c:v>
                </c:pt>
                <c:pt idx="6858">
                  <c:v>685.68</c:v>
                </c:pt>
                <c:pt idx="6859">
                  <c:v>685.78</c:v>
                </c:pt>
                <c:pt idx="6860">
                  <c:v>685.88</c:v>
                </c:pt>
                <c:pt idx="6861">
                  <c:v>685.98</c:v>
                </c:pt>
                <c:pt idx="6862">
                  <c:v>686.08</c:v>
                </c:pt>
                <c:pt idx="6863">
                  <c:v>686.18</c:v>
                </c:pt>
                <c:pt idx="6864">
                  <c:v>686.28</c:v>
                </c:pt>
                <c:pt idx="6865">
                  <c:v>686.38</c:v>
                </c:pt>
                <c:pt idx="6866">
                  <c:v>686.48</c:v>
                </c:pt>
                <c:pt idx="6867">
                  <c:v>686.58</c:v>
                </c:pt>
                <c:pt idx="6868">
                  <c:v>686.68</c:v>
                </c:pt>
                <c:pt idx="6869">
                  <c:v>686.78</c:v>
                </c:pt>
                <c:pt idx="6870">
                  <c:v>686.88</c:v>
                </c:pt>
                <c:pt idx="6871">
                  <c:v>686.98</c:v>
                </c:pt>
                <c:pt idx="6872">
                  <c:v>687.08</c:v>
                </c:pt>
                <c:pt idx="6873">
                  <c:v>687.18</c:v>
                </c:pt>
                <c:pt idx="6874">
                  <c:v>687.28</c:v>
                </c:pt>
                <c:pt idx="6875">
                  <c:v>687.38</c:v>
                </c:pt>
                <c:pt idx="6876">
                  <c:v>687.48</c:v>
                </c:pt>
                <c:pt idx="6877">
                  <c:v>687.58</c:v>
                </c:pt>
                <c:pt idx="6878">
                  <c:v>687.68</c:v>
                </c:pt>
                <c:pt idx="6879">
                  <c:v>687.78</c:v>
                </c:pt>
                <c:pt idx="6880">
                  <c:v>687.88</c:v>
                </c:pt>
                <c:pt idx="6881">
                  <c:v>687.98</c:v>
                </c:pt>
                <c:pt idx="6882">
                  <c:v>688.08</c:v>
                </c:pt>
                <c:pt idx="6883">
                  <c:v>688.18</c:v>
                </c:pt>
                <c:pt idx="6884">
                  <c:v>688.28</c:v>
                </c:pt>
                <c:pt idx="6885">
                  <c:v>688.38</c:v>
                </c:pt>
                <c:pt idx="6886">
                  <c:v>688.48</c:v>
                </c:pt>
                <c:pt idx="6887">
                  <c:v>688.58</c:v>
                </c:pt>
                <c:pt idx="6888">
                  <c:v>688.68</c:v>
                </c:pt>
                <c:pt idx="6889">
                  <c:v>688.78</c:v>
                </c:pt>
                <c:pt idx="6890">
                  <c:v>688.88</c:v>
                </c:pt>
                <c:pt idx="6891">
                  <c:v>688.98</c:v>
                </c:pt>
                <c:pt idx="6892">
                  <c:v>689.08</c:v>
                </c:pt>
                <c:pt idx="6893">
                  <c:v>689.18</c:v>
                </c:pt>
                <c:pt idx="6894">
                  <c:v>689.28</c:v>
                </c:pt>
                <c:pt idx="6895">
                  <c:v>689.38</c:v>
                </c:pt>
                <c:pt idx="6896">
                  <c:v>689.48</c:v>
                </c:pt>
                <c:pt idx="6897">
                  <c:v>689.58</c:v>
                </c:pt>
                <c:pt idx="6898">
                  <c:v>689.68</c:v>
                </c:pt>
                <c:pt idx="6899">
                  <c:v>689.78</c:v>
                </c:pt>
                <c:pt idx="6900">
                  <c:v>689.88</c:v>
                </c:pt>
                <c:pt idx="6901">
                  <c:v>689.98</c:v>
                </c:pt>
                <c:pt idx="6902">
                  <c:v>690.08</c:v>
                </c:pt>
                <c:pt idx="6903">
                  <c:v>690.18</c:v>
                </c:pt>
                <c:pt idx="6904">
                  <c:v>690.28</c:v>
                </c:pt>
                <c:pt idx="6905">
                  <c:v>690.38</c:v>
                </c:pt>
                <c:pt idx="6906">
                  <c:v>690.48</c:v>
                </c:pt>
                <c:pt idx="6907">
                  <c:v>690.58</c:v>
                </c:pt>
                <c:pt idx="6908">
                  <c:v>690.68</c:v>
                </c:pt>
                <c:pt idx="6909">
                  <c:v>690.78</c:v>
                </c:pt>
                <c:pt idx="6910">
                  <c:v>690.88</c:v>
                </c:pt>
                <c:pt idx="6911">
                  <c:v>690.98</c:v>
                </c:pt>
                <c:pt idx="6912">
                  <c:v>691.08</c:v>
                </c:pt>
                <c:pt idx="6913">
                  <c:v>691.18</c:v>
                </c:pt>
                <c:pt idx="6914">
                  <c:v>691.28</c:v>
                </c:pt>
                <c:pt idx="6915">
                  <c:v>691.38</c:v>
                </c:pt>
                <c:pt idx="6916">
                  <c:v>691.48</c:v>
                </c:pt>
                <c:pt idx="6917">
                  <c:v>691.58</c:v>
                </c:pt>
                <c:pt idx="6918">
                  <c:v>691.68</c:v>
                </c:pt>
                <c:pt idx="6919">
                  <c:v>691.78</c:v>
                </c:pt>
                <c:pt idx="6920">
                  <c:v>691.88</c:v>
                </c:pt>
                <c:pt idx="6921">
                  <c:v>691.98</c:v>
                </c:pt>
                <c:pt idx="6922">
                  <c:v>692.08</c:v>
                </c:pt>
                <c:pt idx="6923">
                  <c:v>692.18</c:v>
                </c:pt>
                <c:pt idx="6924">
                  <c:v>692.28</c:v>
                </c:pt>
                <c:pt idx="6925">
                  <c:v>692.38</c:v>
                </c:pt>
                <c:pt idx="6926">
                  <c:v>692.48</c:v>
                </c:pt>
                <c:pt idx="6927">
                  <c:v>692.58</c:v>
                </c:pt>
                <c:pt idx="6928">
                  <c:v>692.68</c:v>
                </c:pt>
                <c:pt idx="6929">
                  <c:v>692.78</c:v>
                </c:pt>
                <c:pt idx="6930">
                  <c:v>692.88</c:v>
                </c:pt>
                <c:pt idx="6931">
                  <c:v>692.98</c:v>
                </c:pt>
                <c:pt idx="6932">
                  <c:v>693.08</c:v>
                </c:pt>
                <c:pt idx="6933">
                  <c:v>693.18</c:v>
                </c:pt>
                <c:pt idx="6934">
                  <c:v>693.28</c:v>
                </c:pt>
                <c:pt idx="6935">
                  <c:v>693.38</c:v>
                </c:pt>
                <c:pt idx="6936">
                  <c:v>693.48</c:v>
                </c:pt>
                <c:pt idx="6937">
                  <c:v>693.58</c:v>
                </c:pt>
                <c:pt idx="6938">
                  <c:v>693.68</c:v>
                </c:pt>
                <c:pt idx="6939">
                  <c:v>693.78</c:v>
                </c:pt>
                <c:pt idx="6940">
                  <c:v>693.88</c:v>
                </c:pt>
                <c:pt idx="6941">
                  <c:v>693.98</c:v>
                </c:pt>
                <c:pt idx="6942">
                  <c:v>694.08</c:v>
                </c:pt>
                <c:pt idx="6943">
                  <c:v>694.18</c:v>
                </c:pt>
                <c:pt idx="6944">
                  <c:v>694.28</c:v>
                </c:pt>
                <c:pt idx="6945">
                  <c:v>694.38</c:v>
                </c:pt>
                <c:pt idx="6946">
                  <c:v>694.48</c:v>
                </c:pt>
                <c:pt idx="6947">
                  <c:v>694.58</c:v>
                </c:pt>
                <c:pt idx="6948">
                  <c:v>694.68</c:v>
                </c:pt>
                <c:pt idx="6949">
                  <c:v>694.78</c:v>
                </c:pt>
                <c:pt idx="6950">
                  <c:v>694.88</c:v>
                </c:pt>
                <c:pt idx="6951">
                  <c:v>694.98</c:v>
                </c:pt>
                <c:pt idx="6952">
                  <c:v>695.08</c:v>
                </c:pt>
                <c:pt idx="6953">
                  <c:v>695.18</c:v>
                </c:pt>
                <c:pt idx="6954">
                  <c:v>695.28</c:v>
                </c:pt>
                <c:pt idx="6955">
                  <c:v>695.38</c:v>
                </c:pt>
                <c:pt idx="6956">
                  <c:v>695.48</c:v>
                </c:pt>
                <c:pt idx="6957">
                  <c:v>695.58</c:v>
                </c:pt>
                <c:pt idx="6958">
                  <c:v>695.68</c:v>
                </c:pt>
                <c:pt idx="6959">
                  <c:v>695.78</c:v>
                </c:pt>
                <c:pt idx="6960">
                  <c:v>695.88</c:v>
                </c:pt>
                <c:pt idx="6961">
                  <c:v>695.98</c:v>
                </c:pt>
                <c:pt idx="6962">
                  <c:v>696.08</c:v>
                </c:pt>
                <c:pt idx="6963">
                  <c:v>696.18</c:v>
                </c:pt>
                <c:pt idx="6964">
                  <c:v>696.28</c:v>
                </c:pt>
                <c:pt idx="6965">
                  <c:v>696.38</c:v>
                </c:pt>
                <c:pt idx="6966">
                  <c:v>696.48</c:v>
                </c:pt>
                <c:pt idx="6967">
                  <c:v>696.58</c:v>
                </c:pt>
                <c:pt idx="6968">
                  <c:v>696.68</c:v>
                </c:pt>
                <c:pt idx="6969">
                  <c:v>696.78</c:v>
                </c:pt>
                <c:pt idx="6970">
                  <c:v>696.88</c:v>
                </c:pt>
                <c:pt idx="6971">
                  <c:v>696.98</c:v>
                </c:pt>
                <c:pt idx="6972">
                  <c:v>697.08</c:v>
                </c:pt>
                <c:pt idx="6973">
                  <c:v>697.18</c:v>
                </c:pt>
                <c:pt idx="6974">
                  <c:v>697.28</c:v>
                </c:pt>
                <c:pt idx="6975">
                  <c:v>697.38</c:v>
                </c:pt>
                <c:pt idx="6976">
                  <c:v>697.48</c:v>
                </c:pt>
                <c:pt idx="6977">
                  <c:v>697.58</c:v>
                </c:pt>
                <c:pt idx="6978">
                  <c:v>697.68</c:v>
                </c:pt>
                <c:pt idx="6979">
                  <c:v>697.78</c:v>
                </c:pt>
                <c:pt idx="6980">
                  <c:v>697.88</c:v>
                </c:pt>
                <c:pt idx="6981">
                  <c:v>697.98</c:v>
                </c:pt>
                <c:pt idx="6982">
                  <c:v>698.08</c:v>
                </c:pt>
                <c:pt idx="6983">
                  <c:v>698.18</c:v>
                </c:pt>
                <c:pt idx="6984">
                  <c:v>698.28</c:v>
                </c:pt>
                <c:pt idx="6985">
                  <c:v>698.38</c:v>
                </c:pt>
                <c:pt idx="6986">
                  <c:v>698.48</c:v>
                </c:pt>
                <c:pt idx="6987">
                  <c:v>698.58</c:v>
                </c:pt>
                <c:pt idx="6988">
                  <c:v>698.68</c:v>
                </c:pt>
                <c:pt idx="6989">
                  <c:v>698.78</c:v>
                </c:pt>
                <c:pt idx="6990">
                  <c:v>698.88</c:v>
                </c:pt>
                <c:pt idx="6991">
                  <c:v>698.98</c:v>
                </c:pt>
                <c:pt idx="6992">
                  <c:v>699.08</c:v>
                </c:pt>
                <c:pt idx="6993">
                  <c:v>699.18</c:v>
                </c:pt>
                <c:pt idx="6994">
                  <c:v>699.28</c:v>
                </c:pt>
                <c:pt idx="6995">
                  <c:v>699.38</c:v>
                </c:pt>
                <c:pt idx="6996">
                  <c:v>699.48</c:v>
                </c:pt>
                <c:pt idx="6997">
                  <c:v>699.58</c:v>
                </c:pt>
                <c:pt idx="6998">
                  <c:v>699.68</c:v>
                </c:pt>
                <c:pt idx="6999">
                  <c:v>699.78</c:v>
                </c:pt>
                <c:pt idx="7000">
                  <c:v>699.88</c:v>
                </c:pt>
                <c:pt idx="7001">
                  <c:v>699.98</c:v>
                </c:pt>
                <c:pt idx="7002">
                  <c:v>700.08</c:v>
                </c:pt>
                <c:pt idx="7003">
                  <c:v>700.18</c:v>
                </c:pt>
                <c:pt idx="7004">
                  <c:v>700.28</c:v>
                </c:pt>
                <c:pt idx="7005">
                  <c:v>700.38</c:v>
                </c:pt>
                <c:pt idx="7006">
                  <c:v>700.48</c:v>
                </c:pt>
                <c:pt idx="7007">
                  <c:v>700.58</c:v>
                </c:pt>
                <c:pt idx="7008">
                  <c:v>700.68</c:v>
                </c:pt>
                <c:pt idx="7009">
                  <c:v>700.78</c:v>
                </c:pt>
                <c:pt idx="7010">
                  <c:v>700.88</c:v>
                </c:pt>
                <c:pt idx="7011">
                  <c:v>700.98</c:v>
                </c:pt>
                <c:pt idx="7012">
                  <c:v>701.08</c:v>
                </c:pt>
                <c:pt idx="7013">
                  <c:v>701.18</c:v>
                </c:pt>
                <c:pt idx="7014">
                  <c:v>701.28</c:v>
                </c:pt>
                <c:pt idx="7015">
                  <c:v>701.38</c:v>
                </c:pt>
                <c:pt idx="7016">
                  <c:v>701.48</c:v>
                </c:pt>
                <c:pt idx="7017">
                  <c:v>701.58</c:v>
                </c:pt>
                <c:pt idx="7018">
                  <c:v>701.68</c:v>
                </c:pt>
                <c:pt idx="7019">
                  <c:v>701.78</c:v>
                </c:pt>
                <c:pt idx="7020">
                  <c:v>701.88</c:v>
                </c:pt>
                <c:pt idx="7021">
                  <c:v>701.98</c:v>
                </c:pt>
                <c:pt idx="7022">
                  <c:v>702.08</c:v>
                </c:pt>
                <c:pt idx="7023">
                  <c:v>702.18</c:v>
                </c:pt>
                <c:pt idx="7024">
                  <c:v>702.28</c:v>
                </c:pt>
                <c:pt idx="7025">
                  <c:v>702.38</c:v>
                </c:pt>
                <c:pt idx="7026">
                  <c:v>702.48</c:v>
                </c:pt>
                <c:pt idx="7027">
                  <c:v>702.58</c:v>
                </c:pt>
                <c:pt idx="7028">
                  <c:v>702.68</c:v>
                </c:pt>
                <c:pt idx="7029">
                  <c:v>702.78</c:v>
                </c:pt>
                <c:pt idx="7030">
                  <c:v>702.88</c:v>
                </c:pt>
                <c:pt idx="7031">
                  <c:v>702.98</c:v>
                </c:pt>
                <c:pt idx="7032">
                  <c:v>703.08</c:v>
                </c:pt>
                <c:pt idx="7033">
                  <c:v>703.18</c:v>
                </c:pt>
                <c:pt idx="7034">
                  <c:v>703.28</c:v>
                </c:pt>
                <c:pt idx="7035">
                  <c:v>703.38</c:v>
                </c:pt>
                <c:pt idx="7036">
                  <c:v>703.48</c:v>
                </c:pt>
                <c:pt idx="7037">
                  <c:v>703.58</c:v>
                </c:pt>
                <c:pt idx="7038">
                  <c:v>703.68</c:v>
                </c:pt>
                <c:pt idx="7039">
                  <c:v>703.78</c:v>
                </c:pt>
                <c:pt idx="7040">
                  <c:v>703.88</c:v>
                </c:pt>
                <c:pt idx="7041">
                  <c:v>703.98</c:v>
                </c:pt>
                <c:pt idx="7042">
                  <c:v>704.08</c:v>
                </c:pt>
                <c:pt idx="7043">
                  <c:v>704.18</c:v>
                </c:pt>
                <c:pt idx="7044">
                  <c:v>704.28</c:v>
                </c:pt>
                <c:pt idx="7045">
                  <c:v>704.38</c:v>
                </c:pt>
                <c:pt idx="7046">
                  <c:v>704.48</c:v>
                </c:pt>
                <c:pt idx="7047">
                  <c:v>704.58</c:v>
                </c:pt>
                <c:pt idx="7048">
                  <c:v>704.68</c:v>
                </c:pt>
                <c:pt idx="7049">
                  <c:v>704.78</c:v>
                </c:pt>
                <c:pt idx="7050">
                  <c:v>704.88</c:v>
                </c:pt>
                <c:pt idx="7051">
                  <c:v>704.98</c:v>
                </c:pt>
                <c:pt idx="7052">
                  <c:v>705.08</c:v>
                </c:pt>
                <c:pt idx="7053">
                  <c:v>705.18</c:v>
                </c:pt>
                <c:pt idx="7054">
                  <c:v>705.28</c:v>
                </c:pt>
                <c:pt idx="7055">
                  <c:v>705.38</c:v>
                </c:pt>
                <c:pt idx="7056">
                  <c:v>705.48</c:v>
                </c:pt>
                <c:pt idx="7057">
                  <c:v>705.58</c:v>
                </c:pt>
                <c:pt idx="7058">
                  <c:v>705.68</c:v>
                </c:pt>
                <c:pt idx="7059">
                  <c:v>705.78</c:v>
                </c:pt>
                <c:pt idx="7060">
                  <c:v>705.88</c:v>
                </c:pt>
                <c:pt idx="7061">
                  <c:v>705.98</c:v>
                </c:pt>
                <c:pt idx="7062">
                  <c:v>706.08</c:v>
                </c:pt>
                <c:pt idx="7063">
                  <c:v>706.18</c:v>
                </c:pt>
                <c:pt idx="7064">
                  <c:v>706.28</c:v>
                </c:pt>
                <c:pt idx="7065">
                  <c:v>706.38</c:v>
                </c:pt>
                <c:pt idx="7066">
                  <c:v>706.48</c:v>
                </c:pt>
                <c:pt idx="7067">
                  <c:v>706.58</c:v>
                </c:pt>
                <c:pt idx="7068">
                  <c:v>706.68</c:v>
                </c:pt>
                <c:pt idx="7069">
                  <c:v>706.78</c:v>
                </c:pt>
                <c:pt idx="7070">
                  <c:v>706.88</c:v>
                </c:pt>
                <c:pt idx="7071">
                  <c:v>706.98</c:v>
                </c:pt>
                <c:pt idx="7072">
                  <c:v>707.08</c:v>
                </c:pt>
                <c:pt idx="7073">
                  <c:v>707.18</c:v>
                </c:pt>
                <c:pt idx="7074">
                  <c:v>707.28</c:v>
                </c:pt>
                <c:pt idx="7075">
                  <c:v>707.38</c:v>
                </c:pt>
                <c:pt idx="7076">
                  <c:v>707.48</c:v>
                </c:pt>
                <c:pt idx="7077">
                  <c:v>707.58</c:v>
                </c:pt>
                <c:pt idx="7078">
                  <c:v>707.68</c:v>
                </c:pt>
                <c:pt idx="7079">
                  <c:v>707.78</c:v>
                </c:pt>
                <c:pt idx="7080">
                  <c:v>707.88</c:v>
                </c:pt>
                <c:pt idx="7081">
                  <c:v>707.98</c:v>
                </c:pt>
                <c:pt idx="7082">
                  <c:v>708.08</c:v>
                </c:pt>
                <c:pt idx="7083">
                  <c:v>708.18</c:v>
                </c:pt>
                <c:pt idx="7084">
                  <c:v>708.28</c:v>
                </c:pt>
                <c:pt idx="7085">
                  <c:v>708.38</c:v>
                </c:pt>
                <c:pt idx="7086">
                  <c:v>708.48</c:v>
                </c:pt>
                <c:pt idx="7087">
                  <c:v>708.58</c:v>
                </c:pt>
                <c:pt idx="7088">
                  <c:v>708.68</c:v>
                </c:pt>
                <c:pt idx="7089">
                  <c:v>708.78</c:v>
                </c:pt>
                <c:pt idx="7090">
                  <c:v>708.88</c:v>
                </c:pt>
                <c:pt idx="7091">
                  <c:v>708.98</c:v>
                </c:pt>
                <c:pt idx="7092">
                  <c:v>709.08</c:v>
                </c:pt>
                <c:pt idx="7093">
                  <c:v>709.18</c:v>
                </c:pt>
                <c:pt idx="7094">
                  <c:v>709.28</c:v>
                </c:pt>
                <c:pt idx="7095">
                  <c:v>709.38</c:v>
                </c:pt>
                <c:pt idx="7096">
                  <c:v>709.48</c:v>
                </c:pt>
                <c:pt idx="7097">
                  <c:v>709.58</c:v>
                </c:pt>
                <c:pt idx="7098">
                  <c:v>709.68</c:v>
                </c:pt>
                <c:pt idx="7099">
                  <c:v>709.78</c:v>
                </c:pt>
                <c:pt idx="7100">
                  <c:v>709.88</c:v>
                </c:pt>
                <c:pt idx="7101">
                  <c:v>709.98</c:v>
                </c:pt>
                <c:pt idx="7102">
                  <c:v>710.08</c:v>
                </c:pt>
                <c:pt idx="7103">
                  <c:v>710.18</c:v>
                </c:pt>
                <c:pt idx="7104">
                  <c:v>710.28</c:v>
                </c:pt>
                <c:pt idx="7105">
                  <c:v>710.38</c:v>
                </c:pt>
                <c:pt idx="7106">
                  <c:v>710.48</c:v>
                </c:pt>
                <c:pt idx="7107">
                  <c:v>710.58</c:v>
                </c:pt>
                <c:pt idx="7108">
                  <c:v>710.68</c:v>
                </c:pt>
                <c:pt idx="7109">
                  <c:v>710.78</c:v>
                </c:pt>
                <c:pt idx="7110">
                  <c:v>710.88</c:v>
                </c:pt>
                <c:pt idx="7111">
                  <c:v>710.98</c:v>
                </c:pt>
                <c:pt idx="7112">
                  <c:v>711.08</c:v>
                </c:pt>
                <c:pt idx="7113">
                  <c:v>711.18</c:v>
                </c:pt>
                <c:pt idx="7114">
                  <c:v>711.28</c:v>
                </c:pt>
                <c:pt idx="7115">
                  <c:v>711.38</c:v>
                </c:pt>
                <c:pt idx="7116">
                  <c:v>711.48</c:v>
                </c:pt>
                <c:pt idx="7117">
                  <c:v>711.58</c:v>
                </c:pt>
                <c:pt idx="7118">
                  <c:v>711.68</c:v>
                </c:pt>
                <c:pt idx="7119">
                  <c:v>711.78</c:v>
                </c:pt>
                <c:pt idx="7120">
                  <c:v>711.88</c:v>
                </c:pt>
                <c:pt idx="7121">
                  <c:v>711.98</c:v>
                </c:pt>
                <c:pt idx="7122">
                  <c:v>712.08</c:v>
                </c:pt>
                <c:pt idx="7123">
                  <c:v>712.18</c:v>
                </c:pt>
                <c:pt idx="7124">
                  <c:v>712.28</c:v>
                </c:pt>
                <c:pt idx="7125">
                  <c:v>712.38</c:v>
                </c:pt>
                <c:pt idx="7126">
                  <c:v>712.48</c:v>
                </c:pt>
                <c:pt idx="7127">
                  <c:v>712.58</c:v>
                </c:pt>
                <c:pt idx="7128">
                  <c:v>712.68</c:v>
                </c:pt>
                <c:pt idx="7129">
                  <c:v>712.78</c:v>
                </c:pt>
                <c:pt idx="7130">
                  <c:v>712.88</c:v>
                </c:pt>
                <c:pt idx="7131">
                  <c:v>712.98</c:v>
                </c:pt>
                <c:pt idx="7132">
                  <c:v>713.08</c:v>
                </c:pt>
                <c:pt idx="7133">
                  <c:v>713.18</c:v>
                </c:pt>
                <c:pt idx="7134">
                  <c:v>713.28</c:v>
                </c:pt>
                <c:pt idx="7135">
                  <c:v>713.38</c:v>
                </c:pt>
                <c:pt idx="7136">
                  <c:v>713.48</c:v>
                </c:pt>
                <c:pt idx="7137">
                  <c:v>713.58</c:v>
                </c:pt>
                <c:pt idx="7138">
                  <c:v>713.68</c:v>
                </c:pt>
                <c:pt idx="7139">
                  <c:v>713.78</c:v>
                </c:pt>
                <c:pt idx="7140">
                  <c:v>713.88</c:v>
                </c:pt>
                <c:pt idx="7141">
                  <c:v>713.98</c:v>
                </c:pt>
                <c:pt idx="7142">
                  <c:v>714.08</c:v>
                </c:pt>
                <c:pt idx="7143">
                  <c:v>714.18</c:v>
                </c:pt>
                <c:pt idx="7144">
                  <c:v>714.28</c:v>
                </c:pt>
                <c:pt idx="7145">
                  <c:v>714.38</c:v>
                </c:pt>
                <c:pt idx="7146">
                  <c:v>714.48</c:v>
                </c:pt>
                <c:pt idx="7147">
                  <c:v>714.58</c:v>
                </c:pt>
                <c:pt idx="7148">
                  <c:v>714.68</c:v>
                </c:pt>
                <c:pt idx="7149">
                  <c:v>714.78</c:v>
                </c:pt>
                <c:pt idx="7150">
                  <c:v>714.88</c:v>
                </c:pt>
                <c:pt idx="7151">
                  <c:v>714.98</c:v>
                </c:pt>
                <c:pt idx="7152">
                  <c:v>715.08</c:v>
                </c:pt>
                <c:pt idx="7153">
                  <c:v>715.18</c:v>
                </c:pt>
                <c:pt idx="7154">
                  <c:v>715.28</c:v>
                </c:pt>
                <c:pt idx="7155">
                  <c:v>715.38</c:v>
                </c:pt>
                <c:pt idx="7156">
                  <c:v>715.48</c:v>
                </c:pt>
                <c:pt idx="7157">
                  <c:v>715.58</c:v>
                </c:pt>
                <c:pt idx="7158">
                  <c:v>715.68</c:v>
                </c:pt>
                <c:pt idx="7159">
                  <c:v>715.78</c:v>
                </c:pt>
                <c:pt idx="7160">
                  <c:v>715.88</c:v>
                </c:pt>
                <c:pt idx="7161">
                  <c:v>715.98</c:v>
                </c:pt>
                <c:pt idx="7162">
                  <c:v>716.08</c:v>
                </c:pt>
                <c:pt idx="7163">
                  <c:v>716.18</c:v>
                </c:pt>
                <c:pt idx="7164">
                  <c:v>716.28</c:v>
                </c:pt>
                <c:pt idx="7165">
                  <c:v>716.38</c:v>
                </c:pt>
                <c:pt idx="7166">
                  <c:v>716.48</c:v>
                </c:pt>
                <c:pt idx="7167">
                  <c:v>716.58</c:v>
                </c:pt>
                <c:pt idx="7168">
                  <c:v>716.68</c:v>
                </c:pt>
                <c:pt idx="7169">
                  <c:v>716.78</c:v>
                </c:pt>
                <c:pt idx="7170">
                  <c:v>716.88</c:v>
                </c:pt>
                <c:pt idx="7171">
                  <c:v>716.98</c:v>
                </c:pt>
                <c:pt idx="7172">
                  <c:v>717.08</c:v>
                </c:pt>
                <c:pt idx="7173">
                  <c:v>717.18</c:v>
                </c:pt>
                <c:pt idx="7174">
                  <c:v>717.28</c:v>
                </c:pt>
                <c:pt idx="7175">
                  <c:v>717.38</c:v>
                </c:pt>
                <c:pt idx="7176">
                  <c:v>717.48</c:v>
                </c:pt>
                <c:pt idx="7177">
                  <c:v>717.58</c:v>
                </c:pt>
                <c:pt idx="7178">
                  <c:v>717.68</c:v>
                </c:pt>
                <c:pt idx="7179">
                  <c:v>717.78</c:v>
                </c:pt>
                <c:pt idx="7180">
                  <c:v>717.88</c:v>
                </c:pt>
                <c:pt idx="7181">
                  <c:v>717.98</c:v>
                </c:pt>
                <c:pt idx="7182">
                  <c:v>718.08</c:v>
                </c:pt>
                <c:pt idx="7183">
                  <c:v>718.18</c:v>
                </c:pt>
                <c:pt idx="7184">
                  <c:v>718.28</c:v>
                </c:pt>
                <c:pt idx="7185">
                  <c:v>718.38</c:v>
                </c:pt>
                <c:pt idx="7186">
                  <c:v>718.48</c:v>
                </c:pt>
                <c:pt idx="7187">
                  <c:v>718.58</c:v>
                </c:pt>
                <c:pt idx="7188">
                  <c:v>718.68</c:v>
                </c:pt>
                <c:pt idx="7189">
                  <c:v>718.78</c:v>
                </c:pt>
                <c:pt idx="7190">
                  <c:v>718.88</c:v>
                </c:pt>
                <c:pt idx="7191">
                  <c:v>718.98</c:v>
                </c:pt>
                <c:pt idx="7192">
                  <c:v>719.08</c:v>
                </c:pt>
                <c:pt idx="7193">
                  <c:v>719.18</c:v>
                </c:pt>
                <c:pt idx="7194">
                  <c:v>719.28</c:v>
                </c:pt>
                <c:pt idx="7195">
                  <c:v>719.38</c:v>
                </c:pt>
                <c:pt idx="7196">
                  <c:v>719.48</c:v>
                </c:pt>
                <c:pt idx="7197">
                  <c:v>719.58</c:v>
                </c:pt>
                <c:pt idx="7198">
                  <c:v>719.68</c:v>
                </c:pt>
                <c:pt idx="7199">
                  <c:v>719.78</c:v>
                </c:pt>
                <c:pt idx="7200">
                  <c:v>719.88</c:v>
                </c:pt>
                <c:pt idx="7201">
                  <c:v>719.98</c:v>
                </c:pt>
                <c:pt idx="7202">
                  <c:v>720.08</c:v>
                </c:pt>
                <c:pt idx="7203">
                  <c:v>720.18</c:v>
                </c:pt>
                <c:pt idx="7204">
                  <c:v>720.28</c:v>
                </c:pt>
                <c:pt idx="7205">
                  <c:v>720.38</c:v>
                </c:pt>
                <c:pt idx="7206">
                  <c:v>720.48</c:v>
                </c:pt>
                <c:pt idx="7207">
                  <c:v>720.58</c:v>
                </c:pt>
                <c:pt idx="7208">
                  <c:v>720.68</c:v>
                </c:pt>
                <c:pt idx="7209">
                  <c:v>720.78</c:v>
                </c:pt>
                <c:pt idx="7210">
                  <c:v>720.88</c:v>
                </c:pt>
                <c:pt idx="7211">
                  <c:v>720.98</c:v>
                </c:pt>
                <c:pt idx="7212">
                  <c:v>721.08</c:v>
                </c:pt>
                <c:pt idx="7213">
                  <c:v>721.18</c:v>
                </c:pt>
                <c:pt idx="7214">
                  <c:v>721.28</c:v>
                </c:pt>
                <c:pt idx="7215">
                  <c:v>721.38</c:v>
                </c:pt>
                <c:pt idx="7216">
                  <c:v>721.48</c:v>
                </c:pt>
                <c:pt idx="7217">
                  <c:v>721.58</c:v>
                </c:pt>
                <c:pt idx="7218">
                  <c:v>721.68</c:v>
                </c:pt>
                <c:pt idx="7219">
                  <c:v>721.78</c:v>
                </c:pt>
                <c:pt idx="7220">
                  <c:v>721.88</c:v>
                </c:pt>
                <c:pt idx="7221">
                  <c:v>721.98</c:v>
                </c:pt>
                <c:pt idx="7222">
                  <c:v>722.08</c:v>
                </c:pt>
                <c:pt idx="7223">
                  <c:v>722.18</c:v>
                </c:pt>
                <c:pt idx="7224">
                  <c:v>722.28</c:v>
                </c:pt>
                <c:pt idx="7225">
                  <c:v>722.38</c:v>
                </c:pt>
                <c:pt idx="7226">
                  <c:v>722.48</c:v>
                </c:pt>
                <c:pt idx="7227">
                  <c:v>722.58</c:v>
                </c:pt>
                <c:pt idx="7228">
                  <c:v>722.68</c:v>
                </c:pt>
                <c:pt idx="7229">
                  <c:v>722.78</c:v>
                </c:pt>
                <c:pt idx="7230">
                  <c:v>722.88</c:v>
                </c:pt>
                <c:pt idx="7231">
                  <c:v>722.98</c:v>
                </c:pt>
                <c:pt idx="7232">
                  <c:v>723.08</c:v>
                </c:pt>
                <c:pt idx="7233">
                  <c:v>723.18</c:v>
                </c:pt>
                <c:pt idx="7234">
                  <c:v>723.28</c:v>
                </c:pt>
                <c:pt idx="7235">
                  <c:v>723.38</c:v>
                </c:pt>
                <c:pt idx="7236">
                  <c:v>723.48</c:v>
                </c:pt>
                <c:pt idx="7237">
                  <c:v>723.58</c:v>
                </c:pt>
                <c:pt idx="7238">
                  <c:v>723.68</c:v>
                </c:pt>
                <c:pt idx="7239">
                  <c:v>723.78</c:v>
                </c:pt>
                <c:pt idx="7240">
                  <c:v>723.88</c:v>
                </c:pt>
                <c:pt idx="7241">
                  <c:v>723.98</c:v>
                </c:pt>
                <c:pt idx="7242">
                  <c:v>724.08</c:v>
                </c:pt>
                <c:pt idx="7243">
                  <c:v>724.18</c:v>
                </c:pt>
                <c:pt idx="7244">
                  <c:v>724.28</c:v>
                </c:pt>
                <c:pt idx="7245">
                  <c:v>724.38</c:v>
                </c:pt>
                <c:pt idx="7246">
                  <c:v>724.48</c:v>
                </c:pt>
                <c:pt idx="7247">
                  <c:v>724.58</c:v>
                </c:pt>
                <c:pt idx="7248">
                  <c:v>724.68</c:v>
                </c:pt>
                <c:pt idx="7249">
                  <c:v>724.78</c:v>
                </c:pt>
                <c:pt idx="7250">
                  <c:v>724.88</c:v>
                </c:pt>
                <c:pt idx="7251">
                  <c:v>724.98</c:v>
                </c:pt>
                <c:pt idx="7252">
                  <c:v>725.08</c:v>
                </c:pt>
                <c:pt idx="7253">
                  <c:v>725.18</c:v>
                </c:pt>
                <c:pt idx="7254">
                  <c:v>725.28</c:v>
                </c:pt>
                <c:pt idx="7255">
                  <c:v>725.38</c:v>
                </c:pt>
                <c:pt idx="7256">
                  <c:v>725.48</c:v>
                </c:pt>
                <c:pt idx="7257">
                  <c:v>725.58</c:v>
                </c:pt>
                <c:pt idx="7258">
                  <c:v>725.68</c:v>
                </c:pt>
                <c:pt idx="7259">
                  <c:v>725.78</c:v>
                </c:pt>
                <c:pt idx="7260">
                  <c:v>725.88</c:v>
                </c:pt>
                <c:pt idx="7261">
                  <c:v>725.98</c:v>
                </c:pt>
                <c:pt idx="7262">
                  <c:v>726.08</c:v>
                </c:pt>
                <c:pt idx="7263">
                  <c:v>726.18</c:v>
                </c:pt>
                <c:pt idx="7264">
                  <c:v>726.28</c:v>
                </c:pt>
                <c:pt idx="7265">
                  <c:v>726.38</c:v>
                </c:pt>
                <c:pt idx="7266">
                  <c:v>726.48</c:v>
                </c:pt>
                <c:pt idx="7267">
                  <c:v>726.58</c:v>
                </c:pt>
                <c:pt idx="7268">
                  <c:v>726.68</c:v>
                </c:pt>
                <c:pt idx="7269">
                  <c:v>726.78</c:v>
                </c:pt>
                <c:pt idx="7270">
                  <c:v>726.88</c:v>
                </c:pt>
                <c:pt idx="7271">
                  <c:v>726.98</c:v>
                </c:pt>
                <c:pt idx="7272">
                  <c:v>727.08</c:v>
                </c:pt>
                <c:pt idx="7273">
                  <c:v>727.18</c:v>
                </c:pt>
                <c:pt idx="7274">
                  <c:v>727.28</c:v>
                </c:pt>
                <c:pt idx="7275">
                  <c:v>727.38</c:v>
                </c:pt>
                <c:pt idx="7276">
                  <c:v>727.48</c:v>
                </c:pt>
                <c:pt idx="7277">
                  <c:v>727.58</c:v>
                </c:pt>
                <c:pt idx="7278">
                  <c:v>727.68</c:v>
                </c:pt>
                <c:pt idx="7279">
                  <c:v>727.78</c:v>
                </c:pt>
                <c:pt idx="7280">
                  <c:v>727.88</c:v>
                </c:pt>
                <c:pt idx="7281">
                  <c:v>727.98</c:v>
                </c:pt>
                <c:pt idx="7282">
                  <c:v>728.08</c:v>
                </c:pt>
                <c:pt idx="7283">
                  <c:v>728.18</c:v>
                </c:pt>
                <c:pt idx="7284">
                  <c:v>728.28</c:v>
                </c:pt>
                <c:pt idx="7285">
                  <c:v>728.38</c:v>
                </c:pt>
                <c:pt idx="7286">
                  <c:v>728.48</c:v>
                </c:pt>
                <c:pt idx="7287">
                  <c:v>728.58</c:v>
                </c:pt>
                <c:pt idx="7288">
                  <c:v>728.68</c:v>
                </c:pt>
                <c:pt idx="7289">
                  <c:v>728.78</c:v>
                </c:pt>
                <c:pt idx="7290">
                  <c:v>728.88</c:v>
                </c:pt>
                <c:pt idx="7291">
                  <c:v>728.98</c:v>
                </c:pt>
                <c:pt idx="7292">
                  <c:v>729.08</c:v>
                </c:pt>
                <c:pt idx="7293">
                  <c:v>729.18</c:v>
                </c:pt>
                <c:pt idx="7294">
                  <c:v>729.28</c:v>
                </c:pt>
                <c:pt idx="7295">
                  <c:v>729.38</c:v>
                </c:pt>
                <c:pt idx="7296">
                  <c:v>729.48</c:v>
                </c:pt>
                <c:pt idx="7297">
                  <c:v>729.58</c:v>
                </c:pt>
                <c:pt idx="7298">
                  <c:v>729.68</c:v>
                </c:pt>
                <c:pt idx="7299">
                  <c:v>729.78</c:v>
                </c:pt>
                <c:pt idx="7300">
                  <c:v>729.88</c:v>
                </c:pt>
                <c:pt idx="7301">
                  <c:v>729.98</c:v>
                </c:pt>
                <c:pt idx="7302">
                  <c:v>730.08</c:v>
                </c:pt>
                <c:pt idx="7303">
                  <c:v>730.18</c:v>
                </c:pt>
                <c:pt idx="7304">
                  <c:v>730.28</c:v>
                </c:pt>
                <c:pt idx="7305">
                  <c:v>730.38</c:v>
                </c:pt>
                <c:pt idx="7306">
                  <c:v>730.48</c:v>
                </c:pt>
                <c:pt idx="7307">
                  <c:v>730.58</c:v>
                </c:pt>
                <c:pt idx="7308">
                  <c:v>730.68</c:v>
                </c:pt>
                <c:pt idx="7309">
                  <c:v>730.78</c:v>
                </c:pt>
                <c:pt idx="7310">
                  <c:v>730.88</c:v>
                </c:pt>
                <c:pt idx="7311">
                  <c:v>730.98</c:v>
                </c:pt>
                <c:pt idx="7312">
                  <c:v>731.08</c:v>
                </c:pt>
                <c:pt idx="7313">
                  <c:v>731.18</c:v>
                </c:pt>
                <c:pt idx="7314">
                  <c:v>731.28</c:v>
                </c:pt>
                <c:pt idx="7315">
                  <c:v>731.38</c:v>
                </c:pt>
                <c:pt idx="7316">
                  <c:v>731.48</c:v>
                </c:pt>
                <c:pt idx="7317">
                  <c:v>731.58</c:v>
                </c:pt>
                <c:pt idx="7318">
                  <c:v>731.68</c:v>
                </c:pt>
                <c:pt idx="7319">
                  <c:v>731.78</c:v>
                </c:pt>
                <c:pt idx="7320">
                  <c:v>731.88</c:v>
                </c:pt>
                <c:pt idx="7321">
                  <c:v>731.98</c:v>
                </c:pt>
                <c:pt idx="7322">
                  <c:v>732.08</c:v>
                </c:pt>
                <c:pt idx="7323">
                  <c:v>732.18</c:v>
                </c:pt>
                <c:pt idx="7324">
                  <c:v>732.28</c:v>
                </c:pt>
                <c:pt idx="7325">
                  <c:v>732.38</c:v>
                </c:pt>
                <c:pt idx="7326">
                  <c:v>732.48</c:v>
                </c:pt>
                <c:pt idx="7327">
                  <c:v>732.58</c:v>
                </c:pt>
                <c:pt idx="7328">
                  <c:v>732.68</c:v>
                </c:pt>
                <c:pt idx="7329">
                  <c:v>732.78</c:v>
                </c:pt>
                <c:pt idx="7330">
                  <c:v>732.88</c:v>
                </c:pt>
                <c:pt idx="7331">
                  <c:v>732.98</c:v>
                </c:pt>
                <c:pt idx="7332">
                  <c:v>733.08</c:v>
                </c:pt>
                <c:pt idx="7333">
                  <c:v>733.18</c:v>
                </c:pt>
                <c:pt idx="7334">
                  <c:v>733.28</c:v>
                </c:pt>
                <c:pt idx="7335">
                  <c:v>733.38</c:v>
                </c:pt>
                <c:pt idx="7336">
                  <c:v>733.48</c:v>
                </c:pt>
                <c:pt idx="7337">
                  <c:v>733.58</c:v>
                </c:pt>
                <c:pt idx="7338">
                  <c:v>733.68</c:v>
                </c:pt>
                <c:pt idx="7339">
                  <c:v>733.78</c:v>
                </c:pt>
                <c:pt idx="7340">
                  <c:v>733.88</c:v>
                </c:pt>
                <c:pt idx="7341">
                  <c:v>733.98</c:v>
                </c:pt>
                <c:pt idx="7342">
                  <c:v>734.08</c:v>
                </c:pt>
                <c:pt idx="7343">
                  <c:v>734.18</c:v>
                </c:pt>
                <c:pt idx="7344">
                  <c:v>734.28</c:v>
                </c:pt>
                <c:pt idx="7345">
                  <c:v>734.38</c:v>
                </c:pt>
                <c:pt idx="7346">
                  <c:v>734.48</c:v>
                </c:pt>
                <c:pt idx="7347">
                  <c:v>734.58</c:v>
                </c:pt>
                <c:pt idx="7348">
                  <c:v>734.68</c:v>
                </c:pt>
                <c:pt idx="7349">
                  <c:v>734.78</c:v>
                </c:pt>
                <c:pt idx="7350">
                  <c:v>734.88</c:v>
                </c:pt>
                <c:pt idx="7351">
                  <c:v>734.98</c:v>
                </c:pt>
                <c:pt idx="7352">
                  <c:v>735.08</c:v>
                </c:pt>
                <c:pt idx="7353">
                  <c:v>735.18</c:v>
                </c:pt>
                <c:pt idx="7354">
                  <c:v>735.28</c:v>
                </c:pt>
                <c:pt idx="7355">
                  <c:v>735.38</c:v>
                </c:pt>
                <c:pt idx="7356">
                  <c:v>735.48</c:v>
                </c:pt>
                <c:pt idx="7357">
                  <c:v>735.58</c:v>
                </c:pt>
                <c:pt idx="7358">
                  <c:v>735.68</c:v>
                </c:pt>
                <c:pt idx="7359">
                  <c:v>735.78</c:v>
                </c:pt>
                <c:pt idx="7360">
                  <c:v>735.88</c:v>
                </c:pt>
                <c:pt idx="7361">
                  <c:v>735.98</c:v>
                </c:pt>
                <c:pt idx="7362">
                  <c:v>736.08</c:v>
                </c:pt>
                <c:pt idx="7363">
                  <c:v>736.18</c:v>
                </c:pt>
                <c:pt idx="7364">
                  <c:v>736.28</c:v>
                </c:pt>
                <c:pt idx="7365">
                  <c:v>736.38</c:v>
                </c:pt>
                <c:pt idx="7366">
                  <c:v>736.48</c:v>
                </c:pt>
                <c:pt idx="7367">
                  <c:v>736.58</c:v>
                </c:pt>
                <c:pt idx="7368">
                  <c:v>736.68</c:v>
                </c:pt>
                <c:pt idx="7369">
                  <c:v>736.78</c:v>
                </c:pt>
                <c:pt idx="7370">
                  <c:v>736.88</c:v>
                </c:pt>
                <c:pt idx="7371">
                  <c:v>736.98</c:v>
                </c:pt>
                <c:pt idx="7372">
                  <c:v>737.08</c:v>
                </c:pt>
                <c:pt idx="7373">
                  <c:v>737.18</c:v>
                </c:pt>
                <c:pt idx="7374">
                  <c:v>737.28</c:v>
                </c:pt>
                <c:pt idx="7375">
                  <c:v>737.38</c:v>
                </c:pt>
                <c:pt idx="7376">
                  <c:v>737.48</c:v>
                </c:pt>
                <c:pt idx="7377">
                  <c:v>737.58</c:v>
                </c:pt>
                <c:pt idx="7378">
                  <c:v>737.68</c:v>
                </c:pt>
                <c:pt idx="7379">
                  <c:v>737.78</c:v>
                </c:pt>
                <c:pt idx="7380">
                  <c:v>737.88</c:v>
                </c:pt>
                <c:pt idx="7381">
                  <c:v>737.98</c:v>
                </c:pt>
                <c:pt idx="7382">
                  <c:v>738.08</c:v>
                </c:pt>
                <c:pt idx="7383">
                  <c:v>738.18</c:v>
                </c:pt>
                <c:pt idx="7384">
                  <c:v>738.28</c:v>
                </c:pt>
                <c:pt idx="7385">
                  <c:v>738.38</c:v>
                </c:pt>
                <c:pt idx="7386">
                  <c:v>738.48</c:v>
                </c:pt>
                <c:pt idx="7387">
                  <c:v>738.58</c:v>
                </c:pt>
                <c:pt idx="7388">
                  <c:v>738.68</c:v>
                </c:pt>
                <c:pt idx="7389">
                  <c:v>738.78</c:v>
                </c:pt>
                <c:pt idx="7390">
                  <c:v>738.88</c:v>
                </c:pt>
                <c:pt idx="7391">
                  <c:v>738.98</c:v>
                </c:pt>
                <c:pt idx="7392">
                  <c:v>739.08</c:v>
                </c:pt>
                <c:pt idx="7393">
                  <c:v>739.18</c:v>
                </c:pt>
                <c:pt idx="7394">
                  <c:v>739.28</c:v>
                </c:pt>
                <c:pt idx="7395">
                  <c:v>739.38</c:v>
                </c:pt>
                <c:pt idx="7396">
                  <c:v>739.48</c:v>
                </c:pt>
                <c:pt idx="7397">
                  <c:v>739.58</c:v>
                </c:pt>
                <c:pt idx="7398">
                  <c:v>739.68</c:v>
                </c:pt>
                <c:pt idx="7399">
                  <c:v>739.78</c:v>
                </c:pt>
                <c:pt idx="7400">
                  <c:v>739.88</c:v>
                </c:pt>
                <c:pt idx="7401">
                  <c:v>739.98</c:v>
                </c:pt>
                <c:pt idx="7402">
                  <c:v>740.08</c:v>
                </c:pt>
                <c:pt idx="7403">
                  <c:v>740.18</c:v>
                </c:pt>
                <c:pt idx="7404">
                  <c:v>740.28</c:v>
                </c:pt>
                <c:pt idx="7405">
                  <c:v>740.38</c:v>
                </c:pt>
                <c:pt idx="7406">
                  <c:v>740.48</c:v>
                </c:pt>
                <c:pt idx="7407">
                  <c:v>740.58</c:v>
                </c:pt>
                <c:pt idx="7408">
                  <c:v>740.68</c:v>
                </c:pt>
                <c:pt idx="7409">
                  <c:v>740.78</c:v>
                </c:pt>
                <c:pt idx="7410">
                  <c:v>740.88</c:v>
                </c:pt>
                <c:pt idx="7411">
                  <c:v>740.98</c:v>
                </c:pt>
                <c:pt idx="7412">
                  <c:v>741.08</c:v>
                </c:pt>
                <c:pt idx="7413">
                  <c:v>741.18</c:v>
                </c:pt>
                <c:pt idx="7414">
                  <c:v>741.28</c:v>
                </c:pt>
                <c:pt idx="7415">
                  <c:v>741.38</c:v>
                </c:pt>
                <c:pt idx="7416">
                  <c:v>741.48</c:v>
                </c:pt>
                <c:pt idx="7417">
                  <c:v>741.58</c:v>
                </c:pt>
                <c:pt idx="7418">
                  <c:v>741.68</c:v>
                </c:pt>
                <c:pt idx="7419">
                  <c:v>741.78</c:v>
                </c:pt>
                <c:pt idx="7420">
                  <c:v>741.88</c:v>
                </c:pt>
                <c:pt idx="7421">
                  <c:v>741.98</c:v>
                </c:pt>
                <c:pt idx="7422">
                  <c:v>742.08</c:v>
                </c:pt>
                <c:pt idx="7423">
                  <c:v>742.18</c:v>
                </c:pt>
                <c:pt idx="7424">
                  <c:v>742.28</c:v>
                </c:pt>
                <c:pt idx="7425">
                  <c:v>742.38</c:v>
                </c:pt>
                <c:pt idx="7426">
                  <c:v>742.48</c:v>
                </c:pt>
                <c:pt idx="7427">
                  <c:v>742.58</c:v>
                </c:pt>
                <c:pt idx="7428">
                  <c:v>742.68</c:v>
                </c:pt>
                <c:pt idx="7429">
                  <c:v>742.78</c:v>
                </c:pt>
                <c:pt idx="7430">
                  <c:v>742.88</c:v>
                </c:pt>
                <c:pt idx="7431">
                  <c:v>742.98</c:v>
                </c:pt>
                <c:pt idx="7432">
                  <c:v>743.08</c:v>
                </c:pt>
                <c:pt idx="7433">
                  <c:v>743.18</c:v>
                </c:pt>
                <c:pt idx="7434">
                  <c:v>743.28</c:v>
                </c:pt>
                <c:pt idx="7435">
                  <c:v>743.38</c:v>
                </c:pt>
                <c:pt idx="7436">
                  <c:v>743.48</c:v>
                </c:pt>
                <c:pt idx="7437">
                  <c:v>743.58</c:v>
                </c:pt>
                <c:pt idx="7438">
                  <c:v>743.68</c:v>
                </c:pt>
                <c:pt idx="7439">
                  <c:v>743.78</c:v>
                </c:pt>
                <c:pt idx="7440">
                  <c:v>743.88</c:v>
                </c:pt>
                <c:pt idx="7441">
                  <c:v>743.98</c:v>
                </c:pt>
                <c:pt idx="7442">
                  <c:v>744.08</c:v>
                </c:pt>
                <c:pt idx="7443">
                  <c:v>744.18</c:v>
                </c:pt>
                <c:pt idx="7444">
                  <c:v>744.28</c:v>
                </c:pt>
                <c:pt idx="7445">
                  <c:v>744.38</c:v>
                </c:pt>
                <c:pt idx="7446">
                  <c:v>744.48</c:v>
                </c:pt>
                <c:pt idx="7447">
                  <c:v>744.58</c:v>
                </c:pt>
                <c:pt idx="7448">
                  <c:v>744.68</c:v>
                </c:pt>
                <c:pt idx="7449">
                  <c:v>744.78</c:v>
                </c:pt>
                <c:pt idx="7450">
                  <c:v>744.88</c:v>
                </c:pt>
                <c:pt idx="7451">
                  <c:v>744.98</c:v>
                </c:pt>
                <c:pt idx="7452">
                  <c:v>745.08</c:v>
                </c:pt>
                <c:pt idx="7453">
                  <c:v>745.18</c:v>
                </c:pt>
                <c:pt idx="7454">
                  <c:v>745.28</c:v>
                </c:pt>
                <c:pt idx="7455">
                  <c:v>745.38</c:v>
                </c:pt>
                <c:pt idx="7456">
                  <c:v>745.48</c:v>
                </c:pt>
                <c:pt idx="7457">
                  <c:v>745.58</c:v>
                </c:pt>
                <c:pt idx="7458">
                  <c:v>745.68</c:v>
                </c:pt>
                <c:pt idx="7459">
                  <c:v>745.78</c:v>
                </c:pt>
                <c:pt idx="7460">
                  <c:v>745.88</c:v>
                </c:pt>
                <c:pt idx="7461">
                  <c:v>745.98</c:v>
                </c:pt>
                <c:pt idx="7462">
                  <c:v>746.08</c:v>
                </c:pt>
                <c:pt idx="7463">
                  <c:v>746.18</c:v>
                </c:pt>
                <c:pt idx="7464">
                  <c:v>746.28</c:v>
                </c:pt>
                <c:pt idx="7465">
                  <c:v>746.38</c:v>
                </c:pt>
                <c:pt idx="7466">
                  <c:v>746.48</c:v>
                </c:pt>
                <c:pt idx="7467">
                  <c:v>746.58</c:v>
                </c:pt>
                <c:pt idx="7468">
                  <c:v>746.68</c:v>
                </c:pt>
                <c:pt idx="7469">
                  <c:v>746.78</c:v>
                </c:pt>
                <c:pt idx="7470">
                  <c:v>746.88</c:v>
                </c:pt>
                <c:pt idx="7471">
                  <c:v>746.98</c:v>
                </c:pt>
                <c:pt idx="7472">
                  <c:v>747.08</c:v>
                </c:pt>
                <c:pt idx="7473">
                  <c:v>747.18</c:v>
                </c:pt>
                <c:pt idx="7474">
                  <c:v>747.28</c:v>
                </c:pt>
                <c:pt idx="7475">
                  <c:v>747.38</c:v>
                </c:pt>
                <c:pt idx="7476">
                  <c:v>747.48</c:v>
                </c:pt>
                <c:pt idx="7477">
                  <c:v>747.58</c:v>
                </c:pt>
                <c:pt idx="7478">
                  <c:v>747.68</c:v>
                </c:pt>
                <c:pt idx="7479">
                  <c:v>747.78</c:v>
                </c:pt>
                <c:pt idx="7480">
                  <c:v>747.88</c:v>
                </c:pt>
                <c:pt idx="7481">
                  <c:v>747.98</c:v>
                </c:pt>
                <c:pt idx="7482">
                  <c:v>748.08</c:v>
                </c:pt>
                <c:pt idx="7483">
                  <c:v>748.18</c:v>
                </c:pt>
                <c:pt idx="7484">
                  <c:v>748.28</c:v>
                </c:pt>
                <c:pt idx="7485">
                  <c:v>748.38</c:v>
                </c:pt>
                <c:pt idx="7486">
                  <c:v>748.48</c:v>
                </c:pt>
                <c:pt idx="7487">
                  <c:v>748.58</c:v>
                </c:pt>
                <c:pt idx="7488">
                  <c:v>748.68</c:v>
                </c:pt>
                <c:pt idx="7489">
                  <c:v>748.78</c:v>
                </c:pt>
                <c:pt idx="7490">
                  <c:v>748.88</c:v>
                </c:pt>
                <c:pt idx="7491">
                  <c:v>748.98</c:v>
                </c:pt>
                <c:pt idx="7492">
                  <c:v>749.08</c:v>
                </c:pt>
                <c:pt idx="7493">
                  <c:v>749.18</c:v>
                </c:pt>
                <c:pt idx="7494">
                  <c:v>749.28</c:v>
                </c:pt>
                <c:pt idx="7495">
                  <c:v>749.38</c:v>
                </c:pt>
                <c:pt idx="7496">
                  <c:v>749.48</c:v>
                </c:pt>
                <c:pt idx="7497">
                  <c:v>749.58</c:v>
                </c:pt>
                <c:pt idx="7498">
                  <c:v>749.68</c:v>
                </c:pt>
                <c:pt idx="7499">
                  <c:v>749.78</c:v>
                </c:pt>
                <c:pt idx="7500">
                  <c:v>749.88</c:v>
                </c:pt>
                <c:pt idx="7501">
                  <c:v>749.98</c:v>
                </c:pt>
                <c:pt idx="7502">
                  <c:v>750.08</c:v>
                </c:pt>
                <c:pt idx="7503">
                  <c:v>750.18</c:v>
                </c:pt>
                <c:pt idx="7504">
                  <c:v>750.28</c:v>
                </c:pt>
                <c:pt idx="7505">
                  <c:v>750.38</c:v>
                </c:pt>
                <c:pt idx="7506">
                  <c:v>750.48</c:v>
                </c:pt>
                <c:pt idx="7507">
                  <c:v>750.58</c:v>
                </c:pt>
                <c:pt idx="7508">
                  <c:v>750.68</c:v>
                </c:pt>
                <c:pt idx="7509">
                  <c:v>750.78</c:v>
                </c:pt>
                <c:pt idx="7510">
                  <c:v>750.88</c:v>
                </c:pt>
                <c:pt idx="7511">
                  <c:v>750.98</c:v>
                </c:pt>
                <c:pt idx="7512">
                  <c:v>751.08</c:v>
                </c:pt>
                <c:pt idx="7513">
                  <c:v>751.18</c:v>
                </c:pt>
                <c:pt idx="7514">
                  <c:v>751.28</c:v>
                </c:pt>
                <c:pt idx="7515">
                  <c:v>751.38</c:v>
                </c:pt>
                <c:pt idx="7516">
                  <c:v>751.48</c:v>
                </c:pt>
                <c:pt idx="7517">
                  <c:v>751.58</c:v>
                </c:pt>
                <c:pt idx="7518">
                  <c:v>751.68</c:v>
                </c:pt>
                <c:pt idx="7519">
                  <c:v>751.78</c:v>
                </c:pt>
                <c:pt idx="7520">
                  <c:v>751.88</c:v>
                </c:pt>
                <c:pt idx="7521">
                  <c:v>751.98</c:v>
                </c:pt>
                <c:pt idx="7522">
                  <c:v>752.08</c:v>
                </c:pt>
                <c:pt idx="7523">
                  <c:v>752.18</c:v>
                </c:pt>
                <c:pt idx="7524">
                  <c:v>752.28</c:v>
                </c:pt>
                <c:pt idx="7525">
                  <c:v>752.38</c:v>
                </c:pt>
                <c:pt idx="7526">
                  <c:v>752.48</c:v>
                </c:pt>
                <c:pt idx="7527">
                  <c:v>752.58</c:v>
                </c:pt>
                <c:pt idx="7528">
                  <c:v>752.68</c:v>
                </c:pt>
                <c:pt idx="7529">
                  <c:v>752.78</c:v>
                </c:pt>
                <c:pt idx="7530">
                  <c:v>752.88</c:v>
                </c:pt>
                <c:pt idx="7531">
                  <c:v>752.98</c:v>
                </c:pt>
                <c:pt idx="7532">
                  <c:v>753.08</c:v>
                </c:pt>
                <c:pt idx="7533">
                  <c:v>753.18</c:v>
                </c:pt>
                <c:pt idx="7534">
                  <c:v>753.28</c:v>
                </c:pt>
                <c:pt idx="7535">
                  <c:v>753.38</c:v>
                </c:pt>
                <c:pt idx="7536">
                  <c:v>753.48</c:v>
                </c:pt>
                <c:pt idx="7537">
                  <c:v>753.58</c:v>
                </c:pt>
                <c:pt idx="7538">
                  <c:v>753.68</c:v>
                </c:pt>
                <c:pt idx="7539">
                  <c:v>753.78</c:v>
                </c:pt>
                <c:pt idx="7540">
                  <c:v>753.88</c:v>
                </c:pt>
                <c:pt idx="7541">
                  <c:v>753.98</c:v>
                </c:pt>
                <c:pt idx="7542">
                  <c:v>754.08</c:v>
                </c:pt>
                <c:pt idx="7543">
                  <c:v>754.18</c:v>
                </c:pt>
                <c:pt idx="7544">
                  <c:v>754.28</c:v>
                </c:pt>
                <c:pt idx="7545">
                  <c:v>754.38</c:v>
                </c:pt>
                <c:pt idx="7546">
                  <c:v>754.48</c:v>
                </c:pt>
                <c:pt idx="7547">
                  <c:v>754.58</c:v>
                </c:pt>
                <c:pt idx="7548">
                  <c:v>754.68</c:v>
                </c:pt>
                <c:pt idx="7549">
                  <c:v>754.78</c:v>
                </c:pt>
                <c:pt idx="7550">
                  <c:v>754.88</c:v>
                </c:pt>
                <c:pt idx="7551">
                  <c:v>754.98</c:v>
                </c:pt>
                <c:pt idx="7552">
                  <c:v>755.08</c:v>
                </c:pt>
                <c:pt idx="7553">
                  <c:v>755.18</c:v>
                </c:pt>
                <c:pt idx="7554">
                  <c:v>755.28</c:v>
                </c:pt>
                <c:pt idx="7555">
                  <c:v>755.38</c:v>
                </c:pt>
                <c:pt idx="7556">
                  <c:v>755.48</c:v>
                </c:pt>
                <c:pt idx="7557">
                  <c:v>755.58</c:v>
                </c:pt>
                <c:pt idx="7558">
                  <c:v>755.68</c:v>
                </c:pt>
                <c:pt idx="7559">
                  <c:v>755.78</c:v>
                </c:pt>
                <c:pt idx="7560">
                  <c:v>755.88</c:v>
                </c:pt>
                <c:pt idx="7561">
                  <c:v>755.98</c:v>
                </c:pt>
                <c:pt idx="7562">
                  <c:v>756.08</c:v>
                </c:pt>
                <c:pt idx="7563">
                  <c:v>756.18</c:v>
                </c:pt>
                <c:pt idx="7564">
                  <c:v>756.28</c:v>
                </c:pt>
                <c:pt idx="7565">
                  <c:v>756.38</c:v>
                </c:pt>
                <c:pt idx="7566">
                  <c:v>756.48</c:v>
                </c:pt>
                <c:pt idx="7567">
                  <c:v>756.58</c:v>
                </c:pt>
                <c:pt idx="7568">
                  <c:v>756.68</c:v>
                </c:pt>
                <c:pt idx="7569">
                  <c:v>756.78</c:v>
                </c:pt>
                <c:pt idx="7570">
                  <c:v>756.88</c:v>
                </c:pt>
                <c:pt idx="7571">
                  <c:v>756.98</c:v>
                </c:pt>
                <c:pt idx="7572">
                  <c:v>757.08</c:v>
                </c:pt>
                <c:pt idx="7573">
                  <c:v>757.18</c:v>
                </c:pt>
                <c:pt idx="7574">
                  <c:v>757.28</c:v>
                </c:pt>
                <c:pt idx="7575">
                  <c:v>757.38</c:v>
                </c:pt>
                <c:pt idx="7576">
                  <c:v>757.48</c:v>
                </c:pt>
                <c:pt idx="7577">
                  <c:v>757.58</c:v>
                </c:pt>
                <c:pt idx="7578">
                  <c:v>757.68</c:v>
                </c:pt>
                <c:pt idx="7579">
                  <c:v>757.78</c:v>
                </c:pt>
                <c:pt idx="7580">
                  <c:v>757.88</c:v>
                </c:pt>
                <c:pt idx="7581">
                  <c:v>757.98</c:v>
                </c:pt>
                <c:pt idx="7582">
                  <c:v>758.08</c:v>
                </c:pt>
                <c:pt idx="7583">
                  <c:v>758.18</c:v>
                </c:pt>
                <c:pt idx="7584">
                  <c:v>758.28</c:v>
                </c:pt>
                <c:pt idx="7585">
                  <c:v>758.38</c:v>
                </c:pt>
                <c:pt idx="7586">
                  <c:v>758.48</c:v>
                </c:pt>
                <c:pt idx="7587">
                  <c:v>758.58</c:v>
                </c:pt>
                <c:pt idx="7588">
                  <c:v>758.68</c:v>
                </c:pt>
                <c:pt idx="7589">
                  <c:v>758.78</c:v>
                </c:pt>
                <c:pt idx="7590">
                  <c:v>758.88</c:v>
                </c:pt>
                <c:pt idx="7591">
                  <c:v>758.98</c:v>
                </c:pt>
                <c:pt idx="7592">
                  <c:v>759.08</c:v>
                </c:pt>
                <c:pt idx="7593">
                  <c:v>759.18</c:v>
                </c:pt>
                <c:pt idx="7594">
                  <c:v>759.28</c:v>
                </c:pt>
                <c:pt idx="7595">
                  <c:v>759.38</c:v>
                </c:pt>
                <c:pt idx="7596">
                  <c:v>759.48</c:v>
                </c:pt>
                <c:pt idx="7597">
                  <c:v>759.58</c:v>
                </c:pt>
                <c:pt idx="7598">
                  <c:v>759.68</c:v>
                </c:pt>
                <c:pt idx="7599">
                  <c:v>759.78</c:v>
                </c:pt>
                <c:pt idx="7600">
                  <c:v>759.88</c:v>
                </c:pt>
                <c:pt idx="7601">
                  <c:v>759.98</c:v>
                </c:pt>
                <c:pt idx="7602">
                  <c:v>760.08</c:v>
                </c:pt>
                <c:pt idx="7603">
                  <c:v>760.18</c:v>
                </c:pt>
                <c:pt idx="7604">
                  <c:v>760.28</c:v>
                </c:pt>
                <c:pt idx="7605">
                  <c:v>760.38</c:v>
                </c:pt>
                <c:pt idx="7606">
                  <c:v>760.48</c:v>
                </c:pt>
                <c:pt idx="7607">
                  <c:v>760.58</c:v>
                </c:pt>
                <c:pt idx="7608">
                  <c:v>760.68</c:v>
                </c:pt>
                <c:pt idx="7609">
                  <c:v>760.78</c:v>
                </c:pt>
                <c:pt idx="7610">
                  <c:v>760.88</c:v>
                </c:pt>
                <c:pt idx="7611">
                  <c:v>760.98</c:v>
                </c:pt>
                <c:pt idx="7612">
                  <c:v>761.08</c:v>
                </c:pt>
                <c:pt idx="7613">
                  <c:v>761.18</c:v>
                </c:pt>
                <c:pt idx="7614">
                  <c:v>761.28</c:v>
                </c:pt>
                <c:pt idx="7615">
                  <c:v>761.38</c:v>
                </c:pt>
                <c:pt idx="7616">
                  <c:v>761.48</c:v>
                </c:pt>
                <c:pt idx="7617">
                  <c:v>761.58</c:v>
                </c:pt>
                <c:pt idx="7618">
                  <c:v>761.68</c:v>
                </c:pt>
                <c:pt idx="7619">
                  <c:v>761.78</c:v>
                </c:pt>
                <c:pt idx="7620">
                  <c:v>761.88</c:v>
                </c:pt>
                <c:pt idx="7621">
                  <c:v>761.98</c:v>
                </c:pt>
                <c:pt idx="7622">
                  <c:v>762.08</c:v>
                </c:pt>
                <c:pt idx="7623">
                  <c:v>762.18</c:v>
                </c:pt>
                <c:pt idx="7624">
                  <c:v>762.28</c:v>
                </c:pt>
                <c:pt idx="7625">
                  <c:v>762.38</c:v>
                </c:pt>
                <c:pt idx="7626">
                  <c:v>762.48</c:v>
                </c:pt>
                <c:pt idx="7627">
                  <c:v>762.58</c:v>
                </c:pt>
                <c:pt idx="7628">
                  <c:v>762.68</c:v>
                </c:pt>
                <c:pt idx="7629">
                  <c:v>762.78</c:v>
                </c:pt>
                <c:pt idx="7630">
                  <c:v>762.88</c:v>
                </c:pt>
                <c:pt idx="7631">
                  <c:v>762.98</c:v>
                </c:pt>
                <c:pt idx="7632">
                  <c:v>763.08</c:v>
                </c:pt>
                <c:pt idx="7633">
                  <c:v>763.18</c:v>
                </c:pt>
                <c:pt idx="7634">
                  <c:v>763.28</c:v>
                </c:pt>
                <c:pt idx="7635">
                  <c:v>763.38</c:v>
                </c:pt>
                <c:pt idx="7636">
                  <c:v>763.48</c:v>
                </c:pt>
                <c:pt idx="7637">
                  <c:v>763.58</c:v>
                </c:pt>
                <c:pt idx="7638">
                  <c:v>763.68</c:v>
                </c:pt>
                <c:pt idx="7639">
                  <c:v>763.78</c:v>
                </c:pt>
                <c:pt idx="7640">
                  <c:v>763.88</c:v>
                </c:pt>
                <c:pt idx="7641">
                  <c:v>763.98</c:v>
                </c:pt>
                <c:pt idx="7642">
                  <c:v>764.08</c:v>
                </c:pt>
                <c:pt idx="7643">
                  <c:v>764.18</c:v>
                </c:pt>
                <c:pt idx="7644">
                  <c:v>764.28</c:v>
                </c:pt>
                <c:pt idx="7645">
                  <c:v>764.38</c:v>
                </c:pt>
                <c:pt idx="7646">
                  <c:v>764.48</c:v>
                </c:pt>
                <c:pt idx="7647">
                  <c:v>764.58</c:v>
                </c:pt>
                <c:pt idx="7648">
                  <c:v>764.68</c:v>
                </c:pt>
                <c:pt idx="7649">
                  <c:v>764.78</c:v>
                </c:pt>
                <c:pt idx="7650">
                  <c:v>764.88</c:v>
                </c:pt>
                <c:pt idx="7651">
                  <c:v>764.98</c:v>
                </c:pt>
                <c:pt idx="7652">
                  <c:v>765.08</c:v>
                </c:pt>
                <c:pt idx="7653">
                  <c:v>765.18</c:v>
                </c:pt>
                <c:pt idx="7654">
                  <c:v>765.28</c:v>
                </c:pt>
                <c:pt idx="7655">
                  <c:v>765.38</c:v>
                </c:pt>
                <c:pt idx="7656">
                  <c:v>765.48</c:v>
                </c:pt>
                <c:pt idx="7657">
                  <c:v>765.58</c:v>
                </c:pt>
                <c:pt idx="7658">
                  <c:v>765.68</c:v>
                </c:pt>
                <c:pt idx="7659">
                  <c:v>765.78</c:v>
                </c:pt>
                <c:pt idx="7660">
                  <c:v>765.88</c:v>
                </c:pt>
                <c:pt idx="7661">
                  <c:v>765.98</c:v>
                </c:pt>
                <c:pt idx="7662">
                  <c:v>766.08</c:v>
                </c:pt>
                <c:pt idx="7663">
                  <c:v>766.18</c:v>
                </c:pt>
                <c:pt idx="7664">
                  <c:v>766.28</c:v>
                </c:pt>
                <c:pt idx="7665">
                  <c:v>766.38</c:v>
                </c:pt>
                <c:pt idx="7666">
                  <c:v>766.48</c:v>
                </c:pt>
                <c:pt idx="7667">
                  <c:v>766.58</c:v>
                </c:pt>
                <c:pt idx="7668">
                  <c:v>766.68</c:v>
                </c:pt>
                <c:pt idx="7669">
                  <c:v>766.78</c:v>
                </c:pt>
                <c:pt idx="7670">
                  <c:v>766.88</c:v>
                </c:pt>
                <c:pt idx="7671">
                  <c:v>766.98</c:v>
                </c:pt>
                <c:pt idx="7672">
                  <c:v>767.08</c:v>
                </c:pt>
                <c:pt idx="7673">
                  <c:v>767.18</c:v>
                </c:pt>
                <c:pt idx="7674">
                  <c:v>767.28</c:v>
                </c:pt>
                <c:pt idx="7675">
                  <c:v>767.38</c:v>
                </c:pt>
                <c:pt idx="7676">
                  <c:v>767.48</c:v>
                </c:pt>
                <c:pt idx="7677">
                  <c:v>767.58</c:v>
                </c:pt>
                <c:pt idx="7678">
                  <c:v>767.68</c:v>
                </c:pt>
                <c:pt idx="7679">
                  <c:v>767.78</c:v>
                </c:pt>
                <c:pt idx="7680">
                  <c:v>767.88</c:v>
                </c:pt>
                <c:pt idx="7681">
                  <c:v>767.98</c:v>
                </c:pt>
                <c:pt idx="7682">
                  <c:v>768.08</c:v>
                </c:pt>
                <c:pt idx="7683">
                  <c:v>768.18</c:v>
                </c:pt>
                <c:pt idx="7684">
                  <c:v>768.28</c:v>
                </c:pt>
                <c:pt idx="7685">
                  <c:v>768.38</c:v>
                </c:pt>
                <c:pt idx="7686">
                  <c:v>768.48</c:v>
                </c:pt>
                <c:pt idx="7687">
                  <c:v>768.58</c:v>
                </c:pt>
                <c:pt idx="7688">
                  <c:v>768.68</c:v>
                </c:pt>
                <c:pt idx="7689">
                  <c:v>768.78</c:v>
                </c:pt>
                <c:pt idx="7690">
                  <c:v>768.88</c:v>
                </c:pt>
                <c:pt idx="7691">
                  <c:v>768.98</c:v>
                </c:pt>
                <c:pt idx="7692">
                  <c:v>769.08</c:v>
                </c:pt>
                <c:pt idx="7693">
                  <c:v>769.18</c:v>
                </c:pt>
                <c:pt idx="7694">
                  <c:v>769.28</c:v>
                </c:pt>
                <c:pt idx="7695">
                  <c:v>769.38</c:v>
                </c:pt>
                <c:pt idx="7696">
                  <c:v>769.48</c:v>
                </c:pt>
                <c:pt idx="7697">
                  <c:v>769.58</c:v>
                </c:pt>
                <c:pt idx="7698">
                  <c:v>769.68</c:v>
                </c:pt>
                <c:pt idx="7699">
                  <c:v>769.78</c:v>
                </c:pt>
                <c:pt idx="7700">
                  <c:v>769.88</c:v>
                </c:pt>
                <c:pt idx="7701">
                  <c:v>769.98</c:v>
                </c:pt>
                <c:pt idx="7702">
                  <c:v>770.08</c:v>
                </c:pt>
                <c:pt idx="7703">
                  <c:v>770.18</c:v>
                </c:pt>
                <c:pt idx="7704">
                  <c:v>770.28</c:v>
                </c:pt>
                <c:pt idx="7705">
                  <c:v>770.38</c:v>
                </c:pt>
                <c:pt idx="7706">
                  <c:v>770.48</c:v>
                </c:pt>
                <c:pt idx="7707">
                  <c:v>770.58</c:v>
                </c:pt>
                <c:pt idx="7708">
                  <c:v>770.68</c:v>
                </c:pt>
                <c:pt idx="7709">
                  <c:v>770.78</c:v>
                </c:pt>
                <c:pt idx="7710">
                  <c:v>770.88</c:v>
                </c:pt>
                <c:pt idx="7711">
                  <c:v>770.98</c:v>
                </c:pt>
                <c:pt idx="7712">
                  <c:v>771.08</c:v>
                </c:pt>
                <c:pt idx="7713">
                  <c:v>771.18</c:v>
                </c:pt>
                <c:pt idx="7714">
                  <c:v>771.28</c:v>
                </c:pt>
                <c:pt idx="7715">
                  <c:v>771.38</c:v>
                </c:pt>
                <c:pt idx="7716">
                  <c:v>771.48</c:v>
                </c:pt>
                <c:pt idx="7717">
                  <c:v>771.58</c:v>
                </c:pt>
                <c:pt idx="7718">
                  <c:v>771.68</c:v>
                </c:pt>
                <c:pt idx="7719">
                  <c:v>771.78</c:v>
                </c:pt>
                <c:pt idx="7720">
                  <c:v>771.88</c:v>
                </c:pt>
                <c:pt idx="7721">
                  <c:v>771.98</c:v>
                </c:pt>
                <c:pt idx="7722">
                  <c:v>772.08</c:v>
                </c:pt>
                <c:pt idx="7723">
                  <c:v>772.18</c:v>
                </c:pt>
                <c:pt idx="7724">
                  <c:v>772.28</c:v>
                </c:pt>
                <c:pt idx="7725">
                  <c:v>772.38</c:v>
                </c:pt>
                <c:pt idx="7726">
                  <c:v>772.48</c:v>
                </c:pt>
                <c:pt idx="7727">
                  <c:v>772.58</c:v>
                </c:pt>
                <c:pt idx="7728">
                  <c:v>772.68</c:v>
                </c:pt>
                <c:pt idx="7729">
                  <c:v>772.78</c:v>
                </c:pt>
                <c:pt idx="7730">
                  <c:v>772.88</c:v>
                </c:pt>
                <c:pt idx="7731">
                  <c:v>772.98</c:v>
                </c:pt>
                <c:pt idx="7732">
                  <c:v>773.08</c:v>
                </c:pt>
                <c:pt idx="7733">
                  <c:v>773.18</c:v>
                </c:pt>
                <c:pt idx="7734">
                  <c:v>773.28</c:v>
                </c:pt>
                <c:pt idx="7735">
                  <c:v>773.38</c:v>
                </c:pt>
                <c:pt idx="7736">
                  <c:v>773.48</c:v>
                </c:pt>
                <c:pt idx="7737">
                  <c:v>773.58</c:v>
                </c:pt>
                <c:pt idx="7738">
                  <c:v>773.68</c:v>
                </c:pt>
                <c:pt idx="7739">
                  <c:v>773.78</c:v>
                </c:pt>
                <c:pt idx="7740">
                  <c:v>773.88</c:v>
                </c:pt>
                <c:pt idx="7741">
                  <c:v>773.98</c:v>
                </c:pt>
                <c:pt idx="7742">
                  <c:v>774.08</c:v>
                </c:pt>
                <c:pt idx="7743">
                  <c:v>774.18</c:v>
                </c:pt>
                <c:pt idx="7744">
                  <c:v>774.28</c:v>
                </c:pt>
                <c:pt idx="7745">
                  <c:v>774.38</c:v>
                </c:pt>
                <c:pt idx="7746">
                  <c:v>774.48</c:v>
                </c:pt>
                <c:pt idx="7747">
                  <c:v>774.58</c:v>
                </c:pt>
                <c:pt idx="7748">
                  <c:v>774.68</c:v>
                </c:pt>
                <c:pt idx="7749">
                  <c:v>774.78</c:v>
                </c:pt>
                <c:pt idx="7750">
                  <c:v>774.88</c:v>
                </c:pt>
                <c:pt idx="7751">
                  <c:v>774.98</c:v>
                </c:pt>
                <c:pt idx="7752">
                  <c:v>775.08</c:v>
                </c:pt>
                <c:pt idx="7753">
                  <c:v>775.18</c:v>
                </c:pt>
                <c:pt idx="7754">
                  <c:v>775.28</c:v>
                </c:pt>
                <c:pt idx="7755">
                  <c:v>775.38</c:v>
                </c:pt>
                <c:pt idx="7756">
                  <c:v>775.48</c:v>
                </c:pt>
                <c:pt idx="7757">
                  <c:v>775.58</c:v>
                </c:pt>
                <c:pt idx="7758">
                  <c:v>775.68</c:v>
                </c:pt>
                <c:pt idx="7759">
                  <c:v>775.78</c:v>
                </c:pt>
                <c:pt idx="7760">
                  <c:v>775.88</c:v>
                </c:pt>
                <c:pt idx="7761">
                  <c:v>775.98</c:v>
                </c:pt>
                <c:pt idx="7762">
                  <c:v>776.08</c:v>
                </c:pt>
                <c:pt idx="7763">
                  <c:v>776.18</c:v>
                </c:pt>
                <c:pt idx="7764">
                  <c:v>776.28</c:v>
                </c:pt>
                <c:pt idx="7765">
                  <c:v>776.38</c:v>
                </c:pt>
                <c:pt idx="7766">
                  <c:v>776.48</c:v>
                </c:pt>
                <c:pt idx="7767">
                  <c:v>776.58</c:v>
                </c:pt>
                <c:pt idx="7768">
                  <c:v>776.68</c:v>
                </c:pt>
                <c:pt idx="7769">
                  <c:v>776.78</c:v>
                </c:pt>
                <c:pt idx="7770">
                  <c:v>776.88</c:v>
                </c:pt>
                <c:pt idx="7771">
                  <c:v>776.98</c:v>
                </c:pt>
                <c:pt idx="7772">
                  <c:v>777.08</c:v>
                </c:pt>
                <c:pt idx="7773">
                  <c:v>777.18</c:v>
                </c:pt>
                <c:pt idx="7774">
                  <c:v>777.28</c:v>
                </c:pt>
                <c:pt idx="7775">
                  <c:v>777.38</c:v>
                </c:pt>
                <c:pt idx="7776">
                  <c:v>777.48</c:v>
                </c:pt>
                <c:pt idx="7777">
                  <c:v>777.58</c:v>
                </c:pt>
                <c:pt idx="7778">
                  <c:v>777.68</c:v>
                </c:pt>
                <c:pt idx="7779">
                  <c:v>777.78</c:v>
                </c:pt>
                <c:pt idx="7780">
                  <c:v>777.88</c:v>
                </c:pt>
                <c:pt idx="7781">
                  <c:v>777.98</c:v>
                </c:pt>
                <c:pt idx="7782">
                  <c:v>778.08</c:v>
                </c:pt>
                <c:pt idx="7783">
                  <c:v>778.18</c:v>
                </c:pt>
                <c:pt idx="7784">
                  <c:v>778.28</c:v>
                </c:pt>
                <c:pt idx="7785">
                  <c:v>778.38</c:v>
                </c:pt>
                <c:pt idx="7786">
                  <c:v>778.48</c:v>
                </c:pt>
                <c:pt idx="7787">
                  <c:v>778.58</c:v>
                </c:pt>
                <c:pt idx="7788">
                  <c:v>778.68</c:v>
                </c:pt>
                <c:pt idx="7789">
                  <c:v>778.78</c:v>
                </c:pt>
                <c:pt idx="7790">
                  <c:v>778.88</c:v>
                </c:pt>
                <c:pt idx="7791">
                  <c:v>778.98</c:v>
                </c:pt>
                <c:pt idx="7792">
                  <c:v>779.08</c:v>
                </c:pt>
                <c:pt idx="7793">
                  <c:v>779.18</c:v>
                </c:pt>
                <c:pt idx="7794">
                  <c:v>779.28</c:v>
                </c:pt>
                <c:pt idx="7795">
                  <c:v>779.38</c:v>
                </c:pt>
                <c:pt idx="7796">
                  <c:v>779.48</c:v>
                </c:pt>
                <c:pt idx="7797">
                  <c:v>779.58</c:v>
                </c:pt>
                <c:pt idx="7798">
                  <c:v>779.68</c:v>
                </c:pt>
                <c:pt idx="7799">
                  <c:v>779.78</c:v>
                </c:pt>
                <c:pt idx="7800">
                  <c:v>779.88</c:v>
                </c:pt>
                <c:pt idx="7801">
                  <c:v>779.98</c:v>
                </c:pt>
                <c:pt idx="7802">
                  <c:v>780.08</c:v>
                </c:pt>
                <c:pt idx="7803">
                  <c:v>780.18</c:v>
                </c:pt>
                <c:pt idx="7804">
                  <c:v>780.28</c:v>
                </c:pt>
                <c:pt idx="7805">
                  <c:v>780.38</c:v>
                </c:pt>
                <c:pt idx="7806">
                  <c:v>780.48</c:v>
                </c:pt>
                <c:pt idx="7807">
                  <c:v>780.58</c:v>
                </c:pt>
                <c:pt idx="7808">
                  <c:v>780.68</c:v>
                </c:pt>
                <c:pt idx="7809">
                  <c:v>780.78</c:v>
                </c:pt>
                <c:pt idx="7810">
                  <c:v>780.88</c:v>
                </c:pt>
                <c:pt idx="7811">
                  <c:v>780.98</c:v>
                </c:pt>
                <c:pt idx="7812">
                  <c:v>781.08</c:v>
                </c:pt>
                <c:pt idx="7813">
                  <c:v>781.18</c:v>
                </c:pt>
                <c:pt idx="7814">
                  <c:v>781.28</c:v>
                </c:pt>
                <c:pt idx="7815">
                  <c:v>781.38</c:v>
                </c:pt>
                <c:pt idx="7816">
                  <c:v>781.48</c:v>
                </c:pt>
                <c:pt idx="7817">
                  <c:v>781.58</c:v>
                </c:pt>
                <c:pt idx="7818">
                  <c:v>781.68</c:v>
                </c:pt>
                <c:pt idx="7819">
                  <c:v>781.78</c:v>
                </c:pt>
                <c:pt idx="7820">
                  <c:v>781.88</c:v>
                </c:pt>
                <c:pt idx="7821">
                  <c:v>781.98</c:v>
                </c:pt>
                <c:pt idx="7822">
                  <c:v>782.08</c:v>
                </c:pt>
                <c:pt idx="7823">
                  <c:v>782.18</c:v>
                </c:pt>
                <c:pt idx="7824">
                  <c:v>782.28</c:v>
                </c:pt>
                <c:pt idx="7825">
                  <c:v>782.38</c:v>
                </c:pt>
                <c:pt idx="7826">
                  <c:v>782.48</c:v>
                </c:pt>
                <c:pt idx="7827">
                  <c:v>782.58</c:v>
                </c:pt>
                <c:pt idx="7828">
                  <c:v>782.68</c:v>
                </c:pt>
                <c:pt idx="7829">
                  <c:v>782.78</c:v>
                </c:pt>
                <c:pt idx="7830">
                  <c:v>782.88</c:v>
                </c:pt>
                <c:pt idx="7831">
                  <c:v>782.98</c:v>
                </c:pt>
                <c:pt idx="7832">
                  <c:v>783.08</c:v>
                </c:pt>
                <c:pt idx="7833">
                  <c:v>783.18</c:v>
                </c:pt>
                <c:pt idx="7834">
                  <c:v>783.28</c:v>
                </c:pt>
                <c:pt idx="7835">
                  <c:v>783.38</c:v>
                </c:pt>
                <c:pt idx="7836">
                  <c:v>783.48</c:v>
                </c:pt>
                <c:pt idx="7837">
                  <c:v>783.58</c:v>
                </c:pt>
                <c:pt idx="7838">
                  <c:v>783.68</c:v>
                </c:pt>
                <c:pt idx="7839">
                  <c:v>783.78</c:v>
                </c:pt>
                <c:pt idx="7840">
                  <c:v>783.88</c:v>
                </c:pt>
                <c:pt idx="7841">
                  <c:v>783.98</c:v>
                </c:pt>
                <c:pt idx="7842">
                  <c:v>784.08</c:v>
                </c:pt>
                <c:pt idx="7843">
                  <c:v>784.18</c:v>
                </c:pt>
                <c:pt idx="7844">
                  <c:v>784.28</c:v>
                </c:pt>
                <c:pt idx="7845">
                  <c:v>784.38</c:v>
                </c:pt>
                <c:pt idx="7846">
                  <c:v>784.48</c:v>
                </c:pt>
                <c:pt idx="7847">
                  <c:v>784.58</c:v>
                </c:pt>
                <c:pt idx="7848">
                  <c:v>784.68</c:v>
                </c:pt>
                <c:pt idx="7849">
                  <c:v>784.78</c:v>
                </c:pt>
                <c:pt idx="7850">
                  <c:v>784.88</c:v>
                </c:pt>
                <c:pt idx="7851">
                  <c:v>784.98</c:v>
                </c:pt>
                <c:pt idx="7852">
                  <c:v>785.08</c:v>
                </c:pt>
                <c:pt idx="7853">
                  <c:v>785.18</c:v>
                </c:pt>
                <c:pt idx="7854">
                  <c:v>785.28</c:v>
                </c:pt>
                <c:pt idx="7855">
                  <c:v>785.38</c:v>
                </c:pt>
                <c:pt idx="7856">
                  <c:v>785.48</c:v>
                </c:pt>
                <c:pt idx="7857">
                  <c:v>785.58</c:v>
                </c:pt>
                <c:pt idx="7858">
                  <c:v>785.68</c:v>
                </c:pt>
                <c:pt idx="7859">
                  <c:v>785.78</c:v>
                </c:pt>
                <c:pt idx="7860">
                  <c:v>785.88</c:v>
                </c:pt>
                <c:pt idx="7861">
                  <c:v>785.98</c:v>
                </c:pt>
                <c:pt idx="7862">
                  <c:v>786.08</c:v>
                </c:pt>
                <c:pt idx="7863">
                  <c:v>786.18</c:v>
                </c:pt>
                <c:pt idx="7864">
                  <c:v>786.28</c:v>
                </c:pt>
                <c:pt idx="7865">
                  <c:v>786.38</c:v>
                </c:pt>
                <c:pt idx="7866">
                  <c:v>786.48</c:v>
                </c:pt>
                <c:pt idx="7867">
                  <c:v>786.58</c:v>
                </c:pt>
                <c:pt idx="7868">
                  <c:v>786.68</c:v>
                </c:pt>
                <c:pt idx="7869">
                  <c:v>786.78</c:v>
                </c:pt>
                <c:pt idx="7870">
                  <c:v>786.88</c:v>
                </c:pt>
                <c:pt idx="7871">
                  <c:v>786.98</c:v>
                </c:pt>
                <c:pt idx="7872">
                  <c:v>787.08</c:v>
                </c:pt>
                <c:pt idx="7873">
                  <c:v>787.18</c:v>
                </c:pt>
                <c:pt idx="7874">
                  <c:v>787.28</c:v>
                </c:pt>
                <c:pt idx="7875">
                  <c:v>787.38</c:v>
                </c:pt>
                <c:pt idx="7876">
                  <c:v>787.48</c:v>
                </c:pt>
                <c:pt idx="7877">
                  <c:v>787.58</c:v>
                </c:pt>
                <c:pt idx="7878">
                  <c:v>787.68</c:v>
                </c:pt>
                <c:pt idx="7879">
                  <c:v>787.78</c:v>
                </c:pt>
                <c:pt idx="7880">
                  <c:v>787.88</c:v>
                </c:pt>
                <c:pt idx="7881">
                  <c:v>787.98</c:v>
                </c:pt>
                <c:pt idx="7882">
                  <c:v>788.08</c:v>
                </c:pt>
                <c:pt idx="7883">
                  <c:v>788.18</c:v>
                </c:pt>
                <c:pt idx="7884">
                  <c:v>788.28</c:v>
                </c:pt>
                <c:pt idx="7885">
                  <c:v>788.38</c:v>
                </c:pt>
                <c:pt idx="7886">
                  <c:v>788.48</c:v>
                </c:pt>
                <c:pt idx="7887">
                  <c:v>788.58</c:v>
                </c:pt>
                <c:pt idx="7888">
                  <c:v>788.68</c:v>
                </c:pt>
                <c:pt idx="7889">
                  <c:v>788.78</c:v>
                </c:pt>
                <c:pt idx="7890">
                  <c:v>788.88</c:v>
                </c:pt>
                <c:pt idx="7891">
                  <c:v>788.98</c:v>
                </c:pt>
                <c:pt idx="7892">
                  <c:v>789.08</c:v>
                </c:pt>
                <c:pt idx="7893">
                  <c:v>789.18</c:v>
                </c:pt>
                <c:pt idx="7894">
                  <c:v>789.28</c:v>
                </c:pt>
                <c:pt idx="7895">
                  <c:v>789.38</c:v>
                </c:pt>
                <c:pt idx="7896">
                  <c:v>789.48</c:v>
                </c:pt>
                <c:pt idx="7897">
                  <c:v>789.58</c:v>
                </c:pt>
                <c:pt idx="7898">
                  <c:v>789.68</c:v>
                </c:pt>
                <c:pt idx="7899">
                  <c:v>789.78</c:v>
                </c:pt>
                <c:pt idx="7900">
                  <c:v>789.88</c:v>
                </c:pt>
                <c:pt idx="7901">
                  <c:v>789.98</c:v>
                </c:pt>
                <c:pt idx="7902">
                  <c:v>790.08</c:v>
                </c:pt>
                <c:pt idx="7903">
                  <c:v>790.18</c:v>
                </c:pt>
                <c:pt idx="7904">
                  <c:v>790.28</c:v>
                </c:pt>
                <c:pt idx="7905">
                  <c:v>790.38</c:v>
                </c:pt>
                <c:pt idx="7906">
                  <c:v>790.48</c:v>
                </c:pt>
                <c:pt idx="7907">
                  <c:v>790.58</c:v>
                </c:pt>
                <c:pt idx="7908">
                  <c:v>790.68</c:v>
                </c:pt>
                <c:pt idx="7909">
                  <c:v>790.78</c:v>
                </c:pt>
                <c:pt idx="7910">
                  <c:v>790.88</c:v>
                </c:pt>
                <c:pt idx="7911">
                  <c:v>790.98</c:v>
                </c:pt>
                <c:pt idx="7912">
                  <c:v>791.08</c:v>
                </c:pt>
                <c:pt idx="7913">
                  <c:v>791.18</c:v>
                </c:pt>
                <c:pt idx="7914">
                  <c:v>791.28</c:v>
                </c:pt>
                <c:pt idx="7915">
                  <c:v>791.38</c:v>
                </c:pt>
                <c:pt idx="7916">
                  <c:v>791.48</c:v>
                </c:pt>
                <c:pt idx="7917">
                  <c:v>791.58</c:v>
                </c:pt>
                <c:pt idx="7918">
                  <c:v>791.68</c:v>
                </c:pt>
                <c:pt idx="7919">
                  <c:v>791.78</c:v>
                </c:pt>
                <c:pt idx="7920">
                  <c:v>791.88</c:v>
                </c:pt>
                <c:pt idx="7921">
                  <c:v>791.98</c:v>
                </c:pt>
                <c:pt idx="7922">
                  <c:v>792.08</c:v>
                </c:pt>
                <c:pt idx="7923">
                  <c:v>792.18</c:v>
                </c:pt>
                <c:pt idx="7924">
                  <c:v>792.28</c:v>
                </c:pt>
                <c:pt idx="7925">
                  <c:v>792.38</c:v>
                </c:pt>
                <c:pt idx="7926">
                  <c:v>792.48</c:v>
                </c:pt>
                <c:pt idx="7927">
                  <c:v>792.58</c:v>
                </c:pt>
                <c:pt idx="7928">
                  <c:v>792.68</c:v>
                </c:pt>
                <c:pt idx="7929">
                  <c:v>792.78</c:v>
                </c:pt>
                <c:pt idx="7930">
                  <c:v>792.88</c:v>
                </c:pt>
                <c:pt idx="7931">
                  <c:v>792.98</c:v>
                </c:pt>
                <c:pt idx="7932">
                  <c:v>793.08</c:v>
                </c:pt>
                <c:pt idx="7933">
                  <c:v>793.18</c:v>
                </c:pt>
                <c:pt idx="7934">
                  <c:v>793.28</c:v>
                </c:pt>
                <c:pt idx="7935">
                  <c:v>793.38</c:v>
                </c:pt>
                <c:pt idx="7936">
                  <c:v>793.48</c:v>
                </c:pt>
                <c:pt idx="7937">
                  <c:v>793.58</c:v>
                </c:pt>
                <c:pt idx="7938">
                  <c:v>793.68</c:v>
                </c:pt>
                <c:pt idx="7939">
                  <c:v>793.78</c:v>
                </c:pt>
                <c:pt idx="7940">
                  <c:v>793.88</c:v>
                </c:pt>
                <c:pt idx="7941">
                  <c:v>793.98</c:v>
                </c:pt>
                <c:pt idx="7942">
                  <c:v>794.08</c:v>
                </c:pt>
                <c:pt idx="7943">
                  <c:v>794.18</c:v>
                </c:pt>
                <c:pt idx="7944">
                  <c:v>794.28</c:v>
                </c:pt>
                <c:pt idx="7945">
                  <c:v>794.38</c:v>
                </c:pt>
                <c:pt idx="7946">
                  <c:v>794.48</c:v>
                </c:pt>
                <c:pt idx="7947">
                  <c:v>794.58</c:v>
                </c:pt>
                <c:pt idx="7948">
                  <c:v>794.68</c:v>
                </c:pt>
                <c:pt idx="7949">
                  <c:v>794.78</c:v>
                </c:pt>
                <c:pt idx="7950">
                  <c:v>794.88</c:v>
                </c:pt>
                <c:pt idx="7951">
                  <c:v>794.98</c:v>
                </c:pt>
                <c:pt idx="7952">
                  <c:v>795.08</c:v>
                </c:pt>
                <c:pt idx="7953">
                  <c:v>795.18</c:v>
                </c:pt>
                <c:pt idx="7954">
                  <c:v>795.28</c:v>
                </c:pt>
                <c:pt idx="7955">
                  <c:v>795.38</c:v>
                </c:pt>
                <c:pt idx="7956">
                  <c:v>795.48</c:v>
                </c:pt>
                <c:pt idx="7957">
                  <c:v>795.58</c:v>
                </c:pt>
                <c:pt idx="7958">
                  <c:v>795.68</c:v>
                </c:pt>
                <c:pt idx="7959">
                  <c:v>795.78</c:v>
                </c:pt>
                <c:pt idx="7960">
                  <c:v>795.88</c:v>
                </c:pt>
                <c:pt idx="7961">
                  <c:v>795.98</c:v>
                </c:pt>
                <c:pt idx="7962">
                  <c:v>796.08</c:v>
                </c:pt>
                <c:pt idx="7963">
                  <c:v>796.18</c:v>
                </c:pt>
                <c:pt idx="7964">
                  <c:v>796.28</c:v>
                </c:pt>
                <c:pt idx="7965">
                  <c:v>796.38</c:v>
                </c:pt>
                <c:pt idx="7966">
                  <c:v>796.48</c:v>
                </c:pt>
                <c:pt idx="7967">
                  <c:v>796.58</c:v>
                </c:pt>
                <c:pt idx="7968">
                  <c:v>796.68</c:v>
                </c:pt>
                <c:pt idx="7969">
                  <c:v>796.78</c:v>
                </c:pt>
                <c:pt idx="7970">
                  <c:v>796.88</c:v>
                </c:pt>
                <c:pt idx="7971">
                  <c:v>796.98</c:v>
                </c:pt>
                <c:pt idx="7972">
                  <c:v>797.08</c:v>
                </c:pt>
                <c:pt idx="7973">
                  <c:v>797.18</c:v>
                </c:pt>
                <c:pt idx="7974">
                  <c:v>797.28</c:v>
                </c:pt>
                <c:pt idx="7975">
                  <c:v>797.38</c:v>
                </c:pt>
                <c:pt idx="7976">
                  <c:v>797.48</c:v>
                </c:pt>
                <c:pt idx="7977">
                  <c:v>797.58</c:v>
                </c:pt>
                <c:pt idx="7978">
                  <c:v>797.68</c:v>
                </c:pt>
                <c:pt idx="7979">
                  <c:v>797.78</c:v>
                </c:pt>
                <c:pt idx="7980">
                  <c:v>797.88</c:v>
                </c:pt>
                <c:pt idx="7981">
                  <c:v>797.98</c:v>
                </c:pt>
                <c:pt idx="7982">
                  <c:v>798.08</c:v>
                </c:pt>
                <c:pt idx="7983">
                  <c:v>798.18</c:v>
                </c:pt>
                <c:pt idx="7984">
                  <c:v>798.28</c:v>
                </c:pt>
                <c:pt idx="7985">
                  <c:v>798.38</c:v>
                </c:pt>
                <c:pt idx="7986">
                  <c:v>798.48</c:v>
                </c:pt>
                <c:pt idx="7987">
                  <c:v>798.58</c:v>
                </c:pt>
                <c:pt idx="7988">
                  <c:v>798.68</c:v>
                </c:pt>
                <c:pt idx="7989">
                  <c:v>798.78</c:v>
                </c:pt>
                <c:pt idx="7990">
                  <c:v>798.88</c:v>
                </c:pt>
                <c:pt idx="7991">
                  <c:v>798.98</c:v>
                </c:pt>
                <c:pt idx="7992">
                  <c:v>799.08</c:v>
                </c:pt>
                <c:pt idx="7993">
                  <c:v>799.18</c:v>
                </c:pt>
                <c:pt idx="7994">
                  <c:v>799.28</c:v>
                </c:pt>
                <c:pt idx="7995">
                  <c:v>799.38</c:v>
                </c:pt>
                <c:pt idx="7996">
                  <c:v>799.48</c:v>
                </c:pt>
                <c:pt idx="7997">
                  <c:v>799.58</c:v>
                </c:pt>
                <c:pt idx="7998">
                  <c:v>799.68</c:v>
                </c:pt>
                <c:pt idx="7999">
                  <c:v>799.78</c:v>
                </c:pt>
                <c:pt idx="8000">
                  <c:v>799.88</c:v>
                </c:pt>
                <c:pt idx="8001">
                  <c:v>799.98</c:v>
                </c:pt>
                <c:pt idx="8002">
                  <c:v>800.08</c:v>
                </c:pt>
                <c:pt idx="8003">
                  <c:v>800.18</c:v>
                </c:pt>
                <c:pt idx="8004">
                  <c:v>800.28</c:v>
                </c:pt>
                <c:pt idx="8005">
                  <c:v>800.38</c:v>
                </c:pt>
                <c:pt idx="8006">
                  <c:v>800.48</c:v>
                </c:pt>
                <c:pt idx="8007">
                  <c:v>800.58</c:v>
                </c:pt>
                <c:pt idx="8008">
                  <c:v>800.68</c:v>
                </c:pt>
                <c:pt idx="8009">
                  <c:v>800.78</c:v>
                </c:pt>
                <c:pt idx="8010">
                  <c:v>800.88</c:v>
                </c:pt>
                <c:pt idx="8011">
                  <c:v>800.98</c:v>
                </c:pt>
                <c:pt idx="8012">
                  <c:v>801.08</c:v>
                </c:pt>
                <c:pt idx="8013">
                  <c:v>801.18</c:v>
                </c:pt>
                <c:pt idx="8014">
                  <c:v>801.28</c:v>
                </c:pt>
                <c:pt idx="8015">
                  <c:v>801.38</c:v>
                </c:pt>
                <c:pt idx="8016">
                  <c:v>801.48</c:v>
                </c:pt>
                <c:pt idx="8017">
                  <c:v>801.58</c:v>
                </c:pt>
                <c:pt idx="8018">
                  <c:v>801.68</c:v>
                </c:pt>
                <c:pt idx="8019">
                  <c:v>801.78</c:v>
                </c:pt>
                <c:pt idx="8020">
                  <c:v>801.88</c:v>
                </c:pt>
                <c:pt idx="8021">
                  <c:v>801.98</c:v>
                </c:pt>
                <c:pt idx="8022">
                  <c:v>802.08</c:v>
                </c:pt>
                <c:pt idx="8023">
                  <c:v>802.18</c:v>
                </c:pt>
                <c:pt idx="8024">
                  <c:v>802.28</c:v>
                </c:pt>
                <c:pt idx="8025">
                  <c:v>802.38</c:v>
                </c:pt>
                <c:pt idx="8026">
                  <c:v>802.48</c:v>
                </c:pt>
                <c:pt idx="8027">
                  <c:v>802.58</c:v>
                </c:pt>
                <c:pt idx="8028">
                  <c:v>802.68</c:v>
                </c:pt>
                <c:pt idx="8029">
                  <c:v>802.78</c:v>
                </c:pt>
                <c:pt idx="8030">
                  <c:v>802.88</c:v>
                </c:pt>
                <c:pt idx="8031">
                  <c:v>802.98</c:v>
                </c:pt>
                <c:pt idx="8032">
                  <c:v>803.08</c:v>
                </c:pt>
                <c:pt idx="8033">
                  <c:v>803.18</c:v>
                </c:pt>
                <c:pt idx="8034">
                  <c:v>803.28</c:v>
                </c:pt>
                <c:pt idx="8035">
                  <c:v>803.38</c:v>
                </c:pt>
                <c:pt idx="8036">
                  <c:v>803.48</c:v>
                </c:pt>
                <c:pt idx="8037">
                  <c:v>803.58</c:v>
                </c:pt>
                <c:pt idx="8038">
                  <c:v>803.68</c:v>
                </c:pt>
                <c:pt idx="8039">
                  <c:v>803.78</c:v>
                </c:pt>
                <c:pt idx="8040">
                  <c:v>803.88</c:v>
                </c:pt>
                <c:pt idx="8041">
                  <c:v>803.98</c:v>
                </c:pt>
                <c:pt idx="8042">
                  <c:v>804.08</c:v>
                </c:pt>
                <c:pt idx="8043">
                  <c:v>804.18</c:v>
                </c:pt>
                <c:pt idx="8044">
                  <c:v>804.28</c:v>
                </c:pt>
                <c:pt idx="8045">
                  <c:v>804.38</c:v>
                </c:pt>
                <c:pt idx="8046">
                  <c:v>804.48</c:v>
                </c:pt>
                <c:pt idx="8047">
                  <c:v>804.58</c:v>
                </c:pt>
                <c:pt idx="8048">
                  <c:v>804.68</c:v>
                </c:pt>
                <c:pt idx="8049">
                  <c:v>804.78</c:v>
                </c:pt>
                <c:pt idx="8050">
                  <c:v>804.88</c:v>
                </c:pt>
                <c:pt idx="8051">
                  <c:v>804.98</c:v>
                </c:pt>
                <c:pt idx="8052">
                  <c:v>805.08</c:v>
                </c:pt>
                <c:pt idx="8053">
                  <c:v>805.18</c:v>
                </c:pt>
                <c:pt idx="8054">
                  <c:v>805.28</c:v>
                </c:pt>
                <c:pt idx="8055">
                  <c:v>805.38</c:v>
                </c:pt>
                <c:pt idx="8056">
                  <c:v>805.48</c:v>
                </c:pt>
                <c:pt idx="8057">
                  <c:v>805.58</c:v>
                </c:pt>
                <c:pt idx="8058">
                  <c:v>805.68</c:v>
                </c:pt>
                <c:pt idx="8059">
                  <c:v>805.78</c:v>
                </c:pt>
                <c:pt idx="8060">
                  <c:v>805.88</c:v>
                </c:pt>
                <c:pt idx="8061">
                  <c:v>805.98</c:v>
                </c:pt>
                <c:pt idx="8062">
                  <c:v>806.08</c:v>
                </c:pt>
                <c:pt idx="8063">
                  <c:v>806.18</c:v>
                </c:pt>
                <c:pt idx="8064">
                  <c:v>806.28</c:v>
                </c:pt>
                <c:pt idx="8065">
                  <c:v>806.38</c:v>
                </c:pt>
                <c:pt idx="8066">
                  <c:v>806.48</c:v>
                </c:pt>
                <c:pt idx="8067">
                  <c:v>806.58</c:v>
                </c:pt>
                <c:pt idx="8068">
                  <c:v>806.68</c:v>
                </c:pt>
                <c:pt idx="8069">
                  <c:v>806.78</c:v>
                </c:pt>
                <c:pt idx="8070">
                  <c:v>806.88</c:v>
                </c:pt>
                <c:pt idx="8071">
                  <c:v>806.98</c:v>
                </c:pt>
                <c:pt idx="8072">
                  <c:v>807.08</c:v>
                </c:pt>
                <c:pt idx="8073">
                  <c:v>807.18</c:v>
                </c:pt>
                <c:pt idx="8074">
                  <c:v>807.28</c:v>
                </c:pt>
                <c:pt idx="8075">
                  <c:v>807.38</c:v>
                </c:pt>
                <c:pt idx="8076">
                  <c:v>807.48</c:v>
                </c:pt>
                <c:pt idx="8077">
                  <c:v>807.58</c:v>
                </c:pt>
                <c:pt idx="8078">
                  <c:v>807.68</c:v>
                </c:pt>
                <c:pt idx="8079">
                  <c:v>807.78</c:v>
                </c:pt>
                <c:pt idx="8080">
                  <c:v>807.88</c:v>
                </c:pt>
                <c:pt idx="8081">
                  <c:v>807.98</c:v>
                </c:pt>
                <c:pt idx="8082">
                  <c:v>808.08</c:v>
                </c:pt>
                <c:pt idx="8083">
                  <c:v>808.18</c:v>
                </c:pt>
                <c:pt idx="8084">
                  <c:v>808.28</c:v>
                </c:pt>
                <c:pt idx="8085">
                  <c:v>808.38</c:v>
                </c:pt>
                <c:pt idx="8086">
                  <c:v>808.48</c:v>
                </c:pt>
                <c:pt idx="8087">
                  <c:v>808.58</c:v>
                </c:pt>
                <c:pt idx="8088">
                  <c:v>808.68</c:v>
                </c:pt>
                <c:pt idx="8089">
                  <c:v>808.78</c:v>
                </c:pt>
                <c:pt idx="8090">
                  <c:v>808.88</c:v>
                </c:pt>
                <c:pt idx="8091">
                  <c:v>808.98</c:v>
                </c:pt>
                <c:pt idx="8092">
                  <c:v>809.08</c:v>
                </c:pt>
                <c:pt idx="8093">
                  <c:v>809.18</c:v>
                </c:pt>
                <c:pt idx="8094">
                  <c:v>809.28</c:v>
                </c:pt>
                <c:pt idx="8095">
                  <c:v>809.38</c:v>
                </c:pt>
                <c:pt idx="8096">
                  <c:v>809.48</c:v>
                </c:pt>
                <c:pt idx="8097">
                  <c:v>809.58</c:v>
                </c:pt>
                <c:pt idx="8098">
                  <c:v>809.68</c:v>
                </c:pt>
                <c:pt idx="8099">
                  <c:v>809.78</c:v>
                </c:pt>
                <c:pt idx="8100">
                  <c:v>809.88</c:v>
                </c:pt>
                <c:pt idx="8101">
                  <c:v>809.98</c:v>
                </c:pt>
                <c:pt idx="8102">
                  <c:v>810.08</c:v>
                </c:pt>
                <c:pt idx="8103">
                  <c:v>810.18</c:v>
                </c:pt>
                <c:pt idx="8104">
                  <c:v>810.28</c:v>
                </c:pt>
                <c:pt idx="8105">
                  <c:v>810.38</c:v>
                </c:pt>
                <c:pt idx="8106">
                  <c:v>810.48</c:v>
                </c:pt>
                <c:pt idx="8107">
                  <c:v>810.58</c:v>
                </c:pt>
                <c:pt idx="8108">
                  <c:v>810.68</c:v>
                </c:pt>
                <c:pt idx="8109">
                  <c:v>810.78</c:v>
                </c:pt>
                <c:pt idx="8110">
                  <c:v>810.88</c:v>
                </c:pt>
                <c:pt idx="8111">
                  <c:v>810.98</c:v>
                </c:pt>
                <c:pt idx="8112">
                  <c:v>811.08</c:v>
                </c:pt>
                <c:pt idx="8113">
                  <c:v>811.18</c:v>
                </c:pt>
                <c:pt idx="8114">
                  <c:v>811.28</c:v>
                </c:pt>
                <c:pt idx="8115">
                  <c:v>811.38</c:v>
                </c:pt>
                <c:pt idx="8116">
                  <c:v>811.48</c:v>
                </c:pt>
                <c:pt idx="8117">
                  <c:v>811.58</c:v>
                </c:pt>
                <c:pt idx="8118">
                  <c:v>811.68</c:v>
                </c:pt>
                <c:pt idx="8119">
                  <c:v>811.78</c:v>
                </c:pt>
                <c:pt idx="8120">
                  <c:v>811.88</c:v>
                </c:pt>
                <c:pt idx="8121">
                  <c:v>811.98</c:v>
                </c:pt>
                <c:pt idx="8122">
                  <c:v>812.08</c:v>
                </c:pt>
                <c:pt idx="8123">
                  <c:v>812.18</c:v>
                </c:pt>
                <c:pt idx="8124">
                  <c:v>812.28</c:v>
                </c:pt>
                <c:pt idx="8125">
                  <c:v>812.38</c:v>
                </c:pt>
                <c:pt idx="8126">
                  <c:v>812.48</c:v>
                </c:pt>
                <c:pt idx="8127">
                  <c:v>812.58</c:v>
                </c:pt>
                <c:pt idx="8128">
                  <c:v>812.68</c:v>
                </c:pt>
                <c:pt idx="8129">
                  <c:v>812.78</c:v>
                </c:pt>
                <c:pt idx="8130">
                  <c:v>812.88</c:v>
                </c:pt>
                <c:pt idx="8131">
                  <c:v>812.98</c:v>
                </c:pt>
                <c:pt idx="8132">
                  <c:v>813.08</c:v>
                </c:pt>
                <c:pt idx="8133">
                  <c:v>813.18</c:v>
                </c:pt>
                <c:pt idx="8134">
                  <c:v>813.28</c:v>
                </c:pt>
                <c:pt idx="8135">
                  <c:v>813.38</c:v>
                </c:pt>
                <c:pt idx="8136">
                  <c:v>813.48</c:v>
                </c:pt>
                <c:pt idx="8137">
                  <c:v>813.58</c:v>
                </c:pt>
                <c:pt idx="8138">
                  <c:v>813.68</c:v>
                </c:pt>
                <c:pt idx="8139">
                  <c:v>813.78</c:v>
                </c:pt>
                <c:pt idx="8140">
                  <c:v>813.88</c:v>
                </c:pt>
                <c:pt idx="8141">
                  <c:v>813.98</c:v>
                </c:pt>
                <c:pt idx="8142">
                  <c:v>814.08</c:v>
                </c:pt>
                <c:pt idx="8143">
                  <c:v>814.18</c:v>
                </c:pt>
                <c:pt idx="8144">
                  <c:v>814.28</c:v>
                </c:pt>
                <c:pt idx="8145">
                  <c:v>814.38</c:v>
                </c:pt>
                <c:pt idx="8146">
                  <c:v>814.48</c:v>
                </c:pt>
                <c:pt idx="8147">
                  <c:v>814.58</c:v>
                </c:pt>
                <c:pt idx="8148">
                  <c:v>814.68</c:v>
                </c:pt>
                <c:pt idx="8149">
                  <c:v>814.78</c:v>
                </c:pt>
                <c:pt idx="8150">
                  <c:v>814.88</c:v>
                </c:pt>
                <c:pt idx="8151">
                  <c:v>814.98</c:v>
                </c:pt>
                <c:pt idx="8152">
                  <c:v>815.08</c:v>
                </c:pt>
                <c:pt idx="8153">
                  <c:v>815.18</c:v>
                </c:pt>
                <c:pt idx="8154">
                  <c:v>815.28</c:v>
                </c:pt>
                <c:pt idx="8155">
                  <c:v>815.38</c:v>
                </c:pt>
                <c:pt idx="8156">
                  <c:v>815.48</c:v>
                </c:pt>
                <c:pt idx="8157">
                  <c:v>815.58</c:v>
                </c:pt>
                <c:pt idx="8158">
                  <c:v>815.68</c:v>
                </c:pt>
                <c:pt idx="8159">
                  <c:v>815.78</c:v>
                </c:pt>
                <c:pt idx="8160">
                  <c:v>815.88</c:v>
                </c:pt>
                <c:pt idx="8161">
                  <c:v>815.98</c:v>
                </c:pt>
                <c:pt idx="8162">
                  <c:v>816.08</c:v>
                </c:pt>
                <c:pt idx="8163">
                  <c:v>816.18</c:v>
                </c:pt>
                <c:pt idx="8164">
                  <c:v>816.28</c:v>
                </c:pt>
                <c:pt idx="8165">
                  <c:v>816.38</c:v>
                </c:pt>
                <c:pt idx="8166">
                  <c:v>816.48</c:v>
                </c:pt>
                <c:pt idx="8167">
                  <c:v>816.58</c:v>
                </c:pt>
                <c:pt idx="8168">
                  <c:v>816.68</c:v>
                </c:pt>
                <c:pt idx="8169">
                  <c:v>816.78</c:v>
                </c:pt>
                <c:pt idx="8170">
                  <c:v>816.88</c:v>
                </c:pt>
                <c:pt idx="8171">
                  <c:v>816.98</c:v>
                </c:pt>
                <c:pt idx="8172">
                  <c:v>817.08</c:v>
                </c:pt>
                <c:pt idx="8173">
                  <c:v>817.18</c:v>
                </c:pt>
                <c:pt idx="8174">
                  <c:v>817.28</c:v>
                </c:pt>
                <c:pt idx="8175">
                  <c:v>817.38</c:v>
                </c:pt>
                <c:pt idx="8176">
                  <c:v>817.48</c:v>
                </c:pt>
                <c:pt idx="8177">
                  <c:v>817.58</c:v>
                </c:pt>
                <c:pt idx="8178">
                  <c:v>817.68</c:v>
                </c:pt>
                <c:pt idx="8179">
                  <c:v>817.78</c:v>
                </c:pt>
                <c:pt idx="8180">
                  <c:v>817.88</c:v>
                </c:pt>
                <c:pt idx="8181">
                  <c:v>817.98</c:v>
                </c:pt>
                <c:pt idx="8182">
                  <c:v>818.08</c:v>
                </c:pt>
                <c:pt idx="8183">
                  <c:v>818.18</c:v>
                </c:pt>
                <c:pt idx="8184">
                  <c:v>818.28</c:v>
                </c:pt>
                <c:pt idx="8185">
                  <c:v>818.38</c:v>
                </c:pt>
                <c:pt idx="8186">
                  <c:v>818.48</c:v>
                </c:pt>
                <c:pt idx="8187">
                  <c:v>818.58</c:v>
                </c:pt>
                <c:pt idx="8188">
                  <c:v>818.68</c:v>
                </c:pt>
                <c:pt idx="8189">
                  <c:v>818.78</c:v>
                </c:pt>
                <c:pt idx="8190">
                  <c:v>818.88</c:v>
                </c:pt>
                <c:pt idx="8191">
                  <c:v>818.98</c:v>
                </c:pt>
                <c:pt idx="8192">
                  <c:v>819.08</c:v>
                </c:pt>
                <c:pt idx="8193">
                  <c:v>819.18</c:v>
                </c:pt>
                <c:pt idx="8194">
                  <c:v>819.28</c:v>
                </c:pt>
                <c:pt idx="8195">
                  <c:v>819.38</c:v>
                </c:pt>
                <c:pt idx="8196">
                  <c:v>819.48</c:v>
                </c:pt>
                <c:pt idx="8197">
                  <c:v>819.58</c:v>
                </c:pt>
                <c:pt idx="8198">
                  <c:v>819.68</c:v>
                </c:pt>
                <c:pt idx="8199">
                  <c:v>819.78</c:v>
                </c:pt>
                <c:pt idx="8200">
                  <c:v>819.88</c:v>
                </c:pt>
                <c:pt idx="8201">
                  <c:v>819.98</c:v>
                </c:pt>
                <c:pt idx="8202">
                  <c:v>820.08</c:v>
                </c:pt>
                <c:pt idx="8203">
                  <c:v>820.18</c:v>
                </c:pt>
                <c:pt idx="8204">
                  <c:v>820.28</c:v>
                </c:pt>
                <c:pt idx="8205">
                  <c:v>820.38</c:v>
                </c:pt>
                <c:pt idx="8206">
                  <c:v>820.48</c:v>
                </c:pt>
                <c:pt idx="8207">
                  <c:v>820.58</c:v>
                </c:pt>
                <c:pt idx="8208">
                  <c:v>820.68</c:v>
                </c:pt>
                <c:pt idx="8209">
                  <c:v>820.78</c:v>
                </c:pt>
                <c:pt idx="8210">
                  <c:v>820.88</c:v>
                </c:pt>
                <c:pt idx="8211">
                  <c:v>820.98</c:v>
                </c:pt>
                <c:pt idx="8212">
                  <c:v>821.08</c:v>
                </c:pt>
                <c:pt idx="8213">
                  <c:v>821.18</c:v>
                </c:pt>
                <c:pt idx="8214">
                  <c:v>821.28</c:v>
                </c:pt>
                <c:pt idx="8215">
                  <c:v>821.38</c:v>
                </c:pt>
                <c:pt idx="8216">
                  <c:v>821.48</c:v>
                </c:pt>
                <c:pt idx="8217">
                  <c:v>821.58</c:v>
                </c:pt>
                <c:pt idx="8218">
                  <c:v>821.68</c:v>
                </c:pt>
                <c:pt idx="8219">
                  <c:v>821.78</c:v>
                </c:pt>
                <c:pt idx="8220">
                  <c:v>821.88</c:v>
                </c:pt>
                <c:pt idx="8221">
                  <c:v>821.98</c:v>
                </c:pt>
                <c:pt idx="8222">
                  <c:v>822.08</c:v>
                </c:pt>
                <c:pt idx="8223">
                  <c:v>822.18</c:v>
                </c:pt>
                <c:pt idx="8224">
                  <c:v>822.28</c:v>
                </c:pt>
                <c:pt idx="8225">
                  <c:v>822.38</c:v>
                </c:pt>
                <c:pt idx="8226">
                  <c:v>822.48</c:v>
                </c:pt>
                <c:pt idx="8227">
                  <c:v>822.58</c:v>
                </c:pt>
                <c:pt idx="8228">
                  <c:v>822.68</c:v>
                </c:pt>
                <c:pt idx="8229">
                  <c:v>822.78</c:v>
                </c:pt>
                <c:pt idx="8230">
                  <c:v>822.88</c:v>
                </c:pt>
                <c:pt idx="8231">
                  <c:v>822.98</c:v>
                </c:pt>
                <c:pt idx="8232">
                  <c:v>823.08</c:v>
                </c:pt>
                <c:pt idx="8233">
                  <c:v>823.18</c:v>
                </c:pt>
                <c:pt idx="8234">
                  <c:v>823.28</c:v>
                </c:pt>
                <c:pt idx="8235">
                  <c:v>823.38</c:v>
                </c:pt>
                <c:pt idx="8236">
                  <c:v>823.48</c:v>
                </c:pt>
                <c:pt idx="8237">
                  <c:v>823.58</c:v>
                </c:pt>
                <c:pt idx="8238">
                  <c:v>823.68</c:v>
                </c:pt>
                <c:pt idx="8239">
                  <c:v>823.78</c:v>
                </c:pt>
                <c:pt idx="8240">
                  <c:v>823.88</c:v>
                </c:pt>
                <c:pt idx="8241">
                  <c:v>823.98</c:v>
                </c:pt>
                <c:pt idx="8242">
                  <c:v>824.08</c:v>
                </c:pt>
                <c:pt idx="8243">
                  <c:v>824.18</c:v>
                </c:pt>
                <c:pt idx="8244">
                  <c:v>824.28</c:v>
                </c:pt>
                <c:pt idx="8245">
                  <c:v>824.38</c:v>
                </c:pt>
                <c:pt idx="8246">
                  <c:v>824.48</c:v>
                </c:pt>
                <c:pt idx="8247">
                  <c:v>824.58</c:v>
                </c:pt>
                <c:pt idx="8248">
                  <c:v>824.68</c:v>
                </c:pt>
                <c:pt idx="8249">
                  <c:v>824.78</c:v>
                </c:pt>
                <c:pt idx="8250">
                  <c:v>824.88</c:v>
                </c:pt>
                <c:pt idx="8251">
                  <c:v>824.98</c:v>
                </c:pt>
                <c:pt idx="8252">
                  <c:v>825.08</c:v>
                </c:pt>
                <c:pt idx="8253">
                  <c:v>825.18</c:v>
                </c:pt>
                <c:pt idx="8254">
                  <c:v>825.28</c:v>
                </c:pt>
                <c:pt idx="8255">
                  <c:v>825.38</c:v>
                </c:pt>
                <c:pt idx="8256">
                  <c:v>825.48</c:v>
                </c:pt>
                <c:pt idx="8257">
                  <c:v>825.58</c:v>
                </c:pt>
                <c:pt idx="8258">
                  <c:v>825.68</c:v>
                </c:pt>
                <c:pt idx="8259">
                  <c:v>825.78</c:v>
                </c:pt>
                <c:pt idx="8260">
                  <c:v>825.88</c:v>
                </c:pt>
                <c:pt idx="8261">
                  <c:v>825.98</c:v>
                </c:pt>
                <c:pt idx="8262">
                  <c:v>826.08</c:v>
                </c:pt>
                <c:pt idx="8263">
                  <c:v>826.18</c:v>
                </c:pt>
                <c:pt idx="8264">
                  <c:v>826.28</c:v>
                </c:pt>
                <c:pt idx="8265">
                  <c:v>826.38</c:v>
                </c:pt>
                <c:pt idx="8266">
                  <c:v>826.48</c:v>
                </c:pt>
                <c:pt idx="8267">
                  <c:v>826.58</c:v>
                </c:pt>
                <c:pt idx="8268">
                  <c:v>826.68</c:v>
                </c:pt>
                <c:pt idx="8269">
                  <c:v>826.78</c:v>
                </c:pt>
                <c:pt idx="8270">
                  <c:v>826.88</c:v>
                </c:pt>
                <c:pt idx="8271">
                  <c:v>826.98</c:v>
                </c:pt>
                <c:pt idx="8272">
                  <c:v>827.08</c:v>
                </c:pt>
                <c:pt idx="8273">
                  <c:v>827.18</c:v>
                </c:pt>
                <c:pt idx="8274">
                  <c:v>827.28</c:v>
                </c:pt>
                <c:pt idx="8275">
                  <c:v>827.38</c:v>
                </c:pt>
                <c:pt idx="8276">
                  <c:v>827.48</c:v>
                </c:pt>
                <c:pt idx="8277">
                  <c:v>827.58</c:v>
                </c:pt>
                <c:pt idx="8278">
                  <c:v>827.68</c:v>
                </c:pt>
                <c:pt idx="8279">
                  <c:v>827.78</c:v>
                </c:pt>
                <c:pt idx="8280">
                  <c:v>827.88</c:v>
                </c:pt>
                <c:pt idx="8281">
                  <c:v>827.98</c:v>
                </c:pt>
                <c:pt idx="8282">
                  <c:v>828.08</c:v>
                </c:pt>
                <c:pt idx="8283">
                  <c:v>828.18</c:v>
                </c:pt>
                <c:pt idx="8284">
                  <c:v>828.28</c:v>
                </c:pt>
                <c:pt idx="8285">
                  <c:v>828.38</c:v>
                </c:pt>
                <c:pt idx="8286">
                  <c:v>828.48</c:v>
                </c:pt>
                <c:pt idx="8287">
                  <c:v>828.58</c:v>
                </c:pt>
                <c:pt idx="8288">
                  <c:v>828.68</c:v>
                </c:pt>
                <c:pt idx="8289">
                  <c:v>828.78</c:v>
                </c:pt>
                <c:pt idx="8290">
                  <c:v>828.88</c:v>
                </c:pt>
                <c:pt idx="8291">
                  <c:v>828.98</c:v>
                </c:pt>
                <c:pt idx="8292">
                  <c:v>829.08</c:v>
                </c:pt>
                <c:pt idx="8293">
                  <c:v>829.18</c:v>
                </c:pt>
                <c:pt idx="8294">
                  <c:v>829.28</c:v>
                </c:pt>
                <c:pt idx="8295">
                  <c:v>829.38</c:v>
                </c:pt>
                <c:pt idx="8296">
                  <c:v>829.48</c:v>
                </c:pt>
                <c:pt idx="8297">
                  <c:v>829.58</c:v>
                </c:pt>
                <c:pt idx="8298">
                  <c:v>829.68</c:v>
                </c:pt>
                <c:pt idx="8299">
                  <c:v>829.78</c:v>
                </c:pt>
                <c:pt idx="8300">
                  <c:v>829.88</c:v>
                </c:pt>
                <c:pt idx="8301">
                  <c:v>829.98</c:v>
                </c:pt>
                <c:pt idx="8302">
                  <c:v>830.08</c:v>
                </c:pt>
                <c:pt idx="8303">
                  <c:v>830.18</c:v>
                </c:pt>
                <c:pt idx="8304">
                  <c:v>830.28</c:v>
                </c:pt>
                <c:pt idx="8305">
                  <c:v>830.38</c:v>
                </c:pt>
                <c:pt idx="8306">
                  <c:v>830.48</c:v>
                </c:pt>
                <c:pt idx="8307">
                  <c:v>830.58</c:v>
                </c:pt>
                <c:pt idx="8308">
                  <c:v>830.68</c:v>
                </c:pt>
                <c:pt idx="8309">
                  <c:v>830.78</c:v>
                </c:pt>
                <c:pt idx="8310">
                  <c:v>830.88</c:v>
                </c:pt>
                <c:pt idx="8311">
                  <c:v>830.98</c:v>
                </c:pt>
                <c:pt idx="8312">
                  <c:v>831.08</c:v>
                </c:pt>
                <c:pt idx="8313">
                  <c:v>831.18</c:v>
                </c:pt>
                <c:pt idx="8314">
                  <c:v>831.28</c:v>
                </c:pt>
                <c:pt idx="8315">
                  <c:v>831.38</c:v>
                </c:pt>
                <c:pt idx="8316">
                  <c:v>831.48</c:v>
                </c:pt>
                <c:pt idx="8317">
                  <c:v>831.58</c:v>
                </c:pt>
                <c:pt idx="8318">
                  <c:v>831.68</c:v>
                </c:pt>
                <c:pt idx="8319">
                  <c:v>831.78</c:v>
                </c:pt>
                <c:pt idx="8320">
                  <c:v>831.88</c:v>
                </c:pt>
                <c:pt idx="8321">
                  <c:v>831.98</c:v>
                </c:pt>
                <c:pt idx="8322">
                  <c:v>832.08</c:v>
                </c:pt>
                <c:pt idx="8323">
                  <c:v>832.18</c:v>
                </c:pt>
                <c:pt idx="8324">
                  <c:v>832.28</c:v>
                </c:pt>
                <c:pt idx="8325">
                  <c:v>832.38</c:v>
                </c:pt>
                <c:pt idx="8326">
                  <c:v>832.48</c:v>
                </c:pt>
                <c:pt idx="8327">
                  <c:v>832.58</c:v>
                </c:pt>
                <c:pt idx="8328">
                  <c:v>832.68</c:v>
                </c:pt>
                <c:pt idx="8329">
                  <c:v>832.78</c:v>
                </c:pt>
                <c:pt idx="8330">
                  <c:v>832.88</c:v>
                </c:pt>
                <c:pt idx="8331">
                  <c:v>832.98</c:v>
                </c:pt>
                <c:pt idx="8332">
                  <c:v>833.08</c:v>
                </c:pt>
                <c:pt idx="8333">
                  <c:v>833.18</c:v>
                </c:pt>
                <c:pt idx="8334">
                  <c:v>833.28</c:v>
                </c:pt>
                <c:pt idx="8335">
                  <c:v>833.38</c:v>
                </c:pt>
                <c:pt idx="8336">
                  <c:v>833.48</c:v>
                </c:pt>
                <c:pt idx="8337">
                  <c:v>833.58</c:v>
                </c:pt>
                <c:pt idx="8338">
                  <c:v>833.68</c:v>
                </c:pt>
                <c:pt idx="8339">
                  <c:v>833.78</c:v>
                </c:pt>
                <c:pt idx="8340">
                  <c:v>833.88</c:v>
                </c:pt>
                <c:pt idx="8341">
                  <c:v>833.98</c:v>
                </c:pt>
                <c:pt idx="8342">
                  <c:v>834.08</c:v>
                </c:pt>
                <c:pt idx="8343">
                  <c:v>834.18</c:v>
                </c:pt>
                <c:pt idx="8344">
                  <c:v>834.28</c:v>
                </c:pt>
                <c:pt idx="8345">
                  <c:v>834.38</c:v>
                </c:pt>
                <c:pt idx="8346">
                  <c:v>834.48</c:v>
                </c:pt>
                <c:pt idx="8347">
                  <c:v>834.58</c:v>
                </c:pt>
                <c:pt idx="8348">
                  <c:v>834.68</c:v>
                </c:pt>
                <c:pt idx="8349">
                  <c:v>834.78</c:v>
                </c:pt>
                <c:pt idx="8350">
                  <c:v>834.88</c:v>
                </c:pt>
                <c:pt idx="8351">
                  <c:v>834.98</c:v>
                </c:pt>
                <c:pt idx="8352">
                  <c:v>835.08</c:v>
                </c:pt>
                <c:pt idx="8353">
                  <c:v>835.18</c:v>
                </c:pt>
                <c:pt idx="8354">
                  <c:v>835.28</c:v>
                </c:pt>
                <c:pt idx="8355">
                  <c:v>835.38</c:v>
                </c:pt>
                <c:pt idx="8356">
                  <c:v>835.48</c:v>
                </c:pt>
                <c:pt idx="8357">
                  <c:v>835.58</c:v>
                </c:pt>
                <c:pt idx="8358">
                  <c:v>835.68</c:v>
                </c:pt>
                <c:pt idx="8359">
                  <c:v>835.78</c:v>
                </c:pt>
                <c:pt idx="8360">
                  <c:v>835.88</c:v>
                </c:pt>
                <c:pt idx="8361">
                  <c:v>835.98</c:v>
                </c:pt>
                <c:pt idx="8362">
                  <c:v>836.08</c:v>
                </c:pt>
                <c:pt idx="8363">
                  <c:v>836.18</c:v>
                </c:pt>
                <c:pt idx="8364">
                  <c:v>836.28</c:v>
                </c:pt>
                <c:pt idx="8365">
                  <c:v>836.38</c:v>
                </c:pt>
                <c:pt idx="8366">
                  <c:v>836.48</c:v>
                </c:pt>
                <c:pt idx="8367">
                  <c:v>836.58</c:v>
                </c:pt>
                <c:pt idx="8368">
                  <c:v>836.68</c:v>
                </c:pt>
                <c:pt idx="8369">
                  <c:v>836.78</c:v>
                </c:pt>
                <c:pt idx="8370">
                  <c:v>836.88</c:v>
                </c:pt>
                <c:pt idx="8371">
                  <c:v>836.98</c:v>
                </c:pt>
                <c:pt idx="8372">
                  <c:v>837.08</c:v>
                </c:pt>
                <c:pt idx="8373">
                  <c:v>837.18</c:v>
                </c:pt>
                <c:pt idx="8374">
                  <c:v>837.28</c:v>
                </c:pt>
                <c:pt idx="8375">
                  <c:v>837.38</c:v>
                </c:pt>
                <c:pt idx="8376">
                  <c:v>837.48</c:v>
                </c:pt>
                <c:pt idx="8377">
                  <c:v>837.58</c:v>
                </c:pt>
                <c:pt idx="8378">
                  <c:v>837.68</c:v>
                </c:pt>
                <c:pt idx="8379">
                  <c:v>837.78</c:v>
                </c:pt>
                <c:pt idx="8380">
                  <c:v>837.88</c:v>
                </c:pt>
                <c:pt idx="8381">
                  <c:v>837.98</c:v>
                </c:pt>
                <c:pt idx="8382">
                  <c:v>838.08</c:v>
                </c:pt>
                <c:pt idx="8383">
                  <c:v>838.18</c:v>
                </c:pt>
                <c:pt idx="8384">
                  <c:v>838.28</c:v>
                </c:pt>
                <c:pt idx="8385">
                  <c:v>838.38</c:v>
                </c:pt>
                <c:pt idx="8386">
                  <c:v>838.48</c:v>
                </c:pt>
                <c:pt idx="8387">
                  <c:v>838.58</c:v>
                </c:pt>
                <c:pt idx="8388">
                  <c:v>838.68</c:v>
                </c:pt>
                <c:pt idx="8389">
                  <c:v>838.78</c:v>
                </c:pt>
                <c:pt idx="8390">
                  <c:v>838.88</c:v>
                </c:pt>
                <c:pt idx="8391">
                  <c:v>838.98</c:v>
                </c:pt>
                <c:pt idx="8392">
                  <c:v>839.08</c:v>
                </c:pt>
                <c:pt idx="8393">
                  <c:v>839.18</c:v>
                </c:pt>
                <c:pt idx="8394">
                  <c:v>839.28</c:v>
                </c:pt>
                <c:pt idx="8395">
                  <c:v>839.38</c:v>
                </c:pt>
                <c:pt idx="8396">
                  <c:v>839.48</c:v>
                </c:pt>
                <c:pt idx="8397">
                  <c:v>839.58</c:v>
                </c:pt>
                <c:pt idx="8398">
                  <c:v>839.68</c:v>
                </c:pt>
                <c:pt idx="8399">
                  <c:v>839.78</c:v>
                </c:pt>
                <c:pt idx="8400">
                  <c:v>839.88</c:v>
                </c:pt>
                <c:pt idx="8401">
                  <c:v>839.98</c:v>
                </c:pt>
                <c:pt idx="8402">
                  <c:v>840.08</c:v>
                </c:pt>
                <c:pt idx="8403">
                  <c:v>840.18</c:v>
                </c:pt>
                <c:pt idx="8404">
                  <c:v>840.28</c:v>
                </c:pt>
                <c:pt idx="8405">
                  <c:v>840.38</c:v>
                </c:pt>
                <c:pt idx="8406">
                  <c:v>840.48</c:v>
                </c:pt>
                <c:pt idx="8407">
                  <c:v>840.58</c:v>
                </c:pt>
                <c:pt idx="8408">
                  <c:v>840.68</c:v>
                </c:pt>
                <c:pt idx="8409">
                  <c:v>840.78</c:v>
                </c:pt>
                <c:pt idx="8410">
                  <c:v>840.88</c:v>
                </c:pt>
                <c:pt idx="8411">
                  <c:v>840.98</c:v>
                </c:pt>
                <c:pt idx="8412">
                  <c:v>841.08</c:v>
                </c:pt>
                <c:pt idx="8413">
                  <c:v>841.18</c:v>
                </c:pt>
                <c:pt idx="8414">
                  <c:v>841.28</c:v>
                </c:pt>
                <c:pt idx="8415">
                  <c:v>841.38</c:v>
                </c:pt>
                <c:pt idx="8416">
                  <c:v>841.48</c:v>
                </c:pt>
                <c:pt idx="8417">
                  <c:v>841.58</c:v>
                </c:pt>
                <c:pt idx="8418">
                  <c:v>841.68</c:v>
                </c:pt>
                <c:pt idx="8419">
                  <c:v>841.78</c:v>
                </c:pt>
                <c:pt idx="8420">
                  <c:v>841.88</c:v>
                </c:pt>
                <c:pt idx="8421">
                  <c:v>841.98</c:v>
                </c:pt>
                <c:pt idx="8422">
                  <c:v>842.08</c:v>
                </c:pt>
                <c:pt idx="8423">
                  <c:v>842.18</c:v>
                </c:pt>
                <c:pt idx="8424">
                  <c:v>842.28</c:v>
                </c:pt>
                <c:pt idx="8425">
                  <c:v>842.38</c:v>
                </c:pt>
                <c:pt idx="8426">
                  <c:v>842.48</c:v>
                </c:pt>
                <c:pt idx="8427">
                  <c:v>842.58</c:v>
                </c:pt>
                <c:pt idx="8428">
                  <c:v>842.68</c:v>
                </c:pt>
                <c:pt idx="8429">
                  <c:v>842.78</c:v>
                </c:pt>
                <c:pt idx="8430">
                  <c:v>842.88</c:v>
                </c:pt>
                <c:pt idx="8431">
                  <c:v>842.98</c:v>
                </c:pt>
                <c:pt idx="8432">
                  <c:v>843.08</c:v>
                </c:pt>
                <c:pt idx="8433">
                  <c:v>843.18</c:v>
                </c:pt>
                <c:pt idx="8434">
                  <c:v>843.28</c:v>
                </c:pt>
                <c:pt idx="8435">
                  <c:v>843.38</c:v>
                </c:pt>
                <c:pt idx="8436">
                  <c:v>843.48</c:v>
                </c:pt>
                <c:pt idx="8437">
                  <c:v>843.58</c:v>
                </c:pt>
                <c:pt idx="8438">
                  <c:v>843.68</c:v>
                </c:pt>
                <c:pt idx="8439">
                  <c:v>843.78</c:v>
                </c:pt>
                <c:pt idx="8440">
                  <c:v>843.88</c:v>
                </c:pt>
                <c:pt idx="8441">
                  <c:v>843.98</c:v>
                </c:pt>
                <c:pt idx="8442">
                  <c:v>844.08</c:v>
                </c:pt>
                <c:pt idx="8443">
                  <c:v>844.18</c:v>
                </c:pt>
                <c:pt idx="8444">
                  <c:v>844.28</c:v>
                </c:pt>
                <c:pt idx="8445">
                  <c:v>844.38</c:v>
                </c:pt>
                <c:pt idx="8446">
                  <c:v>844.48</c:v>
                </c:pt>
                <c:pt idx="8447">
                  <c:v>844.58</c:v>
                </c:pt>
                <c:pt idx="8448">
                  <c:v>844.68</c:v>
                </c:pt>
                <c:pt idx="8449">
                  <c:v>844.78</c:v>
                </c:pt>
                <c:pt idx="8450">
                  <c:v>844.88</c:v>
                </c:pt>
                <c:pt idx="8451">
                  <c:v>844.98</c:v>
                </c:pt>
                <c:pt idx="8452">
                  <c:v>845.08</c:v>
                </c:pt>
                <c:pt idx="8453">
                  <c:v>845.18</c:v>
                </c:pt>
                <c:pt idx="8454">
                  <c:v>845.28</c:v>
                </c:pt>
                <c:pt idx="8455">
                  <c:v>845.38</c:v>
                </c:pt>
                <c:pt idx="8456">
                  <c:v>845.48</c:v>
                </c:pt>
                <c:pt idx="8457">
                  <c:v>845.58</c:v>
                </c:pt>
                <c:pt idx="8458">
                  <c:v>845.68</c:v>
                </c:pt>
                <c:pt idx="8459">
                  <c:v>845.78</c:v>
                </c:pt>
                <c:pt idx="8460">
                  <c:v>845.88</c:v>
                </c:pt>
                <c:pt idx="8461">
                  <c:v>845.98</c:v>
                </c:pt>
                <c:pt idx="8462">
                  <c:v>846.08</c:v>
                </c:pt>
                <c:pt idx="8463">
                  <c:v>846.18</c:v>
                </c:pt>
                <c:pt idx="8464">
                  <c:v>846.28</c:v>
                </c:pt>
                <c:pt idx="8465">
                  <c:v>846.38</c:v>
                </c:pt>
                <c:pt idx="8466">
                  <c:v>846.48</c:v>
                </c:pt>
                <c:pt idx="8467">
                  <c:v>846.58</c:v>
                </c:pt>
                <c:pt idx="8468">
                  <c:v>846.68</c:v>
                </c:pt>
                <c:pt idx="8469">
                  <c:v>846.78</c:v>
                </c:pt>
                <c:pt idx="8470">
                  <c:v>846.88</c:v>
                </c:pt>
                <c:pt idx="8471">
                  <c:v>846.98</c:v>
                </c:pt>
                <c:pt idx="8472">
                  <c:v>847.08</c:v>
                </c:pt>
                <c:pt idx="8473">
                  <c:v>847.18</c:v>
                </c:pt>
                <c:pt idx="8474">
                  <c:v>847.28</c:v>
                </c:pt>
                <c:pt idx="8475">
                  <c:v>847.38</c:v>
                </c:pt>
                <c:pt idx="8476">
                  <c:v>847.48</c:v>
                </c:pt>
                <c:pt idx="8477">
                  <c:v>847.58</c:v>
                </c:pt>
                <c:pt idx="8478">
                  <c:v>847.68</c:v>
                </c:pt>
                <c:pt idx="8479">
                  <c:v>847.78</c:v>
                </c:pt>
                <c:pt idx="8480">
                  <c:v>847.88</c:v>
                </c:pt>
                <c:pt idx="8481">
                  <c:v>847.98</c:v>
                </c:pt>
                <c:pt idx="8482">
                  <c:v>848.08</c:v>
                </c:pt>
                <c:pt idx="8483">
                  <c:v>848.18</c:v>
                </c:pt>
                <c:pt idx="8484">
                  <c:v>848.28</c:v>
                </c:pt>
                <c:pt idx="8485">
                  <c:v>848.38</c:v>
                </c:pt>
                <c:pt idx="8486">
                  <c:v>848.48</c:v>
                </c:pt>
                <c:pt idx="8487">
                  <c:v>848.58</c:v>
                </c:pt>
                <c:pt idx="8488">
                  <c:v>848.68</c:v>
                </c:pt>
                <c:pt idx="8489">
                  <c:v>848.78</c:v>
                </c:pt>
                <c:pt idx="8490">
                  <c:v>848.88</c:v>
                </c:pt>
                <c:pt idx="8491">
                  <c:v>848.98</c:v>
                </c:pt>
                <c:pt idx="8492">
                  <c:v>849.08</c:v>
                </c:pt>
                <c:pt idx="8493">
                  <c:v>849.18</c:v>
                </c:pt>
                <c:pt idx="8494">
                  <c:v>849.28</c:v>
                </c:pt>
                <c:pt idx="8495">
                  <c:v>849.38</c:v>
                </c:pt>
                <c:pt idx="8496">
                  <c:v>849.48</c:v>
                </c:pt>
                <c:pt idx="8497">
                  <c:v>849.58</c:v>
                </c:pt>
                <c:pt idx="8498">
                  <c:v>849.68</c:v>
                </c:pt>
                <c:pt idx="8499">
                  <c:v>849.78</c:v>
                </c:pt>
                <c:pt idx="8500">
                  <c:v>849.88</c:v>
                </c:pt>
                <c:pt idx="8501">
                  <c:v>849.98</c:v>
                </c:pt>
                <c:pt idx="8502">
                  <c:v>850.08</c:v>
                </c:pt>
                <c:pt idx="8503">
                  <c:v>850.18</c:v>
                </c:pt>
                <c:pt idx="8504">
                  <c:v>850.28</c:v>
                </c:pt>
                <c:pt idx="8505">
                  <c:v>850.38</c:v>
                </c:pt>
                <c:pt idx="8506">
                  <c:v>850.48</c:v>
                </c:pt>
                <c:pt idx="8507">
                  <c:v>850.58</c:v>
                </c:pt>
                <c:pt idx="8508">
                  <c:v>850.68</c:v>
                </c:pt>
                <c:pt idx="8509">
                  <c:v>850.78</c:v>
                </c:pt>
                <c:pt idx="8510">
                  <c:v>850.88</c:v>
                </c:pt>
                <c:pt idx="8511">
                  <c:v>850.98</c:v>
                </c:pt>
                <c:pt idx="8512">
                  <c:v>851.08</c:v>
                </c:pt>
                <c:pt idx="8513">
                  <c:v>851.18</c:v>
                </c:pt>
                <c:pt idx="8514">
                  <c:v>851.28</c:v>
                </c:pt>
                <c:pt idx="8515">
                  <c:v>851.38</c:v>
                </c:pt>
                <c:pt idx="8516">
                  <c:v>851.48</c:v>
                </c:pt>
                <c:pt idx="8517">
                  <c:v>851.58</c:v>
                </c:pt>
                <c:pt idx="8518">
                  <c:v>851.68</c:v>
                </c:pt>
                <c:pt idx="8519">
                  <c:v>851.78</c:v>
                </c:pt>
                <c:pt idx="8520">
                  <c:v>851.88</c:v>
                </c:pt>
                <c:pt idx="8521">
                  <c:v>851.98</c:v>
                </c:pt>
                <c:pt idx="8522">
                  <c:v>852.08</c:v>
                </c:pt>
                <c:pt idx="8523">
                  <c:v>852.18</c:v>
                </c:pt>
                <c:pt idx="8524">
                  <c:v>852.28</c:v>
                </c:pt>
                <c:pt idx="8525">
                  <c:v>852.38</c:v>
                </c:pt>
                <c:pt idx="8526">
                  <c:v>852.48</c:v>
                </c:pt>
                <c:pt idx="8527">
                  <c:v>852.58</c:v>
                </c:pt>
                <c:pt idx="8528">
                  <c:v>852.68</c:v>
                </c:pt>
                <c:pt idx="8529">
                  <c:v>852.78</c:v>
                </c:pt>
                <c:pt idx="8530">
                  <c:v>852.88</c:v>
                </c:pt>
                <c:pt idx="8531">
                  <c:v>852.98</c:v>
                </c:pt>
                <c:pt idx="8532">
                  <c:v>853.08</c:v>
                </c:pt>
                <c:pt idx="8533">
                  <c:v>853.18</c:v>
                </c:pt>
                <c:pt idx="8534">
                  <c:v>853.28</c:v>
                </c:pt>
                <c:pt idx="8535">
                  <c:v>853.38</c:v>
                </c:pt>
                <c:pt idx="8536">
                  <c:v>853.48</c:v>
                </c:pt>
                <c:pt idx="8537">
                  <c:v>853.58</c:v>
                </c:pt>
                <c:pt idx="8538">
                  <c:v>853.68</c:v>
                </c:pt>
                <c:pt idx="8539">
                  <c:v>853.78</c:v>
                </c:pt>
                <c:pt idx="8540">
                  <c:v>853.88</c:v>
                </c:pt>
                <c:pt idx="8541">
                  <c:v>853.98</c:v>
                </c:pt>
                <c:pt idx="8542">
                  <c:v>854.08</c:v>
                </c:pt>
                <c:pt idx="8543">
                  <c:v>854.18</c:v>
                </c:pt>
                <c:pt idx="8544">
                  <c:v>854.28</c:v>
                </c:pt>
                <c:pt idx="8545">
                  <c:v>854.38</c:v>
                </c:pt>
                <c:pt idx="8546">
                  <c:v>854.48</c:v>
                </c:pt>
                <c:pt idx="8547">
                  <c:v>854.58</c:v>
                </c:pt>
                <c:pt idx="8548">
                  <c:v>854.68</c:v>
                </c:pt>
                <c:pt idx="8549">
                  <c:v>854.78</c:v>
                </c:pt>
                <c:pt idx="8550">
                  <c:v>854.88</c:v>
                </c:pt>
                <c:pt idx="8551">
                  <c:v>854.98</c:v>
                </c:pt>
                <c:pt idx="8552">
                  <c:v>855.08</c:v>
                </c:pt>
                <c:pt idx="8553">
                  <c:v>855.18</c:v>
                </c:pt>
                <c:pt idx="8554">
                  <c:v>855.28</c:v>
                </c:pt>
                <c:pt idx="8555">
                  <c:v>855.38</c:v>
                </c:pt>
                <c:pt idx="8556">
                  <c:v>855.48</c:v>
                </c:pt>
                <c:pt idx="8557">
                  <c:v>855.58</c:v>
                </c:pt>
                <c:pt idx="8558">
                  <c:v>855.68</c:v>
                </c:pt>
                <c:pt idx="8559">
                  <c:v>855.78</c:v>
                </c:pt>
                <c:pt idx="8560">
                  <c:v>855.88</c:v>
                </c:pt>
                <c:pt idx="8561">
                  <c:v>855.98</c:v>
                </c:pt>
                <c:pt idx="8562">
                  <c:v>856.08</c:v>
                </c:pt>
                <c:pt idx="8563">
                  <c:v>856.18</c:v>
                </c:pt>
                <c:pt idx="8564">
                  <c:v>856.28</c:v>
                </c:pt>
                <c:pt idx="8565">
                  <c:v>856.38</c:v>
                </c:pt>
                <c:pt idx="8566">
                  <c:v>856.48</c:v>
                </c:pt>
                <c:pt idx="8567">
                  <c:v>856.58</c:v>
                </c:pt>
                <c:pt idx="8568">
                  <c:v>856.68</c:v>
                </c:pt>
                <c:pt idx="8569">
                  <c:v>856.78</c:v>
                </c:pt>
                <c:pt idx="8570">
                  <c:v>856.88</c:v>
                </c:pt>
                <c:pt idx="8571">
                  <c:v>856.98</c:v>
                </c:pt>
                <c:pt idx="8572">
                  <c:v>857.08</c:v>
                </c:pt>
                <c:pt idx="8573">
                  <c:v>857.18</c:v>
                </c:pt>
                <c:pt idx="8574">
                  <c:v>857.28</c:v>
                </c:pt>
                <c:pt idx="8575">
                  <c:v>857.38</c:v>
                </c:pt>
                <c:pt idx="8576">
                  <c:v>857.48</c:v>
                </c:pt>
                <c:pt idx="8577">
                  <c:v>857.58</c:v>
                </c:pt>
                <c:pt idx="8578">
                  <c:v>857.68</c:v>
                </c:pt>
                <c:pt idx="8579">
                  <c:v>857.78</c:v>
                </c:pt>
                <c:pt idx="8580">
                  <c:v>857.88</c:v>
                </c:pt>
                <c:pt idx="8581">
                  <c:v>857.98</c:v>
                </c:pt>
                <c:pt idx="8582">
                  <c:v>858.08</c:v>
                </c:pt>
                <c:pt idx="8583">
                  <c:v>858.18</c:v>
                </c:pt>
                <c:pt idx="8584">
                  <c:v>858.28</c:v>
                </c:pt>
                <c:pt idx="8585">
                  <c:v>858.38</c:v>
                </c:pt>
                <c:pt idx="8586">
                  <c:v>858.48</c:v>
                </c:pt>
                <c:pt idx="8587">
                  <c:v>858.58</c:v>
                </c:pt>
                <c:pt idx="8588">
                  <c:v>858.68</c:v>
                </c:pt>
                <c:pt idx="8589">
                  <c:v>858.78</c:v>
                </c:pt>
                <c:pt idx="8590">
                  <c:v>858.88</c:v>
                </c:pt>
                <c:pt idx="8591">
                  <c:v>858.98</c:v>
                </c:pt>
                <c:pt idx="8592">
                  <c:v>859.08</c:v>
                </c:pt>
                <c:pt idx="8593">
                  <c:v>859.18</c:v>
                </c:pt>
                <c:pt idx="8594">
                  <c:v>859.28</c:v>
                </c:pt>
                <c:pt idx="8595">
                  <c:v>859.38</c:v>
                </c:pt>
                <c:pt idx="8596">
                  <c:v>859.48</c:v>
                </c:pt>
                <c:pt idx="8597">
                  <c:v>859.58</c:v>
                </c:pt>
                <c:pt idx="8598">
                  <c:v>859.68</c:v>
                </c:pt>
                <c:pt idx="8599">
                  <c:v>859.78</c:v>
                </c:pt>
                <c:pt idx="8600">
                  <c:v>859.88</c:v>
                </c:pt>
                <c:pt idx="8601">
                  <c:v>859.98</c:v>
                </c:pt>
                <c:pt idx="8602">
                  <c:v>860.08</c:v>
                </c:pt>
                <c:pt idx="8603">
                  <c:v>860.18</c:v>
                </c:pt>
                <c:pt idx="8604">
                  <c:v>860.28</c:v>
                </c:pt>
                <c:pt idx="8605">
                  <c:v>860.38</c:v>
                </c:pt>
                <c:pt idx="8606">
                  <c:v>860.48</c:v>
                </c:pt>
                <c:pt idx="8607">
                  <c:v>860.58</c:v>
                </c:pt>
                <c:pt idx="8608">
                  <c:v>860.68</c:v>
                </c:pt>
                <c:pt idx="8609">
                  <c:v>860.78</c:v>
                </c:pt>
                <c:pt idx="8610">
                  <c:v>860.88</c:v>
                </c:pt>
                <c:pt idx="8611">
                  <c:v>860.98</c:v>
                </c:pt>
                <c:pt idx="8612">
                  <c:v>861.08</c:v>
                </c:pt>
                <c:pt idx="8613">
                  <c:v>861.18</c:v>
                </c:pt>
                <c:pt idx="8614">
                  <c:v>861.28</c:v>
                </c:pt>
                <c:pt idx="8615">
                  <c:v>861.38</c:v>
                </c:pt>
                <c:pt idx="8616">
                  <c:v>861.48</c:v>
                </c:pt>
                <c:pt idx="8617">
                  <c:v>861.58</c:v>
                </c:pt>
                <c:pt idx="8618">
                  <c:v>861.68</c:v>
                </c:pt>
                <c:pt idx="8619">
                  <c:v>861.78</c:v>
                </c:pt>
                <c:pt idx="8620">
                  <c:v>861.88</c:v>
                </c:pt>
                <c:pt idx="8621">
                  <c:v>861.98</c:v>
                </c:pt>
                <c:pt idx="8622">
                  <c:v>862.08</c:v>
                </c:pt>
                <c:pt idx="8623">
                  <c:v>862.18</c:v>
                </c:pt>
                <c:pt idx="8624">
                  <c:v>862.28</c:v>
                </c:pt>
                <c:pt idx="8625">
                  <c:v>862.38</c:v>
                </c:pt>
                <c:pt idx="8626">
                  <c:v>862.48</c:v>
                </c:pt>
                <c:pt idx="8627">
                  <c:v>862.58</c:v>
                </c:pt>
                <c:pt idx="8628">
                  <c:v>862.68</c:v>
                </c:pt>
                <c:pt idx="8629">
                  <c:v>862.78</c:v>
                </c:pt>
                <c:pt idx="8630">
                  <c:v>862.88</c:v>
                </c:pt>
                <c:pt idx="8631">
                  <c:v>862.98</c:v>
                </c:pt>
                <c:pt idx="8632">
                  <c:v>863.08</c:v>
                </c:pt>
                <c:pt idx="8633">
                  <c:v>863.18</c:v>
                </c:pt>
                <c:pt idx="8634">
                  <c:v>863.28</c:v>
                </c:pt>
                <c:pt idx="8635">
                  <c:v>863.38</c:v>
                </c:pt>
                <c:pt idx="8636">
                  <c:v>863.48</c:v>
                </c:pt>
                <c:pt idx="8637">
                  <c:v>863.58</c:v>
                </c:pt>
                <c:pt idx="8638">
                  <c:v>863.68</c:v>
                </c:pt>
                <c:pt idx="8639">
                  <c:v>863.78</c:v>
                </c:pt>
                <c:pt idx="8640">
                  <c:v>863.88</c:v>
                </c:pt>
                <c:pt idx="8641">
                  <c:v>863.98</c:v>
                </c:pt>
                <c:pt idx="8642">
                  <c:v>864.08</c:v>
                </c:pt>
                <c:pt idx="8643">
                  <c:v>864.18</c:v>
                </c:pt>
                <c:pt idx="8644">
                  <c:v>864.28</c:v>
                </c:pt>
                <c:pt idx="8645">
                  <c:v>864.38</c:v>
                </c:pt>
                <c:pt idx="8646">
                  <c:v>864.48</c:v>
                </c:pt>
                <c:pt idx="8647">
                  <c:v>864.58</c:v>
                </c:pt>
                <c:pt idx="8648">
                  <c:v>864.68</c:v>
                </c:pt>
                <c:pt idx="8649">
                  <c:v>864.78</c:v>
                </c:pt>
                <c:pt idx="8650">
                  <c:v>864.88</c:v>
                </c:pt>
                <c:pt idx="8651">
                  <c:v>864.98</c:v>
                </c:pt>
                <c:pt idx="8652">
                  <c:v>865.08</c:v>
                </c:pt>
                <c:pt idx="8653">
                  <c:v>865.18</c:v>
                </c:pt>
                <c:pt idx="8654">
                  <c:v>865.28</c:v>
                </c:pt>
                <c:pt idx="8655">
                  <c:v>865.38</c:v>
                </c:pt>
                <c:pt idx="8656">
                  <c:v>865.48</c:v>
                </c:pt>
                <c:pt idx="8657">
                  <c:v>865.58</c:v>
                </c:pt>
                <c:pt idx="8658">
                  <c:v>865.68</c:v>
                </c:pt>
                <c:pt idx="8659">
                  <c:v>865.78</c:v>
                </c:pt>
                <c:pt idx="8660">
                  <c:v>865.88</c:v>
                </c:pt>
                <c:pt idx="8661">
                  <c:v>865.98</c:v>
                </c:pt>
                <c:pt idx="8662">
                  <c:v>866.08</c:v>
                </c:pt>
                <c:pt idx="8663">
                  <c:v>866.18</c:v>
                </c:pt>
                <c:pt idx="8664">
                  <c:v>866.28</c:v>
                </c:pt>
                <c:pt idx="8665">
                  <c:v>866.38</c:v>
                </c:pt>
                <c:pt idx="8666">
                  <c:v>866.48</c:v>
                </c:pt>
                <c:pt idx="8667">
                  <c:v>866.58</c:v>
                </c:pt>
                <c:pt idx="8668">
                  <c:v>866.68</c:v>
                </c:pt>
                <c:pt idx="8669">
                  <c:v>866.78</c:v>
                </c:pt>
                <c:pt idx="8670">
                  <c:v>866.88</c:v>
                </c:pt>
                <c:pt idx="8671">
                  <c:v>866.98</c:v>
                </c:pt>
                <c:pt idx="8672">
                  <c:v>867.08</c:v>
                </c:pt>
                <c:pt idx="8673">
                  <c:v>867.18</c:v>
                </c:pt>
                <c:pt idx="8674">
                  <c:v>867.28</c:v>
                </c:pt>
                <c:pt idx="8675">
                  <c:v>867.38</c:v>
                </c:pt>
                <c:pt idx="8676">
                  <c:v>867.48</c:v>
                </c:pt>
                <c:pt idx="8677">
                  <c:v>867.58</c:v>
                </c:pt>
                <c:pt idx="8678">
                  <c:v>867.68</c:v>
                </c:pt>
                <c:pt idx="8679">
                  <c:v>867.78</c:v>
                </c:pt>
                <c:pt idx="8680">
                  <c:v>867.88</c:v>
                </c:pt>
                <c:pt idx="8681">
                  <c:v>867.98</c:v>
                </c:pt>
                <c:pt idx="8682">
                  <c:v>868.08</c:v>
                </c:pt>
                <c:pt idx="8683">
                  <c:v>868.18</c:v>
                </c:pt>
                <c:pt idx="8684">
                  <c:v>868.28</c:v>
                </c:pt>
                <c:pt idx="8685">
                  <c:v>868.38</c:v>
                </c:pt>
                <c:pt idx="8686">
                  <c:v>868.48</c:v>
                </c:pt>
                <c:pt idx="8687">
                  <c:v>868.58</c:v>
                </c:pt>
                <c:pt idx="8688">
                  <c:v>868.68</c:v>
                </c:pt>
                <c:pt idx="8689">
                  <c:v>868.78</c:v>
                </c:pt>
                <c:pt idx="8690">
                  <c:v>868.88</c:v>
                </c:pt>
                <c:pt idx="8691">
                  <c:v>868.98</c:v>
                </c:pt>
                <c:pt idx="8692">
                  <c:v>869.08</c:v>
                </c:pt>
                <c:pt idx="8693">
                  <c:v>869.18</c:v>
                </c:pt>
                <c:pt idx="8694">
                  <c:v>869.28</c:v>
                </c:pt>
                <c:pt idx="8695">
                  <c:v>869.38</c:v>
                </c:pt>
                <c:pt idx="8696">
                  <c:v>869.48</c:v>
                </c:pt>
                <c:pt idx="8697">
                  <c:v>869.58</c:v>
                </c:pt>
                <c:pt idx="8698">
                  <c:v>869.68</c:v>
                </c:pt>
                <c:pt idx="8699">
                  <c:v>869.78</c:v>
                </c:pt>
                <c:pt idx="8700">
                  <c:v>869.88</c:v>
                </c:pt>
                <c:pt idx="8701">
                  <c:v>869.98</c:v>
                </c:pt>
                <c:pt idx="8702">
                  <c:v>870.08</c:v>
                </c:pt>
                <c:pt idx="8703">
                  <c:v>870.18</c:v>
                </c:pt>
                <c:pt idx="8704">
                  <c:v>870.28</c:v>
                </c:pt>
                <c:pt idx="8705">
                  <c:v>870.38</c:v>
                </c:pt>
                <c:pt idx="8706">
                  <c:v>870.48</c:v>
                </c:pt>
                <c:pt idx="8707">
                  <c:v>870.58</c:v>
                </c:pt>
                <c:pt idx="8708">
                  <c:v>870.68</c:v>
                </c:pt>
                <c:pt idx="8709">
                  <c:v>870.78</c:v>
                </c:pt>
                <c:pt idx="8710">
                  <c:v>870.88</c:v>
                </c:pt>
                <c:pt idx="8711">
                  <c:v>870.98</c:v>
                </c:pt>
                <c:pt idx="8712">
                  <c:v>871.08</c:v>
                </c:pt>
                <c:pt idx="8713">
                  <c:v>871.18</c:v>
                </c:pt>
                <c:pt idx="8714">
                  <c:v>871.28</c:v>
                </c:pt>
                <c:pt idx="8715">
                  <c:v>871.38</c:v>
                </c:pt>
                <c:pt idx="8716">
                  <c:v>871.48</c:v>
                </c:pt>
                <c:pt idx="8717">
                  <c:v>871.58</c:v>
                </c:pt>
                <c:pt idx="8718">
                  <c:v>871.68</c:v>
                </c:pt>
                <c:pt idx="8719">
                  <c:v>871.78</c:v>
                </c:pt>
                <c:pt idx="8720">
                  <c:v>871.88</c:v>
                </c:pt>
                <c:pt idx="8721">
                  <c:v>871.98</c:v>
                </c:pt>
                <c:pt idx="8722">
                  <c:v>872.08</c:v>
                </c:pt>
                <c:pt idx="8723">
                  <c:v>872.18</c:v>
                </c:pt>
                <c:pt idx="8724">
                  <c:v>872.28</c:v>
                </c:pt>
                <c:pt idx="8725">
                  <c:v>872.38</c:v>
                </c:pt>
                <c:pt idx="8726">
                  <c:v>872.48</c:v>
                </c:pt>
                <c:pt idx="8727">
                  <c:v>872.58</c:v>
                </c:pt>
                <c:pt idx="8728">
                  <c:v>872.68</c:v>
                </c:pt>
                <c:pt idx="8729">
                  <c:v>872.78</c:v>
                </c:pt>
                <c:pt idx="8730">
                  <c:v>872.88</c:v>
                </c:pt>
                <c:pt idx="8731">
                  <c:v>872.98</c:v>
                </c:pt>
                <c:pt idx="8732">
                  <c:v>873.08</c:v>
                </c:pt>
                <c:pt idx="8733">
                  <c:v>873.18</c:v>
                </c:pt>
                <c:pt idx="8734">
                  <c:v>873.28</c:v>
                </c:pt>
                <c:pt idx="8735">
                  <c:v>873.38</c:v>
                </c:pt>
                <c:pt idx="8736">
                  <c:v>873.48</c:v>
                </c:pt>
                <c:pt idx="8737">
                  <c:v>873.58</c:v>
                </c:pt>
                <c:pt idx="8738">
                  <c:v>873.68</c:v>
                </c:pt>
                <c:pt idx="8739">
                  <c:v>873.78</c:v>
                </c:pt>
                <c:pt idx="8740">
                  <c:v>873.88</c:v>
                </c:pt>
                <c:pt idx="8741">
                  <c:v>873.98</c:v>
                </c:pt>
                <c:pt idx="8742">
                  <c:v>874.08</c:v>
                </c:pt>
                <c:pt idx="8743">
                  <c:v>874.18</c:v>
                </c:pt>
                <c:pt idx="8744">
                  <c:v>874.28</c:v>
                </c:pt>
                <c:pt idx="8745">
                  <c:v>874.38</c:v>
                </c:pt>
                <c:pt idx="8746">
                  <c:v>874.48</c:v>
                </c:pt>
                <c:pt idx="8747">
                  <c:v>874.58</c:v>
                </c:pt>
                <c:pt idx="8748">
                  <c:v>874.68</c:v>
                </c:pt>
                <c:pt idx="8749">
                  <c:v>874.78</c:v>
                </c:pt>
                <c:pt idx="8750">
                  <c:v>874.88</c:v>
                </c:pt>
                <c:pt idx="8751">
                  <c:v>874.98</c:v>
                </c:pt>
                <c:pt idx="8752">
                  <c:v>875.08</c:v>
                </c:pt>
                <c:pt idx="8753">
                  <c:v>875.18</c:v>
                </c:pt>
                <c:pt idx="8754">
                  <c:v>875.28</c:v>
                </c:pt>
                <c:pt idx="8755">
                  <c:v>875.38</c:v>
                </c:pt>
                <c:pt idx="8756">
                  <c:v>875.48</c:v>
                </c:pt>
                <c:pt idx="8757">
                  <c:v>875.58</c:v>
                </c:pt>
                <c:pt idx="8758">
                  <c:v>875.68</c:v>
                </c:pt>
                <c:pt idx="8759">
                  <c:v>875.78</c:v>
                </c:pt>
                <c:pt idx="8760">
                  <c:v>875.88</c:v>
                </c:pt>
                <c:pt idx="8761">
                  <c:v>875.98</c:v>
                </c:pt>
                <c:pt idx="8762">
                  <c:v>876.08</c:v>
                </c:pt>
                <c:pt idx="8763">
                  <c:v>876.18</c:v>
                </c:pt>
                <c:pt idx="8764">
                  <c:v>876.28</c:v>
                </c:pt>
                <c:pt idx="8765">
                  <c:v>876.38</c:v>
                </c:pt>
                <c:pt idx="8766">
                  <c:v>876.48</c:v>
                </c:pt>
                <c:pt idx="8767">
                  <c:v>876.58</c:v>
                </c:pt>
                <c:pt idx="8768">
                  <c:v>876.68</c:v>
                </c:pt>
                <c:pt idx="8769">
                  <c:v>876.78</c:v>
                </c:pt>
                <c:pt idx="8770">
                  <c:v>876.88</c:v>
                </c:pt>
                <c:pt idx="8771">
                  <c:v>876.98</c:v>
                </c:pt>
                <c:pt idx="8772">
                  <c:v>877.08</c:v>
                </c:pt>
                <c:pt idx="8773">
                  <c:v>877.18</c:v>
                </c:pt>
                <c:pt idx="8774">
                  <c:v>877.28</c:v>
                </c:pt>
                <c:pt idx="8775">
                  <c:v>877.38</c:v>
                </c:pt>
                <c:pt idx="8776">
                  <c:v>877.48</c:v>
                </c:pt>
                <c:pt idx="8777">
                  <c:v>877.58</c:v>
                </c:pt>
                <c:pt idx="8778">
                  <c:v>877.68</c:v>
                </c:pt>
                <c:pt idx="8779">
                  <c:v>877.78</c:v>
                </c:pt>
                <c:pt idx="8780">
                  <c:v>877.88</c:v>
                </c:pt>
                <c:pt idx="8781">
                  <c:v>877.98</c:v>
                </c:pt>
                <c:pt idx="8782">
                  <c:v>878.08</c:v>
                </c:pt>
                <c:pt idx="8783">
                  <c:v>878.18</c:v>
                </c:pt>
                <c:pt idx="8784">
                  <c:v>878.28</c:v>
                </c:pt>
                <c:pt idx="8785">
                  <c:v>878.38</c:v>
                </c:pt>
                <c:pt idx="8786">
                  <c:v>878.48</c:v>
                </c:pt>
                <c:pt idx="8787">
                  <c:v>878.58</c:v>
                </c:pt>
                <c:pt idx="8788">
                  <c:v>878.68</c:v>
                </c:pt>
                <c:pt idx="8789">
                  <c:v>878.78</c:v>
                </c:pt>
                <c:pt idx="8790">
                  <c:v>878.88</c:v>
                </c:pt>
                <c:pt idx="8791">
                  <c:v>878.98</c:v>
                </c:pt>
                <c:pt idx="8792">
                  <c:v>879.08</c:v>
                </c:pt>
                <c:pt idx="8793">
                  <c:v>879.18</c:v>
                </c:pt>
                <c:pt idx="8794">
                  <c:v>879.28</c:v>
                </c:pt>
                <c:pt idx="8795">
                  <c:v>879.38</c:v>
                </c:pt>
                <c:pt idx="8796">
                  <c:v>879.48</c:v>
                </c:pt>
                <c:pt idx="8797">
                  <c:v>879.58</c:v>
                </c:pt>
                <c:pt idx="8798">
                  <c:v>879.68</c:v>
                </c:pt>
                <c:pt idx="8799">
                  <c:v>879.78</c:v>
                </c:pt>
                <c:pt idx="8800">
                  <c:v>879.88</c:v>
                </c:pt>
                <c:pt idx="8801">
                  <c:v>879.98</c:v>
                </c:pt>
                <c:pt idx="8802">
                  <c:v>880.08</c:v>
                </c:pt>
                <c:pt idx="8803">
                  <c:v>880.18</c:v>
                </c:pt>
                <c:pt idx="8804">
                  <c:v>880.28</c:v>
                </c:pt>
                <c:pt idx="8805">
                  <c:v>880.38</c:v>
                </c:pt>
                <c:pt idx="8806">
                  <c:v>880.48</c:v>
                </c:pt>
                <c:pt idx="8807">
                  <c:v>880.58</c:v>
                </c:pt>
                <c:pt idx="8808">
                  <c:v>880.68</c:v>
                </c:pt>
                <c:pt idx="8809">
                  <c:v>880.78</c:v>
                </c:pt>
                <c:pt idx="8810">
                  <c:v>880.88</c:v>
                </c:pt>
                <c:pt idx="8811">
                  <c:v>880.98</c:v>
                </c:pt>
                <c:pt idx="8812">
                  <c:v>881.08</c:v>
                </c:pt>
                <c:pt idx="8813">
                  <c:v>881.18</c:v>
                </c:pt>
                <c:pt idx="8814">
                  <c:v>881.28</c:v>
                </c:pt>
                <c:pt idx="8815">
                  <c:v>881.38</c:v>
                </c:pt>
                <c:pt idx="8816">
                  <c:v>881.48</c:v>
                </c:pt>
                <c:pt idx="8817">
                  <c:v>881.58</c:v>
                </c:pt>
                <c:pt idx="8818">
                  <c:v>881.68</c:v>
                </c:pt>
                <c:pt idx="8819">
                  <c:v>881.78</c:v>
                </c:pt>
                <c:pt idx="8820">
                  <c:v>881.88</c:v>
                </c:pt>
                <c:pt idx="8821">
                  <c:v>881.98</c:v>
                </c:pt>
                <c:pt idx="8822">
                  <c:v>882.08</c:v>
                </c:pt>
                <c:pt idx="8823">
                  <c:v>882.18</c:v>
                </c:pt>
                <c:pt idx="8824">
                  <c:v>882.28</c:v>
                </c:pt>
                <c:pt idx="8825">
                  <c:v>882.38</c:v>
                </c:pt>
                <c:pt idx="8826">
                  <c:v>882.48</c:v>
                </c:pt>
                <c:pt idx="8827">
                  <c:v>882.58</c:v>
                </c:pt>
                <c:pt idx="8828">
                  <c:v>882.68</c:v>
                </c:pt>
                <c:pt idx="8829">
                  <c:v>882.78</c:v>
                </c:pt>
                <c:pt idx="8830">
                  <c:v>882.88</c:v>
                </c:pt>
                <c:pt idx="8831">
                  <c:v>882.98</c:v>
                </c:pt>
                <c:pt idx="8832">
                  <c:v>883.08</c:v>
                </c:pt>
                <c:pt idx="8833">
                  <c:v>883.18</c:v>
                </c:pt>
                <c:pt idx="8834">
                  <c:v>883.28</c:v>
                </c:pt>
                <c:pt idx="8835">
                  <c:v>883.38</c:v>
                </c:pt>
                <c:pt idx="8836">
                  <c:v>883.48</c:v>
                </c:pt>
                <c:pt idx="8837">
                  <c:v>883.58</c:v>
                </c:pt>
                <c:pt idx="8838">
                  <c:v>883.68</c:v>
                </c:pt>
                <c:pt idx="8839">
                  <c:v>883.78</c:v>
                </c:pt>
                <c:pt idx="8840">
                  <c:v>883.88</c:v>
                </c:pt>
                <c:pt idx="8841">
                  <c:v>883.98</c:v>
                </c:pt>
                <c:pt idx="8842">
                  <c:v>884.08</c:v>
                </c:pt>
                <c:pt idx="8843">
                  <c:v>884.18</c:v>
                </c:pt>
                <c:pt idx="8844">
                  <c:v>884.28</c:v>
                </c:pt>
                <c:pt idx="8845">
                  <c:v>884.38</c:v>
                </c:pt>
                <c:pt idx="8846">
                  <c:v>884.48</c:v>
                </c:pt>
                <c:pt idx="8847">
                  <c:v>884.58</c:v>
                </c:pt>
                <c:pt idx="8848">
                  <c:v>884.68</c:v>
                </c:pt>
                <c:pt idx="8849">
                  <c:v>884.78</c:v>
                </c:pt>
                <c:pt idx="8850">
                  <c:v>884.88</c:v>
                </c:pt>
                <c:pt idx="8851">
                  <c:v>884.98</c:v>
                </c:pt>
                <c:pt idx="8852">
                  <c:v>885.08</c:v>
                </c:pt>
                <c:pt idx="8853">
                  <c:v>885.18</c:v>
                </c:pt>
                <c:pt idx="8854">
                  <c:v>885.28</c:v>
                </c:pt>
                <c:pt idx="8855">
                  <c:v>885.38</c:v>
                </c:pt>
                <c:pt idx="8856">
                  <c:v>885.48</c:v>
                </c:pt>
                <c:pt idx="8857">
                  <c:v>885.58</c:v>
                </c:pt>
                <c:pt idx="8858">
                  <c:v>885.68</c:v>
                </c:pt>
                <c:pt idx="8859">
                  <c:v>885.78</c:v>
                </c:pt>
                <c:pt idx="8860">
                  <c:v>885.88</c:v>
                </c:pt>
                <c:pt idx="8861">
                  <c:v>885.98</c:v>
                </c:pt>
                <c:pt idx="8862">
                  <c:v>886.08</c:v>
                </c:pt>
                <c:pt idx="8863">
                  <c:v>886.18</c:v>
                </c:pt>
                <c:pt idx="8864">
                  <c:v>886.28</c:v>
                </c:pt>
                <c:pt idx="8865">
                  <c:v>886.38</c:v>
                </c:pt>
                <c:pt idx="8866">
                  <c:v>886.48</c:v>
                </c:pt>
                <c:pt idx="8867">
                  <c:v>886.58</c:v>
                </c:pt>
                <c:pt idx="8868">
                  <c:v>886.68</c:v>
                </c:pt>
                <c:pt idx="8869">
                  <c:v>886.78</c:v>
                </c:pt>
                <c:pt idx="8870">
                  <c:v>886.88</c:v>
                </c:pt>
                <c:pt idx="8871">
                  <c:v>886.98</c:v>
                </c:pt>
                <c:pt idx="8872">
                  <c:v>887.08</c:v>
                </c:pt>
                <c:pt idx="8873">
                  <c:v>887.18</c:v>
                </c:pt>
                <c:pt idx="8874">
                  <c:v>887.28</c:v>
                </c:pt>
                <c:pt idx="8875">
                  <c:v>887.38</c:v>
                </c:pt>
                <c:pt idx="8876">
                  <c:v>887.48</c:v>
                </c:pt>
                <c:pt idx="8877">
                  <c:v>887.58</c:v>
                </c:pt>
                <c:pt idx="8878">
                  <c:v>887.68</c:v>
                </c:pt>
                <c:pt idx="8879">
                  <c:v>887.78</c:v>
                </c:pt>
                <c:pt idx="8880">
                  <c:v>887.88</c:v>
                </c:pt>
                <c:pt idx="8881">
                  <c:v>887.98</c:v>
                </c:pt>
                <c:pt idx="8882">
                  <c:v>888.08</c:v>
                </c:pt>
                <c:pt idx="8883">
                  <c:v>888.18</c:v>
                </c:pt>
                <c:pt idx="8884">
                  <c:v>888.28</c:v>
                </c:pt>
                <c:pt idx="8885">
                  <c:v>888.38</c:v>
                </c:pt>
                <c:pt idx="8886">
                  <c:v>888.48</c:v>
                </c:pt>
                <c:pt idx="8887">
                  <c:v>888.58</c:v>
                </c:pt>
                <c:pt idx="8888">
                  <c:v>888.68</c:v>
                </c:pt>
                <c:pt idx="8889">
                  <c:v>888.78</c:v>
                </c:pt>
                <c:pt idx="8890">
                  <c:v>888.88</c:v>
                </c:pt>
                <c:pt idx="8891">
                  <c:v>888.98</c:v>
                </c:pt>
                <c:pt idx="8892">
                  <c:v>889.08</c:v>
                </c:pt>
                <c:pt idx="8893">
                  <c:v>889.18</c:v>
                </c:pt>
                <c:pt idx="8894">
                  <c:v>889.28</c:v>
                </c:pt>
                <c:pt idx="8895">
                  <c:v>889.38</c:v>
                </c:pt>
                <c:pt idx="8896">
                  <c:v>889.48</c:v>
                </c:pt>
                <c:pt idx="8897">
                  <c:v>889.58</c:v>
                </c:pt>
                <c:pt idx="8898">
                  <c:v>889.68</c:v>
                </c:pt>
                <c:pt idx="8899">
                  <c:v>889.78</c:v>
                </c:pt>
                <c:pt idx="8900">
                  <c:v>889.88</c:v>
                </c:pt>
                <c:pt idx="8901">
                  <c:v>889.98</c:v>
                </c:pt>
                <c:pt idx="8902">
                  <c:v>890.08</c:v>
                </c:pt>
                <c:pt idx="8903">
                  <c:v>890.18</c:v>
                </c:pt>
                <c:pt idx="8904">
                  <c:v>890.28</c:v>
                </c:pt>
                <c:pt idx="8905">
                  <c:v>890.38</c:v>
                </c:pt>
                <c:pt idx="8906">
                  <c:v>890.48</c:v>
                </c:pt>
                <c:pt idx="8907">
                  <c:v>890.58</c:v>
                </c:pt>
                <c:pt idx="8908">
                  <c:v>890.68</c:v>
                </c:pt>
                <c:pt idx="8909">
                  <c:v>890.78</c:v>
                </c:pt>
                <c:pt idx="8910">
                  <c:v>890.88</c:v>
                </c:pt>
                <c:pt idx="8911">
                  <c:v>890.98</c:v>
                </c:pt>
                <c:pt idx="8912">
                  <c:v>891.08</c:v>
                </c:pt>
                <c:pt idx="8913">
                  <c:v>891.18</c:v>
                </c:pt>
                <c:pt idx="8914">
                  <c:v>891.28</c:v>
                </c:pt>
                <c:pt idx="8915">
                  <c:v>891.38</c:v>
                </c:pt>
                <c:pt idx="8916">
                  <c:v>891.48</c:v>
                </c:pt>
                <c:pt idx="8917">
                  <c:v>891.58</c:v>
                </c:pt>
                <c:pt idx="8918">
                  <c:v>891.68</c:v>
                </c:pt>
                <c:pt idx="8919">
                  <c:v>891.78</c:v>
                </c:pt>
                <c:pt idx="8920">
                  <c:v>891.88</c:v>
                </c:pt>
                <c:pt idx="8921">
                  <c:v>891.98</c:v>
                </c:pt>
                <c:pt idx="8922">
                  <c:v>892.08</c:v>
                </c:pt>
                <c:pt idx="8923">
                  <c:v>892.18</c:v>
                </c:pt>
                <c:pt idx="8924">
                  <c:v>892.28</c:v>
                </c:pt>
                <c:pt idx="8925">
                  <c:v>892.38</c:v>
                </c:pt>
                <c:pt idx="8926">
                  <c:v>892.48</c:v>
                </c:pt>
                <c:pt idx="8927">
                  <c:v>892.58</c:v>
                </c:pt>
                <c:pt idx="8928">
                  <c:v>892.68</c:v>
                </c:pt>
                <c:pt idx="8929">
                  <c:v>892.78</c:v>
                </c:pt>
                <c:pt idx="8930">
                  <c:v>892.88</c:v>
                </c:pt>
                <c:pt idx="8931">
                  <c:v>892.98</c:v>
                </c:pt>
                <c:pt idx="8932">
                  <c:v>893.08</c:v>
                </c:pt>
                <c:pt idx="8933">
                  <c:v>893.18</c:v>
                </c:pt>
                <c:pt idx="8934">
                  <c:v>893.28</c:v>
                </c:pt>
                <c:pt idx="8935">
                  <c:v>893.38</c:v>
                </c:pt>
                <c:pt idx="8936">
                  <c:v>893.48</c:v>
                </c:pt>
                <c:pt idx="8937">
                  <c:v>893.58</c:v>
                </c:pt>
                <c:pt idx="8938">
                  <c:v>893.68</c:v>
                </c:pt>
                <c:pt idx="8939">
                  <c:v>893.78</c:v>
                </c:pt>
                <c:pt idx="8940">
                  <c:v>893.88</c:v>
                </c:pt>
                <c:pt idx="8941">
                  <c:v>893.98</c:v>
                </c:pt>
                <c:pt idx="8942">
                  <c:v>894.08</c:v>
                </c:pt>
                <c:pt idx="8943">
                  <c:v>894.18</c:v>
                </c:pt>
                <c:pt idx="8944">
                  <c:v>894.28</c:v>
                </c:pt>
                <c:pt idx="8945">
                  <c:v>894.38</c:v>
                </c:pt>
                <c:pt idx="8946">
                  <c:v>894.48</c:v>
                </c:pt>
                <c:pt idx="8947">
                  <c:v>894.58</c:v>
                </c:pt>
                <c:pt idx="8948">
                  <c:v>894.68</c:v>
                </c:pt>
                <c:pt idx="8949">
                  <c:v>894.78</c:v>
                </c:pt>
                <c:pt idx="8950">
                  <c:v>894.88</c:v>
                </c:pt>
                <c:pt idx="8951">
                  <c:v>894.98</c:v>
                </c:pt>
                <c:pt idx="8952">
                  <c:v>895.08</c:v>
                </c:pt>
                <c:pt idx="8953">
                  <c:v>895.18</c:v>
                </c:pt>
                <c:pt idx="8954">
                  <c:v>895.28</c:v>
                </c:pt>
                <c:pt idx="8955">
                  <c:v>895.38</c:v>
                </c:pt>
                <c:pt idx="8956">
                  <c:v>895.48</c:v>
                </c:pt>
                <c:pt idx="8957">
                  <c:v>895.58</c:v>
                </c:pt>
                <c:pt idx="8958">
                  <c:v>895.68</c:v>
                </c:pt>
                <c:pt idx="8959">
                  <c:v>895.78</c:v>
                </c:pt>
                <c:pt idx="8960">
                  <c:v>895.88</c:v>
                </c:pt>
                <c:pt idx="8961">
                  <c:v>895.98</c:v>
                </c:pt>
                <c:pt idx="8962">
                  <c:v>896.08</c:v>
                </c:pt>
                <c:pt idx="8963">
                  <c:v>896.18</c:v>
                </c:pt>
                <c:pt idx="8964">
                  <c:v>896.28</c:v>
                </c:pt>
                <c:pt idx="8965">
                  <c:v>896.38</c:v>
                </c:pt>
                <c:pt idx="8966">
                  <c:v>896.48</c:v>
                </c:pt>
                <c:pt idx="8967">
                  <c:v>896.58</c:v>
                </c:pt>
                <c:pt idx="8968">
                  <c:v>896.68</c:v>
                </c:pt>
                <c:pt idx="8969">
                  <c:v>896.78</c:v>
                </c:pt>
                <c:pt idx="8970">
                  <c:v>896.88</c:v>
                </c:pt>
                <c:pt idx="8971">
                  <c:v>896.98</c:v>
                </c:pt>
                <c:pt idx="8972">
                  <c:v>897.08</c:v>
                </c:pt>
                <c:pt idx="8973">
                  <c:v>897.18</c:v>
                </c:pt>
                <c:pt idx="8974">
                  <c:v>897.28</c:v>
                </c:pt>
                <c:pt idx="8975">
                  <c:v>897.38</c:v>
                </c:pt>
                <c:pt idx="8976">
                  <c:v>897.48</c:v>
                </c:pt>
                <c:pt idx="8977">
                  <c:v>897.58</c:v>
                </c:pt>
                <c:pt idx="8978">
                  <c:v>897.68</c:v>
                </c:pt>
                <c:pt idx="8979">
                  <c:v>897.78</c:v>
                </c:pt>
                <c:pt idx="8980">
                  <c:v>897.88</c:v>
                </c:pt>
                <c:pt idx="8981">
                  <c:v>897.98</c:v>
                </c:pt>
                <c:pt idx="8982">
                  <c:v>898.08</c:v>
                </c:pt>
                <c:pt idx="8983">
                  <c:v>898.18</c:v>
                </c:pt>
                <c:pt idx="8984">
                  <c:v>898.28</c:v>
                </c:pt>
                <c:pt idx="8985">
                  <c:v>898.38</c:v>
                </c:pt>
                <c:pt idx="8986">
                  <c:v>898.48</c:v>
                </c:pt>
                <c:pt idx="8987">
                  <c:v>898.58</c:v>
                </c:pt>
                <c:pt idx="8988">
                  <c:v>898.68</c:v>
                </c:pt>
                <c:pt idx="8989">
                  <c:v>898.78</c:v>
                </c:pt>
                <c:pt idx="8990">
                  <c:v>898.88</c:v>
                </c:pt>
                <c:pt idx="8991">
                  <c:v>898.98</c:v>
                </c:pt>
                <c:pt idx="8992">
                  <c:v>899.08</c:v>
                </c:pt>
                <c:pt idx="8993">
                  <c:v>899.18</c:v>
                </c:pt>
                <c:pt idx="8994">
                  <c:v>899.28</c:v>
                </c:pt>
                <c:pt idx="8995">
                  <c:v>899.38</c:v>
                </c:pt>
                <c:pt idx="8996">
                  <c:v>899.48</c:v>
                </c:pt>
                <c:pt idx="8997">
                  <c:v>899.58</c:v>
                </c:pt>
                <c:pt idx="8998">
                  <c:v>899.68</c:v>
                </c:pt>
                <c:pt idx="8999">
                  <c:v>899.78</c:v>
                </c:pt>
                <c:pt idx="9000">
                  <c:v>899.88</c:v>
                </c:pt>
                <c:pt idx="9001">
                  <c:v>899.98</c:v>
                </c:pt>
                <c:pt idx="9002">
                  <c:v>900.08</c:v>
                </c:pt>
                <c:pt idx="9003">
                  <c:v>900.18</c:v>
                </c:pt>
                <c:pt idx="9004">
                  <c:v>900.28</c:v>
                </c:pt>
                <c:pt idx="9005">
                  <c:v>900.38</c:v>
                </c:pt>
                <c:pt idx="9006">
                  <c:v>900.48</c:v>
                </c:pt>
                <c:pt idx="9007">
                  <c:v>900.58</c:v>
                </c:pt>
                <c:pt idx="9008">
                  <c:v>900.68</c:v>
                </c:pt>
                <c:pt idx="9009">
                  <c:v>900.78</c:v>
                </c:pt>
                <c:pt idx="9010">
                  <c:v>900.88</c:v>
                </c:pt>
                <c:pt idx="9011">
                  <c:v>900.98</c:v>
                </c:pt>
              </c:numCache>
            </c:numRef>
          </c:xVal>
          <c:yVal>
            <c:numRef>
              <c:f>Specimen_RawData_1!$F$6:$F$9017</c:f>
              <c:numCache>
                <c:formatCode>General</c:formatCode>
                <c:ptCount val="9012"/>
                <c:pt idx="0">
                  <c:v>5.1000000000000004E-3</c:v>
                </c:pt>
                <c:pt idx="1">
                  <c:v>9.2499999999999995E-3</c:v>
                </c:pt>
                <c:pt idx="2">
                  <c:v>1.813E-2</c:v>
                </c:pt>
                <c:pt idx="3">
                  <c:v>2.844E-2</c:v>
                </c:pt>
                <c:pt idx="4">
                  <c:v>3.986E-2</c:v>
                </c:pt>
                <c:pt idx="5">
                  <c:v>5.0860000000000002E-2</c:v>
                </c:pt>
                <c:pt idx="6">
                  <c:v>6.123E-2</c:v>
                </c:pt>
                <c:pt idx="7">
                  <c:v>7.1879999999999999E-2</c:v>
                </c:pt>
                <c:pt idx="8">
                  <c:v>8.1900000000000001E-2</c:v>
                </c:pt>
                <c:pt idx="9">
                  <c:v>9.1859999999999997E-2</c:v>
                </c:pt>
                <c:pt idx="10">
                  <c:v>0.10007000000000001</c:v>
                </c:pt>
                <c:pt idx="11">
                  <c:v>0.10018000000000001</c:v>
                </c:pt>
                <c:pt idx="12">
                  <c:v>0.10473</c:v>
                </c:pt>
                <c:pt idx="13">
                  <c:v>0.10398</c:v>
                </c:pt>
                <c:pt idx="14">
                  <c:v>0.10484</c:v>
                </c:pt>
                <c:pt idx="15">
                  <c:v>0.10387</c:v>
                </c:pt>
                <c:pt idx="16">
                  <c:v>0.10381</c:v>
                </c:pt>
                <c:pt idx="17">
                  <c:v>0.10383000000000001</c:v>
                </c:pt>
                <c:pt idx="18">
                  <c:v>0.10423</c:v>
                </c:pt>
                <c:pt idx="19">
                  <c:v>0.10378999999999999</c:v>
                </c:pt>
                <c:pt idx="20">
                  <c:v>0.10403</c:v>
                </c:pt>
                <c:pt idx="21">
                  <c:v>0.10421999999999999</c:v>
                </c:pt>
                <c:pt idx="22">
                  <c:v>0.10433000000000001</c:v>
                </c:pt>
                <c:pt idx="23">
                  <c:v>0.1041</c:v>
                </c:pt>
                <c:pt idx="24">
                  <c:v>0.10396</c:v>
                </c:pt>
                <c:pt idx="25">
                  <c:v>0.10439</c:v>
                </c:pt>
                <c:pt idx="26">
                  <c:v>0.10365000000000001</c:v>
                </c:pt>
                <c:pt idx="27">
                  <c:v>0.10394</c:v>
                </c:pt>
                <c:pt idx="28">
                  <c:v>0.10378999999999999</c:v>
                </c:pt>
                <c:pt idx="29">
                  <c:v>0.10369</c:v>
                </c:pt>
                <c:pt idx="30">
                  <c:v>0.10389</c:v>
                </c:pt>
                <c:pt idx="31">
                  <c:v>0.10365000000000001</c:v>
                </c:pt>
                <c:pt idx="32">
                  <c:v>0.10326</c:v>
                </c:pt>
                <c:pt idx="33">
                  <c:v>0.10324</c:v>
                </c:pt>
                <c:pt idx="34">
                  <c:v>0.10306999999999999</c:v>
                </c:pt>
                <c:pt idx="35">
                  <c:v>0.10278</c:v>
                </c:pt>
                <c:pt idx="36">
                  <c:v>0.10313</c:v>
                </c:pt>
                <c:pt idx="37">
                  <c:v>0.10315000000000001</c:v>
                </c:pt>
                <c:pt idx="38">
                  <c:v>0.10289</c:v>
                </c:pt>
                <c:pt idx="39">
                  <c:v>0.10219</c:v>
                </c:pt>
                <c:pt idx="40">
                  <c:v>0.10245</c:v>
                </c:pt>
                <c:pt idx="41">
                  <c:v>0.10186000000000001</c:v>
                </c:pt>
                <c:pt idx="42">
                  <c:v>0.10215</c:v>
                </c:pt>
                <c:pt idx="43">
                  <c:v>0.10201</c:v>
                </c:pt>
                <c:pt idx="44">
                  <c:v>0.10148</c:v>
                </c:pt>
                <c:pt idx="45">
                  <c:v>0.10154000000000001</c:v>
                </c:pt>
                <c:pt idx="46">
                  <c:v>0.10137</c:v>
                </c:pt>
                <c:pt idx="47">
                  <c:v>0.10188999999999999</c:v>
                </c:pt>
                <c:pt idx="48">
                  <c:v>0.10181</c:v>
                </c:pt>
                <c:pt idx="49">
                  <c:v>0.10169</c:v>
                </c:pt>
                <c:pt idx="50">
                  <c:v>0.10151</c:v>
                </c:pt>
                <c:pt idx="51">
                  <c:v>0.10087</c:v>
                </c:pt>
                <c:pt idx="52">
                  <c:v>0.10101</c:v>
                </c:pt>
                <c:pt idx="53">
                  <c:v>0.10124</c:v>
                </c:pt>
                <c:pt idx="54">
                  <c:v>0.10134</c:v>
                </c:pt>
                <c:pt idx="55">
                  <c:v>0.10113999999999999</c:v>
                </c:pt>
                <c:pt idx="56">
                  <c:v>0.10158</c:v>
                </c:pt>
                <c:pt idx="57">
                  <c:v>0.1013</c:v>
                </c:pt>
                <c:pt idx="58">
                  <c:v>0.10128</c:v>
                </c:pt>
                <c:pt idx="59">
                  <c:v>0.10076</c:v>
                </c:pt>
                <c:pt idx="60">
                  <c:v>0.1008</c:v>
                </c:pt>
                <c:pt idx="61">
                  <c:v>0.10036</c:v>
                </c:pt>
                <c:pt idx="62">
                  <c:v>0.10098</c:v>
                </c:pt>
                <c:pt idx="63">
                  <c:v>0.10092</c:v>
                </c:pt>
                <c:pt idx="64">
                  <c:v>0.10029</c:v>
                </c:pt>
                <c:pt idx="65">
                  <c:v>0.1003</c:v>
                </c:pt>
                <c:pt idx="66">
                  <c:v>0.10038</c:v>
                </c:pt>
                <c:pt idx="67">
                  <c:v>0.1007</c:v>
                </c:pt>
                <c:pt idx="68">
                  <c:v>0.10047</c:v>
                </c:pt>
                <c:pt idx="69">
                  <c:v>0.10001</c:v>
                </c:pt>
                <c:pt idx="70">
                  <c:v>0.10007000000000001</c:v>
                </c:pt>
                <c:pt idx="71">
                  <c:v>0.10024</c:v>
                </c:pt>
                <c:pt idx="72">
                  <c:v>0.10049</c:v>
                </c:pt>
                <c:pt idx="73">
                  <c:v>0.10041</c:v>
                </c:pt>
                <c:pt idx="74">
                  <c:v>0.10016</c:v>
                </c:pt>
                <c:pt idx="75">
                  <c:v>0.10059999999999999</c:v>
                </c:pt>
                <c:pt idx="76">
                  <c:v>0.10076</c:v>
                </c:pt>
                <c:pt idx="77">
                  <c:v>0.10077</c:v>
                </c:pt>
                <c:pt idx="78">
                  <c:v>0.1008</c:v>
                </c:pt>
                <c:pt idx="79">
                  <c:v>0.10106999999999999</c:v>
                </c:pt>
                <c:pt idx="80">
                  <c:v>0.10020999999999999</c:v>
                </c:pt>
                <c:pt idx="81">
                  <c:v>0.1002</c:v>
                </c:pt>
                <c:pt idx="82">
                  <c:v>0.10044</c:v>
                </c:pt>
                <c:pt idx="83">
                  <c:v>0.10032000000000001</c:v>
                </c:pt>
                <c:pt idx="84">
                  <c:v>0.10066</c:v>
                </c:pt>
                <c:pt idx="85">
                  <c:v>0.10144</c:v>
                </c:pt>
                <c:pt idx="86">
                  <c:v>0.10167</c:v>
                </c:pt>
                <c:pt idx="87">
                  <c:v>0.10072</c:v>
                </c:pt>
                <c:pt idx="88">
                  <c:v>0.1009</c:v>
                </c:pt>
                <c:pt idx="89">
                  <c:v>0.10049</c:v>
                </c:pt>
                <c:pt idx="90">
                  <c:v>0.10075000000000001</c:v>
                </c:pt>
                <c:pt idx="91">
                  <c:v>0.1011</c:v>
                </c:pt>
                <c:pt idx="92">
                  <c:v>0.10124</c:v>
                </c:pt>
                <c:pt idx="93">
                  <c:v>0.10069</c:v>
                </c:pt>
                <c:pt idx="94">
                  <c:v>0.10054</c:v>
                </c:pt>
                <c:pt idx="95">
                  <c:v>0.10077999999999999</c:v>
                </c:pt>
                <c:pt idx="96">
                  <c:v>0.10013</c:v>
                </c:pt>
                <c:pt idx="97">
                  <c:v>0.10044</c:v>
                </c:pt>
                <c:pt idx="98">
                  <c:v>0.10067</c:v>
                </c:pt>
                <c:pt idx="99">
                  <c:v>0.10162</c:v>
                </c:pt>
                <c:pt idx="100">
                  <c:v>0.10108</c:v>
                </c:pt>
                <c:pt idx="101">
                  <c:v>0.10012</c:v>
                </c:pt>
                <c:pt idx="102">
                  <c:v>9.9890000000000007E-2</c:v>
                </c:pt>
                <c:pt idx="103">
                  <c:v>0.10025000000000001</c:v>
                </c:pt>
                <c:pt idx="104">
                  <c:v>0.10052</c:v>
                </c:pt>
                <c:pt idx="105">
                  <c:v>0.10045999999999999</c:v>
                </c:pt>
                <c:pt idx="106">
                  <c:v>0.10044</c:v>
                </c:pt>
                <c:pt idx="107">
                  <c:v>0.10008</c:v>
                </c:pt>
                <c:pt idx="108">
                  <c:v>9.9989999999999996E-2</c:v>
                </c:pt>
                <c:pt idx="109">
                  <c:v>0.10045999999999999</c:v>
                </c:pt>
                <c:pt idx="110">
                  <c:v>0.10106999999999999</c:v>
                </c:pt>
                <c:pt idx="111">
                  <c:v>0.10161000000000001</c:v>
                </c:pt>
                <c:pt idx="112">
                  <c:v>0.10047</c:v>
                </c:pt>
                <c:pt idx="113">
                  <c:v>0.10018000000000001</c:v>
                </c:pt>
                <c:pt idx="114">
                  <c:v>0.1003</c:v>
                </c:pt>
                <c:pt idx="115">
                  <c:v>0.10082000000000001</c:v>
                </c:pt>
                <c:pt idx="116">
                  <c:v>0.10145999999999999</c:v>
                </c:pt>
                <c:pt idx="117">
                  <c:v>0.10118000000000001</c:v>
                </c:pt>
                <c:pt idx="118">
                  <c:v>0.10122</c:v>
                </c:pt>
                <c:pt idx="119">
                  <c:v>0.10076</c:v>
                </c:pt>
                <c:pt idx="120">
                  <c:v>9.9519999999999997E-2</c:v>
                </c:pt>
                <c:pt idx="121">
                  <c:v>9.9769999999999998E-2</c:v>
                </c:pt>
                <c:pt idx="122">
                  <c:v>0.10057000000000001</c:v>
                </c:pt>
                <c:pt idx="123">
                  <c:v>0.10082000000000001</c:v>
                </c:pt>
                <c:pt idx="124">
                  <c:v>0.10137</c:v>
                </c:pt>
                <c:pt idx="125">
                  <c:v>0.1004</c:v>
                </c:pt>
                <c:pt idx="126">
                  <c:v>0.10002999999999999</c:v>
                </c:pt>
                <c:pt idx="127">
                  <c:v>9.9739999999999995E-2</c:v>
                </c:pt>
                <c:pt idx="128">
                  <c:v>0.10001</c:v>
                </c:pt>
                <c:pt idx="129">
                  <c:v>0.10051</c:v>
                </c:pt>
                <c:pt idx="130">
                  <c:v>0.10073</c:v>
                </c:pt>
                <c:pt idx="131">
                  <c:v>0.10034999999999999</c:v>
                </c:pt>
                <c:pt idx="132">
                  <c:v>0.10019</c:v>
                </c:pt>
                <c:pt idx="133">
                  <c:v>9.9979999999999999E-2</c:v>
                </c:pt>
                <c:pt idx="134">
                  <c:v>9.9769999999999998E-2</c:v>
                </c:pt>
                <c:pt idx="135">
                  <c:v>0.10045999999999999</c:v>
                </c:pt>
                <c:pt idx="136">
                  <c:v>0.10032000000000001</c:v>
                </c:pt>
                <c:pt idx="137">
                  <c:v>0.10063999999999999</c:v>
                </c:pt>
                <c:pt idx="138">
                  <c:v>0.10034</c:v>
                </c:pt>
                <c:pt idx="139">
                  <c:v>0.10011</c:v>
                </c:pt>
                <c:pt idx="140">
                  <c:v>9.9900000000000003E-2</c:v>
                </c:pt>
                <c:pt idx="141">
                  <c:v>9.9860000000000004E-2</c:v>
                </c:pt>
                <c:pt idx="142">
                  <c:v>9.9779999999999994E-2</c:v>
                </c:pt>
                <c:pt idx="143">
                  <c:v>9.9839999999999998E-2</c:v>
                </c:pt>
                <c:pt idx="144">
                  <c:v>0.10036</c:v>
                </c:pt>
                <c:pt idx="145">
                  <c:v>9.9979999999999999E-2</c:v>
                </c:pt>
                <c:pt idx="146">
                  <c:v>0.10015</c:v>
                </c:pt>
                <c:pt idx="147">
                  <c:v>9.9989999999999996E-2</c:v>
                </c:pt>
                <c:pt idx="148">
                  <c:v>0.1002</c:v>
                </c:pt>
                <c:pt idx="149">
                  <c:v>0.10027</c:v>
                </c:pt>
                <c:pt idx="150">
                  <c:v>0.10048</c:v>
                </c:pt>
                <c:pt idx="151">
                  <c:v>0.10054</c:v>
                </c:pt>
                <c:pt idx="152">
                  <c:v>0.10012</c:v>
                </c:pt>
                <c:pt idx="153">
                  <c:v>0.10042</c:v>
                </c:pt>
                <c:pt idx="154">
                  <c:v>0.10020999999999999</c:v>
                </c:pt>
                <c:pt idx="155">
                  <c:v>0.10034999999999999</c:v>
                </c:pt>
                <c:pt idx="156">
                  <c:v>0.10022</c:v>
                </c:pt>
                <c:pt idx="157">
                  <c:v>0.1002</c:v>
                </c:pt>
                <c:pt idx="158">
                  <c:v>0.10005</c:v>
                </c:pt>
                <c:pt idx="159">
                  <c:v>0.10004</c:v>
                </c:pt>
                <c:pt idx="160">
                  <c:v>0.10054</c:v>
                </c:pt>
                <c:pt idx="161">
                  <c:v>0.10102</c:v>
                </c:pt>
                <c:pt idx="162">
                  <c:v>0.10098</c:v>
                </c:pt>
                <c:pt idx="163">
                  <c:v>0.10027</c:v>
                </c:pt>
                <c:pt idx="164">
                  <c:v>0.10038999999999999</c:v>
                </c:pt>
                <c:pt idx="165">
                  <c:v>0.10018000000000001</c:v>
                </c:pt>
                <c:pt idx="166">
                  <c:v>0.10058</c:v>
                </c:pt>
                <c:pt idx="167">
                  <c:v>0.10113999999999999</c:v>
                </c:pt>
                <c:pt idx="168">
                  <c:v>0.10011</c:v>
                </c:pt>
                <c:pt idx="169">
                  <c:v>0.10029</c:v>
                </c:pt>
                <c:pt idx="170">
                  <c:v>0.10068000000000001</c:v>
                </c:pt>
                <c:pt idx="171">
                  <c:v>0.10061</c:v>
                </c:pt>
                <c:pt idx="172">
                  <c:v>0.10033</c:v>
                </c:pt>
                <c:pt idx="173">
                  <c:v>0.10007000000000001</c:v>
                </c:pt>
                <c:pt idx="174">
                  <c:v>0.1003</c:v>
                </c:pt>
                <c:pt idx="175">
                  <c:v>0.10032000000000001</c:v>
                </c:pt>
                <c:pt idx="176">
                  <c:v>0.10057000000000001</c:v>
                </c:pt>
                <c:pt idx="177">
                  <c:v>0.10037</c:v>
                </c:pt>
                <c:pt idx="178">
                  <c:v>0.10049</c:v>
                </c:pt>
                <c:pt idx="179">
                  <c:v>0.10009</c:v>
                </c:pt>
                <c:pt idx="180">
                  <c:v>0.10012</c:v>
                </c:pt>
                <c:pt idx="181">
                  <c:v>0.10013</c:v>
                </c:pt>
                <c:pt idx="182">
                  <c:v>0.10038999999999999</c:v>
                </c:pt>
                <c:pt idx="183">
                  <c:v>0.10081</c:v>
                </c:pt>
                <c:pt idx="184">
                  <c:v>0.10043000000000001</c:v>
                </c:pt>
                <c:pt idx="185">
                  <c:v>9.9970000000000003E-2</c:v>
                </c:pt>
                <c:pt idx="186">
                  <c:v>0.10059</c:v>
                </c:pt>
                <c:pt idx="187">
                  <c:v>0.10042</c:v>
                </c:pt>
                <c:pt idx="188">
                  <c:v>0.10005</c:v>
                </c:pt>
                <c:pt idx="189">
                  <c:v>0.10014000000000001</c:v>
                </c:pt>
                <c:pt idx="190">
                  <c:v>0.10002</c:v>
                </c:pt>
                <c:pt idx="191">
                  <c:v>0.10017</c:v>
                </c:pt>
                <c:pt idx="192">
                  <c:v>0.10019</c:v>
                </c:pt>
                <c:pt idx="193">
                  <c:v>0.10014000000000001</c:v>
                </c:pt>
                <c:pt idx="194">
                  <c:v>9.9979999999999999E-2</c:v>
                </c:pt>
                <c:pt idx="195">
                  <c:v>9.9860000000000004E-2</c:v>
                </c:pt>
                <c:pt idx="196">
                  <c:v>0.10016</c:v>
                </c:pt>
                <c:pt idx="197">
                  <c:v>9.9839999999999998E-2</c:v>
                </c:pt>
                <c:pt idx="198">
                  <c:v>0.10019</c:v>
                </c:pt>
                <c:pt idx="199">
                  <c:v>9.9909999999999999E-2</c:v>
                </c:pt>
                <c:pt idx="200">
                  <c:v>0.10022</c:v>
                </c:pt>
                <c:pt idx="201">
                  <c:v>0.10022</c:v>
                </c:pt>
                <c:pt idx="202">
                  <c:v>0.10017</c:v>
                </c:pt>
                <c:pt idx="203">
                  <c:v>0.10002999999999999</c:v>
                </c:pt>
                <c:pt idx="204">
                  <c:v>9.9809999999999996E-2</c:v>
                </c:pt>
                <c:pt idx="205">
                  <c:v>9.9909999999999999E-2</c:v>
                </c:pt>
                <c:pt idx="206">
                  <c:v>0.10026</c:v>
                </c:pt>
                <c:pt idx="207">
                  <c:v>0.10052</c:v>
                </c:pt>
                <c:pt idx="208">
                  <c:v>0.10027999999999999</c:v>
                </c:pt>
                <c:pt idx="209">
                  <c:v>0.10016</c:v>
                </c:pt>
                <c:pt idx="210">
                  <c:v>9.9919999999999995E-2</c:v>
                </c:pt>
                <c:pt idx="211">
                  <c:v>9.9930000000000005E-2</c:v>
                </c:pt>
                <c:pt idx="212">
                  <c:v>9.9650000000000002E-2</c:v>
                </c:pt>
                <c:pt idx="213">
                  <c:v>0.10059999999999999</c:v>
                </c:pt>
                <c:pt idx="214">
                  <c:v>0.10119</c:v>
                </c:pt>
                <c:pt idx="215">
                  <c:v>0.10054</c:v>
                </c:pt>
                <c:pt idx="216">
                  <c:v>0.10029</c:v>
                </c:pt>
                <c:pt idx="217">
                  <c:v>0.10006</c:v>
                </c:pt>
                <c:pt idx="218">
                  <c:v>9.9610000000000004E-2</c:v>
                </c:pt>
                <c:pt idx="219">
                  <c:v>9.9839999999999998E-2</c:v>
                </c:pt>
                <c:pt idx="220">
                  <c:v>9.9860000000000004E-2</c:v>
                </c:pt>
                <c:pt idx="221">
                  <c:v>9.9589999999999998E-2</c:v>
                </c:pt>
                <c:pt idx="222">
                  <c:v>9.9390000000000006E-2</c:v>
                </c:pt>
                <c:pt idx="223">
                  <c:v>9.9540000000000003E-2</c:v>
                </c:pt>
                <c:pt idx="224">
                  <c:v>0.10048</c:v>
                </c:pt>
                <c:pt idx="225">
                  <c:v>0.10156999999999999</c:v>
                </c:pt>
                <c:pt idx="226">
                  <c:v>0.10099</c:v>
                </c:pt>
                <c:pt idx="227">
                  <c:v>0.10032000000000001</c:v>
                </c:pt>
                <c:pt idx="228">
                  <c:v>9.9659999999999999E-2</c:v>
                </c:pt>
                <c:pt idx="229">
                  <c:v>9.9140000000000006E-2</c:v>
                </c:pt>
                <c:pt idx="230">
                  <c:v>0.10016</c:v>
                </c:pt>
                <c:pt idx="231">
                  <c:v>9.9949999999999997E-2</c:v>
                </c:pt>
                <c:pt idx="232">
                  <c:v>0.10018000000000001</c:v>
                </c:pt>
                <c:pt idx="233">
                  <c:v>9.9830000000000002E-2</c:v>
                </c:pt>
                <c:pt idx="234">
                  <c:v>9.9949999999999997E-2</c:v>
                </c:pt>
                <c:pt idx="235">
                  <c:v>0.10013</c:v>
                </c:pt>
                <c:pt idx="236">
                  <c:v>9.9900000000000003E-2</c:v>
                </c:pt>
                <c:pt idx="237">
                  <c:v>9.9709999999999993E-2</c:v>
                </c:pt>
                <c:pt idx="238">
                  <c:v>9.9970000000000003E-2</c:v>
                </c:pt>
                <c:pt idx="239">
                  <c:v>0.10041</c:v>
                </c:pt>
                <c:pt idx="240">
                  <c:v>0.10022</c:v>
                </c:pt>
                <c:pt idx="241">
                  <c:v>9.9669999999999995E-2</c:v>
                </c:pt>
                <c:pt idx="242">
                  <c:v>9.9890000000000007E-2</c:v>
                </c:pt>
                <c:pt idx="243">
                  <c:v>0.10025000000000001</c:v>
                </c:pt>
                <c:pt idx="244">
                  <c:v>0.10052</c:v>
                </c:pt>
                <c:pt idx="245">
                  <c:v>0.10069</c:v>
                </c:pt>
                <c:pt idx="246">
                  <c:v>0.10022</c:v>
                </c:pt>
                <c:pt idx="247">
                  <c:v>9.9739999999999995E-2</c:v>
                </c:pt>
                <c:pt idx="248">
                  <c:v>9.9849999999999994E-2</c:v>
                </c:pt>
                <c:pt idx="249">
                  <c:v>0.10018000000000001</c:v>
                </c:pt>
                <c:pt idx="250">
                  <c:v>0.10059</c:v>
                </c:pt>
                <c:pt idx="251">
                  <c:v>0.10141</c:v>
                </c:pt>
                <c:pt idx="252">
                  <c:v>0.10131</c:v>
                </c:pt>
                <c:pt idx="253">
                  <c:v>0.10033</c:v>
                </c:pt>
                <c:pt idx="254">
                  <c:v>9.9729999999999999E-2</c:v>
                </c:pt>
                <c:pt idx="255">
                  <c:v>9.9769999999999998E-2</c:v>
                </c:pt>
                <c:pt idx="256">
                  <c:v>9.9699999999999997E-2</c:v>
                </c:pt>
                <c:pt idx="257">
                  <c:v>0.10052999999999999</c:v>
                </c:pt>
                <c:pt idx="258">
                  <c:v>0.10097</c:v>
                </c:pt>
                <c:pt idx="259">
                  <c:v>0.10017</c:v>
                </c:pt>
                <c:pt idx="260">
                  <c:v>9.9949999999999997E-2</c:v>
                </c:pt>
                <c:pt idx="261">
                  <c:v>9.962E-2</c:v>
                </c:pt>
                <c:pt idx="262">
                  <c:v>9.9709999999999993E-2</c:v>
                </c:pt>
                <c:pt idx="263">
                  <c:v>9.9750000000000005E-2</c:v>
                </c:pt>
                <c:pt idx="264">
                  <c:v>0.10012</c:v>
                </c:pt>
                <c:pt idx="265">
                  <c:v>0.10032000000000001</c:v>
                </c:pt>
                <c:pt idx="266">
                  <c:v>0.10009</c:v>
                </c:pt>
                <c:pt idx="267">
                  <c:v>9.9580000000000002E-2</c:v>
                </c:pt>
                <c:pt idx="268">
                  <c:v>9.9860000000000004E-2</c:v>
                </c:pt>
                <c:pt idx="269">
                  <c:v>0.10079</c:v>
                </c:pt>
                <c:pt idx="270">
                  <c:v>0.10154000000000001</c:v>
                </c:pt>
                <c:pt idx="271">
                  <c:v>0.10117</c:v>
                </c:pt>
                <c:pt idx="272">
                  <c:v>0.10026</c:v>
                </c:pt>
                <c:pt idx="273">
                  <c:v>9.9529999999999993E-2</c:v>
                </c:pt>
                <c:pt idx="274">
                  <c:v>9.9489999999999995E-2</c:v>
                </c:pt>
                <c:pt idx="275">
                  <c:v>9.9949999999999997E-2</c:v>
                </c:pt>
                <c:pt idx="276">
                  <c:v>0.10047</c:v>
                </c:pt>
                <c:pt idx="277">
                  <c:v>0.10099</c:v>
                </c:pt>
                <c:pt idx="278">
                  <c:v>0.10052999999999999</c:v>
                </c:pt>
                <c:pt idx="279">
                  <c:v>0.10002999999999999</c:v>
                </c:pt>
                <c:pt idx="280">
                  <c:v>9.9760000000000001E-2</c:v>
                </c:pt>
                <c:pt idx="281">
                  <c:v>9.9650000000000002E-2</c:v>
                </c:pt>
                <c:pt idx="282">
                  <c:v>9.9790000000000004E-2</c:v>
                </c:pt>
                <c:pt idx="283">
                  <c:v>0.10006</c:v>
                </c:pt>
                <c:pt idx="284">
                  <c:v>0.10026</c:v>
                </c:pt>
                <c:pt idx="285">
                  <c:v>9.9930000000000005E-2</c:v>
                </c:pt>
                <c:pt idx="286">
                  <c:v>0.10058</c:v>
                </c:pt>
                <c:pt idx="287">
                  <c:v>0.10045</c:v>
                </c:pt>
                <c:pt idx="288">
                  <c:v>0.10006</c:v>
                </c:pt>
                <c:pt idx="289">
                  <c:v>9.9570000000000006E-2</c:v>
                </c:pt>
                <c:pt idx="290">
                  <c:v>9.9949999999999997E-2</c:v>
                </c:pt>
                <c:pt idx="291">
                  <c:v>0.10009</c:v>
                </c:pt>
                <c:pt idx="292">
                  <c:v>0.10027</c:v>
                </c:pt>
                <c:pt idx="293">
                  <c:v>0.10113999999999999</c:v>
                </c:pt>
                <c:pt idx="294">
                  <c:v>0.10100000000000001</c:v>
                </c:pt>
                <c:pt idx="295">
                  <c:v>0.10031</c:v>
                </c:pt>
                <c:pt idx="296">
                  <c:v>9.9699999999999997E-2</c:v>
                </c:pt>
                <c:pt idx="297">
                  <c:v>9.9739999999999995E-2</c:v>
                </c:pt>
                <c:pt idx="298">
                  <c:v>0.10013</c:v>
                </c:pt>
                <c:pt idx="299">
                  <c:v>0.10063</c:v>
                </c:pt>
                <c:pt idx="300">
                  <c:v>0.10101</c:v>
                </c:pt>
                <c:pt idx="301">
                  <c:v>0.10016</c:v>
                </c:pt>
                <c:pt idx="302">
                  <c:v>9.9919999999999995E-2</c:v>
                </c:pt>
                <c:pt idx="303">
                  <c:v>9.9519999999999997E-2</c:v>
                </c:pt>
                <c:pt idx="304">
                  <c:v>9.9760000000000001E-2</c:v>
                </c:pt>
                <c:pt idx="305">
                  <c:v>9.9779999999999994E-2</c:v>
                </c:pt>
                <c:pt idx="306">
                  <c:v>9.9709999999999993E-2</c:v>
                </c:pt>
                <c:pt idx="307">
                  <c:v>9.9479999999999999E-2</c:v>
                </c:pt>
                <c:pt idx="308">
                  <c:v>9.9739999999999995E-2</c:v>
                </c:pt>
                <c:pt idx="309">
                  <c:v>9.9890000000000007E-2</c:v>
                </c:pt>
                <c:pt idx="310">
                  <c:v>0.10001</c:v>
                </c:pt>
                <c:pt idx="311">
                  <c:v>0.10025000000000001</c:v>
                </c:pt>
                <c:pt idx="312">
                  <c:v>0.1003</c:v>
                </c:pt>
                <c:pt idx="313">
                  <c:v>9.9839999999999998E-2</c:v>
                </c:pt>
                <c:pt idx="314">
                  <c:v>9.9379999999999996E-2</c:v>
                </c:pt>
                <c:pt idx="315">
                  <c:v>9.9360000000000004E-2</c:v>
                </c:pt>
                <c:pt idx="316">
                  <c:v>0.10007000000000001</c:v>
                </c:pt>
                <c:pt idx="317">
                  <c:v>0.10133</c:v>
                </c:pt>
                <c:pt idx="318">
                  <c:v>0.10152</c:v>
                </c:pt>
                <c:pt idx="319">
                  <c:v>0.10049</c:v>
                </c:pt>
                <c:pt idx="320">
                  <c:v>0.10014000000000001</c:v>
                </c:pt>
                <c:pt idx="321">
                  <c:v>0.10006</c:v>
                </c:pt>
                <c:pt idx="322">
                  <c:v>9.9739999999999995E-2</c:v>
                </c:pt>
                <c:pt idx="323">
                  <c:v>9.9779999999999994E-2</c:v>
                </c:pt>
                <c:pt idx="324">
                  <c:v>0.10007000000000001</c:v>
                </c:pt>
                <c:pt idx="325">
                  <c:v>9.9809999999999996E-2</c:v>
                </c:pt>
                <c:pt idx="326">
                  <c:v>0.10023</c:v>
                </c:pt>
                <c:pt idx="327">
                  <c:v>0.10023</c:v>
                </c:pt>
                <c:pt idx="328">
                  <c:v>9.9919999999999995E-2</c:v>
                </c:pt>
                <c:pt idx="329">
                  <c:v>0.10002999999999999</c:v>
                </c:pt>
                <c:pt idx="330">
                  <c:v>9.9890000000000007E-2</c:v>
                </c:pt>
                <c:pt idx="331">
                  <c:v>9.9690000000000001E-2</c:v>
                </c:pt>
                <c:pt idx="332">
                  <c:v>0.10022</c:v>
                </c:pt>
                <c:pt idx="333">
                  <c:v>0.10054</c:v>
                </c:pt>
                <c:pt idx="334">
                  <c:v>0.10001</c:v>
                </c:pt>
                <c:pt idx="335">
                  <c:v>0.10044</c:v>
                </c:pt>
                <c:pt idx="336">
                  <c:v>0.1003</c:v>
                </c:pt>
                <c:pt idx="337">
                  <c:v>0.10009</c:v>
                </c:pt>
                <c:pt idx="338">
                  <c:v>9.9769999999999998E-2</c:v>
                </c:pt>
                <c:pt idx="339">
                  <c:v>9.9570000000000006E-2</c:v>
                </c:pt>
                <c:pt idx="340">
                  <c:v>9.9699999999999997E-2</c:v>
                </c:pt>
                <c:pt idx="341">
                  <c:v>0.10031</c:v>
                </c:pt>
                <c:pt idx="342">
                  <c:v>0.10038999999999999</c:v>
                </c:pt>
                <c:pt idx="343">
                  <c:v>0.10047</c:v>
                </c:pt>
                <c:pt idx="344">
                  <c:v>0.10032000000000001</c:v>
                </c:pt>
                <c:pt idx="345">
                  <c:v>9.9570000000000006E-2</c:v>
                </c:pt>
                <c:pt idx="346">
                  <c:v>9.9279999999999993E-2</c:v>
                </c:pt>
                <c:pt idx="347">
                  <c:v>9.9640000000000006E-2</c:v>
                </c:pt>
                <c:pt idx="348">
                  <c:v>9.9680000000000005E-2</c:v>
                </c:pt>
                <c:pt idx="349">
                  <c:v>9.9830000000000002E-2</c:v>
                </c:pt>
                <c:pt idx="350">
                  <c:v>9.9879999999999997E-2</c:v>
                </c:pt>
                <c:pt idx="351">
                  <c:v>0.10009999999999999</c:v>
                </c:pt>
                <c:pt idx="352">
                  <c:v>9.9779999999999994E-2</c:v>
                </c:pt>
                <c:pt idx="353">
                  <c:v>9.9629999999999996E-2</c:v>
                </c:pt>
                <c:pt idx="354">
                  <c:v>9.9820000000000006E-2</c:v>
                </c:pt>
                <c:pt idx="355">
                  <c:v>9.9790000000000004E-2</c:v>
                </c:pt>
                <c:pt idx="356">
                  <c:v>9.9669999999999995E-2</c:v>
                </c:pt>
                <c:pt idx="357">
                  <c:v>9.9199999999999997E-2</c:v>
                </c:pt>
                <c:pt idx="358">
                  <c:v>9.98E-2</c:v>
                </c:pt>
                <c:pt idx="359">
                  <c:v>0.10026</c:v>
                </c:pt>
                <c:pt idx="360">
                  <c:v>0.10049</c:v>
                </c:pt>
                <c:pt idx="361">
                  <c:v>0.10059999999999999</c:v>
                </c:pt>
                <c:pt idx="362">
                  <c:v>9.9900000000000003E-2</c:v>
                </c:pt>
                <c:pt idx="363">
                  <c:v>9.9669999999999995E-2</c:v>
                </c:pt>
                <c:pt idx="364">
                  <c:v>9.9970000000000003E-2</c:v>
                </c:pt>
                <c:pt idx="365">
                  <c:v>9.9849999999999994E-2</c:v>
                </c:pt>
                <c:pt idx="366">
                  <c:v>9.9930000000000005E-2</c:v>
                </c:pt>
                <c:pt idx="367">
                  <c:v>0.10032000000000001</c:v>
                </c:pt>
                <c:pt idx="368">
                  <c:v>0.10123</c:v>
                </c:pt>
                <c:pt idx="369">
                  <c:v>0.10058</c:v>
                </c:pt>
                <c:pt idx="370">
                  <c:v>9.9909999999999999E-2</c:v>
                </c:pt>
                <c:pt idx="371">
                  <c:v>9.9510000000000001E-2</c:v>
                </c:pt>
                <c:pt idx="372">
                  <c:v>9.9229999999999999E-2</c:v>
                </c:pt>
                <c:pt idx="373">
                  <c:v>9.9809999999999996E-2</c:v>
                </c:pt>
                <c:pt idx="374">
                  <c:v>9.9959999999999993E-2</c:v>
                </c:pt>
                <c:pt idx="375">
                  <c:v>0.10042</c:v>
                </c:pt>
                <c:pt idx="376">
                  <c:v>0.10012</c:v>
                </c:pt>
                <c:pt idx="377">
                  <c:v>9.9860000000000004E-2</c:v>
                </c:pt>
                <c:pt idx="378">
                  <c:v>9.987E-2</c:v>
                </c:pt>
                <c:pt idx="379">
                  <c:v>0.10008</c:v>
                </c:pt>
                <c:pt idx="380">
                  <c:v>0.10014000000000001</c:v>
                </c:pt>
                <c:pt idx="381">
                  <c:v>9.9970000000000003E-2</c:v>
                </c:pt>
                <c:pt idx="382">
                  <c:v>9.9589999999999998E-2</c:v>
                </c:pt>
                <c:pt idx="383">
                  <c:v>0.10026</c:v>
                </c:pt>
                <c:pt idx="384">
                  <c:v>0.10077999999999999</c:v>
                </c:pt>
                <c:pt idx="385">
                  <c:v>0.10045999999999999</c:v>
                </c:pt>
                <c:pt idx="386">
                  <c:v>9.9909999999999999E-2</c:v>
                </c:pt>
                <c:pt idx="387">
                  <c:v>9.9860000000000004E-2</c:v>
                </c:pt>
                <c:pt idx="388">
                  <c:v>9.9309999999999996E-2</c:v>
                </c:pt>
                <c:pt idx="389">
                  <c:v>9.9919999999999995E-2</c:v>
                </c:pt>
                <c:pt idx="390">
                  <c:v>9.9970000000000003E-2</c:v>
                </c:pt>
                <c:pt idx="391">
                  <c:v>0.10020999999999999</c:v>
                </c:pt>
                <c:pt idx="392">
                  <c:v>0.1002</c:v>
                </c:pt>
                <c:pt idx="393">
                  <c:v>9.9750000000000005E-2</c:v>
                </c:pt>
                <c:pt idx="394">
                  <c:v>9.9349999999999994E-2</c:v>
                </c:pt>
                <c:pt idx="395">
                  <c:v>9.9440000000000001E-2</c:v>
                </c:pt>
                <c:pt idx="396">
                  <c:v>0.10012</c:v>
                </c:pt>
                <c:pt idx="397">
                  <c:v>0.10006</c:v>
                </c:pt>
                <c:pt idx="398">
                  <c:v>0.10052</c:v>
                </c:pt>
                <c:pt idx="399">
                  <c:v>0.10070999999999999</c:v>
                </c:pt>
                <c:pt idx="400">
                  <c:v>9.987E-2</c:v>
                </c:pt>
                <c:pt idx="401">
                  <c:v>9.98E-2</c:v>
                </c:pt>
                <c:pt idx="402">
                  <c:v>0.1</c:v>
                </c:pt>
                <c:pt idx="403">
                  <c:v>9.98E-2</c:v>
                </c:pt>
                <c:pt idx="404">
                  <c:v>0.1</c:v>
                </c:pt>
                <c:pt idx="405">
                  <c:v>0.10052</c:v>
                </c:pt>
                <c:pt idx="406">
                  <c:v>0.10038</c:v>
                </c:pt>
                <c:pt idx="407">
                  <c:v>0.10015</c:v>
                </c:pt>
                <c:pt idx="408">
                  <c:v>9.9680000000000005E-2</c:v>
                </c:pt>
                <c:pt idx="409">
                  <c:v>9.9669999999999995E-2</c:v>
                </c:pt>
                <c:pt idx="410">
                  <c:v>9.9220000000000003E-2</c:v>
                </c:pt>
                <c:pt idx="411">
                  <c:v>0.10008</c:v>
                </c:pt>
                <c:pt idx="412">
                  <c:v>0.10048</c:v>
                </c:pt>
                <c:pt idx="413">
                  <c:v>0.10070999999999999</c:v>
                </c:pt>
                <c:pt idx="414">
                  <c:v>9.9909999999999999E-2</c:v>
                </c:pt>
                <c:pt idx="415">
                  <c:v>9.937E-2</c:v>
                </c:pt>
                <c:pt idx="416">
                  <c:v>9.9709999999999993E-2</c:v>
                </c:pt>
                <c:pt idx="417">
                  <c:v>0.10034</c:v>
                </c:pt>
                <c:pt idx="418">
                  <c:v>0.10065</c:v>
                </c:pt>
                <c:pt idx="419">
                  <c:v>0.10061</c:v>
                </c:pt>
                <c:pt idx="420">
                  <c:v>9.9940000000000001E-2</c:v>
                </c:pt>
                <c:pt idx="421">
                  <c:v>9.9540000000000003E-2</c:v>
                </c:pt>
                <c:pt idx="422">
                  <c:v>9.9650000000000002E-2</c:v>
                </c:pt>
                <c:pt idx="423">
                  <c:v>9.9970000000000003E-2</c:v>
                </c:pt>
                <c:pt idx="424">
                  <c:v>0.10043000000000001</c:v>
                </c:pt>
                <c:pt idx="425">
                  <c:v>9.9989999999999996E-2</c:v>
                </c:pt>
                <c:pt idx="426">
                  <c:v>9.9220000000000003E-2</c:v>
                </c:pt>
                <c:pt idx="427">
                  <c:v>9.9500000000000005E-2</c:v>
                </c:pt>
                <c:pt idx="428">
                  <c:v>9.9699999999999997E-2</c:v>
                </c:pt>
                <c:pt idx="429">
                  <c:v>9.9839999999999998E-2</c:v>
                </c:pt>
                <c:pt idx="430">
                  <c:v>0.10027999999999999</c:v>
                </c:pt>
                <c:pt idx="431">
                  <c:v>0.10034999999999999</c:v>
                </c:pt>
                <c:pt idx="432">
                  <c:v>0.10063</c:v>
                </c:pt>
                <c:pt idx="433">
                  <c:v>0.10043000000000001</c:v>
                </c:pt>
                <c:pt idx="434">
                  <c:v>0.10033</c:v>
                </c:pt>
                <c:pt idx="435">
                  <c:v>0.10007000000000001</c:v>
                </c:pt>
                <c:pt idx="436">
                  <c:v>9.9860000000000004E-2</c:v>
                </c:pt>
                <c:pt idx="437">
                  <c:v>9.9690000000000001E-2</c:v>
                </c:pt>
                <c:pt idx="438">
                  <c:v>9.9760000000000001E-2</c:v>
                </c:pt>
                <c:pt idx="439">
                  <c:v>0.10024</c:v>
                </c:pt>
                <c:pt idx="440">
                  <c:v>0.10004</c:v>
                </c:pt>
                <c:pt idx="441">
                  <c:v>9.9879999999999997E-2</c:v>
                </c:pt>
                <c:pt idx="442">
                  <c:v>0.10051</c:v>
                </c:pt>
                <c:pt idx="443">
                  <c:v>0.10037</c:v>
                </c:pt>
                <c:pt idx="444">
                  <c:v>0.10002</c:v>
                </c:pt>
                <c:pt idx="445">
                  <c:v>9.9690000000000001E-2</c:v>
                </c:pt>
                <c:pt idx="446">
                  <c:v>9.9760000000000001E-2</c:v>
                </c:pt>
                <c:pt idx="447">
                  <c:v>0.10005</c:v>
                </c:pt>
                <c:pt idx="448">
                  <c:v>0.10029</c:v>
                </c:pt>
                <c:pt idx="449">
                  <c:v>0.10036</c:v>
                </c:pt>
                <c:pt idx="450">
                  <c:v>0.10026</c:v>
                </c:pt>
                <c:pt idx="451">
                  <c:v>9.9839999999999998E-2</c:v>
                </c:pt>
                <c:pt idx="452">
                  <c:v>9.9809999999999996E-2</c:v>
                </c:pt>
                <c:pt idx="453">
                  <c:v>9.9909999999999999E-2</c:v>
                </c:pt>
                <c:pt idx="454">
                  <c:v>9.987E-2</c:v>
                </c:pt>
                <c:pt idx="455">
                  <c:v>0.10033</c:v>
                </c:pt>
                <c:pt idx="456">
                  <c:v>0.10001</c:v>
                </c:pt>
                <c:pt idx="457">
                  <c:v>9.9760000000000001E-2</c:v>
                </c:pt>
                <c:pt idx="458">
                  <c:v>9.9510000000000001E-2</c:v>
                </c:pt>
                <c:pt idx="459">
                  <c:v>0.10038999999999999</c:v>
                </c:pt>
                <c:pt idx="460">
                  <c:v>0.10073</c:v>
                </c:pt>
                <c:pt idx="461">
                  <c:v>9.9919999999999995E-2</c:v>
                </c:pt>
                <c:pt idx="462">
                  <c:v>9.9909999999999999E-2</c:v>
                </c:pt>
                <c:pt idx="463">
                  <c:v>9.9860000000000004E-2</c:v>
                </c:pt>
                <c:pt idx="464">
                  <c:v>0.10018000000000001</c:v>
                </c:pt>
                <c:pt idx="465">
                  <c:v>0.10002</c:v>
                </c:pt>
                <c:pt idx="466">
                  <c:v>9.9760000000000001E-2</c:v>
                </c:pt>
                <c:pt idx="467">
                  <c:v>9.9989999999999996E-2</c:v>
                </c:pt>
                <c:pt idx="468">
                  <c:v>0.1004</c:v>
                </c:pt>
                <c:pt idx="469">
                  <c:v>0.10083</c:v>
                </c:pt>
                <c:pt idx="470">
                  <c:v>0.10063999999999999</c:v>
                </c:pt>
                <c:pt idx="471">
                  <c:v>0.1003</c:v>
                </c:pt>
                <c:pt idx="472">
                  <c:v>0.10022</c:v>
                </c:pt>
                <c:pt idx="473">
                  <c:v>9.9580000000000002E-2</c:v>
                </c:pt>
                <c:pt idx="474">
                  <c:v>9.9680000000000005E-2</c:v>
                </c:pt>
                <c:pt idx="475">
                  <c:v>0.10009</c:v>
                </c:pt>
                <c:pt idx="476">
                  <c:v>0.10052</c:v>
                </c:pt>
                <c:pt idx="477">
                  <c:v>0.10032000000000001</c:v>
                </c:pt>
                <c:pt idx="478">
                  <c:v>0.10029</c:v>
                </c:pt>
                <c:pt idx="479">
                  <c:v>9.9940000000000001E-2</c:v>
                </c:pt>
                <c:pt idx="480">
                  <c:v>0.10018000000000001</c:v>
                </c:pt>
                <c:pt idx="481">
                  <c:v>0.10013</c:v>
                </c:pt>
                <c:pt idx="482">
                  <c:v>9.9769999999999998E-2</c:v>
                </c:pt>
                <c:pt idx="483">
                  <c:v>9.9720000000000003E-2</c:v>
                </c:pt>
                <c:pt idx="484">
                  <c:v>9.98E-2</c:v>
                </c:pt>
                <c:pt idx="485">
                  <c:v>9.9970000000000003E-2</c:v>
                </c:pt>
                <c:pt idx="486">
                  <c:v>0.10069</c:v>
                </c:pt>
                <c:pt idx="487">
                  <c:v>0.10034999999999999</c:v>
                </c:pt>
                <c:pt idx="488">
                  <c:v>0.10002999999999999</c:v>
                </c:pt>
                <c:pt idx="489">
                  <c:v>9.9400000000000002E-2</c:v>
                </c:pt>
                <c:pt idx="490">
                  <c:v>9.9739999999999995E-2</c:v>
                </c:pt>
                <c:pt idx="491">
                  <c:v>0.10031</c:v>
                </c:pt>
                <c:pt idx="492">
                  <c:v>0.10095</c:v>
                </c:pt>
                <c:pt idx="493">
                  <c:v>0.10091</c:v>
                </c:pt>
                <c:pt idx="494">
                  <c:v>0.10027</c:v>
                </c:pt>
                <c:pt idx="495">
                  <c:v>9.9890000000000007E-2</c:v>
                </c:pt>
                <c:pt idx="496">
                  <c:v>9.9830000000000002E-2</c:v>
                </c:pt>
                <c:pt idx="497">
                  <c:v>0.10023</c:v>
                </c:pt>
                <c:pt idx="498">
                  <c:v>0.10067</c:v>
                </c:pt>
                <c:pt idx="499">
                  <c:v>0.10011</c:v>
                </c:pt>
                <c:pt idx="500">
                  <c:v>9.9779999999999994E-2</c:v>
                </c:pt>
                <c:pt idx="501">
                  <c:v>9.9949999999999997E-2</c:v>
                </c:pt>
                <c:pt idx="502">
                  <c:v>9.9699999999999997E-2</c:v>
                </c:pt>
                <c:pt idx="503">
                  <c:v>0.10005</c:v>
                </c:pt>
                <c:pt idx="504">
                  <c:v>9.9909999999999999E-2</c:v>
                </c:pt>
                <c:pt idx="505">
                  <c:v>9.9729999999999999E-2</c:v>
                </c:pt>
                <c:pt idx="506">
                  <c:v>9.9360000000000004E-2</c:v>
                </c:pt>
                <c:pt idx="507">
                  <c:v>9.9030000000000007E-2</c:v>
                </c:pt>
                <c:pt idx="508">
                  <c:v>9.9519999999999997E-2</c:v>
                </c:pt>
                <c:pt idx="509">
                  <c:v>0.10006</c:v>
                </c:pt>
                <c:pt idx="510">
                  <c:v>0.10031</c:v>
                </c:pt>
                <c:pt idx="511">
                  <c:v>0.10016</c:v>
                </c:pt>
                <c:pt idx="512">
                  <c:v>0.10012</c:v>
                </c:pt>
                <c:pt idx="513">
                  <c:v>9.9589999999999998E-2</c:v>
                </c:pt>
                <c:pt idx="514">
                  <c:v>0.10002</c:v>
                </c:pt>
                <c:pt idx="515">
                  <c:v>0.10058</c:v>
                </c:pt>
                <c:pt idx="516">
                  <c:v>0.10051</c:v>
                </c:pt>
                <c:pt idx="517">
                  <c:v>9.9979999999999999E-2</c:v>
                </c:pt>
                <c:pt idx="518">
                  <c:v>9.9919999999999995E-2</c:v>
                </c:pt>
                <c:pt idx="519">
                  <c:v>9.9839999999999998E-2</c:v>
                </c:pt>
                <c:pt idx="520">
                  <c:v>9.9760000000000001E-2</c:v>
                </c:pt>
                <c:pt idx="521">
                  <c:v>9.9599999999999994E-2</c:v>
                </c:pt>
                <c:pt idx="522">
                  <c:v>9.9830000000000002E-2</c:v>
                </c:pt>
                <c:pt idx="523">
                  <c:v>0.10001</c:v>
                </c:pt>
                <c:pt idx="524">
                  <c:v>9.9949999999999997E-2</c:v>
                </c:pt>
                <c:pt idx="525">
                  <c:v>0.10013</c:v>
                </c:pt>
                <c:pt idx="526">
                  <c:v>0.10022</c:v>
                </c:pt>
                <c:pt idx="527">
                  <c:v>0.10048</c:v>
                </c:pt>
                <c:pt idx="528">
                  <c:v>0.10025000000000001</c:v>
                </c:pt>
                <c:pt idx="529">
                  <c:v>0.10029</c:v>
                </c:pt>
                <c:pt idx="530">
                  <c:v>0.10027</c:v>
                </c:pt>
                <c:pt idx="531">
                  <c:v>9.955E-2</c:v>
                </c:pt>
                <c:pt idx="532">
                  <c:v>9.9640000000000006E-2</c:v>
                </c:pt>
                <c:pt idx="533">
                  <c:v>0.1</c:v>
                </c:pt>
                <c:pt idx="534">
                  <c:v>0.10116</c:v>
                </c:pt>
                <c:pt idx="535">
                  <c:v>0.10165</c:v>
                </c:pt>
                <c:pt idx="536">
                  <c:v>0.10125000000000001</c:v>
                </c:pt>
                <c:pt idx="537">
                  <c:v>9.9849999999999994E-2</c:v>
                </c:pt>
                <c:pt idx="538">
                  <c:v>9.9489999999999995E-2</c:v>
                </c:pt>
                <c:pt idx="539">
                  <c:v>9.9589999999999998E-2</c:v>
                </c:pt>
                <c:pt idx="540">
                  <c:v>0.10017</c:v>
                </c:pt>
                <c:pt idx="541">
                  <c:v>0.10022</c:v>
                </c:pt>
                <c:pt idx="542">
                  <c:v>0.10011</c:v>
                </c:pt>
                <c:pt idx="543">
                  <c:v>0.10036</c:v>
                </c:pt>
                <c:pt idx="544">
                  <c:v>0.10009999999999999</c:v>
                </c:pt>
                <c:pt idx="545">
                  <c:v>0.10027</c:v>
                </c:pt>
                <c:pt idx="546">
                  <c:v>0.10026</c:v>
                </c:pt>
                <c:pt idx="547">
                  <c:v>0.10055</c:v>
                </c:pt>
                <c:pt idx="548">
                  <c:v>9.9930000000000005E-2</c:v>
                </c:pt>
                <c:pt idx="549">
                  <c:v>9.9519999999999997E-2</c:v>
                </c:pt>
                <c:pt idx="550">
                  <c:v>9.9890000000000007E-2</c:v>
                </c:pt>
                <c:pt idx="551">
                  <c:v>0.10009</c:v>
                </c:pt>
                <c:pt idx="552">
                  <c:v>9.9890000000000007E-2</c:v>
                </c:pt>
                <c:pt idx="553">
                  <c:v>9.9989999999999996E-2</c:v>
                </c:pt>
                <c:pt idx="554">
                  <c:v>9.9440000000000001E-2</c:v>
                </c:pt>
                <c:pt idx="555">
                  <c:v>9.9489999999999995E-2</c:v>
                </c:pt>
                <c:pt idx="556">
                  <c:v>9.9849999999999994E-2</c:v>
                </c:pt>
                <c:pt idx="557">
                  <c:v>9.9970000000000003E-2</c:v>
                </c:pt>
                <c:pt idx="558">
                  <c:v>0.10020999999999999</c:v>
                </c:pt>
                <c:pt idx="559">
                  <c:v>0.10045999999999999</c:v>
                </c:pt>
                <c:pt idx="560">
                  <c:v>0.10013</c:v>
                </c:pt>
                <c:pt idx="561">
                  <c:v>9.9940000000000001E-2</c:v>
                </c:pt>
                <c:pt idx="562">
                  <c:v>0.10006</c:v>
                </c:pt>
                <c:pt idx="563">
                  <c:v>9.9890000000000007E-2</c:v>
                </c:pt>
                <c:pt idx="564">
                  <c:v>0.1002</c:v>
                </c:pt>
                <c:pt idx="565">
                  <c:v>0.10018000000000001</c:v>
                </c:pt>
                <c:pt idx="566">
                  <c:v>0.10042</c:v>
                </c:pt>
                <c:pt idx="567">
                  <c:v>0.10037</c:v>
                </c:pt>
                <c:pt idx="568">
                  <c:v>9.9750000000000005E-2</c:v>
                </c:pt>
                <c:pt idx="569">
                  <c:v>9.9390000000000006E-2</c:v>
                </c:pt>
                <c:pt idx="570">
                  <c:v>9.9659999999999999E-2</c:v>
                </c:pt>
                <c:pt idx="571">
                  <c:v>9.9650000000000002E-2</c:v>
                </c:pt>
                <c:pt idx="572">
                  <c:v>0.10002999999999999</c:v>
                </c:pt>
                <c:pt idx="573">
                  <c:v>0.10019</c:v>
                </c:pt>
                <c:pt idx="574">
                  <c:v>9.9930000000000005E-2</c:v>
                </c:pt>
                <c:pt idx="575">
                  <c:v>0.10001</c:v>
                </c:pt>
                <c:pt idx="576">
                  <c:v>9.9760000000000001E-2</c:v>
                </c:pt>
                <c:pt idx="577">
                  <c:v>9.9589999999999998E-2</c:v>
                </c:pt>
                <c:pt idx="578">
                  <c:v>9.9720000000000003E-2</c:v>
                </c:pt>
                <c:pt idx="579">
                  <c:v>9.9830000000000002E-2</c:v>
                </c:pt>
                <c:pt idx="580">
                  <c:v>9.9739999999999995E-2</c:v>
                </c:pt>
                <c:pt idx="581">
                  <c:v>0.10009999999999999</c:v>
                </c:pt>
                <c:pt idx="582">
                  <c:v>9.962E-2</c:v>
                </c:pt>
                <c:pt idx="583">
                  <c:v>9.9430000000000004E-2</c:v>
                </c:pt>
                <c:pt idx="584">
                  <c:v>9.9750000000000005E-2</c:v>
                </c:pt>
                <c:pt idx="585">
                  <c:v>9.98E-2</c:v>
                </c:pt>
                <c:pt idx="586">
                  <c:v>0.10025000000000001</c:v>
                </c:pt>
                <c:pt idx="587">
                  <c:v>0.10138999999999999</c:v>
                </c:pt>
                <c:pt idx="588">
                  <c:v>0.10159</c:v>
                </c:pt>
                <c:pt idx="589">
                  <c:v>0.10075000000000001</c:v>
                </c:pt>
                <c:pt idx="590">
                  <c:v>0.10025000000000001</c:v>
                </c:pt>
                <c:pt idx="591">
                  <c:v>9.9769999999999998E-2</c:v>
                </c:pt>
                <c:pt idx="592">
                  <c:v>9.9709999999999993E-2</c:v>
                </c:pt>
                <c:pt idx="593">
                  <c:v>0.10084</c:v>
                </c:pt>
                <c:pt idx="594">
                  <c:v>0.1011</c:v>
                </c:pt>
                <c:pt idx="595">
                  <c:v>0.10072</c:v>
                </c:pt>
                <c:pt idx="596">
                  <c:v>0.10036</c:v>
                </c:pt>
                <c:pt idx="597">
                  <c:v>9.9290000000000003E-2</c:v>
                </c:pt>
                <c:pt idx="598">
                  <c:v>9.9640000000000006E-2</c:v>
                </c:pt>
                <c:pt idx="599">
                  <c:v>0.10029</c:v>
                </c:pt>
                <c:pt idx="600">
                  <c:v>0.10067</c:v>
                </c:pt>
                <c:pt idx="601">
                  <c:v>0.10061</c:v>
                </c:pt>
                <c:pt idx="602">
                  <c:v>9.9879999999999997E-2</c:v>
                </c:pt>
                <c:pt idx="603">
                  <c:v>9.9940000000000001E-2</c:v>
                </c:pt>
                <c:pt idx="604">
                  <c:v>9.9890000000000007E-2</c:v>
                </c:pt>
                <c:pt idx="605">
                  <c:v>0.10023</c:v>
                </c:pt>
                <c:pt idx="606">
                  <c:v>0.10063</c:v>
                </c:pt>
                <c:pt idx="607">
                  <c:v>9.9959999999999993E-2</c:v>
                </c:pt>
                <c:pt idx="608">
                  <c:v>9.9400000000000002E-2</c:v>
                </c:pt>
                <c:pt idx="609">
                  <c:v>9.9330000000000002E-2</c:v>
                </c:pt>
                <c:pt idx="610">
                  <c:v>0.10009</c:v>
                </c:pt>
                <c:pt idx="611">
                  <c:v>0.10004</c:v>
                </c:pt>
                <c:pt idx="612">
                  <c:v>9.9919999999999995E-2</c:v>
                </c:pt>
                <c:pt idx="613">
                  <c:v>0.10024</c:v>
                </c:pt>
                <c:pt idx="614">
                  <c:v>0.10017</c:v>
                </c:pt>
                <c:pt idx="615">
                  <c:v>9.9879999999999997E-2</c:v>
                </c:pt>
                <c:pt idx="616">
                  <c:v>9.9779999999999994E-2</c:v>
                </c:pt>
                <c:pt idx="617">
                  <c:v>9.9809999999999996E-2</c:v>
                </c:pt>
                <c:pt idx="618">
                  <c:v>9.9269999999999997E-2</c:v>
                </c:pt>
                <c:pt idx="619">
                  <c:v>0.10002</c:v>
                </c:pt>
                <c:pt idx="620">
                  <c:v>0.10031</c:v>
                </c:pt>
                <c:pt idx="621">
                  <c:v>0.10031</c:v>
                </c:pt>
                <c:pt idx="622">
                  <c:v>9.9669999999999995E-2</c:v>
                </c:pt>
                <c:pt idx="623">
                  <c:v>9.9629999999999996E-2</c:v>
                </c:pt>
                <c:pt idx="624">
                  <c:v>9.9599999999999994E-2</c:v>
                </c:pt>
                <c:pt idx="625">
                  <c:v>0.10027</c:v>
                </c:pt>
                <c:pt idx="626">
                  <c:v>0.10059999999999999</c:v>
                </c:pt>
                <c:pt idx="627">
                  <c:v>0.10127</c:v>
                </c:pt>
                <c:pt idx="628">
                  <c:v>0.10062</c:v>
                </c:pt>
                <c:pt idx="629">
                  <c:v>0.10042</c:v>
                </c:pt>
                <c:pt idx="630">
                  <c:v>9.9919999999999995E-2</c:v>
                </c:pt>
                <c:pt idx="631">
                  <c:v>9.9949999999999997E-2</c:v>
                </c:pt>
                <c:pt idx="632">
                  <c:v>0.10007000000000001</c:v>
                </c:pt>
                <c:pt idx="633">
                  <c:v>9.9699999999999997E-2</c:v>
                </c:pt>
                <c:pt idx="634">
                  <c:v>9.9839999999999998E-2</c:v>
                </c:pt>
                <c:pt idx="635">
                  <c:v>9.962E-2</c:v>
                </c:pt>
                <c:pt idx="636">
                  <c:v>9.9470000000000003E-2</c:v>
                </c:pt>
                <c:pt idx="637">
                  <c:v>0.1002</c:v>
                </c:pt>
                <c:pt idx="638">
                  <c:v>0.10042</c:v>
                </c:pt>
                <c:pt idx="639">
                  <c:v>0.10041</c:v>
                </c:pt>
                <c:pt idx="640">
                  <c:v>9.9779999999999994E-2</c:v>
                </c:pt>
                <c:pt idx="641">
                  <c:v>9.9809999999999996E-2</c:v>
                </c:pt>
                <c:pt idx="642">
                  <c:v>9.9419999999999994E-2</c:v>
                </c:pt>
                <c:pt idx="643">
                  <c:v>9.9790000000000004E-2</c:v>
                </c:pt>
                <c:pt idx="644">
                  <c:v>9.9820000000000006E-2</c:v>
                </c:pt>
                <c:pt idx="645">
                  <c:v>9.9580000000000002E-2</c:v>
                </c:pt>
                <c:pt idx="646">
                  <c:v>9.9919999999999995E-2</c:v>
                </c:pt>
                <c:pt idx="647">
                  <c:v>0.10001</c:v>
                </c:pt>
                <c:pt idx="648">
                  <c:v>9.9879999999999997E-2</c:v>
                </c:pt>
                <c:pt idx="649">
                  <c:v>9.9739999999999995E-2</c:v>
                </c:pt>
                <c:pt idx="650">
                  <c:v>9.9779999999999994E-2</c:v>
                </c:pt>
                <c:pt idx="651">
                  <c:v>9.9879999999999997E-2</c:v>
                </c:pt>
                <c:pt idx="652">
                  <c:v>0.1002</c:v>
                </c:pt>
                <c:pt idx="653">
                  <c:v>0.10026</c:v>
                </c:pt>
                <c:pt idx="654">
                  <c:v>0.10050000000000001</c:v>
                </c:pt>
                <c:pt idx="655">
                  <c:v>0.10052</c:v>
                </c:pt>
                <c:pt idx="656">
                  <c:v>0.10068000000000001</c:v>
                </c:pt>
                <c:pt idx="657">
                  <c:v>0.10005</c:v>
                </c:pt>
                <c:pt idx="658">
                  <c:v>9.9559999999999996E-2</c:v>
                </c:pt>
                <c:pt idx="659">
                  <c:v>0.10031</c:v>
                </c:pt>
                <c:pt idx="660">
                  <c:v>0.10059</c:v>
                </c:pt>
                <c:pt idx="661">
                  <c:v>0.10027</c:v>
                </c:pt>
                <c:pt idx="662">
                  <c:v>9.9909999999999999E-2</c:v>
                </c:pt>
                <c:pt idx="663">
                  <c:v>9.9830000000000002E-2</c:v>
                </c:pt>
                <c:pt idx="664">
                  <c:v>9.9729999999999999E-2</c:v>
                </c:pt>
                <c:pt idx="665">
                  <c:v>0.10008</c:v>
                </c:pt>
                <c:pt idx="666">
                  <c:v>0.10045999999999999</c:v>
                </c:pt>
                <c:pt idx="667">
                  <c:v>0.10050000000000001</c:v>
                </c:pt>
                <c:pt idx="668">
                  <c:v>0.10069</c:v>
                </c:pt>
                <c:pt idx="669">
                  <c:v>0.10048</c:v>
                </c:pt>
                <c:pt idx="670">
                  <c:v>9.9879999999999997E-2</c:v>
                </c:pt>
                <c:pt idx="671">
                  <c:v>0.10042</c:v>
                </c:pt>
                <c:pt idx="672">
                  <c:v>0.10027999999999999</c:v>
                </c:pt>
                <c:pt idx="673">
                  <c:v>9.9989999999999996E-2</c:v>
                </c:pt>
                <c:pt idx="674">
                  <c:v>9.9940000000000001E-2</c:v>
                </c:pt>
                <c:pt idx="675">
                  <c:v>0.10049</c:v>
                </c:pt>
                <c:pt idx="676">
                  <c:v>9.9849999999999994E-2</c:v>
                </c:pt>
                <c:pt idx="677">
                  <c:v>9.9559999999999996E-2</c:v>
                </c:pt>
                <c:pt idx="678">
                  <c:v>9.9699999999999997E-2</c:v>
                </c:pt>
                <c:pt idx="679">
                  <c:v>9.9760000000000001E-2</c:v>
                </c:pt>
                <c:pt idx="680">
                  <c:v>0.10002999999999999</c:v>
                </c:pt>
                <c:pt idx="681">
                  <c:v>0.10056</c:v>
                </c:pt>
                <c:pt idx="682">
                  <c:v>0.10016</c:v>
                </c:pt>
                <c:pt idx="683">
                  <c:v>0.10008</c:v>
                </c:pt>
                <c:pt idx="684">
                  <c:v>0.10069</c:v>
                </c:pt>
                <c:pt idx="685">
                  <c:v>0.10043000000000001</c:v>
                </c:pt>
                <c:pt idx="686">
                  <c:v>9.9989999999999996E-2</c:v>
                </c:pt>
                <c:pt idx="687">
                  <c:v>9.9909999999999999E-2</c:v>
                </c:pt>
                <c:pt idx="688">
                  <c:v>0.10017</c:v>
                </c:pt>
                <c:pt idx="689">
                  <c:v>0.10049</c:v>
                </c:pt>
                <c:pt idx="690">
                  <c:v>0.10079</c:v>
                </c:pt>
                <c:pt idx="691">
                  <c:v>0.10036</c:v>
                </c:pt>
                <c:pt idx="692">
                  <c:v>9.9790000000000004E-2</c:v>
                </c:pt>
                <c:pt idx="693">
                  <c:v>9.955E-2</c:v>
                </c:pt>
                <c:pt idx="694">
                  <c:v>0.10055</c:v>
                </c:pt>
                <c:pt idx="695">
                  <c:v>0.10092</c:v>
                </c:pt>
                <c:pt idx="696">
                  <c:v>0.10168000000000001</c:v>
                </c:pt>
                <c:pt idx="697">
                  <c:v>0.10093000000000001</c:v>
                </c:pt>
                <c:pt idx="698">
                  <c:v>9.9900000000000003E-2</c:v>
                </c:pt>
                <c:pt idx="699">
                  <c:v>9.9559999999999996E-2</c:v>
                </c:pt>
                <c:pt idx="700">
                  <c:v>0.10022</c:v>
                </c:pt>
                <c:pt idx="701">
                  <c:v>0.10115</c:v>
                </c:pt>
                <c:pt idx="702">
                  <c:v>0.1011</c:v>
                </c:pt>
                <c:pt idx="703">
                  <c:v>0.10054</c:v>
                </c:pt>
                <c:pt idx="704">
                  <c:v>9.9440000000000001E-2</c:v>
                </c:pt>
                <c:pt idx="705">
                  <c:v>0.10011</c:v>
                </c:pt>
                <c:pt idx="706">
                  <c:v>0.10074</c:v>
                </c:pt>
                <c:pt idx="707">
                  <c:v>0.10109</c:v>
                </c:pt>
                <c:pt idx="708">
                  <c:v>0.10079</c:v>
                </c:pt>
                <c:pt idx="709">
                  <c:v>0.10020999999999999</c:v>
                </c:pt>
                <c:pt idx="710">
                  <c:v>0.10006</c:v>
                </c:pt>
                <c:pt idx="711">
                  <c:v>9.9489999999999995E-2</c:v>
                </c:pt>
                <c:pt idx="712">
                  <c:v>9.9839999999999998E-2</c:v>
                </c:pt>
                <c:pt idx="713">
                  <c:v>9.9790000000000004E-2</c:v>
                </c:pt>
                <c:pt idx="714">
                  <c:v>9.9599999999999994E-2</c:v>
                </c:pt>
                <c:pt idx="715">
                  <c:v>0.10004</c:v>
                </c:pt>
                <c:pt idx="716">
                  <c:v>9.9900000000000003E-2</c:v>
                </c:pt>
                <c:pt idx="717">
                  <c:v>9.9790000000000004E-2</c:v>
                </c:pt>
                <c:pt idx="718">
                  <c:v>0.10009</c:v>
                </c:pt>
                <c:pt idx="719">
                  <c:v>9.9559999999999996E-2</c:v>
                </c:pt>
                <c:pt idx="720">
                  <c:v>0.10017</c:v>
                </c:pt>
                <c:pt idx="721">
                  <c:v>0.10011</c:v>
                </c:pt>
                <c:pt idx="722">
                  <c:v>9.98E-2</c:v>
                </c:pt>
                <c:pt idx="723">
                  <c:v>9.9279999999999993E-2</c:v>
                </c:pt>
                <c:pt idx="724">
                  <c:v>9.9610000000000004E-2</c:v>
                </c:pt>
                <c:pt idx="725">
                  <c:v>9.9919999999999995E-2</c:v>
                </c:pt>
                <c:pt idx="726">
                  <c:v>0.10029</c:v>
                </c:pt>
                <c:pt idx="727">
                  <c:v>9.9790000000000004E-2</c:v>
                </c:pt>
                <c:pt idx="728">
                  <c:v>9.9959999999999993E-2</c:v>
                </c:pt>
                <c:pt idx="729">
                  <c:v>9.9989999999999996E-2</c:v>
                </c:pt>
                <c:pt idx="730">
                  <c:v>0.10007000000000001</c:v>
                </c:pt>
                <c:pt idx="731">
                  <c:v>0.10031</c:v>
                </c:pt>
                <c:pt idx="732">
                  <c:v>9.9989999999999996E-2</c:v>
                </c:pt>
                <c:pt idx="733">
                  <c:v>9.98E-2</c:v>
                </c:pt>
                <c:pt idx="734">
                  <c:v>9.9529999999999993E-2</c:v>
                </c:pt>
                <c:pt idx="735">
                  <c:v>9.9669999999999995E-2</c:v>
                </c:pt>
                <c:pt idx="736">
                  <c:v>9.9510000000000001E-2</c:v>
                </c:pt>
                <c:pt idx="737">
                  <c:v>9.9949999999999997E-2</c:v>
                </c:pt>
                <c:pt idx="738">
                  <c:v>0.10091</c:v>
                </c:pt>
                <c:pt idx="739">
                  <c:v>0.10104</c:v>
                </c:pt>
                <c:pt idx="740">
                  <c:v>0.10037</c:v>
                </c:pt>
                <c:pt idx="741">
                  <c:v>9.9790000000000004E-2</c:v>
                </c:pt>
                <c:pt idx="742">
                  <c:v>9.9659999999999999E-2</c:v>
                </c:pt>
                <c:pt idx="743">
                  <c:v>9.9989999999999996E-2</c:v>
                </c:pt>
                <c:pt idx="744">
                  <c:v>0.10023</c:v>
                </c:pt>
                <c:pt idx="745">
                  <c:v>0.10054</c:v>
                </c:pt>
                <c:pt idx="746">
                  <c:v>0.10051</c:v>
                </c:pt>
                <c:pt idx="747">
                  <c:v>0.10086000000000001</c:v>
                </c:pt>
                <c:pt idx="748">
                  <c:v>0.10058</c:v>
                </c:pt>
                <c:pt idx="749">
                  <c:v>9.9809999999999996E-2</c:v>
                </c:pt>
                <c:pt idx="750">
                  <c:v>9.937E-2</c:v>
                </c:pt>
                <c:pt idx="751">
                  <c:v>9.9890000000000007E-2</c:v>
                </c:pt>
                <c:pt idx="752">
                  <c:v>0.10024</c:v>
                </c:pt>
                <c:pt idx="753">
                  <c:v>0.10048</c:v>
                </c:pt>
                <c:pt idx="754">
                  <c:v>0.10018000000000001</c:v>
                </c:pt>
                <c:pt idx="755">
                  <c:v>9.9779999999999994E-2</c:v>
                </c:pt>
                <c:pt idx="756">
                  <c:v>9.9589999999999998E-2</c:v>
                </c:pt>
                <c:pt idx="757">
                  <c:v>9.9500000000000005E-2</c:v>
                </c:pt>
                <c:pt idx="758">
                  <c:v>9.962E-2</c:v>
                </c:pt>
                <c:pt idx="759">
                  <c:v>0.10001</c:v>
                </c:pt>
                <c:pt idx="760">
                  <c:v>0.10025000000000001</c:v>
                </c:pt>
                <c:pt idx="761">
                  <c:v>9.9650000000000002E-2</c:v>
                </c:pt>
                <c:pt idx="762">
                  <c:v>9.9030000000000007E-2</c:v>
                </c:pt>
                <c:pt idx="763">
                  <c:v>9.9500000000000005E-2</c:v>
                </c:pt>
                <c:pt idx="764">
                  <c:v>0.10001</c:v>
                </c:pt>
                <c:pt idx="765">
                  <c:v>0.1003</c:v>
                </c:pt>
                <c:pt idx="766">
                  <c:v>0.10002999999999999</c:v>
                </c:pt>
                <c:pt idx="767">
                  <c:v>9.9729999999999999E-2</c:v>
                </c:pt>
                <c:pt idx="768">
                  <c:v>9.9790000000000004E-2</c:v>
                </c:pt>
                <c:pt idx="769">
                  <c:v>9.9820000000000006E-2</c:v>
                </c:pt>
                <c:pt idx="770">
                  <c:v>9.9949999999999997E-2</c:v>
                </c:pt>
                <c:pt idx="771">
                  <c:v>9.962E-2</c:v>
                </c:pt>
                <c:pt idx="772">
                  <c:v>9.9839999999999998E-2</c:v>
                </c:pt>
                <c:pt idx="773">
                  <c:v>0.10005</c:v>
                </c:pt>
                <c:pt idx="774">
                  <c:v>9.9890000000000007E-2</c:v>
                </c:pt>
                <c:pt idx="775">
                  <c:v>0.10001</c:v>
                </c:pt>
                <c:pt idx="776">
                  <c:v>9.9989999999999996E-2</c:v>
                </c:pt>
                <c:pt idx="777">
                  <c:v>9.9540000000000003E-2</c:v>
                </c:pt>
                <c:pt idx="778">
                  <c:v>9.9010000000000001E-2</c:v>
                </c:pt>
                <c:pt idx="779">
                  <c:v>9.9820000000000006E-2</c:v>
                </c:pt>
                <c:pt idx="780">
                  <c:v>0.10002999999999999</c:v>
                </c:pt>
                <c:pt idx="781">
                  <c:v>0.10016</c:v>
                </c:pt>
                <c:pt idx="782">
                  <c:v>0.10063999999999999</c:v>
                </c:pt>
                <c:pt idx="783">
                  <c:v>0.10052</c:v>
                </c:pt>
                <c:pt idx="784">
                  <c:v>9.9940000000000001E-2</c:v>
                </c:pt>
                <c:pt idx="785">
                  <c:v>9.9919999999999995E-2</c:v>
                </c:pt>
                <c:pt idx="786">
                  <c:v>0.10019</c:v>
                </c:pt>
                <c:pt idx="787">
                  <c:v>0.10043000000000001</c:v>
                </c:pt>
                <c:pt idx="788">
                  <c:v>0.10022</c:v>
                </c:pt>
                <c:pt idx="789">
                  <c:v>9.9769999999999998E-2</c:v>
                </c:pt>
                <c:pt idx="790">
                  <c:v>9.9169999999999994E-2</c:v>
                </c:pt>
                <c:pt idx="791">
                  <c:v>9.9690000000000001E-2</c:v>
                </c:pt>
                <c:pt idx="792">
                  <c:v>0.10045</c:v>
                </c:pt>
                <c:pt idx="793">
                  <c:v>0.10041</c:v>
                </c:pt>
                <c:pt idx="794">
                  <c:v>0.10032000000000001</c:v>
                </c:pt>
                <c:pt idx="795">
                  <c:v>9.9909999999999999E-2</c:v>
                </c:pt>
                <c:pt idx="796">
                  <c:v>9.9559999999999996E-2</c:v>
                </c:pt>
                <c:pt idx="797">
                  <c:v>0.10011</c:v>
                </c:pt>
                <c:pt idx="798">
                  <c:v>0.10077</c:v>
                </c:pt>
                <c:pt idx="799">
                  <c:v>0.1008</c:v>
                </c:pt>
                <c:pt idx="800">
                  <c:v>0.10012</c:v>
                </c:pt>
                <c:pt idx="801">
                  <c:v>0.10004</c:v>
                </c:pt>
                <c:pt idx="802">
                  <c:v>9.9919999999999995E-2</c:v>
                </c:pt>
                <c:pt idx="803">
                  <c:v>0.10019</c:v>
                </c:pt>
                <c:pt idx="804">
                  <c:v>0.10002999999999999</c:v>
                </c:pt>
                <c:pt idx="805">
                  <c:v>9.9879999999999997E-2</c:v>
                </c:pt>
                <c:pt idx="806">
                  <c:v>0.10005</c:v>
                </c:pt>
                <c:pt idx="807">
                  <c:v>0.10016</c:v>
                </c:pt>
                <c:pt idx="808">
                  <c:v>9.9979999999999999E-2</c:v>
                </c:pt>
                <c:pt idx="809">
                  <c:v>9.9959999999999993E-2</c:v>
                </c:pt>
                <c:pt idx="810">
                  <c:v>9.9470000000000003E-2</c:v>
                </c:pt>
                <c:pt idx="811">
                  <c:v>9.9400000000000002E-2</c:v>
                </c:pt>
                <c:pt idx="812">
                  <c:v>9.9909999999999999E-2</c:v>
                </c:pt>
                <c:pt idx="813">
                  <c:v>0.10022</c:v>
                </c:pt>
                <c:pt idx="814">
                  <c:v>9.9769999999999998E-2</c:v>
                </c:pt>
                <c:pt idx="815">
                  <c:v>9.9629999999999996E-2</c:v>
                </c:pt>
                <c:pt idx="816">
                  <c:v>9.9680000000000005E-2</c:v>
                </c:pt>
                <c:pt idx="817">
                  <c:v>9.9140000000000006E-2</c:v>
                </c:pt>
                <c:pt idx="818">
                  <c:v>9.9809999999999996E-2</c:v>
                </c:pt>
                <c:pt idx="819">
                  <c:v>9.9909999999999999E-2</c:v>
                </c:pt>
                <c:pt idx="820">
                  <c:v>9.9489999999999995E-2</c:v>
                </c:pt>
                <c:pt idx="821">
                  <c:v>9.9830000000000002E-2</c:v>
                </c:pt>
                <c:pt idx="822">
                  <c:v>0.10024</c:v>
                </c:pt>
                <c:pt idx="823">
                  <c:v>0.10033</c:v>
                </c:pt>
                <c:pt idx="824">
                  <c:v>0.10002999999999999</c:v>
                </c:pt>
                <c:pt idx="825">
                  <c:v>9.9900000000000003E-2</c:v>
                </c:pt>
                <c:pt idx="826">
                  <c:v>9.9970000000000003E-2</c:v>
                </c:pt>
                <c:pt idx="827">
                  <c:v>0.10014000000000001</c:v>
                </c:pt>
                <c:pt idx="828">
                  <c:v>0.10022</c:v>
                </c:pt>
                <c:pt idx="829">
                  <c:v>9.9650000000000002E-2</c:v>
                </c:pt>
                <c:pt idx="830">
                  <c:v>9.9830000000000002E-2</c:v>
                </c:pt>
                <c:pt idx="831">
                  <c:v>0.10033</c:v>
                </c:pt>
                <c:pt idx="832">
                  <c:v>0.10054</c:v>
                </c:pt>
                <c:pt idx="833">
                  <c:v>0.10026</c:v>
                </c:pt>
                <c:pt idx="834">
                  <c:v>0.10016</c:v>
                </c:pt>
                <c:pt idx="835">
                  <c:v>9.9970000000000003E-2</c:v>
                </c:pt>
                <c:pt idx="836">
                  <c:v>9.9820000000000006E-2</c:v>
                </c:pt>
                <c:pt idx="837">
                  <c:v>0.10011</c:v>
                </c:pt>
                <c:pt idx="838">
                  <c:v>9.9519999999999997E-2</c:v>
                </c:pt>
                <c:pt idx="839">
                  <c:v>9.9879999999999997E-2</c:v>
                </c:pt>
                <c:pt idx="840">
                  <c:v>9.9970000000000003E-2</c:v>
                </c:pt>
                <c:pt idx="841">
                  <c:v>9.9709999999999993E-2</c:v>
                </c:pt>
                <c:pt idx="842">
                  <c:v>9.9760000000000001E-2</c:v>
                </c:pt>
                <c:pt idx="843">
                  <c:v>0.10002999999999999</c:v>
                </c:pt>
                <c:pt idx="844">
                  <c:v>0.10027999999999999</c:v>
                </c:pt>
                <c:pt idx="845">
                  <c:v>0.10034</c:v>
                </c:pt>
                <c:pt idx="846">
                  <c:v>0.10009</c:v>
                </c:pt>
                <c:pt idx="847">
                  <c:v>0.10023</c:v>
                </c:pt>
                <c:pt idx="848">
                  <c:v>0.10020999999999999</c:v>
                </c:pt>
                <c:pt idx="849">
                  <c:v>9.9519999999999997E-2</c:v>
                </c:pt>
                <c:pt idx="850">
                  <c:v>0.10004</c:v>
                </c:pt>
                <c:pt idx="851">
                  <c:v>0.10016</c:v>
                </c:pt>
                <c:pt idx="852">
                  <c:v>9.9890000000000007E-2</c:v>
                </c:pt>
                <c:pt idx="853">
                  <c:v>0.10006</c:v>
                </c:pt>
                <c:pt idx="854">
                  <c:v>0.10014000000000001</c:v>
                </c:pt>
                <c:pt idx="855">
                  <c:v>0.10005</c:v>
                </c:pt>
                <c:pt idx="856">
                  <c:v>0.10022</c:v>
                </c:pt>
                <c:pt idx="857">
                  <c:v>0.10037</c:v>
                </c:pt>
                <c:pt idx="858">
                  <c:v>0.1003</c:v>
                </c:pt>
                <c:pt idx="859">
                  <c:v>0.10052999999999999</c:v>
                </c:pt>
                <c:pt idx="860">
                  <c:v>0.10051</c:v>
                </c:pt>
                <c:pt idx="861">
                  <c:v>0.10026</c:v>
                </c:pt>
                <c:pt idx="862">
                  <c:v>0.10012</c:v>
                </c:pt>
                <c:pt idx="863">
                  <c:v>0.10031</c:v>
                </c:pt>
                <c:pt idx="864">
                  <c:v>0.10067</c:v>
                </c:pt>
                <c:pt idx="865">
                  <c:v>0.10020999999999999</c:v>
                </c:pt>
                <c:pt idx="866">
                  <c:v>0.10022</c:v>
                </c:pt>
                <c:pt idx="867">
                  <c:v>0.10012</c:v>
                </c:pt>
                <c:pt idx="868">
                  <c:v>0.10026</c:v>
                </c:pt>
                <c:pt idx="869">
                  <c:v>0.10026</c:v>
                </c:pt>
                <c:pt idx="870">
                  <c:v>9.9959999999999993E-2</c:v>
                </c:pt>
                <c:pt idx="871">
                  <c:v>9.9489999999999995E-2</c:v>
                </c:pt>
                <c:pt idx="872">
                  <c:v>9.9460000000000007E-2</c:v>
                </c:pt>
                <c:pt idx="873">
                  <c:v>9.9589999999999998E-2</c:v>
                </c:pt>
                <c:pt idx="874">
                  <c:v>0.10033</c:v>
                </c:pt>
                <c:pt idx="875">
                  <c:v>0.10036</c:v>
                </c:pt>
                <c:pt idx="876">
                  <c:v>9.9769999999999998E-2</c:v>
                </c:pt>
                <c:pt idx="877">
                  <c:v>9.9900000000000003E-2</c:v>
                </c:pt>
                <c:pt idx="878">
                  <c:v>0.10011</c:v>
                </c:pt>
                <c:pt idx="879">
                  <c:v>0.10038999999999999</c:v>
                </c:pt>
                <c:pt idx="880">
                  <c:v>0.10032000000000001</c:v>
                </c:pt>
                <c:pt idx="881">
                  <c:v>9.9930000000000005E-2</c:v>
                </c:pt>
                <c:pt idx="882">
                  <c:v>0.10008</c:v>
                </c:pt>
                <c:pt idx="883">
                  <c:v>0.10002</c:v>
                </c:pt>
                <c:pt idx="884">
                  <c:v>0.10075000000000001</c:v>
                </c:pt>
                <c:pt idx="885">
                  <c:v>0.10085</c:v>
                </c:pt>
                <c:pt idx="886">
                  <c:v>0.10002</c:v>
                </c:pt>
                <c:pt idx="887">
                  <c:v>9.9709999999999993E-2</c:v>
                </c:pt>
                <c:pt idx="888">
                  <c:v>9.9680000000000005E-2</c:v>
                </c:pt>
                <c:pt idx="889">
                  <c:v>0.10047</c:v>
                </c:pt>
                <c:pt idx="890">
                  <c:v>0.10099</c:v>
                </c:pt>
                <c:pt idx="891">
                  <c:v>0.10085</c:v>
                </c:pt>
                <c:pt idx="892">
                  <c:v>9.9760000000000001E-2</c:v>
                </c:pt>
                <c:pt idx="893">
                  <c:v>9.8960000000000006E-2</c:v>
                </c:pt>
                <c:pt idx="894">
                  <c:v>9.8799999999999999E-2</c:v>
                </c:pt>
                <c:pt idx="895">
                  <c:v>9.9669999999999995E-2</c:v>
                </c:pt>
                <c:pt idx="896">
                  <c:v>0.10034</c:v>
                </c:pt>
                <c:pt idx="897">
                  <c:v>0.10058</c:v>
                </c:pt>
                <c:pt idx="898">
                  <c:v>0.10045999999999999</c:v>
                </c:pt>
                <c:pt idx="899">
                  <c:v>0.10016</c:v>
                </c:pt>
                <c:pt idx="900">
                  <c:v>9.9919999999999995E-2</c:v>
                </c:pt>
                <c:pt idx="901">
                  <c:v>9.9409999999999998E-2</c:v>
                </c:pt>
                <c:pt idx="902">
                  <c:v>9.9570000000000006E-2</c:v>
                </c:pt>
                <c:pt idx="903">
                  <c:v>9.9580000000000002E-2</c:v>
                </c:pt>
                <c:pt idx="904">
                  <c:v>9.9970000000000003E-2</c:v>
                </c:pt>
                <c:pt idx="905">
                  <c:v>0.10077999999999999</c:v>
                </c:pt>
                <c:pt idx="906">
                  <c:v>0.10056</c:v>
                </c:pt>
                <c:pt idx="907">
                  <c:v>0.10014000000000001</c:v>
                </c:pt>
                <c:pt idx="908">
                  <c:v>9.9519999999999997E-2</c:v>
                </c:pt>
                <c:pt idx="909">
                  <c:v>0.10016</c:v>
                </c:pt>
                <c:pt idx="910">
                  <c:v>0.10054</c:v>
                </c:pt>
                <c:pt idx="911">
                  <c:v>0.10119</c:v>
                </c:pt>
                <c:pt idx="912">
                  <c:v>0.10051</c:v>
                </c:pt>
                <c:pt idx="913">
                  <c:v>9.9690000000000001E-2</c:v>
                </c:pt>
                <c:pt idx="914">
                  <c:v>9.9540000000000003E-2</c:v>
                </c:pt>
                <c:pt idx="915">
                  <c:v>0.1</c:v>
                </c:pt>
                <c:pt idx="916">
                  <c:v>0.10011</c:v>
                </c:pt>
                <c:pt idx="917">
                  <c:v>0.10055</c:v>
                </c:pt>
                <c:pt idx="918">
                  <c:v>0.10001</c:v>
                </c:pt>
                <c:pt idx="919">
                  <c:v>9.9610000000000004E-2</c:v>
                </c:pt>
                <c:pt idx="920">
                  <c:v>9.9650000000000002E-2</c:v>
                </c:pt>
                <c:pt idx="921">
                  <c:v>9.9860000000000004E-2</c:v>
                </c:pt>
                <c:pt idx="922">
                  <c:v>0.10013</c:v>
                </c:pt>
                <c:pt idx="923">
                  <c:v>9.9989999999999996E-2</c:v>
                </c:pt>
                <c:pt idx="924">
                  <c:v>0.10008</c:v>
                </c:pt>
                <c:pt idx="925">
                  <c:v>9.9409999999999998E-2</c:v>
                </c:pt>
                <c:pt idx="926">
                  <c:v>9.9000000000000005E-2</c:v>
                </c:pt>
                <c:pt idx="927">
                  <c:v>9.962E-2</c:v>
                </c:pt>
                <c:pt idx="928">
                  <c:v>9.9419999999999994E-2</c:v>
                </c:pt>
                <c:pt idx="929">
                  <c:v>9.9440000000000001E-2</c:v>
                </c:pt>
                <c:pt idx="930">
                  <c:v>0.10005</c:v>
                </c:pt>
                <c:pt idx="931">
                  <c:v>0.10008</c:v>
                </c:pt>
                <c:pt idx="932">
                  <c:v>0.10011</c:v>
                </c:pt>
                <c:pt idx="933">
                  <c:v>9.9559999999999996E-2</c:v>
                </c:pt>
                <c:pt idx="934">
                  <c:v>9.9959999999999993E-2</c:v>
                </c:pt>
                <c:pt idx="935">
                  <c:v>9.9830000000000002E-2</c:v>
                </c:pt>
                <c:pt idx="936">
                  <c:v>9.9930000000000005E-2</c:v>
                </c:pt>
                <c:pt idx="937">
                  <c:v>9.962E-2</c:v>
                </c:pt>
                <c:pt idx="938">
                  <c:v>9.9690000000000001E-2</c:v>
                </c:pt>
                <c:pt idx="939">
                  <c:v>9.9760000000000001E-2</c:v>
                </c:pt>
                <c:pt idx="940">
                  <c:v>9.9699999999999997E-2</c:v>
                </c:pt>
                <c:pt idx="941">
                  <c:v>9.9449999999999997E-2</c:v>
                </c:pt>
                <c:pt idx="942">
                  <c:v>9.9559999999999996E-2</c:v>
                </c:pt>
                <c:pt idx="943">
                  <c:v>9.9769999999999998E-2</c:v>
                </c:pt>
                <c:pt idx="944">
                  <c:v>0.10027999999999999</c:v>
                </c:pt>
                <c:pt idx="945">
                  <c:v>0.10033</c:v>
                </c:pt>
                <c:pt idx="946">
                  <c:v>0.10014000000000001</c:v>
                </c:pt>
                <c:pt idx="947">
                  <c:v>0.10017</c:v>
                </c:pt>
                <c:pt idx="948">
                  <c:v>9.9830000000000002E-2</c:v>
                </c:pt>
                <c:pt idx="949">
                  <c:v>9.9739999999999995E-2</c:v>
                </c:pt>
                <c:pt idx="950">
                  <c:v>0.10018000000000001</c:v>
                </c:pt>
                <c:pt idx="951">
                  <c:v>0.10027999999999999</c:v>
                </c:pt>
                <c:pt idx="952">
                  <c:v>0.10012</c:v>
                </c:pt>
                <c:pt idx="953">
                  <c:v>0.10011</c:v>
                </c:pt>
                <c:pt idx="954">
                  <c:v>0.10023</c:v>
                </c:pt>
                <c:pt idx="955">
                  <c:v>9.9580000000000002E-2</c:v>
                </c:pt>
                <c:pt idx="956">
                  <c:v>9.9610000000000004E-2</c:v>
                </c:pt>
                <c:pt idx="957">
                  <c:v>0.10041</c:v>
                </c:pt>
                <c:pt idx="958">
                  <c:v>0.10042</c:v>
                </c:pt>
                <c:pt idx="959">
                  <c:v>0.10036</c:v>
                </c:pt>
                <c:pt idx="960">
                  <c:v>9.9589999999999998E-2</c:v>
                </c:pt>
                <c:pt idx="961">
                  <c:v>9.9199999999999997E-2</c:v>
                </c:pt>
                <c:pt idx="962">
                  <c:v>9.9599999999999994E-2</c:v>
                </c:pt>
                <c:pt idx="963">
                  <c:v>0.10047</c:v>
                </c:pt>
                <c:pt idx="964">
                  <c:v>0.10086000000000001</c:v>
                </c:pt>
                <c:pt idx="965">
                  <c:v>0.10016</c:v>
                </c:pt>
                <c:pt idx="966">
                  <c:v>9.9809999999999996E-2</c:v>
                </c:pt>
                <c:pt idx="967">
                  <c:v>9.9470000000000003E-2</c:v>
                </c:pt>
                <c:pt idx="968">
                  <c:v>9.9409999999999998E-2</c:v>
                </c:pt>
                <c:pt idx="969">
                  <c:v>9.9629999999999996E-2</c:v>
                </c:pt>
                <c:pt idx="970">
                  <c:v>0.10011</c:v>
                </c:pt>
                <c:pt idx="971">
                  <c:v>9.9940000000000001E-2</c:v>
                </c:pt>
                <c:pt idx="972">
                  <c:v>9.9820000000000006E-2</c:v>
                </c:pt>
                <c:pt idx="973">
                  <c:v>9.9720000000000003E-2</c:v>
                </c:pt>
                <c:pt idx="974">
                  <c:v>9.9940000000000001E-2</c:v>
                </c:pt>
                <c:pt idx="975">
                  <c:v>0.10002999999999999</c:v>
                </c:pt>
                <c:pt idx="976">
                  <c:v>9.9949999999999997E-2</c:v>
                </c:pt>
                <c:pt idx="977">
                  <c:v>9.9790000000000004E-2</c:v>
                </c:pt>
                <c:pt idx="978">
                  <c:v>9.9570000000000006E-2</c:v>
                </c:pt>
                <c:pt idx="979">
                  <c:v>9.9709999999999993E-2</c:v>
                </c:pt>
                <c:pt idx="980">
                  <c:v>9.9580000000000002E-2</c:v>
                </c:pt>
                <c:pt idx="981">
                  <c:v>0.10048</c:v>
                </c:pt>
                <c:pt idx="982">
                  <c:v>0.10031</c:v>
                </c:pt>
                <c:pt idx="983">
                  <c:v>0.10037</c:v>
                </c:pt>
                <c:pt idx="984">
                  <c:v>9.9669999999999995E-2</c:v>
                </c:pt>
                <c:pt idx="985">
                  <c:v>9.9110000000000004E-2</c:v>
                </c:pt>
                <c:pt idx="986">
                  <c:v>9.9360000000000004E-2</c:v>
                </c:pt>
                <c:pt idx="987">
                  <c:v>0.10027</c:v>
                </c:pt>
                <c:pt idx="988">
                  <c:v>0.10016</c:v>
                </c:pt>
                <c:pt idx="989">
                  <c:v>0.10015</c:v>
                </c:pt>
                <c:pt idx="990">
                  <c:v>9.9860000000000004E-2</c:v>
                </c:pt>
                <c:pt idx="991">
                  <c:v>9.9769999999999998E-2</c:v>
                </c:pt>
                <c:pt idx="992">
                  <c:v>9.9900000000000003E-2</c:v>
                </c:pt>
                <c:pt idx="993">
                  <c:v>9.9989999999999996E-2</c:v>
                </c:pt>
                <c:pt idx="994">
                  <c:v>0.10019</c:v>
                </c:pt>
                <c:pt idx="995">
                  <c:v>0.10006</c:v>
                </c:pt>
                <c:pt idx="996">
                  <c:v>9.9940000000000001E-2</c:v>
                </c:pt>
                <c:pt idx="997">
                  <c:v>0.10013</c:v>
                </c:pt>
                <c:pt idx="998">
                  <c:v>9.9919999999999995E-2</c:v>
                </c:pt>
                <c:pt idx="999">
                  <c:v>9.9729999999999999E-2</c:v>
                </c:pt>
                <c:pt idx="1000">
                  <c:v>0.10022</c:v>
                </c:pt>
                <c:pt idx="1001">
                  <c:v>0.10017</c:v>
                </c:pt>
                <c:pt idx="1002">
                  <c:v>0.10005</c:v>
                </c:pt>
                <c:pt idx="1003">
                  <c:v>9.9760000000000001E-2</c:v>
                </c:pt>
                <c:pt idx="1004">
                  <c:v>0.1</c:v>
                </c:pt>
                <c:pt idx="1005">
                  <c:v>9.9949999999999997E-2</c:v>
                </c:pt>
                <c:pt idx="1006">
                  <c:v>0.1002</c:v>
                </c:pt>
                <c:pt idx="1007">
                  <c:v>0.10004</c:v>
                </c:pt>
                <c:pt idx="1008">
                  <c:v>0.10012</c:v>
                </c:pt>
                <c:pt idx="1009">
                  <c:v>9.9820000000000006E-2</c:v>
                </c:pt>
                <c:pt idx="1010">
                  <c:v>9.9659999999999999E-2</c:v>
                </c:pt>
                <c:pt idx="1011">
                  <c:v>9.9970000000000003E-2</c:v>
                </c:pt>
                <c:pt idx="1012">
                  <c:v>9.9849999999999994E-2</c:v>
                </c:pt>
                <c:pt idx="1013">
                  <c:v>9.9640000000000006E-2</c:v>
                </c:pt>
                <c:pt idx="1014">
                  <c:v>0.10011</c:v>
                </c:pt>
                <c:pt idx="1015">
                  <c:v>0.10007000000000001</c:v>
                </c:pt>
                <c:pt idx="1016">
                  <c:v>0.10004</c:v>
                </c:pt>
                <c:pt idx="1017">
                  <c:v>0.10007000000000001</c:v>
                </c:pt>
                <c:pt idx="1018">
                  <c:v>9.9949999999999997E-2</c:v>
                </c:pt>
                <c:pt idx="1019">
                  <c:v>9.9930000000000005E-2</c:v>
                </c:pt>
                <c:pt idx="1020">
                  <c:v>0.10038</c:v>
                </c:pt>
                <c:pt idx="1021">
                  <c:v>0.10018000000000001</c:v>
                </c:pt>
                <c:pt idx="1022">
                  <c:v>9.9500000000000005E-2</c:v>
                </c:pt>
                <c:pt idx="1023">
                  <c:v>9.9690000000000001E-2</c:v>
                </c:pt>
                <c:pt idx="1024">
                  <c:v>0.10009999999999999</c:v>
                </c:pt>
                <c:pt idx="1025">
                  <c:v>0.10009</c:v>
                </c:pt>
                <c:pt idx="1026">
                  <c:v>0.10033</c:v>
                </c:pt>
                <c:pt idx="1027">
                  <c:v>9.9650000000000002E-2</c:v>
                </c:pt>
                <c:pt idx="1028">
                  <c:v>9.9640000000000006E-2</c:v>
                </c:pt>
                <c:pt idx="1029">
                  <c:v>9.9720000000000003E-2</c:v>
                </c:pt>
                <c:pt idx="1030">
                  <c:v>0.1002</c:v>
                </c:pt>
                <c:pt idx="1031">
                  <c:v>0.10025000000000001</c:v>
                </c:pt>
                <c:pt idx="1032">
                  <c:v>0.10002999999999999</c:v>
                </c:pt>
                <c:pt idx="1033">
                  <c:v>9.9890000000000007E-2</c:v>
                </c:pt>
                <c:pt idx="1034">
                  <c:v>9.9629999999999996E-2</c:v>
                </c:pt>
                <c:pt idx="1035">
                  <c:v>0.10002</c:v>
                </c:pt>
                <c:pt idx="1036">
                  <c:v>9.9989999999999996E-2</c:v>
                </c:pt>
                <c:pt idx="1037">
                  <c:v>9.9989999999999996E-2</c:v>
                </c:pt>
                <c:pt idx="1038">
                  <c:v>9.9470000000000003E-2</c:v>
                </c:pt>
                <c:pt idx="1039">
                  <c:v>9.9510000000000001E-2</c:v>
                </c:pt>
                <c:pt idx="1040">
                  <c:v>0.10002999999999999</c:v>
                </c:pt>
                <c:pt idx="1041">
                  <c:v>0.10015</c:v>
                </c:pt>
                <c:pt idx="1042">
                  <c:v>0.10048</c:v>
                </c:pt>
                <c:pt idx="1043">
                  <c:v>0.10026</c:v>
                </c:pt>
                <c:pt idx="1044">
                  <c:v>9.98E-2</c:v>
                </c:pt>
                <c:pt idx="1045">
                  <c:v>9.9690000000000001E-2</c:v>
                </c:pt>
                <c:pt idx="1046">
                  <c:v>9.9900000000000003E-2</c:v>
                </c:pt>
                <c:pt idx="1047">
                  <c:v>0.10034</c:v>
                </c:pt>
                <c:pt idx="1048">
                  <c:v>0.10009999999999999</c:v>
                </c:pt>
                <c:pt idx="1049">
                  <c:v>9.9309999999999996E-2</c:v>
                </c:pt>
                <c:pt idx="1050">
                  <c:v>9.9559999999999996E-2</c:v>
                </c:pt>
                <c:pt idx="1051">
                  <c:v>9.9839999999999998E-2</c:v>
                </c:pt>
                <c:pt idx="1052">
                  <c:v>0.10038999999999999</c:v>
                </c:pt>
                <c:pt idx="1053">
                  <c:v>0.10070999999999999</c:v>
                </c:pt>
                <c:pt idx="1054">
                  <c:v>9.9909999999999999E-2</c:v>
                </c:pt>
                <c:pt idx="1055">
                  <c:v>9.9589999999999998E-2</c:v>
                </c:pt>
                <c:pt idx="1056">
                  <c:v>9.9470000000000003E-2</c:v>
                </c:pt>
                <c:pt idx="1057">
                  <c:v>9.9820000000000006E-2</c:v>
                </c:pt>
                <c:pt idx="1058">
                  <c:v>0.10034999999999999</c:v>
                </c:pt>
                <c:pt idx="1059">
                  <c:v>0.10043000000000001</c:v>
                </c:pt>
                <c:pt idx="1060">
                  <c:v>9.9979999999999999E-2</c:v>
                </c:pt>
                <c:pt idx="1061">
                  <c:v>9.9489999999999995E-2</c:v>
                </c:pt>
                <c:pt idx="1062">
                  <c:v>9.9909999999999999E-2</c:v>
                </c:pt>
                <c:pt idx="1063">
                  <c:v>9.9339999999999998E-2</c:v>
                </c:pt>
                <c:pt idx="1064">
                  <c:v>0.10019</c:v>
                </c:pt>
                <c:pt idx="1065">
                  <c:v>0.1004</c:v>
                </c:pt>
                <c:pt idx="1066">
                  <c:v>0.10029</c:v>
                </c:pt>
                <c:pt idx="1067">
                  <c:v>0.10020999999999999</c:v>
                </c:pt>
                <c:pt idx="1068">
                  <c:v>0.10007000000000001</c:v>
                </c:pt>
                <c:pt idx="1069">
                  <c:v>9.9890000000000007E-2</c:v>
                </c:pt>
                <c:pt idx="1070">
                  <c:v>9.9580000000000002E-2</c:v>
                </c:pt>
                <c:pt idx="1071">
                  <c:v>9.9650000000000002E-2</c:v>
                </c:pt>
                <c:pt idx="1072">
                  <c:v>9.9519999999999997E-2</c:v>
                </c:pt>
                <c:pt idx="1073">
                  <c:v>9.98E-2</c:v>
                </c:pt>
                <c:pt idx="1074">
                  <c:v>0.10017</c:v>
                </c:pt>
                <c:pt idx="1075">
                  <c:v>9.9860000000000004E-2</c:v>
                </c:pt>
                <c:pt idx="1076">
                  <c:v>9.9519999999999997E-2</c:v>
                </c:pt>
                <c:pt idx="1077">
                  <c:v>9.9779999999999994E-2</c:v>
                </c:pt>
                <c:pt idx="1078">
                  <c:v>0.10052</c:v>
                </c:pt>
                <c:pt idx="1079">
                  <c:v>0.10059999999999999</c:v>
                </c:pt>
                <c:pt idx="1080">
                  <c:v>0.10062</c:v>
                </c:pt>
                <c:pt idx="1081">
                  <c:v>0.10029</c:v>
                </c:pt>
                <c:pt idx="1082">
                  <c:v>9.9750000000000005E-2</c:v>
                </c:pt>
                <c:pt idx="1083">
                  <c:v>9.9720000000000003E-2</c:v>
                </c:pt>
                <c:pt idx="1084">
                  <c:v>0.10006</c:v>
                </c:pt>
                <c:pt idx="1085">
                  <c:v>0.10026</c:v>
                </c:pt>
                <c:pt idx="1086">
                  <c:v>0.10041</c:v>
                </c:pt>
                <c:pt idx="1087">
                  <c:v>0.10045</c:v>
                </c:pt>
                <c:pt idx="1088">
                  <c:v>0.10033</c:v>
                </c:pt>
                <c:pt idx="1089">
                  <c:v>9.9940000000000001E-2</c:v>
                </c:pt>
                <c:pt idx="1090">
                  <c:v>9.9809999999999996E-2</c:v>
                </c:pt>
                <c:pt idx="1091">
                  <c:v>9.9729999999999999E-2</c:v>
                </c:pt>
                <c:pt idx="1092">
                  <c:v>9.9769999999999998E-2</c:v>
                </c:pt>
                <c:pt idx="1093">
                  <c:v>9.9890000000000007E-2</c:v>
                </c:pt>
                <c:pt idx="1094">
                  <c:v>0.10077</c:v>
                </c:pt>
                <c:pt idx="1095">
                  <c:v>0.10055</c:v>
                </c:pt>
                <c:pt idx="1096">
                  <c:v>0.10032000000000001</c:v>
                </c:pt>
                <c:pt idx="1097">
                  <c:v>9.9570000000000006E-2</c:v>
                </c:pt>
                <c:pt idx="1098">
                  <c:v>0.10013</c:v>
                </c:pt>
                <c:pt idx="1099">
                  <c:v>0.10037</c:v>
                </c:pt>
                <c:pt idx="1100">
                  <c:v>0.10066</c:v>
                </c:pt>
                <c:pt idx="1101">
                  <c:v>0.10038999999999999</c:v>
                </c:pt>
                <c:pt idx="1102">
                  <c:v>0.1003</c:v>
                </c:pt>
                <c:pt idx="1103">
                  <c:v>0.10002999999999999</c:v>
                </c:pt>
                <c:pt idx="1104">
                  <c:v>9.9849999999999994E-2</c:v>
                </c:pt>
                <c:pt idx="1105">
                  <c:v>9.9409999999999998E-2</c:v>
                </c:pt>
                <c:pt idx="1106">
                  <c:v>0.10023</c:v>
                </c:pt>
                <c:pt idx="1107">
                  <c:v>0.10047</c:v>
                </c:pt>
                <c:pt idx="1108">
                  <c:v>0.10051</c:v>
                </c:pt>
                <c:pt idx="1109">
                  <c:v>0.10013</c:v>
                </c:pt>
                <c:pt idx="1110">
                  <c:v>9.9879999999999997E-2</c:v>
                </c:pt>
                <c:pt idx="1111">
                  <c:v>0.10007000000000001</c:v>
                </c:pt>
                <c:pt idx="1112">
                  <c:v>0.10002999999999999</c:v>
                </c:pt>
                <c:pt idx="1113">
                  <c:v>9.9510000000000001E-2</c:v>
                </c:pt>
                <c:pt idx="1114">
                  <c:v>9.9699999999999997E-2</c:v>
                </c:pt>
                <c:pt idx="1115">
                  <c:v>0.10002</c:v>
                </c:pt>
                <c:pt idx="1116">
                  <c:v>0.10026</c:v>
                </c:pt>
                <c:pt idx="1117">
                  <c:v>9.9989999999999996E-2</c:v>
                </c:pt>
                <c:pt idx="1118">
                  <c:v>9.9720000000000003E-2</c:v>
                </c:pt>
                <c:pt idx="1119">
                  <c:v>9.9839999999999998E-2</c:v>
                </c:pt>
                <c:pt idx="1120">
                  <c:v>9.9610000000000004E-2</c:v>
                </c:pt>
                <c:pt idx="1121">
                  <c:v>9.9650000000000002E-2</c:v>
                </c:pt>
                <c:pt idx="1122">
                  <c:v>9.9909999999999999E-2</c:v>
                </c:pt>
                <c:pt idx="1123">
                  <c:v>0.10016</c:v>
                </c:pt>
                <c:pt idx="1124">
                  <c:v>9.9809999999999996E-2</c:v>
                </c:pt>
                <c:pt idx="1125">
                  <c:v>9.9919999999999995E-2</c:v>
                </c:pt>
                <c:pt idx="1126">
                  <c:v>0.10027</c:v>
                </c:pt>
                <c:pt idx="1127">
                  <c:v>0.10016</c:v>
                </c:pt>
                <c:pt idx="1128">
                  <c:v>9.9909999999999999E-2</c:v>
                </c:pt>
                <c:pt idx="1129">
                  <c:v>9.919E-2</c:v>
                </c:pt>
                <c:pt idx="1130">
                  <c:v>9.9930000000000005E-2</c:v>
                </c:pt>
                <c:pt idx="1131">
                  <c:v>0.1004</c:v>
                </c:pt>
                <c:pt idx="1132">
                  <c:v>0.10068000000000001</c:v>
                </c:pt>
                <c:pt idx="1133">
                  <c:v>0.10019</c:v>
                </c:pt>
                <c:pt idx="1134">
                  <c:v>9.987E-2</c:v>
                </c:pt>
                <c:pt idx="1135">
                  <c:v>9.937E-2</c:v>
                </c:pt>
                <c:pt idx="1136">
                  <c:v>9.9559999999999996E-2</c:v>
                </c:pt>
                <c:pt idx="1137">
                  <c:v>0.10005</c:v>
                </c:pt>
                <c:pt idx="1138">
                  <c:v>0.10082000000000001</c:v>
                </c:pt>
                <c:pt idx="1139">
                  <c:v>0.10077</c:v>
                </c:pt>
                <c:pt idx="1140">
                  <c:v>9.9760000000000001E-2</c:v>
                </c:pt>
                <c:pt idx="1141">
                  <c:v>9.9419999999999994E-2</c:v>
                </c:pt>
                <c:pt idx="1142">
                  <c:v>9.9279999999999993E-2</c:v>
                </c:pt>
                <c:pt idx="1143">
                  <c:v>9.9849999999999994E-2</c:v>
                </c:pt>
                <c:pt idx="1144">
                  <c:v>9.9680000000000005E-2</c:v>
                </c:pt>
                <c:pt idx="1145">
                  <c:v>0.1002</c:v>
                </c:pt>
                <c:pt idx="1146">
                  <c:v>0.10001</c:v>
                </c:pt>
                <c:pt idx="1147">
                  <c:v>0.10009999999999999</c:v>
                </c:pt>
                <c:pt idx="1148">
                  <c:v>9.9690000000000001E-2</c:v>
                </c:pt>
                <c:pt idx="1149">
                  <c:v>9.9250000000000005E-2</c:v>
                </c:pt>
                <c:pt idx="1150">
                  <c:v>9.9449999999999997E-2</c:v>
                </c:pt>
                <c:pt idx="1151">
                  <c:v>9.9769999999999998E-2</c:v>
                </c:pt>
                <c:pt idx="1152">
                  <c:v>0.10059</c:v>
                </c:pt>
                <c:pt idx="1153">
                  <c:v>0.10076</c:v>
                </c:pt>
                <c:pt idx="1154">
                  <c:v>0.10057000000000001</c:v>
                </c:pt>
                <c:pt idx="1155">
                  <c:v>9.9640000000000006E-2</c:v>
                </c:pt>
                <c:pt idx="1156">
                  <c:v>9.9519999999999997E-2</c:v>
                </c:pt>
                <c:pt idx="1157">
                  <c:v>9.98E-2</c:v>
                </c:pt>
                <c:pt idx="1158">
                  <c:v>0.10047</c:v>
                </c:pt>
                <c:pt idx="1159">
                  <c:v>0.1004</c:v>
                </c:pt>
                <c:pt idx="1160">
                  <c:v>9.9930000000000005E-2</c:v>
                </c:pt>
                <c:pt idx="1161">
                  <c:v>9.9650000000000002E-2</c:v>
                </c:pt>
                <c:pt idx="1162">
                  <c:v>9.9470000000000003E-2</c:v>
                </c:pt>
                <c:pt idx="1163">
                  <c:v>0.10015</c:v>
                </c:pt>
                <c:pt idx="1164">
                  <c:v>0.10033</c:v>
                </c:pt>
                <c:pt idx="1165">
                  <c:v>0.10006</c:v>
                </c:pt>
                <c:pt idx="1166">
                  <c:v>9.9690000000000001E-2</c:v>
                </c:pt>
                <c:pt idx="1167">
                  <c:v>9.9510000000000001E-2</c:v>
                </c:pt>
                <c:pt idx="1168">
                  <c:v>9.9919999999999995E-2</c:v>
                </c:pt>
                <c:pt idx="1169">
                  <c:v>9.9949999999999997E-2</c:v>
                </c:pt>
                <c:pt idx="1170">
                  <c:v>0.10025000000000001</c:v>
                </c:pt>
                <c:pt idx="1171">
                  <c:v>9.9979999999999999E-2</c:v>
                </c:pt>
                <c:pt idx="1172">
                  <c:v>9.9860000000000004E-2</c:v>
                </c:pt>
                <c:pt idx="1173">
                  <c:v>9.9460000000000007E-2</c:v>
                </c:pt>
                <c:pt idx="1174">
                  <c:v>9.9949999999999997E-2</c:v>
                </c:pt>
                <c:pt idx="1175">
                  <c:v>0.10011</c:v>
                </c:pt>
                <c:pt idx="1176">
                  <c:v>0.10034</c:v>
                </c:pt>
                <c:pt idx="1177">
                  <c:v>0.10049</c:v>
                </c:pt>
                <c:pt idx="1178">
                  <c:v>9.9949999999999997E-2</c:v>
                </c:pt>
                <c:pt idx="1179">
                  <c:v>9.9769999999999998E-2</c:v>
                </c:pt>
                <c:pt idx="1180">
                  <c:v>9.9699999999999997E-2</c:v>
                </c:pt>
                <c:pt idx="1181">
                  <c:v>9.9519999999999997E-2</c:v>
                </c:pt>
                <c:pt idx="1182">
                  <c:v>0.10020999999999999</c:v>
                </c:pt>
                <c:pt idx="1183">
                  <c:v>0.10004</c:v>
                </c:pt>
                <c:pt idx="1184">
                  <c:v>9.9919999999999995E-2</c:v>
                </c:pt>
                <c:pt idx="1185">
                  <c:v>9.9890000000000007E-2</c:v>
                </c:pt>
                <c:pt idx="1186">
                  <c:v>0.10006</c:v>
                </c:pt>
                <c:pt idx="1187">
                  <c:v>0.10012</c:v>
                </c:pt>
                <c:pt idx="1188">
                  <c:v>0.10007000000000001</c:v>
                </c:pt>
                <c:pt idx="1189">
                  <c:v>9.937E-2</c:v>
                </c:pt>
                <c:pt idx="1190">
                  <c:v>9.9460000000000007E-2</c:v>
                </c:pt>
                <c:pt idx="1191">
                  <c:v>9.9540000000000003E-2</c:v>
                </c:pt>
                <c:pt idx="1192">
                  <c:v>0.10027999999999999</c:v>
                </c:pt>
                <c:pt idx="1193">
                  <c:v>0.10073</c:v>
                </c:pt>
                <c:pt idx="1194">
                  <c:v>0.10032000000000001</c:v>
                </c:pt>
                <c:pt idx="1195">
                  <c:v>0.10024</c:v>
                </c:pt>
                <c:pt idx="1196">
                  <c:v>9.9970000000000003E-2</c:v>
                </c:pt>
                <c:pt idx="1197">
                  <c:v>0.1002</c:v>
                </c:pt>
                <c:pt idx="1198">
                  <c:v>9.9900000000000003E-2</c:v>
                </c:pt>
                <c:pt idx="1199">
                  <c:v>9.9529999999999993E-2</c:v>
                </c:pt>
                <c:pt idx="1200">
                  <c:v>9.9949999999999997E-2</c:v>
                </c:pt>
                <c:pt idx="1201">
                  <c:v>0.10041</c:v>
                </c:pt>
                <c:pt idx="1202">
                  <c:v>0.10054</c:v>
                </c:pt>
                <c:pt idx="1203">
                  <c:v>0.10026</c:v>
                </c:pt>
                <c:pt idx="1204">
                  <c:v>0.10009</c:v>
                </c:pt>
                <c:pt idx="1205">
                  <c:v>0.10015</c:v>
                </c:pt>
                <c:pt idx="1206">
                  <c:v>0.10050000000000001</c:v>
                </c:pt>
                <c:pt idx="1207">
                  <c:v>0.10059999999999999</c:v>
                </c:pt>
                <c:pt idx="1208">
                  <c:v>0.10009999999999999</c:v>
                </c:pt>
                <c:pt idx="1209">
                  <c:v>9.9879999999999997E-2</c:v>
                </c:pt>
                <c:pt idx="1210">
                  <c:v>0.10019</c:v>
                </c:pt>
                <c:pt idx="1211">
                  <c:v>0.10006</c:v>
                </c:pt>
                <c:pt idx="1212">
                  <c:v>0.10019</c:v>
                </c:pt>
                <c:pt idx="1213">
                  <c:v>0.10031</c:v>
                </c:pt>
                <c:pt idx="1214">
                  <c:v>9.9750000000000005E-2</c:v>
                </c:pt>
                <c:pt idx="1215">
                  <c:v>9.9760000000000001E-2</c:v>
                </c:pt>
                <c:pt idx="1216">
                  <c:v>9.9739999999999995E-2</c:v>
                </c:pt>
                <c:pt idx="1217">
                  <c:v>9.9860000000000004E-2</c:v>
                </c:pt>
                <c:pt idx="1218">
                  <c:v>9.9940000000000001E-2</c:v>
                </c:pt>
                <c:pt idx="1219">
                  <c:v>0.10044</c:v>
                </c:pt>
                <c:pt idx="1220">
                  <c:v>0.10045999999999999</c:v>
                </c:pt>
                <c:pt idx="1221">
                  <c:v>0.10014000000000001</c:v>
                </c:pt>
                <c:pt idx="1222">
                  <c:v>9.9790000000000004E-2</c:v>
                </c:pt>
                <c:pt idx="1223">
                  <c:v>9.9409999999999998E-2</c:v>
                </c:pt>
                <c:pt idx="1224">
                  <c:v>9.9699999999999997E-2</c:v>
                </c:pt>
                <c:pt idx="1225">
                  <c:v>0.1004</c:v>
                </c:pt>
                <c:pt idx="1226">
                  <c:v>0.10075000000000001</c:v>
                </c:pt>
                <c:pt idx="1227">
                  <c:v>0.10045</c:v>
                </c:pt>
                <c:pt idx="1228">
                  <c:v>9.9820000000000006E-2</c:v>
                </c:pt>
                <c:pt idx="1229">
                  <c:v>9.9260000000000001E-2</c:v>
                </c:pt>
                <c:pt idx="1230">
                  <c:v>9.9140000000000006E-2</c:v>
                </c:pt>
                <c:pt idx="1231">
                  <c:v>9.9849999999999994E-2</c:v>
                </c:pt>
                <c:pt idx="1232">
                  <c:v>0.10017</c:v>
                </c:pt>
                <c:pt idx="1233">
                  <c:v>0.10063999999999999</c:v>
                </c:pt>
                <c:pt idx="1234">
                  <c:v>0.10011</c:v>
                </c:pt>
                <c:pt idx="1235">
                  <c:v>9.9529999999999993E-2</c:v>
                </c:pt>
                <c:pt idx="1236">
                  <c:v>9.9669999999999995E-2</c:v>
                </c:pt>
                <c:pt idx="1237">
                  <c:v>0.10019</c:v>
                </c:pt>
                <c:pt idx="1238">
                  <c:v>0.10037</c:v>
                </c:pt>
                <c:pt idx="1239">
                  <c:v>0.1003</c:v>
                </c:pt>
                <c:pt idx="1240">
                  <c:v>0.10005</c:v>
                </c:pt>
                <c:pt idx="1241">
                  <c:v>0.10031</c:v>
                </c:pt>
                <c:pt idx="1242">
                  <c:v>0.10026</c:v>
                </c:pt>
                <c:pt idx="1243">
                  <c:v>9.9989999999999996E-2</c:v>
                </c:pt>
                <c:pt idx="1244">
                  <c:v>0.10009</c:v>
                </c:pt>
                <c:pt idx="1245">
                  <c:v>0.10041</c:v>
                </c:pt>
                <c:pt idx="1246">
                  <c:v>0.1004</c:v>
                </c:pt>
                <c:pt idx="1247">
                  <c:v>0.10011</c:v>
                </c:pt>
                <c:pt idx="1248">
                  <c:v>0.10005</c:v>
                </c:pt>
                <c:pt idx="1249">
                  <c:v>0.10009</c:v>
                </c:pt>
                <c:pt idx="1250">
                  <c:v>0.10029</c:v>
                </c:pt>
                <c:pt idx="1251">
                  <c:v>0.10024</c:v>
                </c:pt>
                <c:pt idx="1252">
                  <c:v>0.1</c:v>
                </c:pt>
                <c:pt idx="1253">
                  <c:v>9.9959999999999993E-2</c:v>
                </c:pt>
                <c:pt idx="1254">
                  <c:v>9.9830000000000002E-2</c:v>
                </c:pt>
                <c:pt idx="1255">
                  <c:v>9.9760000000000001E-2</c:v>
                </c:pt>
                <c:pt idx="1256">
                  <c:v>0.10037</c:v>
                </c:pt>
                <c:pt idx="1257">
                  <c:v>9.9900000000000003E-2</c:v>
                </c:pt>
                <c:pt idx="1258">
                  <c:v>9.9849999999999994E-2</c:v>
                </c:pt>
                <c:pt idx="1259">
                  <c:v>9.9940000000000001E-2</c:v>
                </c:pt>
                <c:pt idx="1260">
                  <c:v>9.9900000000000003E-2</c:v>
                </c:pt>
                <c:pt idx="1261">
                  <c:v>9.9970000000000003E-2</c:v>
                </c:pt>
                <c:pt idx="1262">
                  <c:v>0.10013</c:v>
                </c:pt>
                <c:pt idx="1263">
                  <c:v>9.9769999999999998E-2</c:v>
                </c:pt>
                <c:pt idx="1264">
                  <c:v>9.9890000000000007E-2</c:v>
                </c:pt>
                <c:pt idx="1265">
                  <c:v>9.9890000000000007E-2</c:v>
                </c:pt>
                <c:pt idx="1266">
                  <c:v>9.9879999999999997E-2</c:v>
                </c:pt>
                <c:pt idx="1267">
                  <c:v>9.9839999999999998E-2</c:v>
                </c:pt>
                <c:pt idx="1268">
                  <c:v>0.10002999999999999</c:v>
                </c:pt>
                <c:pt idx="1269">
                  <c:v>0.1004</c:v>
                </c:pt>
                <c:pt idx="1270">
                  <c:v>0.10011</c:v>
                </c:pt>
                <c:pt idx="1271">
                  <c:v>9.9830000000000002E-2</c:v>
                </c:pt>
                <c:pt idx="1272">
                  <c:v>9.962E-2</c:v>
                </c:pt>
                <c:pt idx="1273">
                  <c:v>0.10018000000000001</c:v>
                </c:pt>
                <c:pt idx="1274">
                  <c:v>0.10056</c:v>
                </c:pt>
                <c:pt idx="1275">
                  <c:v>0.10092</c:v>
                </c:pt>
                <c:pt idx="1276">
                  <c:v>0.10081</c:v>
                </c:pt>
                <c:pt idx="1277">
                  <c:v>9.9900000000000003E-2</c:v>
                </c:pt>
                <c:pt idx="1278">
                  <c:v>9.9979999999999999E-2</c:v>
                </c:pt>
                <c:pt idx="1279">
                  <c:v>9.9709999999999993E-2</c:v>
                </c:pt>
                <c:pt idx="1280">
                  <c:v>9.9919999999999995E-2</c:v>
                </c:pt>
                <c:pt idx="1281">
                  <c:v>9.98E-2</c:v>
                </c:pt>
                <c:pt idx="1282">
                  <c:v>9.9979999999999999E-2</c:v>
                </c:pt>
                <c:pt idx="1283">
                  <c:v>0.10025000000000001</c:v>
                </c:pt>
                <c:pt idx="1284">
                  <c:v>0.10011</c:v>
                </c:pt>
                <c:pt idx="1285">
                  <c:v>9.9900000000000003E-2</c:v>
                </c:pt>
                <c:pt idx="1286">
                  <c:v>9.9599999999999994E-2</c:v>
                </c:pt>
                <c:pt idx="1287">
                  <c:v>9.9470000000000003E-2</c:v>
                </c:pt>
                <c:pt idx="1288">
                  <c:v>9.9320000000000006E-2</c:v>
                </c:pt>
                <c:pt idx="1289">
                  <c:v>9.9779999999999994E-2</c:v>
                </c:pt>
                <c:pt idx="1290">
                  <c:v>9.9820000000000006E-2</c:v>
                </c:pt>
                <c:pt idx="1291">
                  <c:v>9.98E-2</c:v>
                </c:pt>
                <c:pt idx="1292">
                  <c:v>9.9879999999999997E-2</c:v>
                </c:pt>
                <c:pt idx="1293">
                  <c:v>9.987E-2</c:v>
                </c:pt>
                <c:pt idx="1294">
                  <c:v>9.9580000000000002E-2</c:v>
                </c:pt>
                <c:pt idx="1295">
                  <c:v>9.9820000000000006E-2</c:v>
                </c:pt>
                <c:pt idx="1296">
                  <c:v>0.1004</c:v>
                </c:pt>
                <c:pt idx="1297">
                  <c:v>0.10009999999999999</c:v>
                </c:pt>
                <c:pt idx="1298">
                  <c:v>0.10002999999999999</c:v>
                </c:pt>
                <c:pt idx="1299">
                  <c:v>9.9860000000000004E-2</c:v>
                </c:pt>
                <c:pt idx="1300">
                  <c:v>0.1003</c:v>
                </c:pt>
                <c:pt idx="1301">
                  <c:v>0.10065</c:v>
                </c:pt>
                <c:pt idx="1302">
                  <c:v>0.10038999999999999</c:v>
                </c:pt>
                <c:pt idx="1303">
                  <c:v>0.10034999999999999</c:v>
                </c:pt>
                <c:pt idx="1304">
                  <c:v>0.10041</c:v>
                </c:pt>
                <c:pt idx="1305">
                  <c:v>0.1003</c:v>
                </c:pt>
                <c:pt idx="1306">
                  <c:v>9.9839999999999998E-2</c:v>
                </c:pt>
                <c:pt idx="1307">
                  <c:v>0.10024</c:v>
                </c:pt>
                <c:pt idx="1308">
                  <c:v>0.10065</c:v>
                </c:pt>
                <c:pt idx="1309">
                  <c:v>0.10073</c:v>
                </c:pt>
                <c:pt idx="1310">
                  <c:v>0.10018000000000001</c:v>
                </c:pt>
                <c:pt idx="1311">
                  <c:v>9.9839999999999998E-2</c:v>
                </c:pt>
                <c:pt idx="1312">
                  <c:v>9.9949999999999997E-2</c:v>
                </c:pt>
                <c:pt idx="1313">
                  <c:v>0.10063</c:v>
                </c:pt>
                <c:pt idx="1314">
                  <c:v>0.10050000000000001</c:v>
                </c:pt>
                <c:pt idx="1315">
                  <c:v>9.9559999999999996E-2</c:v>
                </c:pt>
                <c:pt idx="1316">
                  <c:v>9.9510000000000001E-2</c:v>
                </c:pt>
                <c:pt idx="1317">
                  <c:v>9.9699999999999997E-2</c:v>
                </c:pt>
                <c:pt idx="1318">
                  <c:v>0.10022</c:v>
                </c:pt>
                <c:pt idx="1319">
                  <c:v>0.10009999999999999</c:v>
                </c:pt>
                <c:pt idx="1320">
                  <c:v>9.9919999999999995E-2</c:v>
                </c:pt>
                <c:pt idx="1321">
                  <c:v>9.9839999999999998E-2</c:v>
                </c:pt>
                <c:pt idx="1322">
                  <c:v>9.9839999999999998E-2</c:v>
                </c:pt>
                <c:pt idx="1323">
                  <c:v>0.10001</c:v>
                </c:pt>
                <c:pt idx="1324">
                  <c:v>0.10004</c:v>
                </c:pt>
                <c:pt idx="1325">
                  <c:v>9.9540000000000003E-2</c:v>
                </c:pt>
                <c:pt idx="1326">
                  <c:v>0.10005</c:v>
                </c:pt>
                <c:pt idx="1327">
                  <c:v>0.10024</c:v>
                </c:pt>
                <c:pt idx="1328">
                  <c:v>0.10018000000000001</c:v>
                </c:pt>
                <c:pt idx="1329">
                  <c:v>0.10006</c:v>
                </c:pt>
                <c:pt idx="1330">
                  <c:v>9.9750000000000005E-2</c:v>
                </c:pt>
                <c:pt idx="1331">
                  <c:v>9.9449999999999997E-2</c:v>
                </c:pt>
                <c:pt idx="1332">
                  <c:v>9.9879999999999997E-2</c:v>
                </c:pt>
                <c:pt idx="1333">
                  <c:v>0.10023</c:v>
                </c:pt>
                <c:pt idx="1334">
                  <c:v>0.10016</c:v>
                </c:pt>
                <c:pt idx="1335">
                  <c:v>0.10002</c:v>
                </c:pt>
                <c:pt idx="1336">
                  <c:v>9.987E-2</c:v>
                </c:pt>
                <c:pt idx="1337">
                  <c:v>9.9989999999999996E-2</c:v>
                </c:pt>
                <c:pt idx="1338">
                  <c:v>9.9599999999999994E-2</c:v>
                </c:pt>
                <c:pt idx="1339">
                  <c:v>0.10009999999999999</c:v>
                </c:pt>
                <c:pt idx="1340">
                  <c:v>9.9849999999999994E-2</c:v>
                </c:pt>
                <c:pt idx="1341">
                  <c:v>9.9580000000000002E-2</c:v>
                </c:pt>
                <c:pt idx="1342">
                  <c:v>0.10006</c:v>
                </c:pt>
                <c:pt idx="1343">
                  <c:v>0.10008</c:v>
                </c:pt>
                <c:pt idx="1344">
                  <c:v>0.10024</c:v>
                </c:pt>
                <c:pt idx="1345">
                  <c:v>0.10020999999999999</c:v>
                </c:pt>
                <c:pt idx="1346">
                  <c:v>9.9970000000000003E-2</c:v>
                </c:pt>
                <c:pt idx="1347">
                  <c:v>9.9390000000000006E-2</c:v>
                </c:pt>
                <c:pt idx="1348">
                  <c:v>9.9210000000000007E-2</c:v>
                </c:pt>
                <c:pt idx="1349">
                  <c:v>9.9599999999999994E-2</c:v>
                </c:pt>
                <c:pt idx="1350">
                  <c:v>0.10059999999999999</c:v>
                </c:pt>
                <c:pt idx="1351">
                  <c:v>0.10052</c:v>
                </c:pt>
                <c:pt idx="1352">
                  <c:v>0.10027</c:v>
                </c:pt>
                <c:pt idx="1353">
                  <c:v>9.9769999999999998E-2</c:v>
                </c:pt>
                <c:pt idx="1354">
                  <c:v>0.10007000000000001</c:v>
                </c:pt>
                <c:pt idx="1355">
                  <c:v>0.10037</c:v>
                </c:pt>
                <c:pt idx="1356">
                  <c:v>9.9989999999999996E-2</c:v>
                </c:pt>
                <c:pt idx="1357">
                  <c:v>9.9699999999999997E-2</c:v>
                </c:pt>
                <c:pt idx="1358">
                  <c:v>9.9669999999999995E-2</c:v>
                </c:pt>
                <c:pt idx="1359">
                  <c:v>0.10008</c:v>
                </c:pt>
                <c:pt idx="1360">
                  <c:v>0.10034</c:v>
                </c:pt>
                <c:pt idx="1361">
                  <c:v>0.10061</c:v>
                </c:pt>
                <c:pt idx="1362">
                  <c:v>0.10036</c:v>
                </c:pt>
                <c:pt idx="1363">
                  <c:v>9.9879999999999997E-2</c:v>
                </c:pt>
                <c:pt idx="1364">
                  <c:v>9.9599999999999994E-2</c:v>
                </c:pt>
                <c:pt idx="1365">
                  <c:v>9.9479999999999999E-2</c:v>
                </c:pt>
                <c:pt idx="1366">
                  <c:v>0.10001</c:v>
                </c:pt>
                <c:pt idx="1367">
                  <c:v>0.10051</c:v>
                </c:pt>
                <c:pt idx="1368">
                  <c:v>0.10034999999999999</c:v>
                </c:pt>
                <c:pt idx="1369">
                  <c:v>0.10049</c:v>
                </c:pt>
                <c:pt idx="1370">
                  <c:v>0.10015</c:v>
                </c:pt>
                <c:pt idx="1371">
                  <c:v>0.10009</c:v>
                </c:pt>
                <c:pt idx="1372">
                  <c:v>0.10020999999999999</c:v>
                </c:pt>
                <c:pt idx="1373">
                  <c:v>0.1003</c:v>
                </c:pt>
                <c:pt idx="1374">
                  <c:v>0.1003</c:v>
                </c:pt>
                <c:pt idx="1375">
                  <c:v>0.10032000000000001</c:v>
                </c:pt>
                <c:pt idx="1376">
                  <c:v>0.10027999999999999</c:v>
                </c:pt>
                <c:pt idx="1377">
                  <c:v>0.10032000000000001</c:v>
                </c:pt>
                <c:pt idx="1378">
                  <c:v>9.9900000000000003E-2</c:v>
                </c:pt>
                <c:pt idx="1379">
                  <c:v>9.9919999999999995E-2</c:v>
                </c:pt>
                <c:pt idx="1380">
                  <c:v>0.10045999999999999</c:v>
                </c:pt>
                <c:pt idx="1381">
                  <c:v>0.10019</c:v>
                </c:pt>
                <c:pt idx="1382">
                  <c:v>9.9669999999999995E-2</c:v>
                </c:pt>
                <c:pt idx="1383">
                  <c:v>9.9669999999999995E-2</c:v>
                </c:pt>
                <c:pt idx="1384">
                  <c:v>0.10009999999999999</c:v>
                </c:pt>
                <c:pt idx="1385">
                  <c:v>0.10033</c:v>
                </c:pt>
                <c:pt idx="1386">
                  <c:v>0.10058</c:v>
                </c:pt>
                <c:pt idx="1387">
                  <c:v>9.9909999999999999E-2</c:v>
                </c:pt>
                <c:pt idx="1388">
                  <c:v>9.9279999999999993E-2</c:v>
                </c:pt>
                <c:pt idx="1389">
                  <c:v>9.9659999999999999E-2</c:v>
                </c:pt>
                <c:pt idx="1390">
                  <c:v>0.10004</c:v>
                </c:pt>
                <c:pt idx="1391">
                  <c:v>0.10002999999999999</c:v>
                </c:pt>
                <c:pt idx="1392">
                  <c:v>0.1004</c:v>
                </c:pt>
                <c:pt idx="1393">
                  <c:v>0.10052999999999999</c:v>
                </c:pt>
                <c:pt idx="1394">
                  <c:v>9.955E-2</c:v>
                </c:pt>
                <c:pt idx="1395">
                  <c:v>9.9540000000000003E-2</c:v>
                </c:pt>
                <c:pt idx="1396">
                  <c:v>9.937E-2</c:v>
                </c:pt>
                <c:pt idx="1397">
                  <c:v>0.10001</c:v>
                </c:pt>
                <c:pt idx="1398">
                  <c:v>0.10113999999999999</c:v>
                </c:pt>
                <c:pt idx="1399">
                  <c:v>0.10088999999999999</c:v>
                </c:pt>
                <c:pt idx="1400">
                  <c:v>0.10037</c:v>
                </c:pt>
                <c:pt idx="1401">
                  <c:v>9.9949999999999997E-2</c:v>
                </c:pt>
                <c:pt idx="1402">
                  <c:v>0.10043000000000001</c:v>
                </c:pt>
                <c:pt idx="1403">
                  <c:v>0.10086000000000001</c:v>
                </c:pt>
                <c:pt idx="1404">
                  <c:v>0.10084</c:v>
                </c:pt>
                <c:pt idx="1405">
                  <c:v>0.10033</c:v>
                </c:pt>
                <c:pt idx="1406">
                  <c:v>9.9599999999999994E-2</c:v>
                </c:pt>
                <c:pt idx="1407">
                  <c:v>9.9299999999999999E-2</c:v>
                </c:pt>
                <c:pt idx="1408">
                  <c:v>0.10008</c:v>
                </c:pt>
                <c:pt idx="1409">
                  <c:v>0.10019</c:v>
                </c:pt>
                <c:pt idx="1410">
                  <c:v>0.10024</c:v>
                </c:pt>
                <c:pt idx="1411">
                  <c:v>0.10027</c:v>
                </c:pt>
                <c:pt idx="1412">
                  <c:v>9.9540000000000003E-2</c:v>
                </c:pt>
                <c:pt idx="1413">
                  <c:v>9.9629999999999996E-2</c:v>
                </c:pt>
                <c:pt idx="1414">
                  <c:v>9.955E-2</c:v>
                </c:pt>
                <c:pt idx="1415">
                  <c:v>0.10017</c:v>
                </c:pt>
                <c:pt idx="1416">
                  <c:v>0.10036</c:v>
                </c:pt>
                <c:pt idx="1417">
                  <c:v>0.10031</c:v>
                </c:pt>
                <c:pt idx="1418">
                  <c:v>0.10014000000000001</c:v>
                </c:pt>
                <c:pt idx="1419">
                  <c:v>9.9659999999999999E-2</c:v>
                </c:pt>
                <c:pt idx="1420">
                  <c:v>9.9489999999999995E-2</c:v>
                </c:pt>
                <c:pt idx="1421">
                  <c:v>9.9909999999999999E-2</c:v>
                </c:pt>
                <c:pt idx="1422">
                  <c:v>9.9720000000000003E-2</c:v>
                </c:pt>
                <c:pt idx="1423">
                  <c:v>9.9580000000000002E-2</c:v>
                </c:pt>
                <c:pt idx="1424">
                  <c:v>9.9839999999999998E-2</c:v>
                </c:pt>
                <c:pt idx="1425">
                  <c:v>0.10016</c:v>
                </c:pt>
                <c:pt idx="1426">
                  <c:v>0.1002</c:v>
                </c:pt>
                <c:pt idx="1427">
                  <c:v>9.9879999999999997E-2</c:v>
                </c:pt>
                <c:pt idx="1428">
                  <c:v>9.9519999999999997E-2</c:v>
                </c:pt>
                <c:pt idx="1429">
                  <c:v>9.9559999999999996E-2</c:v>
                </c:pt>
                <c:pt idx="1430">
                  <c:v>9.9519999999999997E-2</c:v>
                </c:pt>
                <c:pt idx="1431">
                  <c:v>0.10016</c:v>
                </c:pt>
                <c:pt idx="1432">
                  <c:v>9.9989999999999996E-2</c:v>
                </c:pt>
                <c:pt idx="1433">
                  <c:v>9.9650000000000002E-2</c:v>
                </c:pt>
                <c:pt idx="1434">
                  <c:v>9.9599999999999994E-2</c:v>
                </c:pt>
                <c:pt idx="1435">
                  <c:v>0.10005</c:v>
                </c:pt>
                <c:pt idx="1436">
                  <c:v>0.10097</c:v>
                </c:pt>
                <c:pt idx="1437">
                  <c:v>0.10104</c:v>
                </c:pt>
                <c:pt idx="1438">
                  <c:v>0.10023</c:v>
                </c:pt>
                <c:pt idx="1439">
                  <c:v>9.9849999999999994E-2</c:v>
                </c:pt>
                <c:pt idx="1440">
                  <c:v>0.10008</c:v>
                </c:pt>
                <c:pt idx="1441">
                  <c:v>0.10034</c:v>
                </c:pt>
                <c:pt idx="1442">
                  <c:v>0.10050000000000001</c:v>
                </c:pt>
                <c:pt idx="1443">
                  <c:v>0.10056</c:v>
                </c:pt>
                <c:pt idx="1444">
                  <c:v>0.10026</c:v>
                </c:pt>
                <c:pt idx="1445">
                  <c:v>0.10016</c:v>
                </c:pt>
                <c:pt idx="1446">
                  <c:v>9.9970000000000003E-2</c:v>
                </c:pt>
                <c:pt idx="1447">
                  <c:v>9.9760000000000001E-2</c:v>
                </c:pt>
                <c:pt idx="1448">
                  <c:v>9.987E-2</c:v>
                </c:pt>
                <c:pt idx="1449">
                  <c:v>0.10026</c:v>
                </c:pt>
                <c:pt idx="1450">
                  <c:v>0.1</c:v>
                </c:pt>
                <c:pt idx="1451">
                  <c:v>0.10012</c:v>
                </c:pt>
                <c:pt idx="1452">
                  <c:v>9.9940000000000001E-2</c:v>
                </c:pt>
                <c:pt idx="1453">
                  <c:v>9.9949999999999997E-2</c:v>
                </c:pt>
                <c:pt idx="1454">
                  <c:v>9.9519999999999997E-2</c:v>
                </c:pt>
                <c:pt idx="1455">
                  <c:v>9.9779999999999994E-2</c:v>
                </c:pt>
                <c:pt idx="1456">
                  <c:v>0.10007000000000001</c:v>
                </c:pt>
                <c:pt idx="1457">
                  <c:v>9.9690000000000001E-2</c:v>
                </c:pt>
                <c:pt idx="1458">
                  <c:v>9.9449999999999997E-2</c:v>
                </c:pt>
                <c:pt idx="1459">
                  <c:v>9.9830000000000002E-2</c:v>
                </c:pt>
                <c:pt idx="1460">
                  <c:v>0.10033</c:v>
                </c:pt>
                <c:pt idx="1461">
                  <c:v>0.10037</c:v>
                </c:pt>
                <c:pt idx="1462">
                  <c:v>0.10047</c:v>
                </c:pt>
                <c:pt idx="1463">
                  <c:v>9.9900000000000003E-2</c:v>
                </c:pt>
                <c:pt idx="1464">
                  <c:v>9.912E-2</c:v>
                </c:pt>
                <c:pt idx="1465">
                  <c:v>9.9570000000000006E-2</c:v>
                </c:pt>
                <c:pt idx="1466">
                  <c:v>0.10020999999999999</c:v>
                </c:pt>
                <c:pt idx="1467">
                  <c:v>0.10034</c:v>
                </c:pt>
                <c:pt idx="1468">
                  <c:v>0.10020999999999999</c:v>
                </c:pt>
                <c:pt idx="1469">
                  <c:v>0.1</c:v>
                </c:pt>
                <c:pt idx="1470">
                  <c:v>0.10007000000000001</c:v>
                </c:pt>
                <c:pt idx="1471">
                  <c:v>9.962E-2</c:v>
                </c:pt>
                <c:pt idx="1472">
                  <c:v>9.9989999999999996E-2</c:v>
                </c:pt>
                <c:pt idx="1473">
                  <c:v>9.9460000000000007E-2</c:v>
                </c:pt>
                <c:pt idx="1474">
                  <c:v>9.9760000000000001E-2</c:v>
                </c:pt>
                <c:pt idx="1475">
                  <c:v>9.9699999999999997E-2</c:v>
                </c:pt>
                <c:pt idx="1476">
                  <c:v>0.10023</c:v>
                </c:pt>
                <c:pt idx="1477">
                  <c:v>0.10084</c:v>
                </c:pt>
                <c:pt idx="1478">
                  <c:v>0.10036</c:v>
                </c:pt>
                <c:pt idx="1479">
                  <c:v>0.10005</c:v>
                </c:pt>
                <c:pt idx="1480">
                  <c:v>9.9820000000000006E-2</c:v>
                </c:pt>
                <c:pt idx="1481">
                  <c:v>9.9510000000000001E-2</c:v>
                </c:pt>
                <c:pt idx="1482">
                  <c:v>9.9339999999999998E-2</c:v>
                </c:pt>
                <c:pt idx="1483">
                  <c:v>9.9940000000000001E-2</c:v>
                </c:pt>
                <c:pt idx="1484">
                  <c:v>0.10023</c:v>
                </c:pt>
                <c:pt idx="1485">
                  <c:v>0.10034999999999999</c:v>
                </c:pt>
                <c:pt idx="1486">
                  <c:v>9.9989999999999996E-2</c:v>
                </c:pt>
                <c:pt idx="1487">
                  <c:v>9.9779999999999994E-2</c:v>
                </c:pt>
                <c:pt idx="1488">
                  <c:v>9.9650000000000002E-2</c:v>
                </c:pt>
                <c:pt idx="1489">
                  <c:v>9.9979999999999999E-2</c:v>
                </c:pt>
                <c:pt idx="1490">
                  <c:v>9.9610000000000004E-2</c:v>
                </c:pt>
                <c:pt idx="1491">
                  <c:v>9.9659999999999999E-2</c:v>
                </c:pt>
                <c:pt idx="1492">
                  <c:v>9.9540000000000003E-2</c:v>
                </c:pt>
                <c:pt idx="1493">
                  <c:v>0.10018000000000001</c:v>
                </c:pt>
                <c:pt idx="1494">
                  <c:v>0.10034999999999999</c:v>
                </c:pt>
                <c:pt idx="1495">
                  <c:v>0.1004</c:v>
                </c:pt>
                <c:pt idx="1496">
                  <c:v>0.10029</c:v>
                </c:pt>
                <c:pt idx="1497">
                  <c:v>9.9690000000000001E-2</c:v>
                </c:pt>
                <c:pt idx="1498">
                  <c:v>9.9820000000000006E-2</c:v>
                </c:pt>
                <c:pt idx="1499">
                  <c:v>9.9790000000000004E-2</c:v>
                </c:pt>
                <c:pt idx="1500">
                  <c:v>9.9849999999999994E-2</c:v>
                </c:pt>
                <c:pt idx="1501">
                  <c:v>0.10048</c:v>
                </c:pt>
                <c:pt idx="1502">
                  <c:v>0.10020999999999999</c:v>
                </c:pt>
                <c:pt idx="1503">
                  <c:v>0.10008</c:v>
                </c:pt>
                <c:pt idx="1504">
                  <c:v>0.10017</c:v>
                </c:pt>
                <c:pt idx="1505">
                  <c:v>0.10042</c:v>
                </c:pt>
                <c:pt idx="1506">
                  <c:v>0.10033</c:v>
                </c:pt>
                <c:pt idx="1507">
                  <c:v>9.9919999999999995E-2</c:v>
                </c:pt>
                <c:pt idx="1508">
                  <c:v>0.10011</c:v>
                </c:pt>
                <c:pt idx="1509">
                  <c:v>0.10009</c:v>
                </c:pt>
                <c:pt idx="1510">
                  <c:v>0.10023</c:v>
                </c:pt>
                <c:pt idx="1511">
                  <c:v>0.10015</c:v>
                </c:pt>
                <c:pt idx="1512">
                  <c:v>0.10051</c:v>
                </c:pt>
                <c:pt idx="1513">
                  <c:v>0.10045999999999999</c:v>
                </c:pt>
                <c:pt idx="1514">
                  <c:v>0.10047</c:v>
                </c:pt>
                <c:pt idx="1515">
                  <c:v>0.10022</c:v>
                </c:pt>
                <c:pt idx="1516">
                  <c:v>9.9720000000000003E-2</c:v>
                </c:pt>
                <c:pt idx="1517">
                  <c:v>9.9570000000000006E-2</c:v>
                </c:pt>
                <c:pt idx="1518">
                  <c:v>0.10015</c:v>
                </c:pt>
                <c:pt idx="1519">
                  <c:v>0.10049</c:v>
                </c:pt>
                <c:pt idx="1520">
                  <c:v>0.10073</c:v>
                </c:pt>
                <c:pt idx="1521">
                  <c:v>0.10043000000000001</c:v>
                </c:pt>
                <c:pt idx="1522">
                  <c:v>0.10005</c:v>
                </c:pt>
                <c:pt idx="1523">
                  <c:v>9.9949999999999997E-2</c:v>
                </c:pt>
                <c:pt idx="1524">
                  <c:v>9.9640000000000006E-2</c:v>
                </c:pt>
                <c:pt idx="1525">
                  <c:v>9.9279999999999993E-2</c:v>
                </c:pt>
                <c:pt idx="1526">
                  <c:v>0.10019</c:v>
                </c:pt>
                <c:pt idx="1527">
                  <c:v>0.10095999999999999</c:v>
                </c:pt>
                <c:pt idx="1528">
                  <c:v>0.1007</c:v>
                </c:pt>
                <c:pt idx="1529">
                  <c:v>9.9949999999999997E-2</c:v>
                </c:pt>
                <c:pt idx="1530">
                  <c:v>9.9559999999999996E-2</c:v>
                </c:pt>
                <c:pt idx="1531">
                  <c:v>9.9489999999999995E-2</c:v>
                </c:pt>
                <c:pt idx="1532">
                  <c:v>0.10002</c:v>
                </c:pt>
                <c:pt idx="1533">
                  <c:v>0.10023</c:v>
                </c:pt>
                <c:pt idx="1534">
                  <c:v>0.10031</c:v>
                </c:pt>
                <c:pt idx="1535">
                  <c:v>9.9650000000000002E-2</c:v>
                </c:pt>
                <c:pt idx="1536">
                  <c:v>9.955E-2</c:v>
                </c:pt>
                <c:pt idx="1537">
                  <c:v>9.9430000000000004E-2</c:v>
                </c:pt>
                <c:pt idx="1538">
                  <c:v>9.9760000000000001E-2</c:v>
                </c:pt>
                <c:pt idx="1539">
                  <c:v>9.9849999999999994E-2</c:v>
                </c:pt>
                <c:pt idx="1540">
                  <c:v>9.9510000000000001E-2</c:v>
                </c:pt>
                <c:pt idx="1541">
                  <c:v>9.9760000000000001E-2</c:v>
                </c:pt>
                <c:pt idx="1542">
                  <c:v>9.9930000000000005E-2</c:v>
                </c:pt>
                <c:pt idx="1543">
                  <c:v>0.10042</c:v>
                </c:pt>
                <c:pt idx="1544">
                  <c:v>0.10034999999999999</c:v>
                </c:pt>
                <c:pt idx="1545">
                  <c:v>9.9820000000000006E-2</c:v>
                </c:pt>
                <c:pt idx="1546">
                  <c:v>9.9460000000000007E-2</c:v>
                </c:pt>
                <c:pt idx="1547">
                  <c:v>9.9690000000000001E-2</c:v>
                </c:pt>
                <c:pt idx="1548">
                  <c:v>9.9580000000000002E-2</c:v>
                </c:pt>
                <c:pt idx="1549">
                  <c:v>9.9909999999999999E-2</c:v>
                </c:pt>
                <c:pt idx="1550">
                  <c:v>0.10008</c:v>
                </c:pt>
                <c:pt idx="1551">
                  <c:v>9.9720000000000003E-2</c:v>
                </c:pt>
                <c:pt idx="1552">
                  <c:v>9.9489999999999995E-2</c:v>
                </c:pt>
                <c:pt idx="1553">
                  <c:v>9.9680000000000005E-2</c:v>
                </c:pt>
                <c:pt idx="1554">
                  <c:v>9.9610000000000004E-2</c:v>
                </c:pt>
                <c:pt idx="1555">
                  <c:v>9.9830000000000002E-2</c:v>
                </c:pt>
                <c:pt idx="1556">
                  <c:v>9.9879999999999997E-2</c:v>
                </c:pt>
                <c:pt idx="1557">
                  <c:v>0.10009</c:v>
                </c:pt>
                <c:pt idx="1558">
                  <c:v>9.9949999999999997E-2</c:v>
                </c:pt>
                <c:pt idx="1559">
                  <c:v>9.9779999999999994E-2</c:v>
                </c:pt>
                <c:pt idx="1560">
                  <c:v>9.9449999999999997E-2</c:v>
                </c:pt>
                <c:pt idx="1561">
                  <c:v>9.9860000000000004E-2</c:v>
                </c:pt>
                <c:pt idx="1562">
                  <c:v>0.10044</c:v>
                </c:pt>
                <c:pt idx="1563">
                  <c:v>9.9839999999999998E-2</c:v>
                </c:pt>
                <c:pt idx="1564">
                  <c:v>9.9479999999999999E-2</c:v>
                </c:pt>
                <c:pt idx="1565">
                  <c:v>9.9430000000000004E-2</c:v>
                </c:pt>
                <c:pt idx="1566">
                  <c:v>9.9900000000000003E-2</c:v>
                </c:pt>
                <c:pt idx="1567">
                  <c:v>0.10042</c:v>
                </c:pt>
                <c:pt idx="1568">
                  <c:v>0.10049</c:v>
                </c:pt>
                <c:pt idx="1569">
                  <c:v>9.9769999999999998E-2</c:v>
                </c:pt>
                <c:pt idx="1570">
                  <c:v>9.9099999999999994E-2</c:v>
                </c:pt>
                <c:pt idx="1571">
                  <c:v>9.9290000000000003E-2</c:v>
                </c:pt>
                <c:pt idx="1572">
                  <c:v>9.9489999999999995E-2</c:v>
                </c:pt>
                <c:pt idx="1573">
                  <c:v>0.10047</c:v>
                </c:pt>
                <c:pt idx="1574">
                  <c:v>0.10054</c:v>
                </c:pt>
                <c:pt idx="1575">
                  <c:v>0.10020999999999999</c:v>
                </c:pt>
                <c:pt idx="1576">
                  <c:v>0.10012</c:v>
                </c:pt>
                <c:pt idx="1577">
                  <c:v>9.9830000000000002E-2</c:v>
                </c:pt>
                <c:pt idx="1578">
                  <c:v>9.9849999999999994E-2</c:v>
                </c:pt>
                <c:pt idx="1579">
                  <c:v>9.9909999999999999E-2</c:v>
                </c:pt>
                <c:pt idx="1580">
                  <c:v>0.10012</c:v>
                </c:pt>
                <c:pt idx="1581">
                  <c:v>0.10059</c:v>
                </c:pt>
                <c:pt idx="1582">
                  <c:v>0.10059</c:v>
                </c:pt>
                <c:pt idx="1583">
                  <c:v>9.9820000000000006E-2</c:v>
                </c:pt>
                <c:pt idx="1584">
                  <c:v>9.9260000000000001E-2</c:v>
                </c:pt>
                <c:pt idx="1585">
                  <c:v>0.10013</c:v>
                </c:pt>
                <c:pt idx="1586">
                  <c:v>0.10108</c:v>
                </c:pt>
                <c:pt idx="1587">
                  <c:v>0.1014</c:v>
                </c:pt>
                <c:pt idx="1588">
                  <c:v>0.10133</c:v>
                </c:pt>
                <c:pt idx="1589">
                  <c:v>0.10059</c:v>
                </c:pt>
                <c:pt idx="1590">
                  <c:v>0.10013</c:v>
                </c:pt>
                <c:pt idx="1591">
                  <c:v>9.9949999999999997E-2</c:v>
                </c:pt>
                <c:pt idx="1592">
                  <c:v>0.10022</c:v>
                </c:pt>
                <c:pt idx="1593">
                  <c:v>0.10002</c:v>
                </c:pt>
                <c:pt idx="1594">
                  <c:v>0.10007000000000001</c:v>
                </c:pt>
                <c:pt idx="1595">
                  <c:v>0.10022</c:v>
                </c:pt>
                <c:pt idx="1596">
                  <c:v>0.10037</c:v>
                </c:pt>
                <c:pt idx="1597">
                  <c:v>0.10031</c:v>
                </c:pt>
                <c:pt idx="1598">
                  <c:v>0.10038999999999999</c:v>
                </c:pt>
                <c:pt idx="1599">
                  <c:v>9.987E-2</c:v>
                </c:pt>
                <c:pt idx="1600">
                  <c:v>9.9919999999999995E-2</c:v>
                </c:pt>
                <c:pt idx="1601">
                  <c:v>0.10014000000000001</c:v>
                </c:pt>
                <c:pt idx="1602">
                  <c:v>9.9979999999999999E-2</c:v>
                </c:pt>
                <c:pt idx="1603">
                  <c:v>0.10008</c:v>
                </c:pt>
                <c:pt idx="1604">
                  <c:v>0.10027999999999999</c:v>
                </c:pt>
                <c:pt idx="1605">
                  <c:v>0.1002</c:v>
                </c:pt>
                <c:pt idx="1606">
                  <c:v>9.9940000000000001E-2</c:v>
                </c:pt>
                <c:pt idx="1607">
                  <c:v>0.10011</c:v>
                </c:pt>
                <c:pt idx="1608">
                  <c:v>9.9709999999999993E-2</c:v>
                </c:pt>
                <c:pt idx="1609">
                  <c:v>9.9260000000000001E-2</c:v>
                </c:pt>
                <c:pt idx="1610">
                  <c:v>0.10004</c:v>
                </c:pt>
                <c:pt idx="1611">
                  <c:v>0.10061</c:v>
                </c:pt>
                <c:pt idx="1612">
                  <c:v>9.9750000000000005E-2</c:v>
                </c:pt>
                <c:pt idx="1613">
                  <c:v>9.9529999999999993E-2</c:v>
                </c:pt>
                <c:pt idx="1614">
                  <c:v>9.9430000000000004E-2</c:v>
                </c:pt>
                <c:pt idx="1615">
                  <c:v>9.9760000000000001E-2</c:v>
                </c:pt>
                <c:pt idx="1616">
                  <c:v>0.10045</c:v>
                </c:pt>
                <c:pt idx="1617">
                  <c:v>0.10034999999999999</c:v>
                </c:pt>
                <c:pt idx="1618">
                  <c:v>0.10005</c:v>
                </c:pt>
                <c:pt idx="1619">
                  <c:v>9.9279999999999993E-2</c:v>
                </c:pt>
                <c:pt idx="1620">
                  <c:v>9.9519999999999997E-2</c:v>
                </c:pt>
                <c:pt idx="1621">
                  <c:v>9.9750000000000005E-2</c:v>
                </c:pt>
                <c:pt idx="1622">
                  <c:v>0.10025000000000001</c:v>
                </c:pt>
                <c:pt idx="1623">
                  <c:v>0.10055</c:v>
                </c:pt>
                <c:pt idx="1624">
                  <c:v>9.9830000000000002E-2</c:v>
                </c:pt>
                <c:pt idx="1625">
                  <c:v>9.9460000000000007E-2</c:v>
                </c:pt>
                <c:pt idx="1626">
                  <c:v>9.9489999999999995E-2</c:v>
                </c:pt>
                <c:pt idx="1627">
                  <c:v>9.9839999999999998E-2</c:v>
                </c:pt>
                <c:pt idx="1628">
                  <c:v>0.10016</c:v>
                </c:pt>
                <c:pt idx="1629">
                  <c:v>0.10012</c:v>
                </c:pt>
                <c:pt idx="1630">
                  <c:v>9.9779999999999994E-2</c:v>
                </c:pt>
                <c:pt idx="1631">
                  <c:v>9.9210000000000007E-2</c:v>
                </c:pt>
                <c:pt idx="1632">
                  <c:v>9.9339999999999998E-2</c:v>
                </c:pt>
                <c:pt idx="1633">
                  <c:v>9.9820000000000006E-2</c:v>
                </c:pt>
                <c:pt idx="1634">
                  <c:v>0.10020999999999999</c:v>
                </c:pt>
                <c:pt idx="1635">
                  <c:v>0.10042</c:v>
                </c:pt>
                <c:pt idx="1636">
                  <c:v>0.10014000000000001</c:v>
                </c:pt>
                <c:pt idx="1637">
                  <c:v>9.9849999999999994E-2</c:v>
                </c:pt>
                <c:pt idx="1638">
                  <c:v>9.9839999999999998E-2</c:v>
                </c:pt>
                <c:pt idx="1639">
                  <c:v>9.9519999999999997E-2</c:v>
                </c:pt>
                <c:pt idx="1640">
                  <c:v>9.987E-2</c:v>
                </c:pt>
                <c:pt idx="1641">
                  <c:v>0.10007000000000001</c:v>
                </c:pt>
                <c:pt idx="1642">
                  <c:v>0.10011</c:v>
                </c:pt>
                <c:pt idx="1643">
                  <c:v>0.10033</c:v>
                </c:pt>
                <c:pt idx="1644">
                  <c:v>0.10020999999999999</c:v>
                </c:pt>
                <c:pt idx="1645">
                  <c:v>9.9890000000000007E-2</c:v>
                </c:pt>
                <c:pt idx="1646">
                  <c:v>0.10005</c:v>
                </c:pt>
                <c:pt idx="1647">
                  <c:v>9.962E-2</c:v>
                </c:pt>
                <c:pt idx="1648">
                  <c:v>9.9860000000000004E-2</c:v>
                </c:pt>
                <c:pt idx="1649">
                  <c:v>0.10017</c:v>
                </c:pt>
                <c:pt idx="1650">
                  <c:v>0.10026</c:v>
                </c:pt>
                <c:pt idx="1651">
                  <c:v>9.9919999999999995E-2</c:v>
                </c:pt>
                <c:pt idx="1652">
                  <c:v>9.9440000000000001E-2</c:v>
                </c:pt>
                <c:pt idx="1653">
                  <c:v>9.9379999999999996E-2</c:v>
                </c:pt>
                <c:pt idx="1654">
                  <c:v>9.9110000000000004E-2</c:v>
                </c:pt>
                <c:pt idx="1655">
                  <c:v>9.9220000000000003E-2</c:v>
                </c:pt>
                <c:pt idx="1656">
                  <c:v>9.9839999999999998E-2</c:v>
                </c:pt>
                <c:pt idx="1657">
                  <c:v>0.1004</c:v>
                </c:pt>
                <c:pt idx="1658">
                  <c:v>0.10042</c:v>
                </c:pt>
                <c:pt idx="1659">
                  <c:v>9.9849999999999994E-2</c:v>
                </c:pt>
                <c:pt idx="1660">
                  <c:v>9.9699999999999997E-2</c:v>
                </c:pt>
                <c:pt idx="1661">
                  <c:v>9.9589999999999998E-2</c:v>
                </c:pt>
                <c:pt idx="1662">
                  <c:v>0.1</c:v>
                </c:pt>
                <c:pt idx="1663">
                  <c:v>0.10085</c:v>
                </c:pt>
                <c:pt idx="1664">
                  <c:v>0.10074</c:v>
                </c:pt>
                <c:pt idx="1665">
                  <c:v>9.98E-2</c:v>
                </c:pt>
                <c:pt idx="1666">
                  <c:v>9.9299999999999999E-2</c:v>
                </c:pt>
                <c:pt idx="1667">
                  <c:v>9.9239999999999995E-2</c:v>
                </c:pt>
                <c:pt idx="1668">
                  <c:v>9.9860000000000004E-2</c:v>
                </c:pt>
                <c:pt idx="1669">
                  <c:v>0.10084</c:v>
                </c:pt>
                <c:pt idx="1670">
                  <c:v>0.10083</c:v>
                </c:pt>
                <c:pt idx="1671">
                  <c:v>0.10005</c:v>
                </c:pt>
                <c:pt idx="1672">
                  <c:v>9.9720000000000003E-2</c:v>
                </c:pt>
                <c:pt idx="1673">
                  <c:v>0.10018000000000001</c:v>
                </c:pt>
                <c:pt idx="1674">
                  <c:v>0.10054</c:v>
                </c:pt>
                <c:pt idx="1675">
                  <c:v>0.10081</c:v>
                </c:pt>
                <c:pt idx="1676">
                  <c:v>0.10092</c:v>
                </c:pt>
                <c:pt idx="1677">
                  <c:v>0.10043000000000001</c:v>
                </c:pt>
                <c:pt idx="1678">
                  <c:v>9.9930000000000005E-2</c:v>
                </c:pt>
                <c:pt idx="1679">
                  <c:v>0.10022</c:v>
                </c:pt>
                <c:pt idx="1680">
                  <c:v>0.1002</c:v>
                </c:pt>
                <c:pt idx="1681">
                  <c:v>0.10007000000000001</c:v>
                </c:pt>
                <c:pt idx="1682">
                  <c:v>9.9949999999999997E-2</c:v>
                </c:pt>
                <c:pt idx="1683">
                  <c:v>0.1002</c:v>
                </c:pt>
                <c:pt idx="1684">
                  <c:v>9.9979999999999999E-2</c:v>
                </c:pt>
                <c:pt idx="1685">
                  <c:v>9.9989999999999996E-2</c:v>
                </c:pt>
                <c:pt idx="1686">
                  <c:v>0.10034</c:v>
                </c:pt>
                <c:pt idx="1687">
                  <c:v>9.9940000000000001E-2</c:v>
                </c:pt>
                <c:pt idx="1688">
                  <c:v>9.9970000000000003E-2</c:v>
                </c:pt>
                <c:pt idx="1689">
                  <c:v>9.9860000000000004E-2</c:v>
                </c:pt>
                <c:pt idx="1690">
                  <c:v>0.10029</c:v>
                </c:pt>
                <c:pt idx="1691">
                  <c:v>0.10002</c:v>
                </c:pt>
                <c:pt idx="1692">
                  <c:v>9.9489999999999995E-2</c:v>
                </c:pt>
                <c:pt idx="1693">
                  <c:v>9.9529999999999993E-2</c:v>
                </c:pt>
                <c:pt idx="1694">
                  <c:v>9.9940000000000001E-2</c:v>
                </c:pt>
                <c:pt idx="1695">
                  <c:v>0.10063999999999999</c:v>
                </c:pt>
                <c:pt idx="1696">
                  <c:v>0.1009</c:v>
                </c:pt>
                <c:pt idx="1697">
                  <c:v>0.10029</c:v>
                </c:pt>
                <c:pt idx="1698">
                  <c:v>9.937E-2</c:v>
                </c:pt>
                <c:pt idx="1699">
                  <c:v>9.8760000000000001E-2</c:v>
                </c:pt>
                <c:pt idx="1700">
                  <c:v>9.987E-2</c:v>
                </c:pt>
                <c:pt idx="1701">
                  <c:v>0.10085</c:v>
                </c:pt>
                <c:pt idx="1702">
                  <c:v>0.10133</c:v>
                </c:pt>
                <c:pt idx="1703">
                  <c:v>0.10059999999999999</c:v>
                </c:pt>
                <c:pt idx="1704">
                  <c:v>0.10006</c:v>
                </c:pt>
                <c:pt idx="1705">
                  <c:v>9.9589999999999998E-2</c:v>
                </c:pt>
                <c:pt idx="1706">
                  <c:v>9.9589999999999998E-2</c:v>
                </c:pt>
                <c:pt idx="1707">
                  <c:v>9.9680000000000005E-2</c:v>
                </c:pt>
                <c:pt idx="1708">
                  <c:v>0.10008</c:v>
                </c:pt>
                <c:pt idx="1709">
                  <c:v>0.10005</c:v>
                </c:pt>
                <c:pt idx="1710">
                  <c:v>9.9729999999999999E-2</c:v>
                </c:pt>
                <c:pt idx="1711">
                  <c:v>9.9720000000000003E-2</c:v>
                </c:pt>
                <c:pt idx="1712">
                  <c:v>0.10012</c:v>
                </c:pt>
                <c:pt idx="1713">
                  <c:v>0.1002</c:v>
                </c:pt>
                <c:pt idx="1714">
                  <c:v>0.10002</c:v>
                </c:pt>
                <c:pt idx="1715">
                  <c:v>9.9809999999999996E-2</c:v>
                </c:pt>
                <c:pt idx="1716">
                  <c:v>9.9690000000000001E-2</c:v>
                </c:pt>
                <c:pt idx="1717">
                  <c:v>9.9739999999999995E-2</c:v>
                </c:pt>
                <c:pt idx="1718">
                  <c:v>9.955E-2</c:v>
                </c:pt>
                <c:pt idx="1719">
                  <c:v>9.9529999999999993E-2</c:v>
                </c:pt>
                <c:pt idx="1720">
                  <c:v>9.9540000000000003E-2</c:v>
                </c:pt>
                <c:pt idx="1721">
                  <c:v>0.10013</c:v>
                </c:pt>
                <c:pt idx="1722">
                  <c:v>0.10029</c:v>
                </c:pt>
                <c:pt idx="1723">
                  <c:v>0.10020999999999999</c:v>
                </c:pt>
                <c:pt idx="1724">
                  <c:v>0.10002</c:v>
                </c:pt>
                <c:pt idx="1725">
                  <c:v>9.9379999999999996E-2</c:v>
                </c:pt>
                <c:pt idx="1726">
                  <c:v>9.9909999999999999E-2</c:v>
                </c:pt>
                <c:pt idx="1727">
                  <c:v>0.10063999999999999</c:v>
                </c:pt>
                <c:pt idx="1728">
                  <c:v>0.10083</c:v>
                </c:pt>
                <c:pt idx="1729">
                  <c:v>0.10031</c:v>
                </c:pt>
                <c:pt idx="1730">
                  <c:v>9.9769999999999998E-2</c:v>
                </c:pt>
                <c:pt idx="1731">
                  <c:v>9.9529999999999993E-2</c:v>
                </c:pt>
                <c:pt idx="1732">
                  <c:v>9.9430000000000004E-2</c:v>
                </c:pt>
                <c:pt idx="1733">
                  <c:v>0.10022</c:v>
                </c:pt>
                <c:pt idx="1734">
                  <c:v>0.10037</c:v>
                </c:pt>
                <c:pt idx="1735">
                  <c:v>0.10012</c:v>
                </c:pt>
                <c:pt idx="1736">
                  <c:v>9.9570000000000006E-2</c:v>
                </c:pt>
                <c:pt idx="1737">
                  <c:v>9.9659999999999999E-2</c:v>
                </c:pt>
                <c:pt idx="1738">
                  <c:v>9.9860000000000004E-2</c:v>
                </c:pt>
                <c:pt idx="1739">
                  <c:v>0.10007000000000001</c:v>
                </c:pt>
                <c:pt idx="1740">
                  <c:v>9.9659999999999999E-2</c:v>
                </c:pt>
                <c:pt idx="1741">
                  <c:v>9.9750000000000005E-2</c:v>
                </c:pt>
                <c:pt idx="1742">
                  <c:v>0.1</c:v>
                </c:pt>
                <c:pt idx="1743">
                  <c:v>0.10044</c:v>
                </c:pt>
                <c:pt idx="1744">
                  <c:v>0.10034999999999999</c:v>
                </c:pt>
                <c:pt idx="1745">
                  <c:v>0.10004</c:v>
                </c:pt>
                <c:pt idx="1746">
                  <c:v>9.9540000000000003E-2</c:v>
                </c:pt>
                <c:pt idx="1747">
                  <c:v>9.9409999999999998E-2</c:v>
                </c:pt>
                <c:pt idx="1748">
                  <c:v>9.9839999999999998E-2</c:v>
                </c:pt>
                <c:pt idx="1749">
                  <c:v>0.10015</c:v>
                </c:pt>
                <c:pt idx="1750">
                  <c:v>0.10102</c:v>
                </c:pt>
                <c:pt idx="1751">
                  <c:v>0.10070999999999999</c:v>
                </c:pt>
                <c:pt idx="1752">
                  <c:v>9.9779999999999994E-2</c:v>
                </c:pt>
                <c:pt idx="1753">
                  <c:v>9.9309999999999996E-2</c:v>
                </c:pt>
                <c:pt idx="1754">
                  <c:v>9.9860000000000004E-2</c:v>
                </c:pt>
                <c:pt idx="1755">
                  <c:v>0.10037</c:v>
                </c:pt>
                <c:pt idx="1756">
                  <c:v>0.10068000000000001</c:v>
                </c:pt>
                <c:pt idx="1757">
                  <c:v>0.10025000000000001</c:v>
                </c:pt>
                <c:pt idx="1758">
                  <c:v>9.937E-2</c:v>
                </c:pt>
                <c:pt idx="1759">
                  <c:v>9.9779999999999994E-2</c:v>
                </c:pt>
                <c:pt idx="1760">
                  <c:v>9.987E-2</c:v>
                </c:pt>
                <c:pt idx="1761">
                  <c:v>0.10034</c:v>
                </c:pt>
                <c:pt idx="1762">
                  <c:v>9.9820000000000006E-2</c:v>
                </c:pt>
                <c:pt idx="1763">
                  <c:v>9.9559999999999996E-2</c:v>
                </c:pt>
                <c:pt idx="1764">
                  <c:v>9.9830000000000002E-2</c:v>
                </c:pt>
                <c:pt idx="1765">
                  <c:v>0.10029</c:v>
                </c:pt>
                <c:pt idx="1766">
                  <c:v>0.10095999999999999</c:v>
                </c:pt>
                <c:pt idx="1767">
                  <c:v>0.10052</c:v>
                </c:pt>
                <c:pt idx="1768">
                  <c:v>9.9820000000000006E-2</c:v>
                </c:pt>
                <c:pt idx="1769">
                  <c:v>9.9729999999999999E-2</c:v>
                </c:pt>
                <c:pt idx="1770">
                  <c:v>0.10005</c:v>
                </c:pt>
                <c:pt idx="1771">
                  <c:v>0.10042</c:v>
                </c:pt>
                <c:pt idx="1772">
                  <c:v>0.10048</c:v>
                </c:pt>
                <c:pt idx="1773">
                  <c:v>0.10091</c:v>
                </c:pt>
                <c:pt idx="1774">
                  <c:v>9.9809999999999996E-2</c:v>
                </c:pt>
                <c:pt idx="1775">
                  <c:v>9.9720000000000003E-2</c:v>
                </c:pt>
                <c:pt idx="1776">
                  <c:v>9.9709999999999993E-2</c:v>
                </c:pt>
                <c:pt idx="1777">
                  <c:v>9.9940000000000001E-2</c:v>
                </c:pt>
                <c:pt idx="1778">
                  <c:v>9.9820000000000006E-2</c:v>
                </c:pt>
                <c:pt idx="1779">
                  <c:v>9.9449999999999997E-2</c:v>
                </c:pt>
                <c:pt idx="1780">
                  <c:v>9.9640000000000006E-2</c:v>
                </c:pt>
                <c:pt idx="1781">
                  <c:v>9.9690000000000001E-2</c:v>
                </c:pt>
                <c:pt idx="1782">
                  <c:v>0.10014000000000001</c:v>
                </c:pt>
                <c:pt idx="1783">
                  <c:v>0.10007000000000001</c:v>
                </c:pt>
                <c:pt idx="1784">
                  <c:v>9.9659999999999999E-2</c:v>
                </c:pt>
                <c:pt idx="1785">
                  <c:v>9.937E-2</c:v>
                </c:pt>
                <c:pt idx="1786">
                  <c:v>9.9409999999999998E-2</c:v>
                </c:pt>
                <c:pt idx="1787">
                  <c:v>9.9669999999999995E-2</c:v>
                </c:pt>
                <c:pt idx="1788">
                  <c:v>9.98E-2</c:v>
                </c:pt>
                <c:pt idx="1789">
                  <c:v>9.9849999999999994E-2</c:v>
                </c:pt>
                <c:pt idx="1790">
                  <c:v>9.9830000000000002E-2</c:v>
                </c:pt>
                <c:pt idx="1791">
                  <c:v>9.9430000000000004E-2</c:v>
                </c:pt>
                <c:pt idx="1792">
                  <c:v>9.9460000000000007E-2</c:v>
                </c:pt>
                <c:pt idx="1793">
                  <c:v>9.9699999999999997E-2</c:v>
                </c:pt>
                <c:pt idx="1794">
                  <c:v>0.1002</c:v>
                </c:pt>
                <c:pt idx="1795">
                  <c:v>0.10034999999999999</c:v>
                </c:pt>
                <c:pt idx="1796">
                  <c:v>0.10033</c:v>
                </c:pt>
                <c:pt idx="1797">
                  <c:v>9.9820000000000006E-2</c:v>
                </c:pt>
                <c:pt idx="1798">
                  <c:v>9.9339999999999998E-2</c:v>
                </c:pt>
                <c:pt idx="1799">
                  <c:v>9.9199999999999997E-2</c:v>
                </c:pt>
                <c:pt idx="1800">
                  <c:v>9.9750000000000005E-2</c:v>
                </c:pt>
                <c:pt idx="1801">
                  <c:v>0.10012</c:v>
                </c:pt>
                <c:pt idx="1802">
                  <c:v>0.10013</c:v>
                </c:pt>
                <c:pt idx="1803">
                  <c:v>9.9470000000000003E-2</c:v>
                </c:pt>
                <c:pt idx="1804">
                  <c:v>9.9690000000000001E-2</c:v>
                </c:pt>
                <c:pt idx="1805">
                  <c:v>9.9500000000000005E-2</c:v>
                </c:pt>
                <c:pt idx="1806">
                  <c:v>9.9690000000000001E-2</c:v>
                </c:pt>
                <c:pt idx="1807">
                  <c:v>0.10042</c:v>
                </c:pt>
                <c:pt idx="1808">
                  <c:v>0.10049</c:v>
                </c:pt>
                <c:pt idx="1809">
                  <c:v>0.10047</c:v>
                </c:pt>
                <c:pt idx="1810">
                  <c:v>9.9989999999999996E-2</c:v>
                </c:pt>
                <c:pt idx="1811">
                  <c:v>9.9720000000000003E-2</c:v>
                </c:pt>
                <c:pt idx="1812">
                  <c:v>0.10045999999999999</c:v>
                </c:pt>
                <c:pt idx="1813">
                  <c:v>0.10077</c:v>
                </c:pt>
                <c:pt idx="1814">
                  <c:v>0.10099</c:v>
                </c:pt>
                <c:pt idx="1815">
                  <c:v>0.10051</c:v>
                </c:pt>
                <c:pt idx="1816">
                  <c:v>0.10005</c:v>
                </c:pt>
                <c:pt idx="1817">
                  <c:v>0.10008</c:v>
                </c:pt>
                <c:pt idx="1818">
                  <c:v>0.10033</c:v>
                </c:pt>
                <c:pt idx="1819">
                  <c:v>0.10027</c:v>
                </c:pt>
                <c:pt idx="1820">
                  <c:v>0.10029</c:v>
                </c:pt>
                <c:pt idx="1821">
                  <c:v>9.9709999999999993E-2</c:v>
                </c:pt>
                <c:pt idx="1822">
                  <c:v>0.10001</c:v>
                </c:pt>
                <c:pt idx="1823">
                  <c:v>0.10059</c:v>
                </c:pt>
                <c:pt idx="1824">
                  <c:v>0.10038999999999999</c:v>
                </c:pt>
                <c:pt idx="1825">
                  <c:v>0.1004</c:v>
                </c:pt>
                <c:pt idx="1826">
                  <c:v>9.9909999999999999E-2</c:v>
                </c:pt>
                <c:pt idx="1827">
                  <c:v>9.9769999999999998E-2</c:v>
                </c:pt>
                <c:pt idx="1828">
                  <c:v>0.10024</c:v>
                </c:pt>
                <c:pt idx="1829">
                  <c:v>9.9879999999999997E-2</c:v>
                </c:pt>
                <c:pt idx="1830">
                  <c:v>9.9830000000000002E-2</c:v>
                </c:pt>
                <c:pt idx="1831">
                  <c:v>0.10016</c:v>
                </c:pt>
                <c:pt idx="1832">
                  <c:v>9.9979999999999999E-2</c:v>
                </c:pt>
                <c:pt idx="1833">
                  <c:v>9.9729999999999999E-2</c:v>
                </c:pt>
                <c:pt idx="1834">
                  <c:v>9.9580000000000002E-2</c:v>
                </c:pt>
                <c:pt idx="1835">
                  <c:v>9.9839999999999998E-2</c:v>
                </c:pt>
                <c:pt idx="1836">
                  <c:v>0.10013</c:v>
                </c:pt>
                <c:pt idx="1837">
                  <c:v>0.10002</c:v>
                </c:pt>
                <c:pt idx="1838">
                  <c:v>9.9610000000000004E-2</c:v>
                </c:pt>
                <c:pt idx="1839">
                  <c:v>9.9769999999999998E-2</c:v>
                </c:pt>
                <c:pt idx="1840">
                  <c:v>9.9790000000000004E-2</c:v>
                </c:pt>
                <c:pt idx="1841">
                  <c:v>9.9989999999999996E-2</c:v>
                </c:pt>
                <c:pt idx="1842">
                  <c:v>9.9989999999999996E-2</c:v>
                </c:pt>
                <c:pt idx="1843">
                  <c:v>0.10022</c:v>
                </c:pt>
                <c:pt idx="1844">
                  <c:v>0.10026</c:v>
                </c:pt>
                <c:pt idx="1845">
                  <c:v>0.10038999999999999</c:v>
                </c:pt>
                <c:pt idx="1846">
                  <c:v>9.9879999999999997E-2</c:v>
                </c:pt>
                <c:pt idx="1847">
                  <c:v>9.9669999999999995E-2</c:v>
                </c:pt>
                <c:pt idx="1848">
                  <c:v>0.10019</c:v>
                </c:pt>
                <c:pt idx="1849">
                  <c:v>0.10051</c:v>
                </c:pt>
                <c:pt idx="1850">
                  <c:v>0.10072</c:v>
                </c:pt>
                <c:pt idx="1851">
                  <c:v>0.10058</c:v>
                </c:pt>
                <c:pt idx="1852">
                  <c:v>0.10001</c:v>
                </c:pt>
                <c:pt idx="1853">
                  <c:v>9.9650000000000002E-2</c:v>
                </c:pt>
                <c:pt idx="1854">
                  <c:v>9.9409999999999998E-2</c:v>
                </c:pt>
                <c:pt idx="1855">
                  <c:v>9.9989999999999996E-2</c:v>
                </c:pt>
                <c:pt idx="1856">
                  <c:v>0.10036</c:v>
                </c:pt>
                <c:pt idx="1857">
                  <c:v>0.1004</c:v>
                </c:pt>
                <c:pt idx="1858">
                  <c:v>0.10054</c:v>
                </c:pt>
                <c:pt idx="1859">
                  <c:v>9.9890000000000007E-2</c:v>
                </c:pt>
                <c:pt idx="1860">
                  <c:v>9.9199999999999997E-2</c:v>
                </c:pt>
                <c:pt idx="1861">
                  <c:v>9.9849999999999994E-2</c:v>
                </c:pt>
                <c:pt idx="1862">
                  <c:v>0.10013</c:v>
                </c:pt>
                <c:pt idx="1863">
                  <c:v>0.10013</c:v>
                </c:pt>
                <c:pt idx="1864">
                  <c:v>9.9690000000000001E-2</c:v>
                </c:pt>
                <c:pt idx="1865">
                  <c:v>9.955E-2</c:v>
                </c:pt>
                <c:pt idx="1866">
                  <c:v>9.9540000000000003E-2</c:v>
                </c:pt>
                <c:pt idx="1867">
                  <c:v>9.9610000000000004E-2</c:v>
                </c:pt>
                <c:pt idx="1868">
                  <c:v>9.9409999999999998E-2</c:v>
                </c:pt>
                <c:pt idx="1869">
                  <c:v>9.9440000000000001E-2</c:v>
                </c:pt>
                <c:pt idx="1870">
                  <c:v>9.9440000000000001E-2</c:v>
                </c:pt>
                <c:pt idx="1871">
                  <c:v>9.9559999999999996E-2</c:v>
                </c:pt>
                <c:pt idx="1872">
                  <c:v>9.9419999999999994E-2</c:v>
                </c:pt>
                <c:pt idx="1873">
                  <c:v>9.9669999999999995E-2</c:v>
                </c:pt>
                <c:pt idx="1874">
                  <c:v>9.9890000000000007E-2</c:v>
                </c:pt>
                <c:pt idx="1875">
                  <c:v>9.9739999999999995E-2</c:v>
                </c:pt>
                <c:pt idx="1876">
                  <c:v>9.955E-2</c:v>
                </c:pt>
                <c:pt idx="1877">
                  <c:v>9.937E-2</c:v>
                </c:pt>
                <c:pt idx="1878">
                  <c:v>9.9720000000000003E-2</c:v>
                </c:pt>
                <c:pt idx="1879">
                  <c:v>9.9750000000000005E-2</c:v>
                </c:pt>
                <c:pt idx="1880">
                  <c:v>9.9640000000000006E-2</c:v>
                </c:pt>
                <c:pt idx="1881">
                  <c:v>9.98E-2</c:v>
                </c:pt>
                <c:pt idx="1882">
                  <c:v>9.9739999999999995E-2</c:v>
                </c:pt>
                <c:pt idx="1883">
                  <c:v>9.9809999999999996E-2</c:v>
                </c:pt>
                <c:pt idx="1884">
                  <c:v>9.9930000000000005E-2</c:v>
                </c:pt>
                <c:pt idx="1885">
                  <c:v>0.10041</c:v>
                </c:pt>
                <c:pt idx="1886">
                  <c:v>0.10031</c:v>
                </c:pt>
                <c:pt idx="1887">
                  <c:v>0.10015</c:v>
                </c:pt>
                <c:pt idx="1888">
                  <c:v>9.9460000000000007E-2</c:v>
                </c:pt>
                <c:pt idx="1889">
                  <c:v>9.9070000000000005E-2</c:v>
                </c:pt>
                <c:pt idx="1890">
                  <c:v>9.9599999999999994E-2</c:v>
                </c:pt>
                <c:pt idx="1891">
                  <c:v>0.10032000000000001</c:v>
                </c:pt>
                <c:pt idx="1892">
                  <c:v>0.1003</c:v>
                </c:pt>
                <c:pt idx="1893">
                  <c:v>0.10067</c:v>
                </c:pt>
                <c:pt idx="1894">
                  <c:v>0.10026</c:v>
                </c:pt>
                <c:pt idx="1895">
                  <c:v>9.9489999999999995E-2</c:v>
                </c:pt>
                <c:pt idx="1896">
                  <c:v>9.9940000000000001E-2</c:v>
                </c:pt>
                <c:pt idx="1897">
                  <c:v>9.9760000000000001E-2</c:v>
                </c:pt>
                <c:pt idx="1898">
                  <c:v>0.10059</c:v>
                </c:pt>
                <c:pt idx="1899">
                  <c:v>0.10045999999999999</c:v>
                </c:pt>
                <c:pt idx="1900">
                  <c:v>0.10029</c:v>
                </c:pt>
                <c:pt idx="1901">
                  <c:v>9.9540000000000003E-2</c:v>
                </c:pt>
                <c:pt idx="1902">
                  <c:v>9.9959999999999993E-2</c:v>
                </c:pt>
                <c:pt idx="1903">
                  <c:v>0.10036</c:v>
                </c:pt>
                <c:pt idx="1904">
                  <c:v>0.10024</c:v>
                </c:pt>
                <c:pt idx="1905">
                  <c:v>0.10027</c:v>
                </c:pt>
                <c:pt idx="1906">
                  <c:v>9.9959999999999993E-2</c:v>
                </c:pt>
                <c:pt idx="1907">
                  <c:v>9.9610000000000004E-2</c:v>
                </c:pt>
                <c:pt idx="1908">
                  <c:v>0.10001</c:v>
                </c:pt>
                <c:pt idx="1909">
                  <c:v>0.10045</c:v>
                </c:pt>
                <c:pt idx="1910">
                  <c:v>0.10099</c:v>
                </c:pt>
                <c:pt idx="1911">
                  <c:v>0.10068000000000001</c:v>
                </c:pt>
                <c:pt idx="1912">
                  <c:v>9.9890000000000007E-2</c:v>
                </c:pt>
                <c:pt idx="1913">
                  <c:v>9.9699999999999997E-2</c:v>
                </c:pt>
                <c:pt idx="1914">
                  <c:v>0.10009</c:v>
                </c:pt>
                <c:pt idx="1915">
                  <c:v>0.10027999999999999</c:v>
                </c:pt>
                <c:pt idx="1916">
                  <c:v>0.10007000000000001</c:v>
                </c:pt>
                <c:pt idx="1917">
                  <c:v>9.98E-2</c:v>
                </c:pt>
                <c:pt idx="1918">
                  <c:v>9.9699999999999997E-2</c:v>
                </c:pt>
                <c:pt idx="1919">
                  <c:v>0.10038</c:v>
                </c:pt>
                <c:pt idx="1920">
                  <c:v>9.9949999999999997E-2</c:v>
                </c:pt>
                <c:pt idx="1921">
                  <c:v>0.10052</c:v>
                </c:pt>
                <c:pt idx="1922">
                  <c:v>0.10027</c:v>
                </c:pt>
                <c:pt idx="1923">
                  <c:v>9.9690000000000001E-2</c:v>
                </c:pt>
                <c:pt idx="1924">
                  <c:v>9.9460000000000007E-2</c:v>
                </c:pt>
                <c:pt idx="1925">
                  <c:v>0.10006</c:v>
                </c:pt>
                <c:pt idx="1926">
                  <c:v>0.10066</c:v>
                </c:pt>
                <c:pt idx="1927">
                  <c:v>0.10061</c:v>
                </c:pt>
                <c:pt idx="1928">
                  <c:v>9.9940000000000001E-2</c:v>
                </c:pt>
                <c:pt idx="1929">
                  <c:v>9.9909999999999999E-2</c:v>
                </c:pt>
                <c:pt idx="1930">
                  <c:v>0.10009999999999999</c:v>
                </c:pt>
                <c:pt idx="1931">
                  <c:v>0.10025000000000001</c:v>
                </c:pt>
                <c:pt idx="1932">
                  <c:v>0.10002999999999999</c:v>
                </c:pt>
                <c:pt idx="1933">
                  <c:v>0.10015</c:v>
                </c:pt>
                <c:pt idx="1934">
                  <c:v>9.9919999999999995E-2</c:v>
                </c:pt>
                <c:pt idx="1935">
                  <c:v>0.10005</c:v>
                </c:pt>
                <c:pt idx="1936">
                  <c:v>0.10005</c:v>
                </c:pt>
                <c:pt idx="1937">
                  <c:v>0.10008</c:v>
                </c:pt>
                <c:pt idx="1938">
                  <c:v>9.9849999999999994E-2</c:v>
                </c:pt>
                <c:pt idx="1939">
                  <c:v>9.9680000000000005E-2</c:v>
                </c:pt>
                <c:pt idx="1940">
                  <c:v>0.10020999999999999</c:v>
                </c:pt>
                <c:pt idx="1941">
                  <c:v>0.10050000000000001</c:v>
                </c:pt>
                <c:pt idx="1942">
                  <c:v>0.10061</c:v>
                </c:pt>
                <c:pt idx="1943">
                  <c:v>9.9970000000000003E-2</c:v>
                </c:pt>
                <c:pt idx="1944">
                  <c:v>9.955E-2</c:v>
                </c:pt>
                <c:pt idx="1945">
                  <c:v>9.9099999999999994E-2</c:v>
                </c:pt>
                <c:pt idx="1946">
                  <c:v>9.9629999999999996E-2</c:v>
                </c:pt>
                <c:pt idx="1947">
                  <c:v>0.10055</c:v>
                </c:pt>
                <c:pt idx="1948">
                  <c:v>0.10104</c:v>
                </c:pt>
                <c:pt idx="1949">
                  <c:v>0.10045</c:v>
                </c:pt>
                <c:pt idx="1950">
                  <c:v>0.10018000000000001</c:v>
                </c:pt>
                <c:pt idx="1951">
                  <c:v>9.9739999999999995E-2</c:v>
                </c:pt>
                <c:pt idx="1952">
                  <c:v>9.9610000000000004E-2</c:v>
                </c:pt>
                <c:pt idx="1953">
                  <c:v>9.9820000000000006E-2</c:v>
                </c:pt>
                <c:pt idx="1954">
                  <c:v>0.10005</c:v>
                </c:pt>
                <c:pt idx="1955">
                  <c:v>0.10034999999999999</c:v>
                </c:pt>
                <c:pt idx="1956">
                  <c:v>0.10029</c:v>
                </c:pt>
                <c:pt idx="1957">
                  <c:v>0.10027</c:v>
                </c:pt>
                <c:pt idx="1958">
                  <c:v>9.9519999999999997E-2</c:v>
                </c:pt>
                <c:pt idx="1959">
                  <c:v>9.9199999999999997E-2</c:v>
                </c:pt>
                <c:pt idx="1960">
                  <c:v>9.9559999999999996E-2</c:v>
                </c:pt>
                <c:pt idx="1961">
                  <c:v>0.10015</c:v>
                </c:pt>
                <c:pt idx="1962">
                  <c:v>0.10044</c:v>
                </c:pt>
                <c:pt idx="1963">
                  <c:v>9.9809999999999996E-2</c:v>
                </c:pt>
                <c:pt idx="1964">
                  <c:v>9.9559999999999996E-2</c:v>
                </c:pt>
                <c:pt idx="1965">
                  <c:v>9.9879999999999997E-2</c:v>
                </c:pt>
                <c:pt idx="1966">
                  <c:v>0.10027999999999999</c:v>
                </c:pt>
                <c:pt idx="1967">
                  <c:v>0.10032000000000001</c:v>
                </c:pt>
                <c:pt idx="1968">
                  <c:v>0.10008</c:v>
                </c:pt>
                <c:pt idx="1969">
                  <c:v>9.9809999999999996E-2</c:v>
                </c:pt>
                <c:pt idx="1970">
                  <c:v>9.9299999999999999E-2</c:v>
                </c:pt>
                <c:pt idx="1971">
                  <c:v>9.9720000000000003E-2</c:v>
                </c:pt>
                <c:pt idx="1972">
                  <c:v>9.9900000000000003E-2</c:v>
                </c:pt>
                <c:pt idx="1973">
                  <c:v>0.10048</c:v>
                </c:pt>
                <c:pt idx="1974">
                  <c:v>0.10065</c:v>
                </c:pt>
                <c:pt idx="1975">
                  <c:v>0.10073</c:v>
                </c:pt>
                <c:pt idx="1976">
                  <c:v>0.10009999999999999</c:v>
                </c:pt>
                <c:pt idx="1977">
                  <c:v>9.9650000000000002E-2</c:v>
                </c:pt>
                <c:pt idx="1978">
                  <c:v>9.9390000000000006E-2</c:v>
                </c:pt>
                <c:pt idx="1979">
                  <c:v>9.9959999999999993E-2</c:v>
                </c:pt>
                <c:pt idx="1980">
                  <c:v>0.10032000000000001</c:v>
                </c:pt>
                <c:pt idx="1981">
                  <c:v>0.10063</c:v>
                </c:pt>
                <c:pt idx="1982">
                  <c:v>0.10016</c:v>
                </c:pt>
                <c:pt idx="1983">
                  <c:v>9.9709999999999993E-2</c:v>
                </c:pt>
                <c:pt idx="1984">
                  <c:v>9.9879999999999997E-2</c:v>
                </c:pt>
                <c:pt idx="1985">
                  <c:v>9.9970000000000003E-2</c:v>
                </c:pt>
                <c:pt idx="1986">
                  <c:v>9.9460000000000007E-2</c:v>
                </c:pt>
                <c:pt idx="1987">
                  <c:v>9.955E-2</c:v>
                </c:pt>
                <c:pt idx="1988">
                  <c:v>9.9589999999999998E-2</c:v>
                </c:pt>
                <c:pt idx="1989">
                  <c:v>0.10032000000000001</c:v>
                </c:pt>
                <c:pt idx="1990">
                  <c:v>0.10020999999999999</c:v>
                </c:pt>
                <c:pt idx="1991">
                  <c:v>9.9599999999999994E-2</c:v>
                </c:pt>
                <c:pt idx="1992">
                  <c:v>0.10001</c:v>
                </c:pt>
                <c:pt idx="1993">
                  <c:v>0.10012</c:v>
                </c:pt>
                <c:pt idx="1994">
                  <c:v>0.10038</c:v>
                </c:pt>
                <c:pt idx="1995">
                  <c:v>0.10031</c:v>
                </c:pt>
                <c:pt idx="1996">
                  <c:v>9.9959999999999993E-2</c:v>
                </c:pt>
                <c:pt idx="1997">
                  <c:v>0.10029</c:v>
                </c:pt>
                <c:pt idx="1998">
                  <c:v>0.10027</c:v>
                </c:pt>
                <c:pt idx="1999">
                  <c:v>9.9989999999999996E-2</c:v>
                </c:pt>
                <c:pt idx="2000">
                  <c:v>9.9739999999999995E-2</c:v>
                </c:pt>
                <c:pt idx="2001">
                  <c:v>9.9489999999999995E-2</c:v>
                </c:pt>
                <c:pt idx="2002">
                  <c:v>9.9959999999999993E-2</c:v>
                </c:pt>
                <c:pt idx="2003">
                  <c:v>0.1</c:v>
                </c:pt>
                <c:pt idx="2004">
                  <c:v>0.1002</c:v>
                </c:pt>
                <c:pt idx="2005">
                  <c:v>9.9979999999999999E-2</c:v>
                </c:pt>
                <c:pt idx="2006">
                  <c:v>9.9610000000000004E-2</c:v>
                </c:pt>
                <c:pt idx="2007">
                  <c:v>0.1</c:v>
                </c:pt>
                <c:pt idx="2008">
                  <c:v>0.10015</c:v>
                </c:pt>
                <c:pt idx="2009">
                  <c:v>0.10041</c:v>
                </c:pt>
                <c:pt idx="2010">
                  <c:v>0.10025000000000001</c:v>
                </c:pt>
                <c:pt idx="2011">
                  <c:v>0.10066</c:v>
                </c:pt>
                <c:pt idx="2012">
                  <c:v>0.10036</c:v>
                </c:pt>
                <c:pt idx="2013">
                  <c:v>9.9430000000000004E-2</c:v>
                </c:pt>
                <c:pt idx="2014">
                  <c:v>9.9229999999999999E-2</c:v>
                </c:pt>
                <c:pt idx="2015">
                  <c:v>9.9849999999999994E-2</c:v>
                </c:pt>
                <c:pt idx="2016">
                  <c:v>0.10074</c:v>
                </c:pt>
                <c:pt idx="2017">
                  <c:v>0.10043000000000001</c:v>
                </c:pt>
                <c:pt idx="2018">
                  <c:v>0.10048</c:v>
                </c:pt>
                <c:pt idx="2019">
                  <c:v>9.987E-2</c:v>
                </c:pt>
                <c:pt idx="2020">
                  <c:v>9.9440000000000001E-2</c:v>
                </c:pt>
                <c:pt idx="2021">
                  <c:v>9.9900000000000003E-2</c:v>
                </c:pt>
                <c:pt idx="2022">
                  <c:v>0.10016</c:v>
                </c:pt>
                <c:pt idx="2023">
                  <c:v>0.10038999999999999</c:v>
                </c:pt>
                <c:pt idx="2024">
                  <c:v>9.9729999999999999E-2</c:v>
                </c:pt>
                <c:pt idx="2025">
                  <c:v>0.10009</c:v>
                </c:pt>
                <c:pt idx="2026">
                  <c:v>0.10031</c:v>
                </c:pt>
                <c:pt idx="2027">
                  <c:v>0.10051</c:v>
                </c:pt>
                <c:pt idx="2028">
                  <c:v>9.9790000000000004E-2</c:v>
                </c:pt>
                <c:pt idx="2029">
                  <c:v>9.9669999999999995E-2</c:v>
                </c:pt>
                <c:pt idx="2030">
                  <c:v>0.10005</c:v>
                </c:pt>
                <c:pt idx="2031">
                  <c:v>0.10009999999999999</c:v>
                </c:pt>
                <c:pt idx="2032">
                  <c:v>9.9970000000000003E-2</c:v>
                </c:pt>
                <c:pt idx="2033">
                  <c:v>0.10006</c:v>
                </c:pt>
                <c:pt idx="2034">
                  <c:v>9.9830000000000002E-2</c:v>
                </c:pt>
                <c:pt idx="2035">
                  <c:v>0.10004</c:v>
                </c:pt>
                <c:pt idx="2036">
                  <c:v>0.10018000000000001</c:v>
                </c:pt>
                <c:pt idx="2037">
                  <c:v>9.9750000000000005E-2</c:v>
                </c:pt>
                <c:pt idx="2038">
                  <c:v>9.9510000000000001E-2</c:v>
                </c:pt>
                <c:pt idx="2039">
                  <c:v>9.9210000000000007E-2</c:v>
                </c:pt>
                <c:pt idx="2040">
                  <c:v>9.9540000000000003E-2</c:v>
                </c:pt>
                <c:pt idx="2041">
                  <c:v>0.1002</c:v>
                </c:pt>
                <c:pt idx="2042">
                  <c:v>0.10036</c:v>
                </c:pt>
                <c:pt idx="2043">
                  <c:v>0.10038999999999999</c:v>
                </c:pt>
                <c:pt idx="2044">
                  <c:v>9.9269999999999997E-2</c:v>
                </c:pt>
                <c:pt idx="2045">
                  <c:v>9.912E-2</c:v>
                </c:pt>
                <c:pt idx="2046">
                  <c:v>9.9479999999999999E-2</c:v>
                </c:pt>
                <c:pt idx="2047">
                  <c:v>9.9769999999999998E-2</c:v>
                </c:pt>
                <c:pt idx="2048">
                  <c:v>0.10042</c:v>
                </c:pt>
                <c:pt idx="2049">
                  <c:v>0.10056</c:v>
                </c:pt>
                <c:pt idx="2050">
                  <c:v>0.10054</c:v>
                </c:pt>
                <c:pt idx="2051">
                  <c:v>0.1</c:v>
                </c:pt>
                <c:pt idx="2052">
                  <c:v>9.9390000000000006E-2</c:v>
                </c:pt>
                <c:pt idx="2053">
                  <c:v>9.9239999999999995E-2</c:v>
                </c:pt>
                <c:pt idx="2054">
                  <c:v>9.955E-2</c:v>
                </c:pt>
                <c:pt idx="2055">
                  <c:v>9.9959999999999993E-2</c:v>
                </c:pt>
                <c:pt idx="2056">
                  <c:v>9.9750000000000005E-2</c:v>
                </c:pt>
                <c:pt idx="2057">
                  <c:v>9.9830000000000002E-2</c:v>
                </c:pt>
                <c:pt idx="2058">
                  <c:v>0.1</c:v>
                </c:pt>
                <c:pt idx="2059">
                  <c:v>0.10008</c:v>
                </c:pt>
                <c:pt idx="2060">
                  <c:v>9.9900000000000003E-2</c:v>
                </c:pt>
                <c:pt idx="2061">
                  <c:v>9.9779999999999994E-2</c:v>
                </c:pt>
                <c:pt idx="2062">
                  <c:v>9.8699999999999996E-2</c:v>
                </c:pt>
                <c:pt idx="2063">
                  <c:v>9.8839999999999997E-2</c:v>
                </c:pt>
                <c:pt idx="2064">
                  <c:v>9.9729999999999999E-2</c:v>
                </c:pt>
                <c:pt idx="2065">
                  <c:v>0.1008</c:v>
                </c:pt>
                <c:pt idx="2066">
                  <c:v>0.10067</c:v>
                </c:pt>
                <c:pt idx="2067">
                  <c:v>0.10002</c:v>
                </c:pt>
                <c:pt idx="2068">
                  <c:v>0.10034</c:v>
                </c:pt>
                <c:pt idx="2069">
                  <c:v>0.10024</c:v>
                </c:pt>
                <c:pt idx="2070">
                  <c:v>9.9669999999999995E-2</c:v>
                </c:pt>
                <c:pt idx="2071">
                  <c:v>9.9479999999999999E-2</c:v>
                </c:pt>
                <c:pt idx="2072">
                  <c:v>9.9239999999999995E-2</c:v>
                </c:pt>
                <c:pt idx="2073">
                  <c:v>9.9239999999999995E-2</c:v>
                </c:pt>
                <c:pt idx="2074">
                  <c:v>9.9629999999999996E-2</c:v>
                </c:pt>
                <c:pt idx="2075">
                  <c:v>0.10032000000000001</c:v>
                </c:pt>
                <c:pt idx="2076">
                  <c:v>0.10006</c:v>
                </c:pt>
                <c:pt idx="2077">
                  <c:v>9.9519999999999997E-2</c:v>
                </c:pt>
                <c:pt idx="2078">
                  <c:v>9.9030000000000007E-2</c:v>
                </c:pt>
                <c:pt idx="2079">
                  <c:v>9.937E-2</c:v>
                </c:pt>
                <c:pt idx="2080">
                  <c:v>9.9269999999999997E-2</c:v>
                </c:pt>
                <c:pt idx="2081">
                  <c:v>0.10009</c:v>
                </c:pt>
                <c:pt idx="2082">
                  <c:v>0.1002</c:v>
                </c:pt>
                <c:pt idx="2083">
                  <c:v>0.10043000000000001</c:v>
                </c:pt>
                <c:pt idx="2084">
                  <c:v>0.10025000000000001</c:v>
                </c:pt>
                <c:pt idx="2085">
                  <c:v>0.10006</c:v>
                </c:pt>
                <c:pt idx="2086">
                  <c:v>9.9900000000000003E-2</c:v>
                </c:pt>
                <c:pt idx="2087">
                  <c:v>9.9739999999999995E-2</c:v>
                </c:pt>
                <c:pt idx="2088">
                  <c:v>9.9900000000000003E-2</c:v>
                </c:pt>
                <c:pt idx="2089">
                  <c:v>0.10014000000000001</c:v>
                </c:pt>
                <c:pt idx="2090">
                  <c:v>0.10062</c:v>
                </c:pt>
                <c:pt idx="2091">
                  <c:v>0.10156</c:v>
                </c:pt>
                <c:pt idx="2092">
                  <c:v>0.1009</c:v>
                </c:pt>
                <c:pt idx="2093">
                  <c:v>0.10044</c:v>
                </c:pt>
                <c:pt idx="2094">
                  <c:v>9.9979999999999999E-2</c:v>
                </c:pt>
                <c:pt idx="2095">
                  <c:v>9.9860000000000004E-2</c:v>
                </c:pt>
                <c:pt idx="2096">
                  <c:v>0.10015</c:v>
                </c:pt>
                <c:pt idx="2097">
                  <c:v>0.10076</c:v>
                </c:pt>
                <c:pt idx="2098">
                  <c:v>0.10067</c:v>
                </c:pt>
                <c:pt idx="2099">
                  <c:v>0.10068000000000001</c:v>
                </c:pt>
                <c:pt idx="2100">
                  <c:v>0.10012</c:v>
                </c:pt>
                <c:pt idx="2101">
                  <c:v>9.9699999999999997E-2</c:v>
                </c:pt>
                <c:pt idx="2102">
                  <c:v>9.9820000000000006E-2</c:v>
                </c:pt>
                <c:pt idx="2103">
                  <c:v>9.9540000000000003E-2</c:v>
                </c:pt>
                <c:pt idx="2104">
                  <c:v>9.98E-2</c:v>
                </c:pt>
                <c:pt idx="2105">
                  <c:v>0.10054</c:v>
                </c:pt>
                <c:pt idx="2106">
                  <c:v>0.10083</c:v>
                </c:pt>
                <c:pt idx="2107">
                  <c:v>0.10022</c:v>
                </c:pt>
                <c:pt idx="2108">
                  <c:v>9.9849999999999994E-2</c:v>
                </c:pt>
                <c:pt idx="2109">
                  <c:v>0.10008</c:v>
                </c:pt>
                <c:pt idx="2110">
                  <c:v>9.9900000000000003E-2</c:v>
                </c:pt>
                <c:pt idx="2111">
                  <c:v>0.10015</c:v>
                </c:pt>
                <c:pt idx="2112">
                  <c:v>0.10023</c:v>
                </c:pt>
                <c:pt idx="2113">
                  <c:v>0.10008</c:v>
                </c:pt>
                <c:pt idx="2114">
                  <c:v>9.9750000000000005E-2</c:v>
                </c:pt>
                <c:pt idx="2115">
                  <c:v>9.9360000000000004E-2</c:v>
                </c:pt>
                <c:pt idx="2116">
                  <c:v>9.9390000000000006E-2</c:v>
                </c:pt>
                <c:pt idx="2117">
                  <c:v>9.9959999999999993E-2</c:v>
                </c:pt>
                <c:pt idx="2118">
                  <c:v>0.1003</c:v>
                </c:pt>
                <c:pt idx="2119">
                  <c:v>0.10006</c:v>
                </c:pt>
                <c:pt idx="2120">
                  <c:v>9.9540000000000003E-2</c:v>
                </c:pt>
                <c:pt idx="2121">
                  <c:v>9.9099999999999994E-2</c:v>
                </c:pt>
                <c:pt idx="2122">
                  <c:v>9.9669999999999995E-2</c:v>
                </c:pt>
                <c:pt idx="2123">
                  <c:v>9.9629999999999996E-2</c:v>
                </c:pt>
                <c:pt idx="2124">
                  <c:v>9.9440000000000001E-2</c:v>
                </c:pt>
                <c:pt idx="2125">
                  <c:v>9.98E-2</c:v>
                </c:pt>
                <c:pt idx="2126">
                  <c:v>0.10016</c:v>
                </c:pt>
                <c:pt idx="2127">
                  <c:v>0.10005</c:v>
                </c:pt>
                <c:pt idx="2128">
                  <c:v>9.9830000000000002E-2</c:v>
                </c:pt>
                <c:pt idx="2129">
                  <c:v>9.9860000000000004E-2</c:v>
                </c:pt>
                <c:pt idx="2130">
                  <c:v>9.9519999999999997E-2</c:v>
                </c:pt>
                <c:pt idx="2131">
                  <c:v>9.9760000000000001E-2</c:v>
                </c:pt>
                <c:pt idx="2132">
                  <c:v>0.10050000000000001</c:v>
                </c:pt>
                <c:pt idx="2133">
                  <c:v>0.10086000000000001</c:v>
                </c:pt>
                <c:pt idx="2134">
                  <c:v>0.10086000000000001</c:v>
                </c:pt>
                <c:pt idx="2135">
                  <c:v>9.9489999999999995E-2</c:v>
                </c:pt>
                <c:pt idx="2136">
                  <c:v>9.9330000000000002E-2</c:v>
                </c:pt>
                <c:pt idx="2137">
                  <c:v>9.9379999999999996E-2</c:v>
                </c:pt>
                <c:pt idx="2138">
                  <c:v>9.9949999999999997E-2</c:v>
                </c:pt>
                <c:pt idx="2139">
                  <c:v>0.10066</c:v>
                </c:pt>
                <c:pt idx="2140">
                  <c:v>0.10038</c:v>
                </c:pt>
                <c:pt idx="2141">
                  <c:v>0.10050000000000001</c:v>
                </c:pt>
                <c:pt idx="2142">
                  <c:v>0.10006</c:v>
                </c:pt>
                <c:pt idx="2143">
                  <c:v>9.9729999999999999E-2</c:v>
                </c:pt>
                <c:pt idx="2144">
                  <c:v>9.9750000000000005E-2</c:v>
                </c:pt>
                <c:pt idx="2145">
                  <c:v>0.10020999999999999</c:v>
                </c:pt>
                <c:pt idx="2146">
                  <c:v>0.10027</c:v>
                </c:pt>
                <c:pt idx="2147">
                  <c:v>9.9940000000000001E-2</c:v>
                </c:pt>
                <c:pt idx="2148">
                  <c:v>9.9769999999999998E-2</c:v>
                </c:pt>
                <c:pt idx="2149">
                  <c:v>9.9709999999999993E-2</c:v>
                </c:pt>
                <c:pt idx="2150">
                  <c:v>0.10048</c:v>
                </c:pt>
                <c:pt idx="2151">
                  <c:v>0.10037</c:v>
                </c:pt>
                <c:pt idx="2152">
                  <c:v>0.10009999999999999</c:v>
                </c:pt>
                <c:pt idx="2153">
                  <c:v>9.9709999999999993E-2</c:v>
                </c:pt>
                <c:pt idx="2154">
                  <c:v>9.8849999999999993E-2</c:v>
                </c:pt>
                <c:pt idx="2155">
                  <c:v>9.9440000000000001E-2</c:v>
                </c:pt>
                <c:pt idx="2156">
                  <c:v>0.10016</c:v>
                </c:pt>
                <c:pt idx="2157">
                  <c:v>9.9890000000000007E-2</c:v>
                </c:pt>
                <c:pt idx="2158">
                  <c:v>9.9599999999999994E-2</c:v>
                </c:pt>
                <c:pt idx="2159">
                  <c:v>9.9919999999999995E-2</c:v>
                </c:pt>
                <c:pt idx="2160">
                  <c:v>0.10011</c:v>
                </c:pt>
                <c:pt idx="2161">
                  <c:v>9.9890000000000007E-2</c:v>
                </c:pt>
                <c:pt idx="2162">
                  <c:v>9.9599999999999994E-2</c:v>
                </c:pt>
                <c:pt idx="2163">
                  <c:v>9.9690000000000001E-2</c:v>
                </c:pt>
                <c:pt idx="2164">
                  <c:v>9.9860000000000004E-2</c:v>
                </c:pt>
                <c:pt idx="2165">
                  <c:v>9.9919999999999995E-2</c:v>
                </c:pt>
                <c:pt idx="2166">
                  <c:v>0.10052999999999999</c:v>
                </c:pt>
                <c:pt idx="2167">
                  <c:v>0.10118000000000001</c:v>
                </c:pt>
                <c:pt idx="2168">
                  <c:v>0.10018000000000001</c:v>
                </c:pt>
                <c:pt idx="2169">
                  <c:v>9.9589999999999998E-2</c:v>
                </c:pt>
                <c:pt idx="2170">
                  <c:v>9.937E-2</c:v>
                </c:pt>
                <c:pt idx="2171">
                  <c:v>9.987E-2</c:v>
                </c:pt>
                <c:pt idx="2172">
                  <c:v>0.10027999999999999</c:v>
                </c:pt>
                <c:pt idx="2173">
                  <c:v>0.10052999999999999</c:v>
                </c:pt>
                <c:pt idx="2174">
                  <c:v>0.10026</c:v>
                </c:pt>
                <c:pt idx="2175">
                  <c:v>0.10054</c:v>
                </c:pt>
                <c:pt idx="2176">
                  <c:v>0.10008</c:v>
                </c:pt>
                <c:pt idx="2177">
                  <c:v>9.9940000000000001E-2</c:v>
                </c:pt>
                <c:pt idx="2178">
                  <c:v>0.10041</c:v>
                </c:pt>
                <c:pt idx="2179">
                  <c:v>0.10018000000000001</c:v>
                </c:pt>
                <c:pt idx="2180">
                  <c:v>0.10001</c:v>
                </c:pt>
                <c:pt idx="2181">
                  <c:v>0.10031</c:v>
                </c:pt>
                <c:pt idx="2182">
                  <c:v>0.10029</c:v>
                </c:pt>
                <c:pt idx="2183">
                  <c:v>0.10007000000000001</c:v>
                </c:pt>
                <c:pt idx="2184">
                  <c:v>9.9729999999999999E-2</c:v>
                </c:pt>
                <c:pt idx="2185">
                  <c:v>9.98E-2</c:v>
                </c:pt>
                <c:pt idx="2186">
                  <c:v>0.10031</c:v>
                </c:pt>
                <c:pt idx="2187">
                  <c:v>0.10017</c:v>
                </c:pt>
                <c:pt idx="2188">
                  <c:v>9.9690000000000001E-2</c:v>
                </c:pt>
                <c:pt idx="2189">
                  <c:v>9.9470000000000003E-2</c:v>
                </c:pt>
                <c:pt idx="2190">
                  <c:v>9.9839999999999998E-2</c:v>
                </c:pt>
                <c:pt idx="2191">
                  <c:v>9.9820000000000006E-2</c:v>
                </c:pt>
                <c:pt idx="2192">
                  <c:v>9.9709999999999993E-2</c:v>
                </c:pt>
                <c:pt idx="2193">
                  <c:v>0.10018000000000001</c:v>
                </c:pt>
                <c:pt idx="2194">
                  <c:v>9.9430000000000004E-2</c:v>
                </c:pt>
                <c:pt idx="2195">
                  <c:v>9.9769999999999998E-2</c:v>
                </c:pt>
                <c:pt idx="2196">
                  <c:v>9.9629999999999996E-2</c:v>
                </c:pt>
                <c:pt idx="2197">
                  <c:v>9.9680000000000005E-2</c:v>
                </c:pt>
                <c:pt idx="2198">
                  <c:v>9.937E-2</c:v>
                </c:pt>
                <c:pt idx="2199">
                  <c:v>9.9940000000000001E-2</c:v>
                </c:pt>
                <c:pt idx="2200">
                  <c:v>0.10026</c:v>
                </c:pt>
                <c:pt idx="2201">
                  <c:v>9.9820000000000006E-2</c:v>
                </c:pt>
                <c:pt idx="2202">
                  <c:v>9.9760000000000001E-2</c:v>
                </c:pt>
                <c:pt idx="2203">
                  <c:v>9.9739999999999995E-2</c:v>
                </c:pt>
                <c:pt idx="2204">
                  <c:v>9.9019999999999997E-2</c:v>
                </c:pt>
                <c:pt idx="2205">
                  <c:v>9.9400000000000002E-2</c:v>
                </c:pt>
                <c:pt idx="2206">
                  <c:v>9.9400000000000002E-2</c:v>
                </c:pt>
                <c:pt idx="2207">
                  <c:v>9.962E-2</c:v>
                </c:pt>
                <c:pt idx="2208">
                  <c:v>9.9949999999999997E-2</c:v>
                </c:pt>
                <c:pt idx="2209">
                  <c:v>0.10061</c:v>
                </c:pt>
                <c:pt idx="2210">
                  <c:v>0.10027999999999999</c:v>
                </c:pt>
                <c:pt idx="2211">
                  <c:v>9.9390000000000006E-2</c:v>
                </c:pt>
                <c:pt idx="2212">
                  <c:v>9.9180000000000004E-2</c:v>
                </c:pt>
                <c:pt idx="2213">
                  <c:v>9.9599999999999994E-2</c:v>
                </c:pt>
                <c:pt idx="2214">
                  <c:v>0.10056</c:v>
                </c:pt>
                <c:pt idx="2215">
                  <c:v>0.10087</c:v>
                </c:pt>
                <c:pt idx="2216">
                  <c:v>0.10079</c:v>
                </c:pt>
                <c:pt idx="2217">
                  <c:v>0.10018000000000001</c:v>
                </c:pt>
                <c:pt idx="2218">
                  <c:v>9.9640000000000006E-2</c:v>
                </c:pt>
                <c:pt idx="2219">
                  <c:v>9.9680000000000005E-2</c:v>
                </c:pt>
                <c:pt idx="2220">
                  <c:v>9.9849999999999994E-2</c:v>
                </c:pt>
                <c:pt idx="2221">
                  <c:v>0.10047</c:v>
                </c:pt>
                <c:pt idx="2222">
                  <c:v>0.10009</c:v>
                </c:pt>
                <c:pt idx="2223">
                  <c:v>9.9779999999999994E-2</c:v>
                </c:pt>
                <c:pt idx="2224">
                  <c:v>9.9250000000000005E-2</c:v>
                </c:pt>
                <c:pt idx="2225">
                  <c:v>9.9449999999999997E-2</c:v>
                </c:pt>
                <c:pt idx="2226">
                  <c:v>9.962E-2</c:v>
                </c:pt>
                <c:pt idx="2227">
                  <c:v>0.10063999999999999</c:v>
                </c:pt>
                <c:pt idx="2228">
                  <c:v>0.10101</c:v>
                </c:pt>
                <c:pt idx="2229">
                  <c:v>9.9930000000000005E-2</c:v>
                </c:pt>
                <c:pt idx="2230">
                  <c:v>9.987E-2</c:v>
                </c:pt>
                <c:pt idx="2231">
                  <c:v>9.9970000000000003E-2</c:v>
                </c:pt>
                <c:pt idx="2232">
                  <c:v>0.10084</c:v>
                </c:pt>
                <c:pt idx="2233">
                  <c:v>0.10038</c:v>
                </c:pt>
                <c:pt idx="2234">
                  <c:v>0.10027999999999999</c:v>
                </c:pt>
                <c:pt idx="2235">
                  <c:v>9.9949999999999997E-2</c:v>
                </c:pt>
                <c:pt idx="2236">
                  <c:v>9.9400000000000002E-2</c:v>
                </c:pt>
                <c:pt idx="2237">
                  <c:v>9.9809999999999996E-2</c:v>
                </c:pt>
                <c:pt idx="2238">
                  <c:v>0.10029</c:v>
                </c:pt>
                <c:pt idx="2239">
                  <c:v>0.10017</c:v>
                </c:pt>
                <c:pt idx="2240">
                  <c:v>9.9919999999999995E-2</c:v>
                </c:pt>
                <c:pt idx="2241">
                  <c:v>0.10009</c:v>
                </c:pt>
                <c:pt idx="2242">
                  <c:v>0.10038999999999999</c:v>
                </c:pt>
                <c:pt idx="2243">
                  <c:v>0.10072</c:v>
                </c:pt>
                <c:pt idx="2244">
                  <c:v>9.9949999999999997E-2</c:v>
                </c:pt>
                <c:pt idx="2245">
                  <c:v>0.1002</c:v>
                </c:pt>
                <c:pt idx="2246">
                  <c:v>0.10016</c:v>
                </c:pt>
                <c:pt idx="2247">
                  <c:v>0.10032000000000001</c:v>
                </c:pt>
                <c:pt idx="2248">
                  <c:v>0.10052999999999999</c:v>
                </c:pt>
                <c:pt idx="2249">
                  <c:v>0.10061</c:v>
                </c:pt>
                <c:pt idx="2250">
                  <c:v>0.10069</c:v>
                </c:pt>
                <c:pt idx="2251">
                  <c:v>0.10047</c:v>
                </c:pt>
                <c:pt idx="2252">
                  <c:v>0.10001</c:v>
                </c:pt>
                <c:pt idx="2253">
                  <c:v>0.10025000000000001</c:v>
                </c:pt>
                <c:pt idx="2254">
                  <c:v>0.10034999999999999</c:v>
                </c:pt>
                <c:pt idx="2255">
                  <c:v>0.10068000000000001</c:v>
                </c:pt>
                <c:pt idx="2256">
                  <c:v>9.9949999999999997E-2</c:v>
                </c:pt>
                <c:pt idx="2257">
                  <c:v>9.9940000000000001E-2</c:v>
                </c:pt>
                <c:pt idx="2258">
                  <c:v>0.10011</c:v>
                </c:pt>
                <c:pt idx="2259">
                  <c:v>0.10051</c:v>
                </c:pt>
                <c:pt idx="2260">
                  <c:v>0.10052</c:v>
                </c:pt>
                <c:pt idx="2261">
                  <c:v>0.10038999999999999</c:v>
                </c:pt>
                <c:pt idx="2262">
                  <c:v>0.10012</c:v>
                </c:pt>
                <c:pt idx="2263">
                  <c:v>9.9699999999999997E-2</c:v>
                </c:pt>
                <c:pt idx="2264">
                  <c:v>9.9489999999999995E-2</c:v>
                </c:pt>
                <c:pt idx="2265">
                  <c:v>9.9809999999999996E-2</c:v>
                </c:pt>
                <c:pt idx="2266">
                  <c:v>0.10032000000000001</c:v>
                </c:pt>
                <c:pt idx="2267">
                  <c:v>0.10045</c:v>
                </c:pt>
                <c:pt idx="2268">
                  <c:v>0.10055</c:v>
                </c:pt>
                <c:pt idx="2269">
                  <c:v>9.9930000000000005E-2</c:v>
                </c:pt>
                <c:pt idx="2270">
                  <c:v>9.9269999999999997E-2</c:v>
                </c:pt>
                <c:pt idx="2271">
                  <c:v>9.937E-2</c:v>
                </c:pt>
                <c:pt idx="2272">
                  <c:v>9.98E-2</c:v>
                </c:pt>
                <c:pt idx="2273">
                  <c:v>0.10007000000000001</c:v>
                </c:pt>
                <c:pt idx="2274">
                  <c:v>9.9989999999999996E-2</c:v>
                </c:pt>
                <c:pt idx="2275">
                  <c:v>0.10011</c:v>
                </c:pt>
                <c:pt idx="2276">
                  <c:v>0.1002</c:v>
                </c:pt>
                <c:pt idx="2277">
                  <c:v>0.10024</c:v>
                </c:pt>
                <c:pt idx="2278">
                  <c:v>0.10002999999999999</c:v>
                </c:pt>
                <c:pt idx="2279">
                  <c:v>9.9519999999999997E-2</c:v>
                </c:pt>
                <c:pt idx="2280">
                  <c:v>9.9769999999999998E-2</c:v>
                </c:pt>
                <c:pt idx="2281">
                  <c:v>9.9519999999999997E-2</c:v>
                </c:pt>
                <c:pt idx="2282">
                  <c:v>9.9299999999999999E-2</c:v>
                </c:pt>
                <c:pt idx="2283">
                  <c:v>9.9519999999999997E-2</c:v>
                </c:pt>
                <c:pt idx="2284">
                  <c:v>0.10020999999999999</c:v>
                </c:pt>
                <c:pt idx="2285">
                  <c:v>0.10006</c:v>
                </c:pt>
                <c:pt idx="2286">
                  <c:v>0.10001</c:v>
                </c:pt>
                <c:pt idx="2287">
                  <c:v>9.9839999999999998E-2</c:v>
                </c:pt>
                <c:pt idx="2288">
                  <c:v>9.9460000000000007E-2</c:v>
                </c:pt>
                <c:pt idx="2289">
                  <c:v>9.9470000000000003E-2</c:v>
                </c:pt>
                <c:pt idx="2290">
                  <c:v>9.9930000000000005E-2</c:v>
                </c:pt>
                <c:pt idx="2291">
                  <c:v>0.10009</c:v>
                </c:pt>
                <c:pt idx="2292">
                  <c:v>0.10032000000000001</c:v>
                </c:pt>
                <c:pt idx="2293">
                  <c:v>0.10052999999999999</c:v>
                </c:pt>
                <c:pt idx="2294">
                  <c:v>0.10009</c:v>
                </c:pt>
                <c:pt idx="2295">
                  <c:v>9.9930000000000005E-2</c:v>
                </c:pt>
                <c:pt idx="2296">
                  <c:v>9.9849999999999994E-2</c:v>
                </c:pt>
                <c:pt idx="2297">
                  <c:v>9.9909999999999999E-2</c:v>
                </c:pt>
                <c:pt idx="2298">
                  <c:v>9.9750000000000005E-2</c:v>
                </c:pt>
                <c:pt idx="2299">
                  <c:v>9.9830000000000002E-2</c:v>
                </c:pt>
                <c:pt idx="2300">
                  <c:v>9.9750000000000005E-2</c:v>
                </c:pt>
                <c:pt idx="2301">
                  <c:v>9.9650000000000002E-2</c:v>
                </c:pt>
                <c:pt idx="2302">
                  <c:v>9.9809999999999996E-2</c:v>
                </c:pt>
                <c:pt idx="2303">
                  <c:v>9.98E-2</c:v>
                </c:pt>
                <c:pt idx="2304">
                  <c:v>9.9970000000000003E-2</c:v>
                </c:pt>
                <c:pt idx="2305">
                  <c:v>0.10014000000000001</c:v>
                </c:pt>
                <c:pt idx="2306">
                  <c:v>9.9809999999999996E-2</c:v>
                </c:pt>
                <c:pt idx="2307">
                  <c:v>0.1003</c:v>
                </c:pt>
                <c:pt idx="2308">
                  <c:v>0.10031</c:v>
                </c:pt>
                <c:pt idx="2309">
                  <c:v>9.9959999999999993E-2</c:v>
                </c:pt>
                <c:pt idx="2310">
                  <c:v>9.9460000000000007E-2</c:v>
                </c:pt>
                <c:pt idx="2311">
                  <c:v>9.9440000000000001E-2</c:v>
                </c:pt>
                <c:pt idx="2312">
                  <c:v>0.10002999999999999</c:v>
                </c:pt>
                <c:pt idx="2313">
                  <c:v>9.9640000000000006E-2</c:v>
                </c:pt>
                <c:pt idx="2314">
                  <c:v>9.9680000000000005E-2</c:v>
                </c:pt>
                <c:pt idx="2315">
                  <c:v>9.9709999999999993E-2</c:v>
                </c:pt>
                <c:pt idx="2316">
                  <c:v>0.10007000000000001</c:v>
                </c:pt>
                <c:pt idx="2317">
                  <c:v>0.10012</c:v>
                </c:pt>
                <c:pt idx="2318">
                  <c:v>0.10045999999999999</c:v>
                </c:pt>
                <c:pt idx="2319">
                  <c:v>0.10029</c:v>
                </c:pt>
                <c:pt idx="2320">
                  <c:v>0.10037</c:v>
                </c:pt>
                <c:pt idx="2321">
                  <c:v>0.10001</c:v>
                </c:pt>
                <c:pt idx="2322">
                  <c:v>0.10012</c:v>
                </c:pt>
                <c:pt idx="2323">
                  <c:v>9.9839999999999998E-2</c:v>
                </c:pt>
                <c:pt idx="2324">
                  <c:v>9.9460000000000007E-2</c:v>
                </c:pt>
                <c:pt idx="2325">
                  <c:v>0.10022</c:v>
                </c:pt>
                <c:pt idx="2326">
                  <c:v>9.9599999999999994E-2</c:v>
                </c:pt>
                <c:pt idx="2327">
                  <c:v>9.9559999999999996E-2</c:v>
                </c:pt>
                <c:pt idx="2328">
                  <c:v>9.9669999999999995E-2</c:v>
                </c:pt>
                <c:pt idx="2329">
                  <c:v>9.9089999999999998E-2</c:v>
                </c:pt>
                <c:pt idx="2330">
                  <c:v>9.937E-2</c:v>
                </c:pt>
                <c:pt idx="2331">
                  <c:v>9.9830000000000002E-2</c:v>
                </c:pt>
                <c:pt idx="2332">
                  <c:v>9.9470000000000003E-2</c:v>
                </c:pt>
                <c:pt idx="2333">
                  <c:v>0.10002999999999999</c:v>
                </c:pt>
                <c:pt idx="2334">
                  <c:v>9.9900000000000003E-2</c:v>
                </c:pt>
                <c:pt idx="2335">
                  <c:v>9.9489999999999995E-2</c:v>
                </c:pt>
                <c:pt idx="2336">
                  <c:v>9.9519999999999997E-2</c:v>
                </c:pt>
                <c:pt idx="2337">
                  <c:v>9.9489999999999995E-2</c:v>
                </c:pt>
                <c:pt idx="2338">
                  <c:v>0.10038</c:v>
                </c:pt>
                <c:pt idx="2339">
                  <c:v>0.10023</c:v>
                </c:pt>
                <c:pt idx="2340">
                  <c:v>9.9970000000000003E-2</c:v>
                </c:pt>
                <c:pt idx="2341">
                  <c:v>9.9580000000000002E-2</c:v>
                </c:pt>
                <c:pt idx="2342">
                  <c:v>9.9419999999999994E-2</c:v>
                </c:pt>
                <c:pt idx="2343">
                  <c:v>9.9830000000000002E-2</c:v>
                </c:pt>
                <c:pt idx="2344">
                  <c:v>0.10012</c:v>
                </c:pt>
                <c:pt idx="2345">
                  <c:v>0.10009</c:v>
                </c:pt>
                <c:pt idx="2346">
                  <c:v>9.9559999999999996E-2</c:v>
                </c:pt>
                <c:pt idx="2347">
                  <c:v>9.9640000000000006E-2</c:v>
                </c:pt>
                <c:pt idx="2348">
                  <c:v>9.9720000000000003E-2</c:v>
                </c:pt>
                <c:pt idx="2349">
                  <c:v>0.10004</c:v>
                </c:pt>
                <c:pt idx="2350">
                  <c:v>0.10002999999999999</c:v>
                </c:pt>
                <c:pt idx="2351">
                  <c:v>9.9720000000000003E-2</c:v>
                </c:pt>
                <c:pt idx="2352">
                  <c:v>9.9580000000000002E-2</c:v>
                </c:pt>
                <c:pt idx="2353">
                  <c:v>9.955E-2</c:v>
                </c:pt>
                <c:pt idx="2354">
                  <c:v>9.9900000000000003E-2</c:v>
                </c:pt>
                <c:pt idx="2355">
                  <c:v>0.10044</c:v>
                </c:pt>
                <c:pt idx="2356">
                  <c:v>0.10075000000000001</c:v>
                </c:pt>
                <c:pt idx="2357">
                  <c:v>0.1008</c:v>
                </c:pt>
                <c:pt idx="2358">
                  <c:v>0.10057000000000001</c:v>
                </c:pt>
                <c:pt idx="2359">
                  <c:v>9.9669999999999995E-2</c:v>
                </c:pt>
                <c:pt idx="2360">
                  <c:v>9.9599999999999994E-2</c:v>
                </c:pt>
                <c:pt idx="2361">
                  <c:v>0.10002</c:v>
                </c:pt>
                <c:pt idx="2362">
                  <c:v>0.10106</c:v>
                </c:pt>
                <c:pt idx="2363">
                  <c:v>0.10106</c:v>
                </c:pt>
                <c:pt idx="2364">
                  <c:v>0.10047</c:v>
                </c:pt>
                <c:pt idx="2365">
                  <c:v>9.9339999999999998E-2</c:v>
                </c:pt>
                <c:pt idx="2366">
                  <c:v>9.9449999999999997E-2</c:v>
                </c:pt>
                <c:pt idx="2367">
                  <c:v>0.10007000000000001</c:v>
                </c:pt>
                <c:pt idx="2368">
                  <c:v>0.10032000000000001</c:v>
                </c:pt>
                <c:pt idx="2369">
                  <c:v>0.10077</c:v>
                </c:pt>
                <c:pt idx="2370">
                  <c:v>9.9989999999999996E-2</c:v>
                </c:pt>
                <c:pt idx="2371">
                  <c:v>9.9900000000000003E-2</c:v>
                </c:pt>
                <c:pt idx="2372">
                  <c:v>0.10017</c:v>
                </c:pt>
                <c:pt idx="2373">
                  <c:v>0.10023</c:v>
                </c:pt>
                <c:pt idx="2374">
                  <c:v>0.10045</c:v>
                </c:pt>
                <c:pt idx="2375">
                  <c:v>9.9809999999999996E-2</c:v>
                </c:pt>
                <c:pt idx="2376">
                  <c:v>9.9769999999999998E-2</c:v>
                </c:pt>
                <c:pt idx="2377">
                  <c:v>9.9970000000000003E-2</c:v>
                </c:pt>
                <c:pt idx="2378">
                  <c:v>0.10024</c:v>
                </c:pt>
                <c:pt idx="2379">
                  <c:v>0.10002999999999999</c:v>
                </c:pt>
                <c:pt idx="2380">
                  <c:v>0.10047</c:v>
                </c:pt>
                <c:pt idx="2381">
                  <c:v>0.10020999999999999</c:v>
                </c:pt>
                <c:pt idx="2382">
                  <c:v>9.9879999999999997E-2</c:v>
                </c:pt>
                <c:pt idx="2383">
                  <c:v>9.9510000000000001E-2</c:v>
                </c:pt>
                <c:pt idx="2384">
                  <c:v>9.9919999999999995E-2</c:v>
                </c:pt>
                <c:pt idx="2385">
                  <c:v>0.10001</c:v>
                </c:pt>
                <c:pt idx="2386">
                  <c:v>9.9360000000000004E-2</c:v>
                </c:pt>
                <c:pt idx="2387">
                  <c:v>9.9760000000000001E-2</c:v>
                </c:pt>
                <c:pt idx="2388">
                  <c:v>0.10014000000000001</c:v>
                </c:pt>
                <c:pt idx="2389">
                  <c:v>0.10004</c:v>
                </c:pt>
                <c:pt idx="2390">
                  <c:v>0.10042</c:v>
                </c:pt>
                <c:pt idx="2391">
                  <c:v>0.10022</c:v>
                </c:pt>
                <c:pt idx="2392">
                  <c:v>9.9879999999999997E-2</c:v>
                </c:pt>
                <c:pt idx="2393">
                  <c:v>9.9669999999999995E-2</c:v>
                </c:pt>
                <c:pt idx="2394">
                  <c:v>0.10023</c:v>
                </c:pt>
                <c:pt idx="2395">
                  <c:v>0.10026</c:v>
                </c:pt>
                <c:pt idx="2396">
                  <c:v>9.9970000000000003E-2</c:v>
                </c:pt>
                <c:pt idx="2397">
                  <c:v>9.962E-2</c:v>
                </c:pt>
                <c:pt idx="2398">
                  <c:v>9.9460000000000007E-2</c:v>
                </c:pt>
                <c:pt idx="2399">
                  <c:v>9.9529999999999993E-2</c:v>
                </c:pt>
                <c:pt idx="2400">
                  <c:v>9.9779999999999994E-2</c:v>
                </c:pt>
                <c:pt idx="2401">
                  <c:v>0.10037</c:v>
                </c:pt>
                <c:pt idx="2402">
                  <c:v>0.10056</c:v>
                </c:pt>
                <c:pt idx="2403">
                  <c:v>0.10008</c:v>
                </c:pt>
                <c:pt idx="2404">
                  <c:v>9.9540000000000003E-2</c:v>
                </c:pt>
                <c:pt idx="2405">
                  <c:v>9.9390000000000006E-2</c:v>
                </c:pt>
                <c:pt idx="2406">
                  <c:v>0.10002</c:v>
                </c:pt>
                <c:pt idx="2407">
                  <c:v>0.10099</c:v>
                </c:pt>
                <c:pt idx="2408">
                  <c:v>0.10007000000000001</c:v>
                </c:pt>
                <c:pt idx="2409">
                  <c:v>9.9909999999999999E-2</c:v>
                </c:pt>
                <c:pt idx="2410">
                  <c:v>9.9449999999999997E-2</c:v>
                </c:pt>
                <c:pt idx="2411">
                  <c:v>9.9479999999999999E-2</c:v>
                </c:pt>
                <c:pt idx="2412">
                  <c:v>0.10002</c:v>
                </c:pt>
                <c:pt idx="2413">
                  <c:v>0.10050000000000001</c:v>
                </c:pt>
                <c:pt idx="2414">
                  <c:v>0.10017</c:v>
                </c:pt>
                <c:pt idx="2415">
                  <c:v>9.9709999999999993E-2</c:v>
                </c:pt>
                <c:pt idx="2416">
                  <c:v>9.9690000000000001E-2</c:v>
                </c:pt>
                <c:pt idx="2417">
                  <c:v>9.962E-2</c:v>
                </c:pt>
                <c:pt idx="2418">
                  <c:v>9.9830000000000002E-2</c:v>
                </c:pt>
                <c:pt idx="2419">
                  <c:v>0.10029</c:v>
                </c:pt>
                <c:pt idx="2420">
                  <c:v>0.1003</c:v>
                </c:pt>
                <c:pt idx="2421">
                  <c:v>0.10036</c:v>
                </c:pt>
                <c:pt idx="2422">
                  <c:v>9.9860000000000004E-2</c:v>
                </c:pt>
                <c:pt idx="2423">
                  <c:v>9.912E-2</c:v>
                </c:pt>
                <c:pt idx="2424">
                  <c:v>9.9000000000000005E-2</c:v>
                </c:pt>
                <c:pt idx="2425">
                  <c:v>9.9900000000000003E-2</c:v>
                </c:pt>
                <c:pt idx="2426">
                  <c:v>0.10002999999999999</c:v>
                </c:pt>
                <c:pt idx="2427">
                  <c:v>9.9729999999999999E-2</c:v>
                </c:pt>
                <c:pt idx="2428">
                  <c:v>9.962E-2</c:v>
                </c:pt>
                <c:pt idx="2429">
                  <c:v>9.9839999999999998E-2</c:v>
                </c:pt>
                <c:pt idx="2430">
                  <c:v>0.10058</c:v>
                </c:pt>
                <c:pt idx="2431">
                  <c:v>9.9830000000000002E-2</c:v>
                </c:pt>
                <c:pt idx="2432">
                  <c:v>9.9709999999999993E-2</c:v>
                </c:pt>
                <c:pt idx="2433">
                  <c:v>9.9629999999999996E-2</c:v>
                </c:pt>
                <c:pt idx="2434">
                  <c:v>9.9599999999999994E-2</c:v>
                </c:pt>
                <c:pt idx="2435">
                  <c:v>0.10032000000000001</c:v>
                </c:pt>
                <c:pt idx="2436">
                  <c:v>0.10041</c:v>
                </c:pt>
                <c:pt idx="2437">
                  <c:v>0.10042</c:v>
                </c:pt>
                <c:pt idx="2438">
                  <c:v>9.9659999999999999E-2</c:v>
                </c:pt>
                <c:pt idx="2439">
                  <c:v>0.1</c:v>
                </c:pt>
                <c:pt idx="2440">
                  <c:v>9.9879999999999997E-2</c:v>
                </c:pt>
                <c:pt idx="2441">
                  <c:v>0.10013</c:v>
                </c:pt>
                <c:pt idx="2442">
                  <c:v>0.10075000000000001</c:v>
                </c:pt>
                <c:pt idx="2443">
                  <c:v>0.10065</c:v>
                </c:pt>
                <c:pt idx="2444">
                  <c:v>9.9879999999999997E-2</c:v>
                </c:pt>
                <c:pt idx="2445">
                  <c:v>0.10020999999999999</c:v>
                </c:pt>
                <c:pt idx="2446">
                  <c:v>0.1004</c:v>
                </c:pt>
                <c:pt idx="2447">
                  <c:v>0.10020999999999999</c:v>
                </c:pt>
                <c:pt idx="2448">
                  <c:v>9.9809999999999996E-2</c:v>
                </c:pt>
                <c:pt idx="2449">
                  <c:v>9.9669999999999995E-2</c:v>
                </c:pt>
                <c:pt idx="2450">
                  <c:v>0.10009999999999999</c:v>
                </c:pt>
                <c:pt idx="2451">
                  <c:v>0.10100000000000001</c:v>
                </c:pt>
                <c:pt idx="2452">
                  <c:v>0.1009</c:v>
                </c:pt>
                <c:pt idx="2453">
                  <c:v>0.10013</c:v>
                </c:pt>
                <c:pt idx="2454">
                  <c:v>9.9900000000000003E-2</c:v>
                </c:pt>
                <c:pt idx="2455">
                  <c:v>9.9790000000000004E-2</c:v>
                </c:pt>
                <c:pt idx="2456">
                  <c:v>9.9559999999999996E-2</c:v>
                </c:pt>
                <c:pt idx="2457">
                  <c:v>0.10058</c:v>
                </c:pt>
                <c:pt idx="2458">
                  <c:v>0.10063</c:v>
                </c:pt>
                <c:pt idx="2459">
                  <c:v>0.10032000000000001</c:v>
                </c:pt>
                <c:pt idx="2460">
                  <c:v>9.9629999999999996E-2</c:v>
                </c:pt>
                <c:pt idx="2461">
                  <c:v>9.9940000000000001E-2</c:v>
                </c:pt>
                <c:pt idx="2462">
                  <c:v>9.9989999999999996E-2</c:v>
                </c:pt>
                <c:pt idx="2463">
                  <c:v>0.10002999999999999</c:v>
                </c:pt>
                <c:pt idx="2464">
                  <c:v>0.10043000000000001</c:v>
                </c:pt>
                <c:pt idx="2465">
                  <c:v>0.10045999999999999</c:v>
                </c:pt>
                <c:pt idx="2466">
                  <c:v>0.10011</c:v>
                </c:pt>
                <c:pt idx="2467">
                  <c:v>9.9909999999999999E-2</c:v>
                </c:pt>
                <c:pt idx="2468">
                  <c:v>0.10024</c:v>
                </c:pt>
                <c:pt idx="2469">
                  <c:v>0.10023</c:v>
                </c:pt>
                <c:pt idx="2470">
                  <c:v>0.10025000000000001</c:v>
                </c:pt>
                <c:pt idx="2471">
                  <c:v>0.10019</c:v>
                </c:pt>
                <c:pt idx="2472">
                  <c:v>9.9909999999999999E-2</c:v>
                </c:pt>
                <c:pt idx="2473">
                  <c:v>0.10001</c:v>
                </c:pt>
                <c:pt idx="2474">
                  <c:v>9.9750000000000005E-2</c:v>
                </c:pt>
                <c:pt idx="2475">
                  <c:v>9.9849999999999994E-2</c:v>
                </c:pt>
                <c:pt idx="2476">
                  <c:v>0.1004</c:v>
                </c:pt>
                <c:pt idx="2477">
                  <c:v>9.9949999999999997E-2</c:v>
                </c:pt>
                <c:pt idx="2478">
                  <c:v>9.9820000000000006E-2</c:v>
                </c:pt>
                <c:pt idx="2479">
                  <c:v>9.9659999999999999E-2</c:v>
                </c:pt>
                <c:pt idx="2480">
                  <c:v>9.9720000000000003E-2</c:v>
                </c:pt>
                <c:pt idx="2481">
                  <c:v>9.9860000000000004E-2</c:v>
                </c:pt>
                <c:pt idx="2482">
                  <c:v>0.10005</c:v>
                </c:pt>
                <c:pt idx="2483">
                  <c:v>0.1007</c:v>
                </c:pt>
                <c:pt idx="2484">
                  <c:v>0.10087</c:v>
                </c:pt>
                <c:pt idx="2485">
                  <c:v>9.9629999999999996E-2</c:v>
                </c:pt>
                <c:pt idx="2486">
                  <c:v>9.9320000000000006E-2</c:v>
                </c:pt>
                <c:pt idx="2487">
                  <c:v>9.9610000000000004E-2</c:v>
                </c:pt>
                <c:pt idx="2488">
                  <c:v>0.10027999999999999</c:v>
                </c:pt>
                <c:pt idx="2489">
                  <c:v>0.10112</c:v>
                </c:pt>
                <c:pt idx="2490">
                  <c:v>0.10095999999999999</c:v>
                </c:pt>
                <c:pt idx="2491">
                  <c:v>0.10056</c:v>
                </c:pt>
                <c:pt idx="2492">
                  <c:v>9.9860000000000004E-2</c:v>
                </c:pt>
                <c:pt idx="2493">
                  <c:v>9.9919999999999995E-2</c:v>
                </c:pt>
                <c:pt idx="2494">
                  <c:v>9.98E-2</c:v>
                </c:pt>
                <c:pt idx="2495">
                  <c:v>0.10016</c:v>
                </c:pt>
                <c:pt idx="2496">
                  <c:v>0.10032000000000001</c:v>
                </c:pt>
                <c:pt idx="2497">
                  <c:v>0.10016</c:v>
                </c:pt>
                <c:pt idx="2498">
                  <c:v>0.10018000000000001</c:v>
                </c:pt>
                <c:pt idx="2499">
                  <c:v>9.9830000000000002E-2</c:v>
                </c:pt>
                <c:pt idx="2500">
                  <c:v>0.10004</c:v>
                </c:pt>
                <c:pt idx="2501">
                  <c:v>9.9750000000000005E-2</c:v>
                </c:pt>
                <c:pt idx="2502">
                  <c:v>0.10029</c:v>
                </c:pt>
                <c:pt idx="2503">
                  <c:v>9.9989999999999996E-2</c:v>
                </c:pt>
                <c:pt idx="2504">
                  <c:v>0.10002</c:v>
                </c:pt>
                <c:pt idx="2505">
                  <c:v>9.9739999999999995E-2</c:v>
                </c:pt>
                <c:pt idx="2506">
                  <c:v>9.9640000000000006E-2</c:v>
                </c:pt>
                <c:pt idx="2507">
                  <c:v>9.9970000000000003E-2</c:v>
                </c:pt>
                <c:pt idx="2508">
                  <c:v>9.9589999999999998E-2</c:v>
                </c:pt>
                <c:pt idx="2509">
                  <c:v>0.10002</c:v>
                </c:pt>
                <c:pt idx="2510">
                  <c:v>9.9839999999999998E-2</c:v>
                </c:pt>
                <c:pt idx="2511">
                  <c:v>0.10009999999999999</c:v>
                </c:pt>
                <c:pt idx="2512">
                  <c:v>0.10011</c:v>
                </c:pt>
                <c:pt idx="2513">
                  <c:v>9.9290000000000003E-2</c:v>
                </c:pt>
                <c:pt idx="2514">
                  <c:v>9.9460000000000007E-2</c:v>
                </c:pt>
                <c:pt idx="2515">
                  <c:v>9.9820000000000006E-2</c:v>
                </c:pt>
                <c:pt idx="2516">
                  <c:v>0.10020999999999999</c:v>
                </c:pt>
                <c:pt idx="2517">
                  <c:v>0.10014000000000001</c:v>
                </c:pt>
                <c:pt idx="2518">
                  <c:v>0.10001</c:v>
                </c:pt>
                <c:pt idx="2519">
                  <c:v>9.9470000000000003E-2</c:v>
                </c:pt>
                <c:pt idx="2520">
                  <c:v>9.9809999999999996E-2</c:v>
                </c:pt>
                <c:pt idx="2521">
                  <c:v>0.10006</c:v>
                </c:pt>
                <c:pt idx="2522">
                  <c:v>0.10008</c:v>
                </c:pt>
                <c:pt idx="2523">
                  <c:v>9.9699999999999997E-2</c:v>
                </c:pt>
                <c:pt idx="2524">
                  <c:v>9.9349999999999994E-2</c:v>
                </c:pt>
                <c:pt idx="2525">
                  <c:v>9.9779999999999994E-2</c:v>
                </c:pt>
                <c:pt idx="2526">
                  <c:v>0.10017</c:v>
                </c:pt>
                <c:pt idx="2527">
                  <c:v>0.10059999999999999</c:v>
                </c:pt>
                <c:pt idx="2528">
                  <c:v>0.10045</c:v>
                </c:pt>
                <c:pt idx="2529">
                  <c:v>0.10001</c:v>
                </c:pt>
                <c:pt idx="2530">
                  <c:v>9.9739999999999995E-2</c:v>
                </c:pt>
                <c:pt idx="2531">
                  <c:v>9.9930000000000005E-2</c:v>
                </c:pt>
                <c:pt idx="2532">
                  <c:v>0.10014000000000001</c:v>
                </c:pt>
                <c:pt idx="2533">
                  <c:v>0.10019</c:v>
                </c:pt>
                <c:pt idx="2534">
                  <c:v>0.1</c:v>
                </c:pt>
                <c:pt idx="2535">
                  <c:v>9.9519999999999997E-2</c:v>
                </c:pt>
                <c:pt idx="2536">
                  <c:v>9.9330000000000002E-2</c:v>
                </c:pt>
                <c:pt idx="2537">
                  <c:v>9.9669999999999995E-2</c:v>
                </c:pt>
                <c:pt idx="2538">
                  <c:v>0.10017</c:v>
                </c:pt>
                <c:pt idx="2539">
                  <c:v>0.10025000000000001</c:v>
                </c:pt>
                <c:pt idx="2540">
                  <c:v>9.9580000000000002E-2</c:v>
                </c:pt>
                <c:pt idx="2541">
                  <c:v>9.9599999999999994E-2</c:v>
                </c:pt>
                <c:pt idx="2542">
                  <c:v>9.9390000000000006E-2</c:v>
                </c:pt>
                <c:pt idx="2543">
                  <c:v>9.9510000000000001E-2</c:v>
                </c:pt>
                <c:pt idx="2544">
                  <c:v>9.9500000000000005E-2</c:v>
                </c:pt>
                <c:pt idx="2545">
                  <c:v>0.10011</c:v>
                </c:pt>
                <c:pt idx="2546">
                  <c:v>0.10033</c:v>
                </c:pt>
                <c:pt idx="2547">
                  <c:v>9.98E-2</c:v>
                </c:pt>
                <c:pt idx="2548">
                  <c:v>9.955E-2</c:v>
                </c:pt>
                <c:pt idx="2549">
                  <c:v>9.9890000000000007E-2</c:v>
                </c:pt>
                <c:pt idx="2550">
                  <c:v>9.9680000000000005E-2</c:v>
                </c:pt>
                <c:pt idx="2551">
                  <c:v>9.9989999999999996E-2</c:v>
                </c:pt>
                <c:pt idx="2552">
                  <c:v>0.10033</c:v>
                </c:pt>
                <c:pt idx="2553">
                  <c:v>9.987E-2</c:v>
                </c:pt>
                <c:pt idx="2554">
                  <c:v>0.10032000000000001</c:v>
                </c:pt>
                <c:pt idx="2555">
                  <c:v>0.10043000000000001</c:v>
                </c:pt>
                <c:pt idx="2556">
                  <c:v>0.10006</c:v>
                </c:pt>
                <c:pt idx="2557">
                  <c:v>9.9890000000000007E-2</c:v>
                </c:pt>
                <c:pt idx="2558">
                  <c:v>0.10002</c:v>
                </c:pt>
                <c:pt idx="2559">
                  <c:v>0.10027999999999999</c:v>
                </c:pt>
                <c:pt idx="2560">
                  <c:v>0.10062</c:v>
                </c:pt>
                <c:pt idx="2561">
                  <c:v>0.10069</c:v>
                </c:pt>
                <c:pt idx="2562">
                  <c:v>0.1004</c:v>
                </c:pt>
                <c:pt idx="2563">
                  <c:v>0.10056</c:v>
                </c:pt>
                <c:pt idx="2564">
                  <c:v>0.10063999999999999</c:v>
                </c:pt>
                <c:pt idx="2565">
                  <c:v>0.10007000000000001</c:v>
                </c:pt>
                <c:pt idx="2566">
                  <c:v>9.9919999999999995E-2</c:v>
                </c:pt>
                <c:pt idx="2567">
                  <c:v>9.9699999999999997E-2</c:v>
                </c:pt>
                <c:pt idx="2568">
                  <c:v>9.9760000000000001E-2</c:v>
                </c:pt>
                <c:pt idx="2569">
                  <c:v>0.10022</c:v>
                </c:pt>
                <c:pt idx="2570">
                  <c:v>9.9760000000000001E-2</c:v>
                </c:pt>
                <c:pt idx="2571">
                  <c:v>0.10012</c:v>
                </c:pt>
                <c:pt idx="2572">
                  <c:v>9.9690000000000001E-2</c:v>
                </c:pt>
                <c:pt idx="2573">
                  <c:v>9.9489999999999995E-2</c:v>
                </c:pt>
                <c:pt idx="2574">
                  <c:v>0.10033</c:v>
                </c:pt>
                <c:pt idx="2575">
                  <c:v>0.10057000000000001</c:v>
                </c:pt>
                <c:pt idx="2576">
                  <c:v>0.1003</c:v>
                </c:pt>
                <c:pt idx="2577">
                  <c:v>0.10005</c:v>
                </c:pt>
                <c:pt idx="2578">
                  <c:v>9.9909999999999999E-2</c:v>
                </c:pt>
                <c:pt idx="2579">
                  <c:v>0.10012</c:v>
                </c:pt>
                <c:pt idx="2580">
                  <c:v>0.10006</c:v>
                </c:pt>
                <c:pt idx="2581">
                  <c:v>0.1</c:v>
                </c:pt>
                <c:pt idx="2582">
                  <c:v>9.9640000000000006E-2</c:v>
                </c:pt>
                <c:pt idx="2583">
                  <c:v>9.9479999999999999E-2</c:v>
                </c:pt>
                <c:pt idx="2584">
                  <c:v>9.9330000000000002E-2</c:v>
                </c:pt>
                <c:pt idx="2585">
                  <c:v>9.955E-2</c:v>
                </c:pt>
                <c:pt idx="2586">
                  <c:v>0.10023</c:v>
                </c:pt>
                <c:pt idx="2587">
                  <c:v>0.10049</c:v>
                </c:pt>
                <c:pt idx="2588">
                  <c:v>0.10008</c:v>
                </c:pt>
                <c:pt idx="2589">
                  <c:v>9.9699999999999997E-2</c:v>
                </c:pt>
                <c:pt idx="2590">
                  <c:v>9.9320000000000006E-2</c:v>
                </c:pt>
                <c:pt idx="2591">
                  <c:v>9.9629999999999996E-2</c:v>
                </c:pt>
                <c:pt idx="2592">
                  <c:v>0.10005</c:v>
                </c:pt>
                <c:pt idx="2593">
                  <c:v>0.10001</c:v>
                </c:pt>
                <c:pt idx="2594">
                  <c:v>9.9379999999999996E-2</c:v>
                </c:pt>
                <c:pt idx="2595">
                  <c:v>9.9390000000000006E-2</c:v>
                </c:pt>
                <c:pt idx="2596">
                  <c:v>0.10022</c:v>
                </c:pt>
                <c:pt idx="2597">
                  <c:v>0.10075000000000001</c:v>
                </c:pt>
                <c:pt idx="2598">
                  <c:v>0.1007</c:v>
                </c:pt>
                <c:pt idx="2599">
                  <c:v>0.10059999999999999</c:v>
                </c:pt>
                <c:pt idx="2600">
                  <c:v>9.9830000000000002E-2</c:v>
                </c:pt>
                <c:pt idx="2601">
                  <c:v>9.937E-2</c:v>
                </c:pt>
                <c:pt idx="2602">
                  <c:v>9.9269999999999997E-2</c:v>
                </c:pt>
                <c:pt idx="2603">
                  <c:v>0.10009</c:v>
                </c:pt>
                <c:pt idx="2604">
                  <c:v>0.10047</c:v>
                </c:pt>
                <c:pt idx="2605">
                  <c:v>0.10027</c:v>
                </c:pt>
                <c:pt idx="2606">
                  <c:v>0.10011</c:v>
                </c:pt>
                <c:pt idx="2607">
                  <c:v>9.9669999999999995E-2</c:v>
                </c:pt>
                <c:pt idx="2608">
                  <c:v>9.9769999999999998E-2</c:v>
                </c:pt>
                <c:pt idx="2609">
                  <c:v>9.9970000000000003E-2</c:v>
                </c:pt>
                <c:pt idx="2610">
                  <c:v>9.9760000000000001E-2</c:v>
                </c:pt>
                <c:pt idx="2611">
                  <c:v>9.9979999999999999E-2</c:v>
                </c:pt>
                <c:pt idx="2612">
                  <c:v>0.10012</c:v>
                </c:pt>
                <c:pt idx="2613">
                  <c:v>9.987E-2</c:v>
                </c:pt>
                <c:pt idx="2614">
                  <c:v>9.987E-2</c:v>
                </c:pt>
                <c:pt idx="2615">
                  <c:v>9.9900000000000003E-2</c:v>
                </c:pt>
                <c:pt idx="2616">
                  <c:v>0.10018000000000001</c:v>
                </c:pt>
                <c:pt idx="2617">
                  <c:v>9.9750000000000005E-2</c:v>
                </c:pt>
                <c:pt idx="2618">
                  <c:v>9.955E-2</c:v>
                </c:pt>
                <c:pt idx="2619">
                  <c:v>9.9830000000000002E-2</c:v>
                </c:pt>
                <c:pt idx="2620">
                  <c:v>9.9519999999999997E-2</c:v>
                </c:pt>
                <c:pt idx="2621">
                  <c:v>9.9790000000000004E-2</c:v>
                </c:pt>
                <c:pt idx="2622">
                  <c:v>9.9849999999999994E-2</c:v>
                </c:pt>
                <c:pt idx="2623">
                  <c:v>9.9790000000000004E-2</c:v>
                </c:pt>
                <c:pt idx="2624">
                  <c:v>9.9860000000000004E-2</c:v>
                </c:pt>
                <c:pt idx="2625">
                  <c:v>9.9809999999999996E-2</c:v>
                </c:pt>
                <c:pt idx="2626">
                  <c:v>9.9669999999999995E-2</c:v>
                </c:pt>
                <c:pt idx="2627">
                  <c:v>0.10018000000000001</c:v>
                </c:pt>
                <c:pt idx="2628">
                  <c:v>0.10012</c:v>
                </c:pt>
                <c:pt idx="2629">
                  <c:v>9.9610000000000004E-2</c:v>
                </c:pt>
                <c:pt idx="2630">
                  <c:v>9.9409999999999998E-2</c:v>
                </c:pt>
                <c:pt idx="2631">
                  <c:v>9.9629999999999996E-2</c:v>
                </c:pt>
                <c:pt idx="2632">
                  <c:v>9.9949999999999997E-2</c:v>
                </c:pt>
                <c:pt idx="2633">
                  <c:v>0.10045999999999999</c:v>
                </c:pt>
                <c:pt idx="2634">
                  <c:v>0.10009999999999999</c:v>
                </c:pt>
                <c:pt idx="2635">
                  <c:v>9.9959999999999993E-2</c:v>
                </c:pt>
                <c:pt idx="2636">
                  <c:v>9.9290000000000003E-2</c:v>
                </c:pt>
                <c:pt idx="2637">
                  <c:v>0.10007000000000001</c:v>
                </c:pt>
                <c:pt idx="2638">
                  <c:v>0.10051</c:v>
                </c:pt>
                <c:pt idx="2639">
                  <c:v>0.10049</c:v>
                </c:pt>
                <c:pt idx="2640">
                  <c:v>9.9739999999999995E-2</c:v>
                </c:pt>
                <c:pt idx="2641">
                  <c:v>9.987E-2</c:v>
                </c:pt>
                <c:pt idx="2642">
                  <c:v>9.9699999999999997E-2</c:v>
                </c:pt>
                <c:pt idx="2643">
                  <c:v>9.9589999999999998E-2</c:v>
                </c:pt>
                <c:pt idx="2644">
                  <c:v>0.1003</c:v>
                </c:pt>
                <c:pt idx="2645">
                  <c:v>0.10027</c:v>
                </c:pt>
                <c:pt idx="2646">
                  <c:v>0.10012</c:v>
                </c:pt>
                <c:pt idx="2647">
                  <c:v>9.9760000000000001E-2</c:v>
                </c:pt>
                <c:pt idx="2648">
                  <c:v>9.9760000000000001E-2</c:v>
                </c:pt>
                <c:pt idx="2649">
                  <c:v>9.9879999999999997E-2</c:v>
                </c:pt>
                <c:pt idx="2650">
                  <c:v>0.10019</c:v>
                </c:pt>
                <c:pt idx="2651">
                  <c:v>0.10025000000000001</c:v>
                </c:pt>
                <c:pt idx="2652">
                  <c:v>9.9650000000000002E-2</c:v>
                </c:pt>
                <c:pt idx="2653">
                  <c:v>9.9479999999999999E-2</c:v>
                </c:pt>
                <c:pt idx="2654">
                  <c:v>9.9900000000000003E-2</c:v>
                </c:pt>
                <c:pt idx="2655">
                  <c:v>0.10058</c:v>
                </c:pt>
                <c:pt idx="2656">
                  <c:v>0.10087</c:v>
                </c:pt>
                <c:pt idx="2657">
                  <c:v>0.10059</c:v>
                </c:pt>
                <c:pt idx="2658">
                  <c:v>0.10001</c:v>
                </c:pt>
                <c:pt idx="2659">
                  <c:v>9.9580000000000002E-2</c:v>
                </c:pt>
                <c:pt idx="2660">
                  <c:v>9.962E-2</c:v>
                </c:pt>
                <c:pt idx="2661">
                  <c:v>0.1002</c:v>
                </c:pt>
                <c:pt idx="2662">
                  <c:v>0.10065</c:v>
                </c:pt>
                <c:pt idx="2663">
                  <c:v>0.10082000000000001</c:v>
                </c:pt>
                <c:pt idx="2664">
                  <c:v>0.10108</c:v>
                </c:pt>
                <c:pt idx="2665">
                  <c:v>0.10034</c:v>
                </c:pt>
                <c:pt idx="2666">
                  <c:v>0.10007000000000001</c:v>
                </c:pt>
                <c:pt idx="2667">
                  <c:v>0.1</c:v>
                </c:pt>
                <c:pt idx="2668">
                  <c:v>0.10026</c:v>
                </c:pt>
                <c:pt idx="2669">
                  <c:v>0.1002</c:v>
                </c:pt>
                <c:pt idx="2670">
                  <c:v>0.1003</c:v>
                </c:pt>
                <c:pt idx="2671">
                  <c:v>0.10082000000000001</c:v>
                </c:pt>
                <c:pt idx="2672">
                  <c:v>0.10037</c:v>
                </c:pt>
                <c:pt idx="2673">
                  <c:v>9.9909999999999999E-2</c:v>
                </c:pt>
                <c:pt idx="2674">
                  <c:v>9.9699999999999997E-2</c:v>
                </c:pt>
                <c:pt idx="2675">
                  <c:v>9.9909999999999999E-2</c:v>
                </c:pt>
                <c:pt idx="2676">
                  <c:v>9.9930000000000005E-2</c:v>
                </c:pt>
                <c:pt idx="2677">
                  <c:v>0.10023</c:v>
                </c:pt>
                <c:pt idx="2678">
                  <c:v>0.10059999999999999</c:v>
                </c:pt>
                <c:pt idx="2679">
                  <c:v>0.10045999999999999</c:v>
                </c:pt>
                <c:pt idx="2680">
                  <c:v>0.10034999999999999</c:v>
                </c:pt>
                <c:pt idx="2681">
                  <c:v>0.10004</c:v>
                </c:pt>
                <c:pt idx="2682">
                  <c:v>0.10027</c:v>
                </c:pt>
                <c:pt idx="2683">
                  <c:v>0.1002</c:v>
                </c:pt>
                <c:pt idx="2684">
                  <c:v>0.1</c:v>
                </c:pt>
                <c:pt idx="2685">
                  <c:v>9.9820000000000006E-2</c:v>
                </c:pt>
                <c:pt idx="2686">
                  <c:v>9.9589999999999998E-2</c:v>
                </c:pt>
                <c:pt idx="2687">
                  <c:v>9.9669999999999995E-2</c:v>
                </c:pt>
                <c:pt idx="2688">
                  <c:v>0.10037</c:v>
                </c:pt>
                <c:pt idx="2689">
                  <c:v>0.10077999999999999</c:v>
                </c:pt>
                <c:pt idx="2690">
                  <c:v>0.10052</c:v>
                </c:pt>
                <c:pt idx="2691">
                  <c:v>9.9890000000000007E-2</c:v>
                </c:pt>
                <c:pt idx="2692">
                  <c:v>9.9449999999999997E-2</c:v>
                </c:pt>
                <c:pt idx="2693">
                  <c:v>0.10001</c:v>
                </c:pt>
                <c:pt idx="2694">
                  <c:v>9.9940000000000001E-2</c:v>
                </c:pt>
                <c:pt idx="2695">
                  <c:v>9.9650000000000002E-2</c:v>
                </c:pt>
                <c:pt idx="2696">
                  <c:v>9.9449999999999997E-2</c:v>
                </c:pt>
                <c:pt idx="2697">
                  <c:v>9.9320000000000006E-2</c:v>
                </c:pt>
                <c:pt idx="2698">
                  <c:v>0.10031</c:v>
                </c:pt>
                <c:pt idx="2699">
                  <c:v>0.10036</c:v>
                </c:pt>
                <c:pt idx="2700">
                  <c:v>0.10012</c:v>
                </c:pt>
                <c:pt idx="2701">
                  <c:v>9.987E-2</c:v>
                </c:pt>
                <c:pt idx="2702">
                  <c:v>0.10008</c:v>
                </c:pt>
                <c:pt idx="2703">
                  <c:v>0.10052</c:v>
                </c:pt>
                <c:pt idx="2704">
                  <c:v>0.10055</c:v>
                </c:pt>
                <c:pt idx="2705">
                  <c:v>0.10057000000000001</c:v>
                </c:pt>
                <c:pt idx="2706">
                  <c:v>9.9570000000000006E-2</c:v>
                </c:pt>
                <c:pt idx="2707">
                  <c:v>9.9580000000000002E-2</c:v>
                </c:pt>
                <c:pt idx="2708">
                  <c:v>9.9440000000000001E-2</c:v>
                </c:pt>
                <c:pt idx="2709">
                  <c:v>0.10057000000000001</c:v>
                </c:pt>
                <c:pt idx="2710">
                  <c:v>0.10041</c:v>
                </c:pt>
                <c:pt idx="2711">
                  <c:v>0.10012</c:v>
                </c:pt>
                <c:pt idx="2712">
                  <c:v>0.10019</c:v>
                </c:pt>
                <c:pt idx="2713">
                  <c:v>9.9500000000000005E-2</c:v>
                </c:pt>
                <c:pt idx="2714">
                  <c:v>0.10002</c:v>
                </c:pt>
                <c:pt idx="2715">
                  <c:v>0.10026</c:v>
                </c:pt>
                <c:pt idx="2716">
                  <c:v>0.1002</c:v>
                </c:pt>
                <c:pt idx="2717">
                  <c:v>9.9900000000000003E-2</c:v>
                </c:pt>
                <c:pt idx="2718">
                  <c:v>0.10015</c:v>
                </c:pt>
                <c:pt idx="2719">
                  <c:v>9.9879999999999997E-2</c:v>
                </c:pt>
                <c:pt idx="2720">
                  <c:v>0.10004</c:v>
                </c:pt>
                <c:pt idx="2721">
                  <c:v>0.10009</c:v>
                </c:pt>
                <c:pt idx="2722">
                  <c:v>9.9949999999999997E-2</c:v>
                </c:pt>
                <c:pt idx="2723">
                  <c:v>0.10018000000000001</c:v>
                </c:pt>
                <c:pt idx="2724">
                  <c:v>9.9849999999999994E-2</c:v>
                </c:pt>
                <c:pt idx="2725">
                  <c:v>9.9919999999999995E-2</c:v>
                </c:pt>
                <c:pt idx="2726">
                  <c:v>9.9640000000000006E-2</c:v>
                </c:pt>
                <c:pt idx="2727">
                  <c:v>9.937E-2</c:v>
                </c:pt>
                <c:pt idx="2728">
                  <c:v>9.9599999999999994E-2</c:v>
                </c:pt>
                <c:pt idx="2729">
                  <c:v>9.9949999999999997E-2</c:v>
                </c:pt>
                <c:pt idx="2730">
                  <c:v>0.10041</c:v>
                </c:pt>
                <c:pt idx="2731">
                  <c:v>0.10002</c:v>
                </c:pt>
                <c:pt idx="2732">
                  <c:v>9.9909999999999999E-2</c:v>
                </c:pt>
                <c:pt idx="2733">
                  <c:v>9.9430000000000004E-2</c:v>
                </c:pt>
                <c:pt idx="2734">
                  <c:v>9.9239999999999995E-2</c:v>
                </c:pt>
                <c:pt idx="2735">
                  <c:v>9.9519999999999997E-2</c:v>
                </c:pt>
                <c:pt idx="2736">
                  <c:v>9.9570000000000006E-2</c:v>
                </c:pt>
                <c:pt idx="2737">
                  <c:v>0.10001</c:v>
                </c:pt>
                <c:pt idx="2738">
                  <c:v>9.9849999999999994E-2</c:v>
                </c:pt>
                <c:pt idx="2739">
                  <c:v>9.9779999999999994E-2</c:v>
                </c:pt>
                <c:pt idx="2740">
                  <c:v>9.9979999999999999E-2</c:v>
                </c:pt>
                <c:pt idx="2741">
                  <c:v>0.1004</c:v>
                </c:pt>
                <c:pt idx="2742">
                  <c:v>9.9729999999999999E-2</c:v>
                </c:pt>
                <c:pt idx="2743">
                  <c:v>9.9760000000000001E-2</c:v>
                </c:pt>
                <c:pt idx="2744">
                  <c:v>9.9989999999999996E-2</c:v>
                </c:pt>
                <c:pt idx="2745">
                  <c:v>0.10052999999999999</c:v>
                </c:pt>
                <c:pt idx="2746">
                  <c:v>0.10063</c:v>
                </c:pt>
                <c:pt idx="2747">
                  <c:v>9.9790000000000004E-2</c:v>
                </c:pt>
                <c:pt idx="2748">
                  <c:v>9.9559999999999996E-2</c:v>
                </c:pt>
                <c:pt idx="2749">
                  <c:v>9.9809999999999996E-2</c:v>
                </c:pt>
                <c:pt idx="2750">
                  <c:v>0.10050000000000001</c:v>
                </c:pt>
                <c:pt idx="2751">
                  <c:v>0.10079</c:v>
                </c:pt>
                <c:pt idx="2752">
                  <c:v>0.10063999999999999</c:v>
                </c:pt>
                <c:pt idx="2753">
                  <c:v>9.9720000000000003E-2</c:v>
                </c:pt>
                <c:pt idx="2754">
                  <c:v>9.9540000000000003E-2</c:v>
                </c:pt>
                <c:pt idx="2755">
                  <c:v>9.9669999999999995E-2</c:v>
                </c:pt>
                <c:pt idx="2756">
                  <c:v>0.10052999999999999</c:v>
                </c:pt>
                <c:pt idx="2757">
                  <c:v>0.10077999999999999</c:v>
                </c:pt>
                <c:pt idx="2758">
                  <c:v>0.10056</c:v>
                </c:pt>
                <c:pt idx="2759">
                  <c:v>0.10054</c:v>
                </c:pt>
                <c:pt idx="2760">
                  <c:v>9.9959999999999993E-2</c:v>
                </c:pt>
                <c:pt idx="2761">
                  <c:v>9.9419999999999994E-2</c:v>
                </c:pt>
                <c:pt idx="2762">
                  <c:v>9.987E-2</c:v>
                </c:pt>
                <c:pt idx="2763">
                  <c:v>0.10050000000000001</c:v>
                </c:pt>
                <c:pt idx="2764">
                  <c:v>0.1012</c:v>
                </c:pt>
                <c:pt idx="2765">
                  <c:v>0.10059</c:v>
                </c:pt>
                <c:pt idx="2766">
                  <c:v>9.987E-2</c:v>
                </c:pt>
                <c:pt idx="2767">
                  <c:v>9.9559999999999996E-2</c:v>
                </c:pt>
                <c:pt idx="2768">
                  <c:v>9.9659999999999999E-2</c:v>
                </c:pt>
                <c:pt idx="2769">
                  <c:v>0.10038999999999999</c:v>
                </c:pt>
                <c:pt idx="2770">
                  <c:v>0.10048</c:v>
                </c:pt>
                <c:pt idx="2771">
                  <c:v>0.10027999999999999</c:v>
                </c:pt>
                <c:pt idx="2772">
                  <c:v>0.10001</c:v>
                </c:pt>
                <c:pt idx="2773">
                  <c:v>9.937E-2</c:v>
                </c:pt>
                <c:pt idx="2774">
                  <c:v>9.9769999999999998E-2</c:v>
                </c:pt>
                <c:pt idx="2775">
                  <c:v>0.10011</c:v>
                </c:pt>
                <c:pt idx="2776">
                  <c:v>0.10057000000000001</c:v>
                </c:pt>
                <c:pt idx="2777">
                  <c:v>0.10020999999999999</c:v>
                </c:pt>
                <c:pt idx="2778">
                  <c:v>9.9879999999999997E-2</c:v>
                </c:pt>
                <c:pt idx="2779">
                  <c:v>9.9390000000000006E-2</c:v>
                </c:pt>
                <c:pt idx="2780">
                  <c:v>9.9610000000000004E-2</c:v>
                </c:pt>
                <c:pt idx="2781">
                  <c:v>0.10049</c:v>
                </c:pt>
                <c:pt idx="2782">
                  <c:v>0.10012</c:v>
                </c:pt>
                <c:pt idx="2783">
                  <c:v>9.987E-2</c:v>
                </c:pt>
                <c:pt idx="2784">
                  <c:v>9.9949999999999997E-2</c:v>
                </c:pt>
                <c:pt idx="2785">
                  <c:v>9.9890000000000007E-2</c:v>
                </c:pt>
                <c:pt idx="2786">
                  <c:v>0.10033</c:v>
                </c:pt>
                <c:pt idx="2787">
                  <c:v>9.9659999999999999E-2</c:v>
                </c:pt>
                <c:pt idx="2788">
                  <c:v>9.9199999999999997E-2</c:v>
                </c:pt>
                <c:pt idx="2789">
                  <c:v>9.9650000000000002E-2</c:v>
                </c:pt>
                <c:pt idx="2790">
                  <c:v>0.10009999999999999</c:v>
                </c:pt>
                <c:pt idx="2791">
                  <c:v>0.10069</c:v>
                </c:pt>
                <c:pt idx="2792">
                  <c:v>0.10057000000000001</c:v>
                </c:pt>
                <c:pt idx="2793">
                  <c:v>0.10068000000000001</c:v>
                </c:pt>
                <c:pt idx="2794">
                  <c:v>0.10022</c:v>
                </c:pt>
                <c:pt idx="2795">
                  <c:v>9.9279999999999993E-2</c:v>
                </c:pt>
                <c:pt idx="2796">
                  <c:v>9.9489999999999995E-2</c:v>
                </c:pt>
                <c:pt idx="2797">
                  <c:v>9.9970000000000003E-2</c:v>
                </c:pt>
                <c:pt idx="2798">
                  <c:v>0.10077999999999999</c:v>
                </c:pt>
                <c:pt idx="2799">
                  <c:v>0.10123</c:v>
                </c:pt>
                <c:pt idx="2800">
                  <c:v>0.10074</c:v>
                </c:pt>
                <c:pt idx="2801">
                  <c:v>9.9559999999999996E-2</c:v>
                </c:pt>
                <c:pt idx="2802">
                  <c:v>9.9159999999999998E-2</c:v>
                </c:pt>
                <c:pt idx="2803">
                  <c:v>9.9379999999999996E-2</c:v>
                </c:pt>
                <c:pt idx="2804">
                  <c:v>9.9739999999999995E-2</c:v>
                </c:pt>
                <c:pt idx="2805">
                  <c:v>0.10133</c:v>
                </c:pt>
                <c:pt idx="2806">
                  <c:v>0.10199999999999999</c:v>
                </c:pt>
                <c:pt idx="2807">
                  <c:v>0.10088</c:v>
                </c:pt>
                <c:pt idx="2808">
                  <c:v>9.9460000000000007E-2</c:v>
                </c:pt>
                <c:pt idx="2809">
                  <c:v>9.9460000000000007E-2</c:v>
                </c:pt>
                <c:pt idx="2810">
                  <c:v>9.9500000000000005E-2</c:v>
                </c:pt>
                <c:pt idx="2811">
                  <c:v>0.10041</c:v>
                </c:pt>
                <c:pt idx="2812">
                  <c:v>0.10084</c:v>
                </c:pt>
                <c:pt idx="2813">
                  <c:v>0.10091</c:v>
                </c:pt>
                <c:pt idx="2814">
                  <c:v>0.10034999999999999</c:v>
                </c:pt>
                <c:pt idx="2815">
                  <c:v>9.9519999999999997E-2</c:v>
                </c:pt>
                <c:pt idx="2816">
                  <c:v>9.9379999999999996E-2</c:v>
                </c:pt>
                <c:pt idx="2817">
                  <c:v>9.9830000000000002E-2</c:v>
                </c:pt>
                <c:pt idx="2818">
                  <c:v>0.10027999999999999</c:v>
                </c:pt>
                <c:pt idx="2819">
                  <c:v>0.10052</c:v>
                </c:pt>
                <c:pt idx="2820">
                  <c:v>0.10022</c:v>
                </c:pt>
                <c:pt idx="2821">
                  <c:v>9.987E-2</c:v>
                </c:pt>
                <c:pt idx="2822">
                  <c:v>9.9650000000000002E-2</c:v>
                </c:pt>
                <c:pt idx="2823">
                  <c:v>9.9919999999999995E-2</c:v>
                </c:pt>
                <c:pt idx="2824">
                  <c:v>9.9890000000000007E-2</c:v>
                </c:pt>
                <c:pt idx="2825">
                  <c:v>9.987E-2</c:v>
                </c:pt>
                <c:pt idx="2826">
                  <c:v>9.9900000000000003E-2</c:v>
                </c:pt>
                <c:pt idx="2827">
                  <c:v>0.10004</c:v>
                </c:pt>
                <c:pt idx="2828">
                  <c:v>9.9879999999999997E-2</c:v>
                </c:pt>
                <c:pt idx="2829">
                  <c:v>9.9599999999999994E-2</c:v>
                </c:pt>
                <c:pt idx="2830">
                  <c:v>9.9629999999999996E-2</c:v>
                </c:pt>
                <c:pt idx="2831">
                  <c:v>9.9820000000000006E-2</c:v>
                </c:pt>
                <c:pt idx="2832">
                  <c:v>9.9909999999999999E-2</c:v>
                </c:pt>
                <c:pt idx="2833">
                  <c:v>9.9890000000000007E-2</c:v>
                </c:pt>
                <c:pt idx="2834">
                  <c:v>9.9930000000000005E-2</c:v>
                </c:pt>
                <c:pt idx="2835">
                  <c:v>9.9519999999999997E-2</c:v>
                </c:pt>
                <c:pt idx="2836">
                  <c:v>9.9479999999999999E-2</c:v>
                </c:pt>
                <c:pt idx="2837">
                  <c:v>9.9589999999999998E-2</c:v>
                </c:pt>
                <c:pt idx="2838">
                  <c:v>0.10006</c:v>
                </c:pt>
                <c:pt idx="2839">
                  <c:v>0.10008</c:v>
                </c:pt>
                <c:pt idx="2840">
                  <c:v>9.9979999999999999E-2</c:v>
                </c:pt>
                <c:pt idx="2841">
                  <c:v>9.9460000000000007E-2</c:v>
                </c:pt>
                <c:pt idx="2842">
                  <c:v>9.8919999999999994E-2</c:v>
                </c:pt>
                <c:pt idx="2843">
                  <c:v>9.9290000000000003E-2</c:v>
                </c:pt>
                <c:pt idx="2844">
                  <c:v>9.9709999999999993E-2</c:v>
                </c:pt>
                <c:pt idx="2845">
                  <c:v>0.10063</c:v>
                </c:pt>
                <c:pt idx="2846">
                  <c:v>0.10038999999999999</c:v>
                </c:pt>
                <c:pt idx="2847">
                  <c:v>0.10019</c:v>
                </c:pt>
                <c:pt idx="2848">
                  <c:v>9.9529999999999993E-2</c:v>
                </c:pt>
                <c:pt idx="2849">
                  <c:v>9.9849999999999994E-2</c:v>
                </c:pt>
                <c:pt idx="2850">
                  <c:v>0.1003</c:v>
                </c:pt>
                <c:pt idx="2851">
                  <c:v>9.9959999999999993E-2</c:v>
                </c:pt>
                <c:pt idx="2852">
                  <c:v>0.10002999999999999</c:v>
                </c:pt>
                <c:pt idx="2853">
                  <c:v>9.987E-2</c:v>
                </c:pt>
                <c:pt idx="2854">
                  <c:v>9.9680000000000005E-2</c:v>
                </c:pt>
                <c:pt idx="2855">
                  <c:v>0.1</c:v>
                </c:pt>
                <c:pt idx="2856">
                  <c:v>0.10019</c:v>
                </c:pt>
                <c:pt idx="2857">
                  <c:v>0.10033</c:v>
                </c:pt>
                <c:pt idx="2858">
                  <c:v>0.10017</c:v>
                </c:pt>
                <c:pt idx="2859">
                  <c:v>9.9400000000000002E-2</c:v>
                </c:pt>
                <c:pt idx="2860">
                  <c:v>9.9150000000000002E-2</c:v>
                </c:pt>
                <c:pt idx="2861">
                  <c:v>9.9650000000000002E-2</c:v>
                </c:pt>
                <c:pt idx="2862">
                  <c:v>0.10005</c:v>
                </c:pt>
                <c:pt idx="2863">
                  <c:v>0.10002999999999999</c:v>
                </c:pt>
                <c:pt idx="2864">
                  <c:v>0.10026</c:v>
                </c:pt>
                <c:pt idx="2865">
                  <c:v>9.9890000000000007E-2</c:v>
                </c:pt>
                <c:pt idx="2866">
                  <c:v>0.10005</c:v>
                </c:pt>
                <c:pt idx="2867">
                  <c:v>0.10002999999999999</c:v>
                </c:pt>
                <c:pt idx="2868">
                  <c:v>0.10026</c:v>
                </c:pt>
                <c:pt idx="2869">
                  <c:v>0.10029</c:v>
                </c:pt>
                <c:pt idx="2870">
                  <c:v>0.10027</c:v>
                </c:pt>
                <c:pt idx="2871">
                  <c:v>9.9809999999999996E-2</c:v>
                </c:pt>
                <c:pt idx="2872">
                  <c:v>9.9629999999999996E-2</c:v>
                </c:pt>
                <c:pt idx="2873">
                  <c:v>9.9909999999999999E-2</c:v>
                </c:pt>
                <c:pt idx="2874">
                  <c:v>0.10050000000000001</c:v>
                </c:pt>
                <c:pt idx="2875">
                  <c:v>0.10084</c:v>
                </c:pt>
                <c:pt idx="2876">
                  <c:v>0.10032000000000001</c:v>
                </c:pt>
                <c:pt idx="2877">
                  <c:v>0.10008</c:v>
                </c:pt>
                <c:pt idx="2878">
                  <c:v>9.9599999999999994E-2</c:v>
                </c:pt>
                <c:pt idx="2879">
                  <c:v>9.9580000000000002E-2</c:v>
                </c:pt>
                <c:pt idx="2880">
                  <c:v>0.10012</c:v>
                </c:pt>
                <c:pt idx="2881">
                  <c:v>0.10027</c:v>
                </c:pt>
                <c:pt idx="2882">
                  <c:v>0.10063999999999999</c:v>
                </c:pt>
                <c:pt idx="2883">
                  <c:v>0.10027999999999999</c:v>
                </c:pt>
                <c:pt idx="2884">
                  <c:v>9.9669999999999995E-2</c:v>
                </c:pt>
                <c:pt idx="2885">
                  <c:v>9.9440000000000001E-2</c:v>
                </c:pt>
                <c:pt idx="2886">
                  <c:v>9.9400000000000002E-2</c:v>
                </c:pt>
                <c:pt idx="2887">
                  <c:v>0.10006</c:v>
                </c:pt>
                <c:pt idx="2888">
                  <c:v>0.10045999999999999</c:v>
                </c:pt>
                <c:pt idx="2889">
                  <c:v>0.10027</c:v>
                </c:pt>
                <c:pt idx="2890">
                  <c:v>0.10009999999999999</c:v>
                </c:pt>
                <c:pt idx="2891">
                  <c:v>9.987E-2</c:v>
                </c:pt>
                <c:pt idx="2892">
                  <c:v>9.9699999999999997E-2</c:v>
                </c:pt>
                <c:pt idx="2893">
                  <c:v>9.9760000000000001E-2</c:v>
                </c:pt>
                <c:pt idx="2894">
                  <c:v>9.9739999999999995E-2</c:v>
                </c:pt>
                <c:pt idx="2895">
                  <c:v>9.9610000000000004E-2</c:v>
                </c:pt>
                <c:pt idx="2896">
                  <c:v>9.9830000000000002E-2</c:v>
                </c:pt>
                <c:pt idx="2897">
                  <c:v>9.9540000000000003E-2</c:v>
                </c:pt>
                <c:pt idx="2898">
                  <c:v>9.9559999999999996E-2</c:v>
                </c:pt>
                <c:pt idx="2899">
                  <c:v>9.9890000000000007E-2</c:v>
                </c:pt>
                <c:pt idx="2900">
                  <c:v>0.1004</c:v>
                </c:pt>
                <c:pt idx="2901">
                  <c:v>0.1002</c:v>
                </c:pt>
                <c:pt idx="2902">
                  <c:v>0.1002</c:v>
                </c:pt>
                <c:pt idx="2903">
                  <c:v>9.962E-2</c:v>
                </c:pt>
                <c:pt idx="2904">
                  <c:v>9.9220000000000003E-2</c:v>
                </c:pt>
                <c:pt idx="2905">
                  <c:v>9.9610000000000004E-2</c:v>
                </c:pt>
                <c:pt idx="2906">
                  <c:v>9.9949999999999997E-2</c:v>
                </c:pt>
                <c:pt idx="2907">
                  <c:v>0.10056</c:v>
                </c:pt>
                <c:pt idx="2908">
                  <c:v>0.10043000000000001</c:v>
                </c:pt>
                <c:pt idx="2909">
                  <c:v>9.9769999999999998E-2</c:v>
                </c:pt>
                <c:pt idx="2910">
                  <c:v>9.9820000000000006E-2</c:v>
                </c:pt>
                <c:pt idx="2911">
                  <c:v>9.987E-2</c:v>
                </c:pt>
                <c:pt idx="2912">
                  <c:v>0.10045</c:v>
                </c:pt>
                <c:pt idx="2913">
                  <c:v>9.9949999999999997E-2</c:v>
                </c:pt>
                <c:pt idx="2914">
                  <c:v>0.10006</c:v>
                </c:pt>
                <c:pt idx="2915">
                  <c:v>9.9690000000000001E-2</c:v>
                </c:pt>
                <c:pt idx="2916">
                  <c:v>9.9750000000000005E-2</c:v>
                </c:pt>
                <c:pt idx="2917">
                  <c:v>9.9699999999999997E-2</c:v>
                </c:pt>
                <c:pt idx="2918">
                  <c:v>9.955E-2</c:v>
                </c:pt>
                <c:pt idx="2919">
                  <c:v>9.9959999999999993E-2</c:v>
                </c:pt>
                <c:pt idx="2920">
                  <c:v>0.10048</c:v>
                </c:pt>
                <c:pt idx="2921">
                  <c:v>0.10088999999999999</c:v>
                </c:pt>
                <c:pt idx="2922">
                  <c:v>0.10066</c:v>
                </c:pt>
                <c:pt idx="2923">
                  <c:v>9.9769999999999998E-2</c:v>
                </c:pt>
                <c:pt idx="2924">
                  <c:v>9.9299999999999999E-2</c:v>
                </c:pt>
                <c:pt idx="2925">
                  <c:v>0.10008</c:v>
                </c:pt>
                <c:pt idx="2926">
                  <c:v>0.10033</c:v>
                </c:pt>
                <c:pt idx="2927">
                  <c:v>0.10042</c:v>
                </c:pt>
                <c:pt idx="2928">
                  <c:v>0.10025000000000001</c:v>
                </c:pt>
                <c:pt idx="2929">
                  <c:v>0.1</c:v>
                </c:pt>
                <c:pt idx="2930">
                  <c:v>9.9680000000000005E-2</c:v>
                </c:pt>
                <c:pt idx="2931">
                  <c:v>9.9940000000000001E-2</c:v>
                </c:pt>
                <c:pt idx="2932">
                  <c:v>0.10038</c:v>
                </c:pt>
                <c:pt idx="2933">
                  <c:v>0.10038999999999999</c:v>
                </c:pt>
                <c:pt idx="2934">
                  <c:v>0.10051</c:v>
                </c:pt>
                <c:pt idx="2935">
                  <c:v>0.10042</c:v>
                </c:pt>
                <c:pt idx="2936">
                  <c:v>9.9680000000000005E-2</c:v>
                </c:pt>
                <c:pt idx="2937">
                  <c:v>9.9629999999999996E-2</c:v>
                </c:pt>
                <c:pt idx="2938">
                  <c:v>0.10007000000000001</c:v>
                </c:pt>
                <c:pt idx="2939">
                  <c:v>9.9949999999999997E-2</c:v>
                </c:pt>
                <c:pt idx="2940">
                  <c:v>0.10011</c:v>
                </c:pt>
                <c:pt idx="2941">
                  <c:v>0.10063999999999999</c:v>
                </c:pt>
                <c:pt idx="2942">
                  <c:v>0.10067</c:v>
                </c:pt>
                <c:pt idx="2943">
                  <c:v>0.1004</c:v>
                </c:pt>
                <c:pt idx="2944">
                  <c:v>9.9720000000000003E-2</c:v>
                </c:pt>
                <c:pt idx="2945">
                  <c:v>9.9750000000000005E-2</c:v>
                </c:pt>
                <c:pt idx="2946">
                  <c:v>0.10020999999999999</c:v>
                </c:pt>
                <c:pt idx="2947">
                  <c:v>0.10022</c:v>
                </c:pt>
                <c:pt idx="2948">
                  <c:v>0.10088</c:v>
                </c:pt>
                <c:pt idx="2949">
                  <c:v>0.10026</c:v>
                </c:pt>
                <c:pt idx="2950">
                  <c:v>0.10002999999999999</c:v>
                </c:pt>
                <c:pt idx="2951">
                  <c:v>9.9979999999999999E-2</c:v>
                </c:pt>
                <c:pt idx="2952">
                  <c:v>0.10018000000000001</c:v>
                </c:pt>
                <c:pt idx="2953">
                  <c:v>9.9640000000000006E-2</c:v>
                </c:pt>
                <c:pt idx="2954">
                  <c:v>0.10009</c:v>
                </c:pt>
                <c:pt idx="2955">
                  <c:v>9.9629999999999996E-2</c:v>
                </c:pt>
                <c:pt idx="2956">
                  <c:v>0.10004</c:v>
                </c:pt>
                <c:pt idx="2957">
                  <c:v>0.10075000000000001</c:v>
                </c:pt>
                <c:pt idx="2958">
                  <c:v>0.10048</c:v>
                </c:pt>
                <c:pt idx="2959">
                  <c:v>0.10045999999999999</c:v>
                </c:pt>
                <c:pt idx="2960">
                  <c:v>9.9720000000000003E-2</c:v>
                </c:pt>
                <c:pt idx="2961">
                  <c:v>9.9460000000000007E-2</c:v>
                </c:pt>
                <c:pt idx="2962">
                  <c:v>9.9529999999999993E-2</c:v>
                </c:pt>
                <c:pt idx="2963">
                  <c:v>0.10009</c:v>
                </c:pt>
                <c:pt idx="2964">
                  <c:v>0.10004</c:v>
                </c:pt>
                <c:pt idx="2965">
                  <c:v>0.10011</c:v>
                </c:pt>
                <c:pt idx="2966">
                  <c:v>0.10029</c:v>
                </c:pt>
                <c:pt idx="2967">
                  <c:v>0.10006</c:v>
                </c:pt>
                <c:pt idx="2968">
                  <c:v>0.1002</c:v>
                </c:pt>
                <c:pt idx="2969">
                  <c:v>9.9919999999999995E-2</c:v>
                </c:pt>
                <c:pt idx="2970">
                  <c:v>9.9519999999999997E-2</c:v>
                </c:pt>
                <c:pt idx="2971">
                  <c:v>9.9449999999999997E-2</c:v>
                </c:pt>
                <c:pt idx="2972">
                  <c:v>9.9879999999999997E-2</c:v>
                </c:pt>
                <c:pt idx="2973">
                  <c:v>0.1003</c:v>
                </c:pt>
                <c:pt idx="2974">
                  <c:v>0.10027999999999999</c:v>
                </c:pt>
                <c:pt idx="2975">
                  <c:v>0.10004</c:v>
                </c:pt>
                <c:pt idx="2976">
                  <c:v>9.9250000000000005E-2</c:v>
                </c:pt>
                <c:pt idx="2977">
                  <c:v>9.9440000000000001E-2</c:v>
                </c:pt>
                <c:pt idx="2978">
                  <c:v>9.9750000000000005E-2</c:v>
                </c:pt>
                <c:pt idx="2979">
                  <c:v>0.10029</c:v>
                </c:pt>
                <c:pt idx="2980">
                  <c:v>0.10017</c:v>
                </c:pt>
                <c:pt idx="2981">
                  <c:v>9.9890000000000007E-2</c:v>
                </c:pt>
                <c:pt idx="2982">
                  <c:v>9.9830000000000002E-2</c:v>
                </c:pt>
                <c:pt idx="2983">
                  <c:v>9.9510000000000001E-2</c:v>
                </c:pt>
                <c:pt idx="2984">
                  <c:v>9.9900000000000003E-2</c:v>
                </c:pt>
                <c:pt idx="2985">
                  <c:v>9.9839999999999998E-2</c:v>
                </c:pt>
                <c:pt idx="2986">
                  <c:v>0.10006</c:v>
                </c:pt>
                <c:pt idx="2987">
                  <c:v>9.9650000000000002E-2</c:v>
                </c:pt>
                <c:pt idx="2988">
                  <c:v>9.9320000000000006E-2</c:v>
                </c:pt>
                <c:pt idx="2989">
                  <c:v>9.9169999999999994E-2</c:v>
                </c:pt>
                <c:pt idx="2990">
                  <c:v>9.9690000000000001E-2</c:v>
                </c:pt>
                <c:pt idx="2991">
                  <c:v>0.1003</c:v>
                </c:pt>
                <c:pt idx="2992">
                  <c:v>0.1003</c:v>
                </c:pt>
                <c:pt idx="2993">
                  <c:v>9.9959999999999993E-2</c:v>
                </c:pt>
                <c:pt idx="2994">
                  <c:v>0.10002999999999999</c:v>
                </c:pt>
                <c:pt idx="2995">
                  <c:v>9.9970000000000003E-2</c:v>
                </c:pt>
                <c:pt idx="2996">
                  <c:v>9.9570000000000006E-2</c:v>
                </c:pt>
                <c:pt idx="2997">
                  <c:v>9.9260000000000001E-2</c:v>
                </c:pt>
                <c:pt idx="2998">
                  <c:v>9.9279999999999993E-2</c:v>
                </c:pt>
                <c:pt idx="2999">
                  <c:v>9.9860000000000004E-2</c:v>
                </c:pt>
                <c:pt idx="3000">
                  <c:v>0.10027999999999999</c:v>
                </c:pt>
                <c:pt idx="3001">
                  <c:v>0.10059</c:v>
                </c:pt>
                <c:pt idx="3002">
                  <c:v>0.10016</c:v>
                </c:pt>
                <c:pt idx="3003">
                  <c:v>9.9690000000000001E-2</c:v>
                </c:pt>
                <c:pt idx="3004">
                  <c:v>9.9769999999999998E-2</c:v>
                </c:pt>
                <c:pt idx="3005">
                  <c:v>0.10006</c:v>
                </c:pt>
                <c:pt idx="3006">
                  <c:v>0.10036</c:v>
                </c:pt>
                <c:pt idx="3007">
                  <c:v>0.10063999999999999</c:v>
                </c:pt>
                <c:pt idx="3008">
                  <c:v>0.10106</c:v>
                </c:pt>
                <c:pt idx="3009">
                  <c:v>0.10002</c:v>
                </c:pt>
                <c:pt idx="3010">
                  <c:v>9.9680000000000005E-2</c:v>
                </c:pt>
                <c:pt idx="3011">
                  <c:v>9.9900000000000003E-2</c:v>
                </c:pt>
                <c:pt idx="3012">
                  <c:v>9.9970000000000003E-2</c:v>
                </c:pt>
                <c:pt idx="3013">
                  <c:v>0.10012</c:v>
                </c:pt>
                <c:pt idx="3014">
                  <c:v>0.10052</c:v>
                </c:pt>
                <c:pt idx="3015">
                  <c:v>0.10093000000000001</c:v>
                </c:pt>
                <c:pt idx="3016">
                  <c:v>0.10004</c:v>
                </c:pt>
                <c:pt idx="3017">
                  <c:v>9.9540000000000003E-2</c:v>
                </c:pt>
                <c:pt idx="3018">
                  <c:v>9.9580000000000002E-2</c:v>
                </c:pt>
                <c:pt idx="3019">
                  <c:v>0.10009</c:v>
                </c:pt>
                <c:pt idx="3020">
                  <c:v>0.10069</c:v>
                </c:pt>
                <c:pt idx="3021">
                  <c:v>0.10031</c:v>
                </c:pt>
                <c:pt idx="3022">
                  <c:v>0.10045</c:v>
                </c:pt>
                <c:pt idx="3023">
                  <c:v>9.9430000000000004E-2</c:v>
                </c:pt>
                <c:pt idx="3024">
                  <c:v>9.9470000000000003E-2</c:v>
                </c:pt>
                <c:pt idx="3025">
                  <c:v>9.9849999999999994E-2</c:v>
                </c:pt>
                <c:pt idx="3026">
                  <c:v>0.10068000000000001</c:v>
                </c:pt>
                <c:pt idx="3027">
                  <c:v>0.10106999999999999</c:v>
                </c:pt>
                <c:pt idx="3028">
                  <c:v>0.10057000000000001</c:v>
                </c:pt>
                <c:pt idx="3029">
                  <c:v>9.9640000000000006E-2</c:v>
                </c:pt>
                <c:pt idx="3030">
                  <c:v>9.9080000000000001E-2</c:v>
                </c:pt>
                <c:pt idx="3031">
                  <c:v>9.9279999999999993E-2</c:v>
                </c:pt>
                <c:pt idx="3032">
                  <c:v>0.1004</c:v>
                </c:pt>
                <c:pt idx="3033">
                  <c:v>0.10116</c:v>
                </c:pt>
                <c:pt idx="3034">
                  <c:v>0.10088999999999999</c:v>
                </c:pt>
                <c:pt idx="3035">
                  <c:v>0.10026</c:v>
                </c:pt>
                <c:pt idx="3036">
                  <c:v>9.9559999999999996E-2</c:v>
                </c:pt>
                <c:pt idx="3037">
                  <c:v>9.962E-2</c:v>
                </c:pt>
                <c:pt idx="3038">
                  <c:v>9.9720000000000003E-2</c:v>
                </c:pt>
                <c:pt idx="3039">
                  <c:v>0.10041</c:v>
                </c:pt>
                <c:pt idx="3040">
                  <c:v>0.1004</c:v>
                </c:pt>
                <c:pt idx="3041">
                  <c:v>0.10006</c:v>
                </c:pt>
                <c:pt idx="3042">
                  <c:v>9.9930000000000005E-2</c:v>
                </c:pt>
                <c:pt idx="3043">
                  <c:v>0.1002</c:v>
                </c:pt>
                <c:pt idx="3044">
                  <c:v>0.10043000000000001</c:v>
                </c:pt>
                <c:pt idx="3045">
                  <c:v>0.10034</c:v>
                </c:pt>
                <c:pt idx="3046">
                  <c:v>9.9809999999999996E-2</c:v>
                </c:pt>
                <c:pt idx="3047">
                  <c:v>9.9959999999999993E-2</c:v>
                </c:pt>
                <c:pt idx="3048">
                  <c:v>0.10024</c:v>
                </c:pt>
                <c:pt idx="3049">
                  <c:v>0.10016</c:v>
                </c:pt>
                <c:pt idx="3050">
                  <c:v>0.10004</c:v>
                </c:pt>
                <c:pt idx="3051">
                  <c:v>9.9460000000000007E-2</c:v>
                </c:pt>
                <c:pt idx="3052">
                  <c:v>9.9650000000000002E-2</c:v>
                </c:pt>
                <c:pt idx="3053">
                  <c:v>9.9959999999999993E-2</c:v>
                </c:pt>
                <c:pt idx="3054">
                  <c:v>0.1002</c:v>
                </c:pt>
                <c:pt idx="3055">
                  <c:v>9.9879999999999997E-2</c:v>
                </c:pt>
                <c:pt idx="3056">
                  <c:v>9.9830000000000002E-2</c:v>
                </c:pt>
                <c:pt idx="3057">
                  <c:v>9.9959999999999993E-2</c:v>
                </c:pt>
                <c:pt idx="3058">
                  <c:v>9.9879999999999997E-2</c:v>
                </c:pt>
                <c:pt idx="3059">
                  <c:v>0.10038</c:v>
                </c:pt>
                <c:pt idx="3060">
                  <c:v>0.10031</c:v>
                </c:pt>
                <c:pt idx="3061">
                  <c:v>9.9890000000000007E-2</c:v>
                </c:pt>
                <c:pt idx="3062">
                  <c:v>0.10002</c:v>
                </c:pt>
                <c:pt idx="3063">
                  <c:v>9.9979999999999999E-2</c:v>
                </c:pt>
                <c:pt idx="3064">
                  <c:v>0.10020999999999999</c:v>
                </c:pt>
                <c:pt idx="3065">
                  <c:v>9.9900000000000003E-2</c:v>
                </c:pt>
                <c:pt idx="3066">
                  <c:v>9.9690000000000001E-2</c:v>
                </c:pt>
                <c:pt idx="3067">
                  <c:v>9.962E-2</c:v>
                </c:pt>
                <c:pt idx="3068">
                  <c:v>9.9769999999999998E-2</c:v>
                </c:pt>
                <c:pt idx="3069">
                  <c:v>0.10055</c:v>
                </c:pt>
                <c:pt idx="3070">
                  <c:v>0.10059</c:v>
                </c:pt>
                <c:pt idx="3071">
                  <c:v>9.9900000000000003E-2</c:v>
                </c:pt>
                <c:pt idx="3072">
                  <c:v>9.9220000000000003E-2</c:v>
                </c:pt>
                <c:pt idx="3073">
                  <c:v>9.962E-2</c:v>
                </c:pt>
                <c:pt idx="3074">
                  <c:v>9.9879999999999997E-2</c:v>
                </c:pt>
                <c:pt idx="3075">
                  <c:v>0.10002</c:v>
                </c:pt>
                <c:pt idx="3076">
                  <c:v>0.10034</c:v>
                </c:pt>
                <c:pt idx="3077">
                  <c:v>0.10020999999999999</c:v>
                </c:pt>
                <c:pt idx="3078">
                  <c:v>9.9890000000000007E-2</c:v>
                </c:pt>
                <c:pt idx="3079">
                  <c:v>9.9820000000000006E-2</c:v>
                </c:pt>
                <c:pt idx="3080">
                  <c:v>9.9779999999999994E-2</c:v>
                </c:pt>
                <c:pt idx="3081">
                  <c:v>0.10014000000000001</c:v>
                </c:pt>
                <c:pt idx="3082">
                  <c:v>0.10022</c:v>
                </c:pt>
                <c:pt idx="3083">
                  <c:v>9.9610000000000004E-2</c:v>
                </c:pt>
                <c:pt idx="3084">
                  <c:v>9.9510000000000001E-2</c:v>
                </c:pt>
                <c:pt idx="3085">
                  <c:v>0.10002999999999999</c:v>
                </c:pt>
                <c:pt idx="3086">
                  <c:v>9.9809999999999996E-2</c:v>
                </c:pt>
                <c:pt idx="3087">
                  <c:v>0.10018000000000001</c:v>
                </c:pt>
                <c:pt idx="3088">
                  <c:v>0.10022</c:v>
                </c:pt>
                <c:pt idx="3089">
                  <c:v>0.10015</c:v>
                </c:pt>
                <c:pt idx="3090">
                  <c:v>0.10002999999999999</c:v>
                </c:pt>
                <c:pt idx="3091">
                  <c:v>0.10008</c:v>
                </c:pt>
                <c:pt idx="3092">
                  <c:v>0.10013</c:v>
                </c:pt>
                <c:pt idx="3093">
                  <c:v>0.10002999999999999</c:v>
                </c:pt>
                <c:pt idx="3094">
                  <c:v>9.9959999999999993E-2</c:v>
                </c:pt>
                <c:pt idx="3095">
                  <c:v>9.9949999999999997E-2</c:v>
                </c:pt>
                <c:pt idx="3096">
                  <c:v>0.10052999999999999</c:v>
                </c:pt>
                <c:pt idx="3097">
                  <c:v>0.10041</c:v>
                </c:pt>
                <c:pt idx="3098">
                  <c:v>0.10047</c:v>
                </c:pt>
                <c:pt idx="3099">
                  <c:v>9.9879999999999997E-2</c:v>
                </c:pt>
                <c:pt idx="3100">
                  <c:v>0.10020999999999999</c:v>
                </c:pt>
                <c:pt idx="3101">
                  <c:v>0.10051</c:v>
                </c:pt>
                <c:pt idx="3102">
                  <c:v>0.10009</c:v>
                </c:pt>
                <c:pt idx="3103">
                  <c:v>0.10019</c:v>
                </c:pt>
                <c:pt idx="3104">
                  <c:v>0.10006</c:v>
                </c:pt>
                <c:pt idx="3105">
                  <c:v>9.9860000000000004E-2</c:v>
                </c:pt>
                <c:pt idx="3106">
                  <c:v>0.10027</c:v>
                </c:pt>
                <c:pt idx="3107">
                  <c:v>0.10072</c:v>
                </c:pt>
                <c:pt idx="3108">
                  <c:v>0.10051</c:v>
                </c:pt>
                <c:pt idx="3109">
                  <c:v>0.10047</c:v>
                </c:pt>
                <c:pt idx="3110">
                  <c:v>0.10029</c:v>
                </c:pt>
                <c:pt idx="3111">
                  <c:v>0.10009</c:v>
                </c:pt>
                <c:pt idx="3112">
                  <c:v>0.10038999999999999</c:v>
                </c:pt>
                <c:pt idx="3113">
                  <c:v>0.10052999999999999</c:v>
                </c:pt>
                <c:pt idx="3114">
                  <c:v>0.10045999999999999</c:v>
                </c:pt>
                <c:pt idx="3115">
                  <c:v>9.9959999999999993E-2</c:v>
                </c:pt>
                <c:pt idx="3116">
                  <c:v>9.9430000000000004E-2</c:v>
                </c:pt>
                <c:pt idx="3117">
                  <c:v>0.10042</c:v>
                </c:pt>
                <c:pt idx="3118">
                  <c:v>0.10027</c:v>
                </c:pt>
                <c:pt idx="3119">
                  <c:v>0.1002</c:v>
                </c:pt>
                <c:pt idx="3120">
                  <c:v>9.9909999999999999E-2</c:v>
                </c:pt>
                <c:pt idx="3121">
                  <c:v>9.9669999999999995E-2</c:v>
                </c:pt>
                <c:pt idx="3122">
                  <c:v>9.987E-2</c:v>
                </c:pt>
                <c:pt idx="3123">
                  <c:v>0.10038999999999999</c:v>
                </c:pt>
                <c:pt idx="3124">
                  <c:v>0.10011</c:v>
                </c:pt>
                <c:pt idx="3125">
                  <c:v>9.987E-2</c:v>
                </c:pt>
                <c:pt idx="3126">
                  <c:v>9.9720000000000003E-2</c:v>
                </c:pt>
                <c:pt idx="3127">
                  <c:v>9.9699999999999997E-2</c:v>
                </c:pt>
                <c:pt idx="3128">
                  <c:v>9.9879999999999997E-2</c:v>
                </c:pt>
                <c:pt idx="3129">
                  <c:v>9.9809999999999996E-2</c:v>
                </c:pt>
                <c:pt idx="3130">
                  <c:v>9.9699999999999997E-2</c:v>
                </c:pt>
                <c:pt idx="3131">
                  <c:v>9.9239999999999995E-2</c:v>
                </c:pt>
                <c:pt idx="3132">
                  <c:v>9.9720000000000003E-2</c:v>
                </c:pt>
                <c:pt idx="3133">
                  <c:v>0.10009999999999999</c:v>
                </c:pt>
                <c:pt idx="3134">
                  <c:v>0.10018000000000001</c:v>
                </c:pt>
                <c:pt idx="3135">
                  <c:v>9.9839999999999998E-2</c:v>
                </c:pt>
                <c:pt idx="3136">
                  <c:v>9.9790000000000004E-2</c:v>
                </c:pt>
                <c:pt idx="3137">
                  <c:v>9.9650000000000002E-2</c:v>
                </c:pt>
                <c:pt idx="3138">
                  <c:v>9.9110000000000004E-2</c:v>
                </c:pt>
                <c:pt idx="3139">
                  <c:v>0.10017</c:v>
                </c:pt>
                <c:pt idx="3140">
                  <c:v>9.9779999999999994E-2</c:v>
                </c:pt>
                <c:pt idx="3141">
                  <c:v>9.9970000000000003E-2</c:v>
                </c:pt>
                <c:pt idx="3142">
                  <c:v>9.9720000000000003E-2</c:v>
                </c:pt>
                <c:pt idx="3143">
                  <c:v>9.9269999999999997E-2</c:v>
                </c:pt>
                <c:pt idx="3144">
                  <c:v>9.9400000000000002E-2</c:v>
                </c:pt>
                <c:pt idx="3145">
                  <c:v>9.9900000000000003E-2</c:v>
                </c:pt>
                <c:pt idx="3146">
                  <c:v>0.10002999999999999</c:v>
                </c:pt>
                <c:pt idx="3147">
                  <c:v>9.9470000000000003E-2</c:v>
                </c:pt>
                <c:pt idx="3148">
                  <c:v>9.9830000000000002E-2</c:v>
                </c:pt>
                <c:pt idx="3149">
                  <c:v>0.10025000000000001</c:v>
                </c:pt>
                <c:pt idx="3150">
                  <c:v>0.10025000000000001</c:v>
                </c:pt>
                <c:pt idx="3151">
                  <c:v>9.9830000000000002E-2</c:v>
                </c:pt>
                <c:pt idx="3152">
                  <c:v>9.9610000000000004E-2</c:v>
                </c:pt>
                <c:pt idx="3153">
                  <c:v>9.9309999999999996E-2</c:v>
                </c:pt>
                <c:pt idx="3154">
                  <c:v>9.9390000000000006E-2</c:v>
                </c:pt>
                <c:pt idx="3155">
                  <c:v>9.955E-2</c:v>
                </c:pt>
                <c:pt idx="3156">
                  <c:v>9.9559999999999996E-2</c:v>
                </c:pt>
                <c:pt idx="3157">
                  <c:v>0.10025000000000001</c:v>
                </c:pt>
                <c:pt idx="3158">
                  <c:v>0.10016</c:v>
                </c:pt>
                <c:pt idx="3159">
                  <c:v>9.9989999999999996E-2</c:v>
                </c:pt>
                <c:pt idx="3160">
                  <c:v>9.9909999999999999E-2</c:v>
                </c:pt>
                <c:pt idx="3161">
                  <c:v>9.9940000000000001E-2</c:v>
                </c:pt>
                <c:pt idx="3162">
                  <c:v>9.9360000000000004E-2</c:v>
                </c:pt>
                <c:pt idx="3163">
                  <c:v>9.9809999999999996E-2</c:v>
                </c:pt>
                <c:pt idx="3164">
                  <c:v>0.10027999999999999</c:v>
                </c:pt>
                <c:pt idx="3165">
                  <c:v>0.10023</c:v>
                </c:pt>
                <c:pt idx="3166">
                  <c:v>0.10029</c:v>
                </c:pt>
                <c:pt idx="3167">
                  <c:v>9.9610000000000004E-2</c:v>
                </c:pt>
                <c:pt idx="3168">
                  <c:v>9.9290000000000003E-2</c:v>
                </c:pt>
                <c:pt idx="3169">
                  <c:v>0.10002999999999999</c:v>
                </c:pt>
                <c:pt idx="3170">
                  <c:v>0.10016</c:v>
                </c:pt>
                <c:pt idx="3171">
                  <c:v>0.10043000000000001</c:v>
                </c:pt>
                <c:pt idx="3172">
                  <c:v>0.10031</c:v>
                </c:pt>
                <c:pt idx="3173">
                  <c:v>9.9680000000000005E-2</c:v>
                </c:pt>
                <c:pt idx="3174">
                  <c:v>9.9379999999999996E-2</c:v>
                </c:pt>
                <c:pt idx="3175">
                  <c:v>9.9909999999999999E-2</c:v>
                </c:pt>
                <c:pt idx="3176">
                  <c:v>9.9930000000000005E-2</c:v>
                </c:pt>
                <c:pt idx="3177">
                  <c:v>9.9909999999999999E-2</c:v>
                </c:pt>
                <c:pt idx="3178">
                  <c:v>0.10006</c:v>
                </c:pt>
                <c:pt idx="3179">
                  <c:v>9.9640000000000006E-2</c:v>
                </c:pt>
                <c:pt idx="3180">
                  <c:v>9.9820000000000006E-2</c:v>
                </c:pt>
                <c:pt idx="3181">
                  <c:v>0.10076</c:v>
                </c:pt>
                <c:pt idx="3182">
                  <c:v>0.10063</c:v>
                </c:pt>
                <c:pt idx="3183">
                  <c:v>9.9720000000000003E-2</c:v>
                </c:pt>
                <c:pt idx="3184">
                  <c:v>9.9460000000000007E-2</c:v>
                </c:pt>
                <c:pt idx="3185">
                  <c:v>9.9519999999999997E-2</c:v>
                </c:pt>
                <c:pt idx="3186">
                  <c:v>0.10012</c:v>
                </c:pt>
                <c:pt idx="3187">
                  <c:v>0.10152</c:v>
                </c:pt>
                <c:pt idx="3188">
                  <c:v>0.1011</c:v>
                </c:pt>
                <c:pt idx="3189">
                  <c:v>0.10017</c:v>
                </c:pt>
                <c:pt idx="3190">
                  <c:v>9.9769999999999998E-2</c:v>
                </c:pt>
                <c:pt idx="3191">
                  <c:v>9.9510000000000001E-2</c:v>
                </c:pt>
                <c:pt idx="3192">
                  <c:v>9.9680000000000005E-2</c:v>
                </c:pt>
                <c:pt idx="3193">
                  <c:v>0.10044</c:v>
                </c:pt>
                <c:pt idx="3194">
                  <c:v>0.10070999999999999</c:v>
                </c:pt>
                <c:pt idx="3195">
                  <c:v>0.10038</c:v>
                </c:pt>
                <c:pt idx="3196">
                  <c:v>0.10014000000000001</c:v>
                </c:pt>
                <c:pt idx="3197">
                  <c:v>9.9860000000000004E-2</c:v>
                </c:pt>
                <c:pt idx="3198">
                  <c:v>9.9360000000000004E-2</c:v>
                </c:pt>
                <c:pt idx="3199">
                  <c:v>9.9599999999999994E-2</c:v>
                </c:pt>
                <c:pt idx="3200">
                  <c:v>0.10143000000000001</c:v>
                </c:pt>
                <c:pt idx="3201">
                  <c:v>0.10111000000000001</c:v>
                </c:pt>
                <c:pt idx="3202">
                  <c:v>0.10082000000000001</c:v>
                </c:pt>
                <c:pt idx="3203">
                  <c:v>9.9659999999999999E-2</c:v>
                </c:pt>
                <c:pt idx="3204">
                  <c:v>9.9529999999999993E-2</c:v>
                </c:pt>
                <c:pt idx="3205">
                  <c:v>9.9379999999999996E-2</c:v>
                </c:pt>
                <c:pt idx="3206">
                  <c:v>0.10102999999999999</c:v>
                </c:pt>
                <c:pt idx="3207">
                  <c:v>0.10172</c:v>
                </c:pt>
                <c:pt idx="3208">
                  <c:v>0.1012</c:v>
                </c:pt>
                <c:pt idx="3209">
                  <c:v>0.10056</c:v>
                </c:pt>
                <c:pt idx="3210">
                  <c:v>9.962E-2</c:v>
                </c:pt>
                <c:pt idx="3211">
                  <c:v>9.9279999999999993E-2</c:v>
                </c:pt>
                <c:pt idx="3212">
                  <c:v>0.10023</c:v>
                </c:pt>
                <c:pt idx="3213">
                  <c:v>0.10026</c:v>
                </c:pt>
                <c:pt idx="3214">
                  <c:v>0.10116</c:v>
                </c:pt>
                <c:pt idx="3215">
                  <c:v>0.10095999999999999</c:v>
                </c:pt>
                <c:pt idx="3216">
                  <c:v>9.9890000000000007E-2</c:v>
                </c:pt>
                <c:pt idx="3217">
                  <c:v>9.9430000000000004E-2</c:v>
                </c:pt>
                <c:pt idx="3218">
                  <c:v>9.9720000000000003E-2</c:v>
                </c:pt>
                <c:pt idx="3219">
                  <c:v>9.9890000000000007E-2</c:v>
                </c:pt>
                <c:pt idx="3220">
                  <c:v>0.10054</c:v>
                </c:pt>
                <c:pt idx="3221">
                  <c:v>0.10127</c:v>
                </c:pt>
                <c:pt idx="3222">
                  <c:v>0.10113</c:v>
                </c:pt>
                <c:pt idx="3223">
                  <c:v>0.10045999999999999</c:v>
                </c:pt>
                <c:pt idx="3224">
                  <c:v>9.9989999999999996E-2</c:v>
                </c:pt>
                <c:pt idx="3225">
                  <c:v>0.10004</c:v>
                </c:pt>
                <c:pt idx="3226">
                  <c:v>0.10027</c:v>
                </c:pt>
                <c:pt idx="3227">
                  <c:v>0.10012</c:v>
                </c:pt>
                <c:pt idx="3228">
                  <c:v>9.9540000000000003E-2</c:v>
                </c:pt>
                <c:pt idx="3229">
                  <c:v>9.9339999999999998E-2</c:v>
                </c:pt>
                <c:pt idx="3230">
                  <c:v>9.9409999999999998E-2</c:v>
                </c:pt>
                <c:pt idx="3231">
                  <c:v>0.10063999999999999</c:v>
                </c:pt>
                <c:pt idx="3232">
                  <c:v>0.1009</c:v>
                </c:pt>
                <c:pt idx="3233">
                  <c:v>0.10026</c:v>
                </c:pt>
                <c:pt idx="3234">
                  <c:v>9.894E-2</c:v>
                </c:pt>
                <c:pt idx="3235">
                  <c:v>9.8780000000000007E-2</c:v>
                </c:pt>
                <c:pt idx="3236">
                  <c:v>9.9970000000000003E-2</c:v>
                </c:pt>
                <c:pt idx="3237">
                  <c:v>9.9570000000000006E-2</c:v>
                </c:pt>
                <c:pt idx="3238">
                  <c:v>9.9580000000000002E-2</c:v>
                </c:pt>
                <c:pt idx="3239">
                  <c:v>9.9809999999999996E-2</c:v>
                </c:pt>
                <c:pt idx="3240">
                  <c:v>0.10012</c:v>
                </c:pt>
                <c:pt idx="3241">
                  <c:v>0.10018000000000001</c:v>
                </c:pt>
                <c:pt idx="3242">
                  <c:v>0.10027</c:v>
                </c:pt>
                <c:pt idx="3243">
                  <c:v>0.1</c:v>
                </c:pt>
                <c:pt idx="3244">
                  <c:v>9.9729999999999999E-2</c:v>
                </c:pt>
                <c:pt idx="3245">
                  <c:v>9.9470000000000003E-2</c:v>
                </c:pt>
                <c:pt idx="3246">
                  <c:v>9.8979999999999999E-2</c:v>
                </c:pt>
                <c:pt idx="3247">
                  <c:v>9.9269999999999997E-2</c:v>
                </c:pt>
                <c:pt idx="3248">
                  <c:v>9.937E-2</c:v>
                </c:pt>
                <c:pt idx="3249">
                  <c:v>0.10001</c:v>
                </c:pt>
                <c:pt idx="3250">
                  <c:v>0.10008</c:v>
                </c:pt>
                <c:pt idx="3251">
                  <c:v>9.9959999999999993E-2</c:v>
                </c:pt>
                <c:pt idx="3252">
                  <c:v>9.9839999999999998E-2</c:v>
                </c:pt>
                <c:pt idx="3253">
                  <c:v>9.9890000000000007E-2</c:v>
                </c:pt>
                <c:pt idx="3254">
                  <c:v>9.9479999999999999E-2</c:v>
                </c:pt>
                <c:pt idx="3255">
                  <c:v>9.9589999999999998E-2</c:v>
                </c:pt>
                <c:pt idx="3256">
                  <c:v>9.9720000000000003E-2</c:v>
                </c:pt>
                <c:pt idx="3257">
                  <c:v>9.9909999999999999E-2</c:v>
                </c:pt>
                <c:pt idx="3258">
                  <c:v>0.10013</c:v>
                </c:pt>
                <c:pt idx="3259">
                  <c:v>9.9809999999999996E-2</c:v>
                </c:pt>
                <c:pt idx="3260">
                  <c:v>9.9879999999999997E-2</c:v>
                </c:pt>
                <c:pt idx="3261">
                  <c:v>9.9979999999999999E-2</c:v>
                </c:pt>
                <c:pt idx="3262">
                  <c:v>0.10026</c:v>
                </c:pt>
                <c:pt idx="3263">
                  <c:v>9.9930000000000005E-2</c:v>
                </c:pt>
                <c:pt idx="3264">
                  <c:v>9.9830000000000002E-2</c:v>
                </c:pt>
                <c:pt idx="3265">
                  <c:v>9.9739999999999995E-2</c:v>
                </c:pt>
                <c:pt idx="3266">
                  <c:v>9.9589999999999998E-2</c:v>
                </c:pt>
                <c:pt idx="3267">
                  <c:v>9.937E-2</c:v>
                </c:pt>
                <c:pt idx="3268">
                  <c:v>9.98E-2</c:v>
                </c:pt>
                <c:pt idx="3269">
                  <c:v>9.9849999999999994E-2</c:v>
                </c:pt>
                <c:pt idx="3270">
                  <c:v>0.10012</c:v>
                </c:pt>
                <c:pt idx="3271">
                  <c:v>0.10033</c:v>
                </c:pt>
                <c:pt idx="3272">
                  <c:v>0.10012</c:v>
                </c:pt>
                <c:pt idx="3273">
                  <c:v>0.10002</c:v>
                </c:pt>
                <c:pt idx="3274">
                  <c:v>0.10029</c:v>
                </c:pt>
                <c:pt idx="3275">
                  <c:v>0.10018000000000001</c:v>
                </c:pt>
                <c:pt idx="3276">
                  <c:v>0.1003</c:v>
                </c:pt>
                <c:pt idx="3277">
                  <c:v>0.10027999999999999</c:v>
                </c:pt>
                <c:pt idx="3278">
                  <c:v>0.10027</c:v>
                </c:pt>
                <c:pt idx="3279">
                  <c:v>9.9989999999999996E-2</c:v>
                </c:pt>
                <c:pt idx="3280">
                  <c:v>9.9589999999999998E-2</c:v>
                </c:pt>
                <c:pt idx="3281">
                  <c:v>9.9239999999999995E-2</c:v>
                </c:pt>
                <c:pt idx="3282">
                  <c:v>9.9470000000000003E-2</c:v>
                </c:pt>
                <c:pt idx="3283">
                  <c:v>0.10002</c:v>
                </c:pt>
                <c:pt idx="3284">
                  <c:v>0.10070999999999999</c:v>
                </c:pt>
                <c:pt idx="3285">
                  <c:v>0.10049</c:v>
                </c:pt>
                <c:pt idx="3286">
                  <c:v>9.9979999999999999E-2</c:v>
                </c:pt>
                <c:pt idx="3287">
                  <c:v>9.9769999999999998E-2</c:v>
                </c:pt>
                <c:pt idx="3288">
                  <c:v>9.9599999999999994E-2</c:v>
                </c:pt>
                <c:pt idx="3289">
                  <c:v>0.10008</c:v>
                </c:pt>
                <c:pt idx="3290">
                  <c:v>0.10011</c:v>
                </c:pt>
                <c:pt idx="3291">
                  <c:v>9.9709999999999993E-2</c:v>
                </c:pt>
                <c:pt idx="3292">
                  <c:v>0.10011</c:v>
                </c:pt>
                <c:pt idx="3293">
                  <c:v>0.10050000000000001</c:v>
                </c:pt>
                <c:pt idx="3294">
                  <c:v>0.10041</c:v>
                </c:pt>
                <c:pt idx="3295">
                  <c:v>9.9900000000000003E-2</c:v>
                </c:pt>
                <c:pt idx="3296">
                  <c:v>9.9729999999999999E-2</c:v>
                </c:pt>
                <c:pt idx="3297">
                  <c:v>9.9379999999999996E-2</c:v>
                </c:pt>
                <c:pt idx="3298">
                  <c:v>0.10015</c:v>
                </c:pt>
                <c:pt idx="3299">
                  <c:v>0.10017</c:v>
                </c:pt>
                <c:pt idx="3300">
                  <c:v>0.10025000000000001</c:v>
                </c:pt>
                <c:pt idx="3301">
                  <c:v>9.9559999999999996E-2</c:v>
                </c:pt>
                <c:pt idx="3302">
                  <c:v>9.919E-2</c:v>
                </c:pt>
                <c:pt idx="3303">
                  <c:v>9.9680000000000005E-2</c:v>
                </c:pt>
                <c:pt idx="3304">
                  <c:v>0.10026</c:v>
                </c:pt>
                <c:pt idx="3305">
                  <c:v>0.1009</c:v>
                </c:pt>
                <c:pt idx="3306">
                  <c:v>0.10038999999999999</c:v>
                </c:pt>
                <c:pt idx="3307">
                  <c:v>9.9290000000000003E-2</c:v>
                </c:pt>
                <c:pt idx="3308">
                  <c:v>9.9320000000000006E-2</c:v>
                </c:pt>
                <c:pt idx="3309">
                  <c:v>9.9449999999999997E-2</c:v>
                </c:pt>
                <c:pt idx="3310">
                  <c:v>0.1003</c:v>
                </c:pt>
                <c:pt idx="3311">
                  <c:v>0.10027999999999999</c:v>
                </c:pt>
                <c:pt idx="3312">
                  <c:v>9.9919999999999995E-2</c:v>
                </c:pt>
                <c:pt idx="3313">
                  <c:v>9.9519999999999997E-2</c:v>
                </c:pt>
                <c:pt idx="3314">
                  <c:v>9.9680000000000005E-2</c:v>
                </c:pt>
                <c:pt idx="3315">
                  <c:v>9.9809999999999996E-2</c:v>
                </c:pt>
                <c:pt idx="3316">
                  <c:v>9.9860000000000004E-2</c:v>
                </c:pt>
                <c:pt idx="3317">
                  <c:v>0.10004</c:v>
                </c:pt>
                <c:pt idx="3318">
                  <c:v>9.9529999999999993E-2</c:v>
                </c:pt>
                <c:pt idx="3319">
                  <c:v>9.9739999999999995E-2</c:v>
                </c:pt>
                <c:pt idx="3320">
                  <c:v>9.9959999999999993E-2</c:v>
                </c:pt>
                <c:pt idx="3321">
                  <c:v>0.10037</c:v>
                </c:pt>
                <c:pt idx="3322">
                  <c:v>9.9879999999999997E-2</c:v>
                </c:pt>
                <c:pt idx="3323">
                  <c:v>9.9640000000000006E-2</c:v>
                </c:pt>
                <c:pt idx="3324">
                  <c:v>9.9330000000000002E-2</c:v>
                </c:pt>
                <c:pt idx="3325">
                  <c:v>9.9460000000000007E-2</c:v>
                </c:pt>
                <c:pt idx="3326">
                  <c:v>9.9400000000000002E-2</c:v>
                </c:pt>
                <c:pt idx="3327">
                  <c:v>9.9699999999999997E-2</c:v>
                </c:pt>
                <c:pt idx="3328">
                  <c:v>0.10031</c:v>
                </c:pt>
                <c:pt idx="3329">
                  <c:v>0.10025000000000001</c:v>
                </c:pt>
                <c:pt idx="3330">
                  <c:v>0.10022</c:v>
                </c:pt>
                <c:pt idx="3331">
                  <c:v>9.9400000000000002E-2</c:v>
                </c:pt>
                <c:pt idx="3332">
                  <c:v>9.9390000000000006E-2</c:v>
                </c:pt>
                <c:pt idx="3333">
                  <c:v>9.987E-2</c:v>
                </c:pt>
                <c:pt idx="3334">
                  <c:v>0.10009999999999999</c:v>
                </c:pt>
                <c:pt idx="3335">
                  <c:v>0.10049</c:v>
                </c:pt>
                <c:pt idx="3336">
                  <c:v>0.1002</c:v>
                </c:pt>
                <c:pt idx="3337">
                  <c:v>9.9979999999999999E-2</c:v>
                </c:pt>
                <c:pt idx="3338">
                  <c:v>9.9390000000000006E-2</c:v>
                </c:pt>
                <c:pt idx="3339">
                  <c:v>9.9860000000000004E-2</c:v>
                </c:pt>
                <c:pt idx="3340">
                  <c:v>0.10023</c:v>
                </c:pt>
                <c:pt idx="3341">
                  <c:v>0.10009999999999999</c:v>
                </c:pt>
                <c:pt idx="3342">
                  <c:v>9.9729999999999999E-2</c:v>
                </c:pt>
                <c:pt idx="3343">
                  <c:v>9.9790000000000004E-2</c:v>
                </c:pt>
                <c:pt idx="3344">
                  <c:v>9.9750000000000005E-2</c:v>
                </c:pt>
                <c:pt idx="3345">
                  <c:v>0.1</c:v>
                </c:pt>
                <c:pt idx="3346">
                  <c:v>0.10038999999999999</c:v>
                </c:pt>
                <c:pt idx="3347">
                  <c:v>0.10013</c:v>
                </c:pt>
                <c:pt idx="3348">
                  <c:v>9.987E-2</c:v>
                </c:pt>
                <c:pt idx="3349">
                  <c:v>9.9650000000000002E-2</c:v>
                </c:pt>
                <c:pt idx="3350">
                  <c:v>9.9750000000000005E-2</c:v>
                </c:pt>
                <c:pt idx="3351">
                  <c:v>9.9739999999999995E-2</c:v>
                </c:pt>
                <c:pt idx="3352">
                  <c:v>0.1002</c:v>
                </c:pt>
                <c:pt idx="3353">
                  <c:v>0.10038</c:v>
                </c:pt>
                <c:pt idx="3354">
                  <c:v>0.10006</c:v>
                </c:pt>
                <c:pt idx="3355">
                  <c:v>9.9779999999999994E-2</c:v>
                </c:pt>
                <c:pt idx="3356">
                  <c:v>9.9709999999999993E-2</c:v>
                </c:pt>
                <c:pt idx="3357">
                  <c:v>9.9750000000000005E-2</c:v>
                </c:pt>
                <c:pt idx="3358">
                  <c:v>0.10008</c:v>
                </c:pt>
                <c:pt idx="3359">
                  <c:v>0.10009999999999999</c:v>
                </c:pt>
                <c:pt idx="3360">
                  <c:v>9.9890000000000007E-2</c:v>
                </c:pt>
                <c:pt idx="3361">
                  <c:v>9.9830000000000002E-2</c:v>
                </c:pt>
                <c:pt idx="3362">
                  <c:v>0.10002999999999999</c:v>
                </c:pt>
                <c:pt idx="3363">
                  <c:v>0.10041</c:v>
                </c:pt>
                <c:pt idx="3364">
                  <c:v>0.10033</c:v>
                </c:pt>
                <c:pt idx="3365">
                  <c:v>0.10018000000000001</c:v>
                </c:pt>
                <c:pt idx="3366">
                  <c:v>0.10045</c:v>
                </c:pt>
                <c:pt idx="3367">
                  <c:v>0.10024</c:v>
                </c:pt>
                <c:pt idx="3368">
                  <c:v>0.10038999999999999</c:v>
                </c:pt>
                <c:pt idx="3369">
                  <c:v>0.10011</c:v>
                </c:pt>
                <c:pt idx="3370">
                  <c:v>0.10026</c:v>
                </c:pt>
                <c:pt idx="3371">
                  <c:v>9.9909999999999999E-2</c:v>
                </c:pt>
                <c:pt idx="3372">
                  <c:v>0.10001</c:v>
                </c:pt>
                <c:pt idx="3373">
                  <c:v>9.9790000000000004E-2</c:v>
                </c:pt>
                <c:pt idx="3374">
                  <c:v>9.9970000000000003E-2</c:v>
                </c:pt>
                <c:pt idx="3375">
                  <c:v>0.10038</c:v>
                </c:pt>
                <c:pt idx="3376">
                  <c:v>0.10013</c:v>
                </c:pt>
                <c:pt idx="3377">
                  <c:v>9.9809999999999996E-2</c:v>
                </c:pt>
                <c:pt idx="3378">
                  <c:v>9.962E-2</c:v>
                </c:pt>
                <c:pt idx="3379">
                  <c:v>9.9830000000000002E-2</c:v>
                </c:pt>
                <c:pt idx="3380">
                  <c:v>0.10029</c:v>
                </c:pt>
                <c:pt idx="3381">
                  <c:v>0.10034999999999999</c:v>
                </c:pt>
                <c:pt idx="3382">
                  <c:v>9.9959999999999993E-2</c:v>
                </c:pt>
                <c:pt idx="3383">
                  <c:v>9.9830000000000002E-2</c:v>
                </c:pt>
                <c:pt idx="3384">
                  <c:v>9.9479999999999999E-2</c:v>
                </c:pt>
                <c:pt idx="3385">
                  <c:v>9.9169999999999994E-2</c:v>
                </c:pt>
                <c:pt idx="3386">
                  <c:v>9.9729999999999999E-2</c:v>
                </c:pt>
                <c:pt idx="3387">
                  <c:v>0.10013</c:v>
                </c:pt>
                <c:pt idx="3388">
                  <c:v>0.10027999999999999</c:v>
                </c:pt>
                <c:pt idx="3389">
                  <c:v>0.1003</c:v>
                </c:pt>
                <c:pt idx="3390">
                  <c:v>9.9940000000000001E-2</c:v>
                </c:pt>
                <c:pt idx="3391">
                  <c:v>9.9750000000000005E-2</c:v>
                </c:pt>
                <c:pt idx="3392">
                  <c:v>9.9220000000000003E-2</c:v>
                </c:pt>
                <c:pt idx="3393">
                  <c:v>0.10043000000000001</c:v>
                </c:pt>
                <c:pt idx="3394">
                  <c:v>0.10057000000000001</c:v>
                </c:pt>
                <c:pt idx="3395">
                  <c:v>0.10083</c:v>
                </c:pt>
                <c:pt idx="3396">
                  <c:v>0.10025000000000001</c:v>
                </c:pt>
                <c:pt idx="3397">
                  <c:v>9.98E-2</c:v>
                </c:pt>
                <c:pt idx="3398">
                  <c:v>9.9949999999999997E-2</c:v>
                </c:pt>
                <c:pt idx="3399">
                  <c:v>0.10014000000000001</c:v>
                </c:pt>
                <c:pt idx="3400">
                  <c:v>0.1004</c:v>
                </c:pt>
                <c:pt idx="3401">
                  <c:v>9.9750000000000005E-2</c:v>
                </c:pt>
                <c:pt idx="3402">
                  <c:v>9.9949999999999997E-2</c:v>
                </c:pt>
                <c:pt idx="3403">
                  <c:v>9.9839999999999998E-2</c:v>
                </c:pt>
                <c:pt idx="3404">
                  <c:v>9.987E-2</c:v>
                </c:pt>
                <c:pt idx="3405">
                  <c:v>0.10018000000000001</c:v>
                </c:pt>
                <c:pt idx="3406">
                  <c:v>0.10029</c:v>
                </c:pt>
                <c:pt idx="3407">
                  <c:v>0.10018000000000001</c:v>
                </c:pt>
                <c:pt idx="3408">
                  <c:v>9.9599999999999994E-2</c:v>
                </c:pt>
                <c:pt idx="3409">
                  <c:v>9.9210000000000007E-2</c:v>
                </c:pt>
                <c:pt idx="3410">
                  <c:v>9.9540000000000003E-2</c:v>
                </c:pt>
                <c:pt idx="3411">
                  <c:v>9.9919999999999995E-2</c:v>
                </c:pt>
                <c:pt idx="3412">
                  <c:v>0.10018000000000001</c:v>
                </c:pt>
                <c:pt idx="3413">
                  <c:v>0.10036</c:v>
                </c:pt>
                <c:pt idx="3414">
                  <c:v>9.9989999999999996E-2</c:v>
                </c:pt>
                <c:pt idx="3415">
                  <c:v>9.9760000000000001E-2</c:v>
                </c:pt>
                <c:pt idx="3416">
                  <c:v>9.9699999999999997E-2</c:v>
                </c:pt>
                <c:pt idx="3417">
                  <c:v>9.9830000000000002E-2</c:v>
                </c:pt>
                <c:pt idx="3418">
                  <c:v>9.98E-2</c:v>
                </c:pt>
                <c:pt idx="3419">
                  <c:v>9.987E-2</c:v>
                </c:pt>
                <c:pt idx="3420">
                  <c:v>0.10024</c:v>
                </c:pt>
                <c:pt idx="3421">
                  <c:v>0.10026</c:v>
                </c:pt>
                <c:pt idx="3422">
                  <c:v>0.10037</c:v>
                </c:pt>
                <c:pt idx="3423">
                  <c:v>0.10014000000000001</c:v>
                </c:pt>
                <c:pt idx="3424">
                  <c:v>9.9739999999999995E-2</c:v>
                </c:pt>
                <c:pt idx="3425">
                  <c:v>9.98E-2</c:v>
                </c:pt>
                <c:pt idx="3426">
                  <c:v>9.9839999999999998E-2</c:v>
                </c:pt>
                <c:pt idx="3427">
                  <c:v>9.9919999999999995E-2</c:v>
                </c:pt>
                <c:pt idx="3428">
                  <c:v>9.9979999999999999E-2</c:v>
                </c:pt>
                <c:pt idx="3429">
                  <c:v>9.9970000000000003E-2</c:v>
                </c:pt>
                <c:pt idx="3430">
                  <c:v>9.9959999999999993E-2</c:v>
                </c:pt>
                <c:pt idx="3431">
                  <c:v>9.9709999999999993E-2</c:v>
                </c:pt>
                <c:pt idx="3432">
                  <c:v>9.9690000000000001E-2</c:v>
                </c:pt>
                <c:pt idx="3433">
                  <c:v>0.10027999999999999</c:v>
                </c:pt>
                <c:pt idx="3434">
                  <c:v>0.10034</c:v>
                </c:pt>
                <c:pt idx="3435">
                  <c:v>0.1</c:v>
                </c:pt>
                <c:pt idx="3436">
                  <c:v>9.9879999999999997E-2</c:v>
                </c:pt>
                <c:pt idx="3437">
                  <c:v>9.9650000000000002E-2</c:v>
                </c:pt>
                <c:pt idx="3438">
                  <c:v>9.9769999999999998E-2</c:v>
                </c:pt>
                <c:pt idx="3439">
                  <c:v>0.10018000000000001</c:v>
                </c:pt>
                <c:pt idx="3440">
                  <c:v>0.1008</c:v>
                </c:pt>
                <c:pt idx="3441">
                  <c:v>0.10063999999999999</c:v>
                </c:pt>
                <c:pt idx="3442">
                  <c:v>9.9949999999999997E-2</c:v>
                </c:pt>
                <c:pt idx="3443">
                  <c:v>9.9320000000000006E-2</c:v>
                </c:pt>
                <c:pt idx="3444">
                  <c:v>9.8989999999999995E-2</c:v>
                </c:pt>
                <c:pt idx="3445">
                  <c:v>9.9779999999999994E-2</c:v>
                </c:pt>
                <c:pt idx="3446">
                  <c:v>0.10085</c:v>
                </c:pt>
                <c:pt idx="3447">
                  <c:v>0.10102</c:v>
                </c:pt>
                <c:pt idx="3448">
                  <c:v>0.10022</c:v>
                </c:pt>
                <c:pt idx="3449">
                  <c:v>9.955E-2</c:v>
                </c:pt>
                <c:pt idx="3450">
                  <c:v>9.9449999999999997E-2</c:v>
                </c:pt>
                <c:pt idx="3451">
                  <c:v>9.9949999999999997E-2</c:v>
                </c:pt>
                <c:pt idx="3452">
                  <c:v>0.10059</c:v>
                </c:pt>
                <c:pt idx="3453">
                  <c:v>0.10034</c:v>
                </c:pt>
                <c:pt idx="3454">
                  <c:v>9.9570000000000006E-2</c:v>
                </c:pt>
                <c:pt idx="3455">
                  <c:v>0.10001</c:v>
                </c:pt>
                <c:pt idx="3456">
                  <c:v>0.10009</c:v>
                </c:pt>
                <c:pt idx="3457">
                  <c:v>0.10029</c:v>
                </c:pt>
                <c:pt idx="3458">
                  <c:v>9.9979999999999999E-2</c:v>
                </c:pt>
                <c:pt idx="3459">
                  <c:v>9.9779999999999994E-2</c:v>
                </c:pt>
                <c:pt idx="3460">
                  <c:v>0.10038</c:v>
                </c:pt>
                <c:pt idx="3461">
                  <c:v>0.10065</c:v>
                </c:pt>
                <c:pt idx="3462">
                  <c:v>0.10049</c:v>
                </c:pt>
                <c:pt idx="3463">
                  <c:v>9.9979999999999999E-2</c:v>
                </c:pt>
                <c:pt idx="3464">
                  <c:v>9.9659999999999999E-2</c:v>
                </c:pt>
                <c:pt idx="3465">
                  <c:v>9.9669999999999995E-2</c:v>
                </c:pt>
                <c:pt idx="3466">
                  <c:v>0.10002999999999999</c:v>
                </c:pt>
                <c:pt idx="3467">
                  <c:v>0.10029</c:v>
                </c:pt>
                <c:pt idx="3468">
                  <c:v>0.10058</c:v>
                </c:pt>
                <c:pt idx="3469">
                  <c:v>9.9959999999999993E-2</c:v>
                </c:pt>
                <c:pt idx="3470">
                  <c:v>9.9599999999999994E-2</c:v>
                </c:pt>
                <c:pt idx="3471">
                  <c:v>9.9309999999999996E-2</c:v>
                </c:pt>
                <c:pt idx="3472">
                  <c:v>9.9930000000000005E-2</c:v>
                </c:pt>
                <c:pt idx="3473">
                  <c:v>0.1004</c:v>
                </c:pt>
                <c:pt idx="3474">
                  <c:v>0.10038999999999999</c:v>
                </c:pt>
                <c:pt idx="3475">
                  <c:v>0.10027999999999999</c:v>
                </c:pt>
                <c:pt idx="3476">
                  <c:v>0.10018000000000001</c:v>
                </c:pt>
                <c:pt idx="3477">
                  <c:v>9.9729999999999999E-2</c:v>
                </c:pt>
                <c:pt idx="3478">
                  <c:v>9.9629999999999996E-2</c:v>
                </c:pt>
                <c:pt idx="3479">
                  <c:v>0.10015</c:v>
                </c:pt>
                <c:pt idx="3480">
                  <c:v>0.1003</c:v>
                </c:pt>
                <c:pt idx="3481">
                  <c:v>0.10041</c:v>
                </c:pt>
                <c:pt idx="3482">
                  <c:v>0.10012</c:v>
                </c:pt>
                <c:pt idx="3483">
                  <c:v>9.9979999999999999E-2</c:v>
                </c:pt>
                <c:pt idx="3484">
                  <c:v>9.9570000000000006E-2</c:v>
                </c:pt>
                <c:pt idx="3485">
                  <c:v>9.9690000000000001E-2</c:v>
                </c:pt>
                <c:pt idx="3486">
                  <c:v>0.10019</c:v>
                </c:pt>
                <c:pt idx="3487">
                  <c:v>0.10012</c:v>
                </c:pt>
                <c:pt idx="3488">
                  <c:v>0.10032000000000001</c:v>
                </c:pt>
                <c:pt idx="3489">
                  <c:v>0.10002999999999999</c:v>
                </c:pt>
                <c:pt idx="3490">
                  <c:v>9.9510000000000001E-2</c:v>
                </c:pt>
                <c:pt idx="3491">
                  <c:v>0.10020999999999999</c:v>
                </c:pt>
                <c:pt idx="3492">
                  <c:v>0.10049</c:v>
                </c:pt>
                <c:pt idx="3493">
                  <c:v>0.10044</c:v>
                </c:pt>
                <c:pt idx="3494">
                  <c:v>0.10009</c:v>
                </c:pt>
                <c:pt idx="3495">
                  <c:v>0.10006</c:v>
                </c:pt>
                <c:pt idx="3496">
                  <c:v>0.10025000000000001</c:v>
                </c:pt>
                <c:pt idx="3497">
                  <c:v>0.10050000000000001</c:v>
                </c:pt>
                <c:pt idx="3498">
                  <c:v>0.10038</c:v>
                </c:pt>
                <c:pt idx="3499">
                  <c:v>0.10041</c:v>
                </c:pt>
                <c:pt idx="3500">
                  <c:v>0.10009</c:v>
                </c:pt>
                <c:pt idx="3501">
                  <c:v>9.9940000000000001E-2</c:v>
                </c:pt>
                <c:pt idx="3502">
                  <c:v>9.9879999999999997E-2</c:v>
                </c:pt>
                <c:pt idx="3503">
                  <c:v>9.9970000000000003E-2</c:v>
                </c:pt>
                <c:pt idx="3504">
                  <c:v>0.10034</c:v>
                </c:pt>
                <c:pt idx="3505">
                  <c:v>0.10061</c:v>
                </c:pt>
                <c:pt idx="3506">
                  <c:v>0.10033</c:v>
                </c:pt>
                <c:pt idx="3507">
                  <c:v>9.9940000000000001E-2</c:v>
                </c:pt>
                <c:pt idx="3508">
                  <c:v>9.9650000000000002E-2</c:v>
                </c:pt>
                <c:pt idx="3509">
                  <c:v>9.9809999999999996E-2</c:v>
                </c:pt>
                <c:pt idx="3510">
                  <c:v>0.1003</c:v>
                </c:pt>
                <c:pt idx="3511">
                  <c:v>0.10006</c:v>
                </c:pt>
                <c:pt idx="3512">
                  <c:v>0.10045</c:v>
                </c:pt>
                <c:pt idx="3513">
                  <c:v>0.10055</c:v>
                </c:pt>
                <c:pt idx="3514">
                  <c:v>0.10050000000000001</c:v>
                </c:pt>
                <c:pt idx="3515">
                  <c:v>9.9860000000000004E-2</c:v>
                </c:pt>
                <c:pt idx="3516">
                  <c:v>9.9739999999999995E-2</c:v>
                </c:pt>
                <c:pt idx="3517">
                  <c:v>9.9919999999999995E-2</c:v>
                </c:pt>
                <c:pt idx="3518">
                  <c:v>0.10061</c:v>
                </c:pt>
                <c:pt idx="3519">
                  <c:v>0.10118000000000001</c:v>
                </c:pt>
                <c:pt idx="3520">
                  <c:v>0.10063</c:v>
                </c:pt>
                <c:pt idx="3521">
                  <c:v>0.10027</c:v>
                </c:pt>
                <c:pt idx="3522">
                  <c:v>9.9699999999999997E-2</c:v>
                </c:pt>
                <c:pt idx="3523">
                  <c:v>0.10017</c:v>
                </c:pt>
                <c:pt idx="3524">
                  <c:v>9.9979999999999999E-2</c:v>
                </c:pt>
                <c:pt idx="3525">
                  <c:v>0.10011</c:v>
                </c:pt>
                <c:pt idx="3526">
                  <c:v>9.9890000000000007E-2</c:v>
                </c:pt>
                <c:pt idx="3527">
                  <c:v>9.9729999999999999E-2</c:v>
                </c:pt>
                <c:pt idx="3528">
                  <c:v>9.98E-2</c:v>
                </c:pt>
                <c:pt idx="3529">
                  <c:v>0.10043000000000001</c:v>
                </c:pt>
                <c:pt idx="3530">
                  <c:v>0.10063</c:v>
                </c:pt>
                <c:pt idx="3531">
                  <c:v>0.10016</c:v>
                </c:pt>
                <c:pt idx="3532">
                  <c:v>0.1</c:v>
                </c:pt>
                <c:pt idx="3533">
                  <c:v>9.9430000000000004E-2</c:v>
                </c:pt>
                <c:pt idx="3534">
                  <c:v>9.9760000000000001E-2</c:v>
                </c:pt>
                <c:pt idx="3535">
                  <c:v>0.10009999999999999</c:v>
                </c:pt>
                <c:pt idx="3536">
                  <c:v>0.10009999999999999</c:v>
                </c:pt>
                <c:pt idx="3537">
                  <c:v>0.10037</c:v>
                </c:pt>
                <c:pt idx="3538">
                  <c:v>0.10002999999999999</c:v>
                </c:pt>
                <c:pt idx="3539">
                  <c:v>9.9930000000000005E-2</c:v>
                </c:pt>
                <c:pt idx="3540">
                  <c:v>9.9879999999999997E-2</c:v>
                </c:pt>
                <c:pt idx="3541">
                  <c:v>9.962E-2</c:v>
                </c:pt>
                <c:pt idx="3542">
                  <c:v>9.9720000000000003E-2</c:v>
                </c:pt>
                <c:pt idx="3543">
                  <c:v>0.10007000000000001</c:v>
                </c:pt>
                <c:pt idx="3544">
                  <c:v>9.9919999999999995E-2</c:v>
                </c:pt>
                <c:pt idx="3545">
                  <c:v>0.1003</c:v>
                </c:pt>
                <c:pt idx="3546">
                  <c:v>0.10009</c:v>
                </c:pt>
                <c:pt idx="3547">
                  <c:v>9.9729999999999999E-2</c:v>
                </c:pt>
                <c:pt idx="3548">
                  <c:v>0.10004</c:v>
                </c:pt>
                <c:pt idx="3549">
                  <c:v>0.10042</c:v>
                </c:pt>
                <c:pt idx="3550">
                  <c:v>0.10091</c:v>
                </c:pt>
                <c:pt idx="3551">
                  <c:v>0.10077999999999999</c:v>
                </c:pt>
                <c:pt idx="3552">
                  <c:v>0.10047</c:v>
                </c:pt>
                <c:pt idx="3553">
                  <c:v>0.10007000000000001</c:v>
                </c:pt>
                <c:pt idx="3554">
                  <c:v>9.962E-2</c:v>
                </c:pt>
                <c:pt idx="3555">
                  <c:v>9.987E-2</c:v>
                </c:pt>
                <c:pt idx="3556">
                  <c:v>9.9900000000000003E-2</c:v>
                </c:pt>
                <c:pt idx="3557">
                  <c:v>0.1004</c:v>
                </c:pt>
                <c:pt idx="3558">
                  <c:v>0.10044</c:v>
                </c:pt>
                <c:pt idx="3559">
                  <c:v>0.10070999999999999</c:v>
                </c:pt>
                <c:pt idx="3560">
                  <c:v>0.10002</c:v>
                </c:pt>
                <c:pt idx="3561">
                  <c:v>9.9890000000000007E-2</c:v>
                </c:pt>
                <c:pt idx="3562">
                  <c:v>9.9669999999999995E-2</c:v>
                </c:pt>
                <c:pt idx="3563">
                  <c:v>9.9909999999999999E-2</c:v>
                </c:pt>
                <c:pt idx="3564">
                  <c:v>0.10002999999999999</c:v>
                </c:pt>
                <c:pt idx="3565">
                  <c:v>0.10020999999999999</c:v>
                </c:pt>
                <c:pt idx="3566">
                  <c:v>9.9820000000000006E-2</c:v>
                </c:pt>
                <c:pt idx="3567">
                  <c:v>0.10015</c:v>
                </c:pt>
                <c:pt idx="3568">
                  <c:v>0.10001</c:v>
                </c:pt>
                <c:pt idx="3569">
                  <c:v>9.9699999999999997E-2</c:v>
                </c:pt>
                <c:pt idx="3570">
                  <c:v>9.9820000000000006E-2</c:v>
                </c:pt>
                <c:pt idx="3571">
                  <c:v>9.9989999999999996E-2</c:v>
                </c:pt>
                <c:pt idx="3572">
                  <c:v>9.9949999999999997E-2</c:v>
                </c:pt>
                <c:pt idx="3573">
                  <c:v>0.10016</c:v>
                </c:pt>
                <c:pt idx="3574">
                  <c:v>9.98E-2</c:v>
                </c:pt>
                <c:pt idx="3575">
                  <c:v>9.9680000000000005E-2</c:v>
                </c:pt>
                <c:pt idx="3576">
                  <c:v>9.9250000000000005E-2</c:v>
                </c:pt>
                <c:pt idx="3577">
                  <c:v>0.10004</c:v>
                </c:pt>
                <c:pt idx="3578">
                  <c:v>0.10016</c:v>
                </c:pt>
                <c:pt idx="3579">
                  <c:v>0.10015</c:v>
                </c:pt>
                <c:pt idx="3580">
                  <c:v>0.1</c:v>
                </c:pt>
                <c:pt idx="3581">
                  <c:v>9.9690000000000001E-2</c:v>
                </c:pt>
                <c:pt idx="3582">
                  <c:v>9.9580000000000002E-2</c:v>
                </c:pt>
                <c:pt idx="3583">
                  <c:v>9.9930000000000005E-2</c:v>
                </c:pt>
                <c:pt idx="3584">
                  <c:v>0.10009</c:v>
                </c:pt>
                <c:pt idx="3585">
                  <c:v>0.10045999999999999</c:v>
                </c:pt>
                <c:pt idx="3586">
                  <c:v>9.9890000000000007E-2</c:v>
                </c:pt>
                <c:pt idx="3587">
                  <c:v>9.9690000000000001E-2</c:v>
                </c:pt>
                <c:pt idx="3588">
                  <c:v>9.9390000000000006E-2</c:v>
                </c:pt>
                <c:pt idx="3589">
                  <c:v>0.10002999999999999</c:v>
                </c:pt>
                <c:pt idx="3590">
                  <c:v>0.1002</c:v>
                </c:pt>
                <c:pt idx="3591">
                  <c:v>0.10068000000000001</c:v>
                </c:pt>
                <c:pt idx="3592">
                  <c:v>0.10041</c:v>
                </c:pt>
                <c:pt idx="3593">
                  <c:v>0.10009999999999999</c:v>
                </c:pt>
                <c:pt idx="3594">
                  <c:v>9.9890000000000007E-2</c:v>
                </c:pt>
                <c:pt idx="3595">
                  <c:v>9.9820000000000006E-2</c:v>
                </c:pt>
                <c:pt idx="3596">
                  <c:v>0.10012</c:v>
                </c:pt>
                <c:pt idx="3597">
                  <c:v>0.10052999999999999</c:v>
                </c:pt>
                <c:pt idx="3598">
                  <c:v>0.10015</c:v>
                </c:pt>
                <c:pt idx="3599">
                  <c:v>9.9720000000000003E-2</c:v>
                </c:pt>
                <c:pt idx="3600">
                  <c:v>0.10008</c:v>
                </c:pt>
                <c:pt idx="3601">
                  <c:v>9.9739999999999995E-2</c:v>
                </c:pt>
                <c:pt idx="3602">
                  <c:v>0.10005</c:v>
                </c:pt>
                <c:pt idx="3603">
                  <c:v>9.9769999999999998E-2</c:v>
                </c:pt>
                <c:pt idx="3604">
                  <c:v>9.9709999999999993E-2</c:v>
                </c:pt>
                <c:pt idx="3605">
                  <c:v>0.1003</c:v>
                </c:pt>
                <c:pt idx="3606">
                  <c:v>0.10050000000000001</c:v>
                </c:pt>
                <c:pt idx="3607">
                  <c:v>0.10034</c:v>
                </c:pt>
                <c:pt idx="3608">
                  <c:v>0.1002</c:v>
                </c:pt>
                <c:pt idx="3609">
                  <c:v>9.9699999999999997E-2</c:v>
                </c:pt>
                <c:pt idx="3610">
                  <c:v>9.9529999999999993E-2</c:v>
                </c:pt>
                <c:pt idx="3611">
                  <c:v>9.9739999999999995E-2</c:v>
                </c:pt>
                <c:pt idx="3612">
                  <c:v>9.9930000000000005E-2</c:v>
                </c:pt>
                <c:pt idx="3613">
                  <c:v>0.10061</c:v>
                </c:pt>
                <c:pt idx="3614">
                  <c:v>0.10020999999999999</c:v>
                </c:pt>
                <c:pt idx="3615">
                  <c:v>9.9500000000000005E-2</c:v>
                </c:pt>
                <c:pt idx="3616">
                  <c:v>9.9260000000000001E-2</c:v>
                </c:pt>
                <c:pt idx="3617">
                  <c:v>9.962E-2</c:v>
                </c:pt>
                <c:pt idx="3618">
                  <c:v>0.10009</c:v>
                </c:pt>
                <c:pt idx="3619">
                  <c:v>9.9989999999999996E-2</c:v>
                </c:pt>
                <c:pt idx="3620">
                  <c:v>9.937E-2</c:v>
                </c:pt>
                <c:pt idx="3621">
                  <c:v>9.9080000000000001E-2</c:v>
                </c:pt>
                <c:pt idx="3622">
                  <c:v>9.9479999999999999E-2</c:v>
                </c:pt>
                <c:pt idx="3623">
                  <c:v>9.9919999999999995E-2</c:v>
                </c:pt>
                <c:pt idx="3624">
                  <c:v>9.9820000000000006E-2</c:v>
                </c:pt>
                <c:pt idx="3625">
                  <c:v>9.9909999999999999E-2</c:v>
                </c:pt>
                <c:pt idx="3626">
                  <c:v>9.9839999999999998E-2</c:v>
                </c:pt>
                <c:pt idx="3627">
                  <c:v>0.10023</c:v>
                </c:pt>
                <c:pt idx="3628">
                  <c:v>0.10020999999999999</c:v>
                </c:pt>
                <c:pt idx="3629">
                  <c:v>9.9989999999999996E-2</c:v>
                </c:pt>
                <c:pt idx="3630">
                  <c:v>9.9379999999999996E-2</c:v>
                </c:pt>
                <c:pt idx="3631">
                  <c:v>9.9790000000000004E-2</c:v>
                </c:pt>
                <c:pt idx="3632">
                  <c:v>0.10062</c:v>
                </c:pt>
                <c:pt idx="3633">
                  <c:v>0.10077</c:v>
                </c:pt>
                <c:pt idx="3634">
                  <c:v>0.10041</c:v>
                </c:pt>
                <c:pt idx="3635">
                  <c:v>9.9260000000000001E-2</c:v>
                </c:pt>
                <c:pt idx="3636">
                  <c:v>9.9309999999999996E-2</c:v>
                </c:pt>
                <c:pt idx="3637">
                  <c:v>9.9540000000000003E-2</c:v>
                </c:pt>
                <c:pt idx="3638">
                  <c:v>0.10029</c:v>
                </c:pt>
                <c:pt idx="3639">
                  <c:v>0.10085</c:v>
                </c:pt>
                <c:pt idx="3640">
                  <c:v>0.10057000000000001</c:v>
                </c:pt>
                <c:pt idx="3641">
                  <c:v>0.1002</c:v>
                </c:pt>
                <c:pt idx="3642">
                  <c:v>9.9729999999999999E-2</c:v>
                </c:pt>
                <c:pt idx="3643">
                  <c:v>9.9599999999999994E-2</c:v>
                </c:pt>
                <c:pt idx="3644">
                  <c:v>9.98E-2</c:v>
                </c:pt>
                <c:pt idx="3645">
                  <c:v>0.10033</c:v>
                </c:pt>
                <c:pt idx="3646">
                  <c:v>0.10055</c:v>
                </c:pt>
                <c:pt idx="3647">
                  <c:v>0.10072</c:v>
                </c:pt>
                <c:pt idx="3648">
                  <c:v>0.10041</c:v>
                </c:pt>
                <c:pt idx="3649">
                  <c:v>9.9839999999999998E-2</c:v>
                </c:pt>
                <c:pt idx="3650">
                  <c:v>9.9010000000000001E-2</c:v>
                </c:pt>
                <c:pt idx="3651">
                  <c:v>9.9790000000000004E-2</c:v>
                </c:pt>
                <c:pt idx="3652">
                  <c:v>0.10044</c:v>
                </c:pt>
                <c:pt idx="3653">
                  <c:v>0.10073</c:v>
                </c:pt>
                <c:pt idx="3654">
                  <c:v>0.10027</c:v>
                </c:pt>
                <c:pt idx="3655">
                  <c:v>0.10005</c:v>
                </c:pt>
                <c:pt idx="3656">
                  <c:v>9.9779999999999994E-2</c:v>
                </c:pt>
                <c:pt idx="3657">
                  <c:v>0.10002</c:v>
                </c:pt>
                <c:pt idx="3658">
                  <c:v>9.98E-2</c:v>
                </c:pt>
                <c:pt idx="3659">
                  <c:v>9.9650000000000002E-2</c:v>
                </c:pt>
                <c:pt idx="3660">
                  <c:v>9.9640000000000006E-2</c:v>
                </c:pt>
                <c:pt idx="3661">
                  <c:v>0.10006</c:v>
                </c:pt>
                <c:pt idx="3662">
                  <c:v>0.1</c:v>
                </c:pt>
                <c:pt idx="3663">
                  <c:v>9.9959999999999993E-2</c:v>
                </c:pt>
                <c:pt idx="3664">
                  <c:v>9.9849999999999994E-2</c:v>
                </c:pt>
                <c:pt idx="3665">
                  <c:v>9.9650000000000002E-2</c:v>
                </c:pt>
                <c:pt idx="3666">
                  <c:v>0.10012</c:v>
                </c:pt>
                <c:pt idx="3667">
                  <c:v>9.9769999999999998E-2</c:v>
                </c:pt>
                <c:pt idx="3668">
                  <c:v>9.9729999999999999E-2</c:v>
                </c:pt>
                <c:pt idx="3669">
                  <c:v>9.9489999999999995E-2</c:v>
                </c:pt>
                <c:pt idx="3670">
                  <c:v>9.937E-2</c:v>
                </c:pt>
                <c:pt idx="3671">
                  <c:v>9.9409999999999998E-2</c:v>
                </c:pt>
                <c:pt idx="3672">
                  <c:v>0.10032000000000001</c:v>
                </c:pt>
                <c:pt idx="3673">
                  <c:v>0.10044</c:v>
                </c:pt>
                <c:pt idx="3674">
                  <c:v>9.9970000000000003E-2</c:v>
                </c:pt>
                <c:pt idx="3675">
                  <c:v>9.9260000000000001E-2</c:v>
                </c:pt>
                <c:pt idx="3676">
                  <c:v>9.9449999999999997E-2</c:v>
                </c:pt>
                <c:pt idx="3677">
                  <c:v>9.9930000000000005E-2</c:v>
                </c:pt>
                <c:pt idx="3678">
                  <c:v>0.10061</c:v>
                </c:pt>
                <c:pt idx="3679">
                  <c:v>0.10069</c:v>
                </c:pt>
                <c:pt idx="3680">
                  <c:v>0.10023</c:v>
                </c:pt>
                <c:pt idx="3681">
                  <c:v>9.9290000000000003E-2</c:v>
                </c:pt>
                <c:pt idx="3682">
                  <c:v>9.8979999999999999E-2</c:v>
                </c:pt>
                <c:pt idx="3683">
                  <c:v>9.9739999999999995E-2</c:v>
                </c:pt>
                <c:pt idx="3684">
                  <c:v>0.10009</c:v>
                </c:pt>
                <c:pt idx="3685">
                  <c:v>0.10066</c:v>
                </c:pt>
                <c:pt idx="3686">
                  <c:v>0.10033</c:v>
                </c:pt>
                <c:pt idx="3687">
                  <c:v>9.987E-2</c:v>
                </c:pt>
                <c:pt idx="3688">
                  <c:v>9.9690000000000001E-2</c:v>
                </c:pt>
                <c:pt idx="3689">
                  <c:v>9.9709999999999993E-2</c:v>
                </c:pt>
                <c:pt idx="3690">
                  <c:v>9.9979999999999999E-2</c:v>
                </c:pt>
                <c:pt idx="3691">
                  <c:v>0.10011</c:v>
                </c:pt>
                <c:pt idx="3692">
                  <c:v>0.10008</c:v>
                </c:pt>
                <c:pt idx="3693">
                  <c:v>9.9959999999999993E-2</c:v>
                </c:pt>
                <c:pt idx="3694">
                  <c:v>0.10029</c:v>
                </c:pt>
                <c:pt idx="3695">
                  <c:v>0.1002</c:v>
                </c:pt>
                <c:pt idx="3696">
                  <c:v>9.9640000000000006E-2</c:v>
                </c:pt>
                <c:pt idx="3697">
                  <c:v>9.9659999999999999E-2</c:v>
                </c:pt>
                <c:pt idx="3698">
                  <c:v>0.10016</c:v>
                </c:pt>
                <c:pt idx="3699">
                  <c:v>0.10034</c:v>
                </c:pt>
                <c:pt idx="3700">
                  <c:v>0.10011</c:v>
                </c:pt>
                <c:pt idx="3701">
                  <c:v>9.9849999999999994E-2</c:v>
                </c:pt>
                <c:pt idx="3702">
                  <c:v>9.9519999999999997E-2</c:v>
                </c:pt>
                <c:pt idx="3703">
                  <c:v>0.10005</c:v>
                </c:pt>
                <c:pt idx="3704">
                  <c:v>0.10024</c:v>
                </c:pt>
                <c:pt idx="3705">
                  <c:v>0.10009</c:v>
                </c:pt>
                <c:pt idx="3706">
                  <c:v>9.9680000000000005E-2</c:v>
                </c:pt>
                <c:pt idx="3707">
                  <c:v>9.9779999999999994E-2</c:v>
                </c:pt>
                <c:pt idx="3708">
                  <c:v>9.9890000000000007E-2</c:v>
                </c:pt>
                <c:pt idx="3709">
                  <c:v>9.987E-2</c:v>
                </c:pt>
                <c:pt idx="3710">
                  <c:v>0.10069</c:v>
                </c:pt>
                <c:pt idx="3711">
                  <c:v>9.9860000000000004E-2</c:v>
                </c:pt>
                <c:pt idx="3712">
                  <c:v>9.9790000000000004E-2</c:v>
                </c:pt>
                <c:pt idx="3713">
                  <c:v>9.9909999999999999E-2</c:v>
                </c:pt>
                <c:pt idx="3714">
                  <c:v>0.10048</c:v>
                </c:pt>
                <c:pt idx="3715">
                  <c:v>0.1008</c:v>
                </c:pt>
                <c:pt idx="3716">
                  <c:v>0.1009</c:v>
                </c:pt>
                <c:pt idx="3717">
                  <c:v>0.10036</c:v>
                </c:pt>
                <c:pt idx="3718">
                  <c:v>9.9540000000000003E-2</c:v>
                </c:pt>
                <c:pt idx="3719">
                  <c:v>9.9229999999999999E-2</c:v>
                </c:pt>
                <c:pt idx="3720">
                  <c:v>0.10019</c:v>
                </c:pt>
                <c:pt idx="3721">
                  <c:v>0.10082000000000001</c:v>
                </c:pt>
                <c:pt idx="3722">
                  <c:v>0.10086000000000001</c:v>
                </c:pt>
                <c:pt idx="3723">
                  <c:v>9.98E-2</c:v>
                </c:pt>
                <c:pt idx="3724">
                  <c:v>9.9000000000000005E-2</c:v>
                </c:pt>
                <c:pt idx="3725">
                  <c:v>9.9030000000000007E-2</c:v>
                </c:pt>
                <c:pt idx="3726">
                  <c:v>9.9750000000000005E-2</c:v>
                </c:pt>
                <c:pt idx="3727">
                  <c:v>0.10074</c:v>
                </c:pt>
                <c:pt idx="3728">
                  <c:v>0.1009</c:v>
                </c:pt>
                <c:pt idx="3729">
                  <c:v>0.10001</c:v>
                </c:pt>
                <c:pt idx="3730">
                  <c:v>9.9830000000000002E-2</c:v>
                </c:pt>
                <c:pt idx="3731">
                  <c:v>9.9739999999999995E-2</c:v>
                </c:pt>
                <c:pt idx="3732">
                  <c:v>9.9669999999999995E-2</c:v>
                </c:pt>
                <c:pt idx="3733">
                  <c:v>9.9900000000000003E-2</c:v>
                </c:pt>
                <c:pt idx="3734">
                  <c:v>0.10058</c:v>
                </c:pt>
                <c:pt idx="3735">
                  <c:v>0.1007</c:v>
                </c:pt>
                <c:pt idx="3736">
                  <c:v>0.10036</c:v>
                </c:pt>
                <c:pt idx="3737">
                  <c:v>0.10038999999999999</c:v>
                </c:pt>
                <c:pt idx="3738">
                  <c:v>9.9970000000000003E-2</c:v>
                </c:pt>
                <c:pt idx="3739">
                  <c:v>9.9949999999999997E-2</c:v>
                </c:pt>
                <c:pt idx="3740">
                  <c:v>9.9949999999999997E-2</c:v>
                </c:pt>
                <c:pt idx="3741">
                  <c:v>0.10020999999999999</c:v>
                </c:pt>
                <c:pt idx="3742">
                  <c:v>0.10038999999999999</c:v>
                </c:pt>
                <c:pt idx="3743">
                  <c:v>0.10018000000000001</c:v>
                </c:pt>
                <c:pt idx="3744">
                  <c:v>9.9860000000000004E-2</c:v>
                </c:pt>
                <c:pt idx="3745">
                  <c:v>9.9720000000000003E-2</c:v>
                </c:pt>
                <c:pt idx="3746">
                  <c:v>0.10008</c:v>
                </c:pt>
                <c:pt idx="3747">
                  <c:v>0.10031</c:v>
                </c:pt>
                <c:pt idx="3748">
                  <c:v>0.10036</c:v>
                </c:pt>
                <c:pt idx="3749">
                  <c:v>0.10013</c:v>
                </c:pt>
                <c:pt idx="3750">
                  <c:v>9.9830000000000002E-2</c:v>
                </c:pt>
                <c:pt idx="3751">
                  <c:v>9.9330000000000002E-2</c:v>
                </c:pt>
                <c:pt idx="3752">
                  <c:v>9.9510000000000001E-2</c:v>
                </c:pt>
                <c:pt idx="3753">
                  <c:v>9.9790000000000004E-2</c:v>
                </c:pt>
                <c:pt idx="3754">
                  <c:v>9.9930000000000005E-2</c:v>
                </c:pt>
                <c:pt idx="3755">
                  <c:v>0.10033</c:v>
                </c:pt>
                <c:pt idx="3756">
                  <c:v>9.9830000000000002E-2</c:v>
                </c:pt>
                <c:pt idx="3757">
                  <c:v>9.9949999999999997E-2</c:v>
                </c:pt>
                <c:pt idx="3758">
                  <c:v>0.10025000000000001</c:v>
                </c:pt>
                <c:pt idx="3759">
                  <c:v>0.10029</c:v>
                </c:pt>
                <c:pt idx="3760">
                  <c:v>9.9729999999999999E-2</c:v>
                </c:pt>
                <c:pt idx="3761">
                  <c:v>9.9479999999999999E-2</c:v>
                </c:pt>
                <c:pt idx="3762">
                  <c:v>9.9589999999999998E-2</c:v>
                </c:pt>
                <c:pt idx="3763">
                  <c:v>9.9890000000000007E-2</c:v>
                </c:pt>
                <c:pt idx="3764">
                  <c:v>0.10016</c:v>
                </c:pt>
                <c:pt idx="3765">
                  <c:v>0.10034999999999999</c:v>
                </c:pt>
                <c:pt idx="3766">
                  <c:v>0.10004</c:v>
                </c:pt>
                <c:pt idx="3767">
                  <c:v>9.9320000000000006E-2</c:v>
                </c:pt>
                <c:pt idx="3768">
                  <c:v>9.9629999999999996E-2</c:v>
                </c:pt>
                <c:pt idx="3769">
                  <c:v>9.9640000000000006E-2</c:v>
                </c:pt>
                <c:pt idx="3770">
                  <c:v>0.10004</c:v>
                </c:pt>
                <c:pt idx="3771">
                  <c:v>0.10031</c:v>
                </c:pt>
                <c:pt idx="3772">
                  <c:v>9.9949999999999997E-2</c:v>
                </c:pt>
                <c:pt idx="3773">
                  <c:v>9.9890000000000007E-2</c:v>
                </c:pt>
                <c:pt idx="3774">
                  <c:v>0.10013</c:v>
                </c:pt>
                <c:pt idx="3775">
                  <c:v>0.10038999999999999</c:v>
                </c:pt>
                <c:pt idx="3776">
                  <c:v>0.10011</c:v>
                </c:pt>
                <c:pt idx="3777">
                  <c:v>9.9779999999999994E-2</c:v>
                </c:pt>
                <c:pt idx="3778">
                  <c:v>9.9320000000000006E-2</c:v>
                </c:pt>
                <c:pt idx="3779">
                  <c:v>9.9409999999999998E-2</c:v>
                </c:pt>
                <c:pt idx="3780">
                  <c:v>0.10033</c:v>
                </c:pt>
                <c:pt idx="3781">
                  <c:v>0.10009999999999999</c:v>
                </c:pt>
                <c:pt idx="3782">
                  <c:v>0.10025000000000001</c:v>
                </c:pt>
                <c:pt idx="3783">
                  <c:v>9.9510000000000001E-2</c:v>
                </c:pt>
                <c:pt idx="3784">
                  <c:v>9.9570000000000006E-2</c:v>
                </c:pt>
                <c:pt idx="3785">
                  <c:v>9.9779999999999994E-2</c:v>
                </c:pt>
                <c:pt idx="3786">
                  <c:v>9.9979999999999999E-2</c:v>
                </c:pt>
                <c:pt idx="3787">
                  <c:v>0.10047</c:v>
                </c:pt>
                <c:pt idx="3788">
                  <c:v>0.10062</c:v>
                </c:pt>
                <c:pt idx="3789">
                  <c:v>0.10012</c:v>
                </c:pt>
                <c:pt idx="3790">
                  <c:v>9.9529999999999993E-2</c:v>
                </c:pt>
                <c:pt idx="3791">
                  <c:v>9.9479999999999999E-2</c:v>
                </c:pt>
                <c:pt idx="3792">
                  <c:v>9.9830000000000002E-2</c:v>
                </c:pt>
                <c:pt idx="3793">
                  <c:v>0.10013</c:v>
                </c:pt>
                <c:pt idx="3794">
                  <c:v>0.10045</c:v>
                </c:pt>
                <c:pt idx="3795">
                  <c:v>0.10001</c:v>
                </c:pt>
                <c:pt idx="3796">
                  <c:v>9.9860000000000004E-2</c:v>
                </c:pt>
                <c:pt idx="3797">
                  <c:v>9.9650000000000002E-2</c:v>
                </c:pt>
                <c:pt idx="3798">
                  <c:v>0.10005</c:v>
                </c:pt>
                <c:pt idx="3799">
                  <c:v>0.10022</c:v>
                </c:pt>
                <c:pt idx="3800">
                  <c:v>0.10018000000000001</c:v>
                </c:pt>
                <c:pt idx="3801">
                  <c:v>9.9760000000000001E-2</c:v>
                </c:pt>
                <c:pt idx="3802">
                  <c:v>9.9849999999999994E-2</c:v>
                </c:pt>
                <c:pt idx="3803">
                  <c:v>9.9080000000000001E-2</c:v>
                </c:pt>
                <c:pt idx="3804">
                  <c:v>9.9419999999999994E-2</c:v>
                </c:pt>
                <c:pt idx="3805">
                  <c:v>9.9720000000000003E-2</c:v>
                </c:pt>
                <c:pt idx="3806">
                  <c:v>0.10004</c:v>
                </c:pt>
                <c:pt idx="3807">
                  <c:v>0.10083</c:v>
                </c:pt>
                <c:pt idx="3808">
                  <c:v>0.1004</c:v>
                </c:pt>
                <c:pt idx="3809">
                  <c:v>9.9849999999999994E-2</c:v>
                </c:pt>
                <c:pt idx="3810">
                  <c:v>9.9449999999999997E-2</c:v>
                </c:pt>
                <c:pt idx="3811">
                  <c:v>9.9779999999999994E-2</c:v>
                </c:pt>
                <c:pt idx="3812">
                  <c:v>0.10008</c:v>
                </c:pt>
                <c:pt idx="3813">
                  <c:v>0.10020999999999999</c:v>
                </c:pt>
                <c:pt idx="3814">
                  <c:v>0.1003</c:v>
                </c:pt>
                <c:pt idx="3815">
                  <c:v>0.10024</c:v>
                </c:pt>
                <c:pt idx="3816">
                  <c:v>9.9970000000000003E-2</c:v>
                </c:pt>
                <c:pt idx="3817">
                  <c:v>9.9760000000000001E-2</c:v>
                </c:pt>
                <c:pt idx="3818">
                  <c:v>9.9940000000000001E-2</c:v>
                </c:pt>
                <c:pt idx="3819">
                  <c:v>0.1003</c:v>
                </c:pt>
                <c:pt idx="3820">
                  <c:v>0.10050000000000001</c:v>
                </c:pt>
                <c:pt idx="3821">
                  <c:v>0.10002</c:v>
                </c:pt>
                <c:pt idx="3822">
                  <c:v>9.9830000000000002E-2</c:v>
                </c:pt>
                <c:pt idx="3823">
                  <c:v>9.9390000000000006E-2</c:v>
                </c:pt>
                <c:pt idx="3824">
                  <c:v>9.9930000000000005E-2</c:v>
                </c:pt>
                <c:pt idx="3825">
                  <c:v>0.10049</c:v>
                </c:pt>
                <c:pt idx="3826">
                  <c:v>0.10082000000000001</c:v>
                </c:pt>
                <c:pt idx="3827">
                  <c:v>0.10023</c:v>
                </c:pt>
                <c:pt idx="3828">
                  <c:v>9.9440000000000001E-2</c:v>
                </c:pt>
                <c:pt idx="3829">
                  <c:v>9.955E-2</c:v>
                </c:pt>
                <c:pt idx="3830">
                  <c:v>9.9970000000000003E-2</c:v>
                </c:pt>
                <c:pt idx="3831">
                  <c:v>0.10019</c:v>
                </c:pt>
                <c:pt idx="3832">
                  <c:v>0.10052</c:v>
                </c:pt>
                <c:pt idx="3833">
                  <c:v>9.9940000000000001E-2</c:v>
                </c:pt>
                <c:pt idx="3834">
                  <c:v>9.9909999999999999E-2</c:v>
                </c:pt>
                <c:pt idx="3835">
                  <c:v>9.9809999999999996E-2</c:v>
                </c:pt>
                <c:pt idx="3836">
                  <c:v>0.10019</c:v>
                </c:pt>
                <c:pt idx="3837">
                  <c:v>0.10019</c:v>
                </c:pt>
                <c:pt idx="3838">
                  <c:v>0.10047</c:v>
                </c:pt>
                <c:pt idx="3839">
                  <c:v>9.9959999999999993E-2</c:v>
                </c:pt>
                <c:pt idx="3840">
                  <c:v>0.10002</c:v>
                </c:pt>
                <c:pt idx="3841">
                  <c:v>0.1002</c:v>
                </c:pt>
                <c:pt idx="3842">
                  <c:v>9.9890000000000007E-2</c:v>
                </c:pt>
                <c:pt idx="3843">
                  <c:v>9.955E-2</c:v>
                </c:pt>
                <c:pt idx="3844">
                  <c:v>9.9030000000000007E-2</c:v>
                </c:pt>
                <c:pt idx="3845">
                  <c:v>9.9589999999999998E-2</c:v>
                </c:pt>
                <c:pt idx="3846">
                  <c:v>9.9879999999999997E-2</c:v>
                </c:pt>
                <c:pt idx="3847">
                  <c:v>0.10015</c:v>
                </c:pt>
                <c:pt idx="3848">
                  <c:v>0.10062</c:v>
                </c:pt>
                <c:pt idx="3849">
                  <c:v>9.9940000000000001E-2</c:v>
                </c:pt>
                <c:pt idx="3850">
                  <c:v>9.9860000000000004E-2</c:v>
                </c:pt>
                <c:pt idx="3851">
                  <c:v>9.9830000000000002E-2</c:v>
                </c:pt>
                <c:pt idx="3852">
                  <c:v>9.9779999999999994E-2</c:v>
                </c:pt>
                <c:pt idx="3853">
                  <c:v>9.9989999999999996E-2</c:v>
                </c:pt>
                <c:pt idx="3854">
                  <c:v>0.10043000000000001</c:v>
                </c:pt>
                <c:pt idx="3855">
                  <c:v>0.10014000000000001</c:v>
                </c:pt>
                <c:pt idx="3856">
                  <c:v>9.98E-2</c:v>
                </c:pt>
                <c:pt idx="3857">
                  <c:v>9.9849999999999994E-2</c:v>
                </c:pt>
                <c:pt idx="3858">
                  <c:v>9.9460000000000007E-2</c:v>
                </c:pt>
                <c:pt idx="3859">
                  <c:v>9.9860000000000004E-2</c:v>
                </c:pt>
                <c:pt idx="3860">
                  <c:v>0.10022</c:v>
                </c:pt>
                <c:pt idx="3861">
                  <c:v>0.10038</c:v>
                </c:pt>
                <c:pt idx="3862">
                  <c:v>9.9809999999999996E-2</c:v>
                </c:pt>
                <c:pt idx="3863">
                  <c:v>9.9510000000000001E-2</c:v>
                </c:pt>
                <c:pt idx="3864">
                  <c:v>9.9580000000000002E-2</c:v>
                </c:pt>
                <c:pt idx="3865">
                  <c:v>0.10012</c:v>
                </c:pt>
                <c:pt idx="3866">
                  <c:v>0.10034999999999999</c:v>
                </c:pt>
                <c:pt idx="3867">
                  <c:v>0.10013</c:v>
                </c:pt>
                <c:pt idx="3868">
                  <c:v>0.10024</c:v>
                </c:pt>
                <c:pt idx="3869">
                  <c:v>9.9750000000000005E-2</c:v>
                </c:pt>
                <c:pt idx="3870">
                  <c:v>0.10011</c:v>
                </c:pt>
                <c:pt idx="3871">
                  <c:v>9.9979999999999999E-2</c:v>
                </c:pt>
                <c:pt idx="3872">
                  <c:v>0.10009999999999999</c:v>
                </c:pt>
                <c:pt idx="3873">
                  <c:v>9.9739999999999995E-2</c:v>
                </c:pt>
                <c:pt idx="3874">
                  <c:v>0.10017</c:v>
                </c:pt>
                <c:pt idx="3875">
                  <c:v>0.10004</c:v>
                </c:pt>
                <c:pt idx="3876">
                  <c:v>9.9860000000000004E-2</c:v>
                </c:pt>
                <c:pt idx="3877">
                  <c:v>9.9820000000000006E-2</c:v>
                </c:pt>
                <c:pt idx="3878">
                  <c:v>0.1002</c:v>
                </c:pt>
                <c:pt idx="3879">
                  <c:v>0.10027</c:v>
                </c:pt>
                <c:pt idx="3880">
                  <c:v>0.10014000000000001</c:v>
                </c:pt>
                <c:pt idx="3881">
                  <c:v>9.9949999999999997E-2</c:v>
                </c:pt>
                <c:pt idx="3882">
                  <c:v>9.9460000000000007E-2</c:v>
                </c:pt>
                <c:pt idx="3883">
                  <c:v>9.9360000000000004E-2</c:v>
                </c:pt>
                <c:pt idx="3884">
                  <c:v>9.9659999999999999E-2</c:v>
                </c:pt>
                <c:pt idx="3885">
                  <c:v>9.98E-2</c:v>
                </c:pt>
                <c:pt idx="3886">
                  <c:v>9.9860000000000004E-2</c:v>
                </c:pt>
                <c:pt idx="3887">
                  <c:v>9.9930000000000005E-2</c:v>
                </c:pt>
                <c:pt idx="3888">
                  <c:v>0.10015</c:v>
                </c:pt>
                <c:pt idx="3889">
                  <c:v>9.9769999999999998E-2</c:v>
                </c:pt>
                <c:pt idx="3890">
                  <c:v>9.9540000000000003E-2</c:v>
                </c:pt>
                <c:pt idx="3891">
                  <c:v>9.9629999999999996E-2</c:v>
                </c:pt>
                <c:pt idx="3892">
                  <c:v>9.9580000000000002E-2</c:v>
                </c:pt>
                <c:pt idx="3893">
                  <c:v>0.1</c:v>
                </c:pt>
                <c:pt idx="3894">
                  <c:v>0.10002999999999999</c:v>
                </c:pt>
                <c:pt idx="3895">
                  <c:v>9.9979999999999999E-2</c:v>
                </c:pt>
                <c:pt idx="3896">
                  <c:v>9.9440000000000001E-2</c:v>
                </c:pt>
                <c:pt idx="3897">
                  <c:v>9.919E-2</c:v>
                </c:pt>
                <c:pt idx="3898">
                  <c:v>9.9470000000000003E-2</c:v>
                </c:pt>
                <c:pt idx="3899">
                  <c:v>0.10024</c:v>
                </c:pt>
                <c:pt idx="3900">
                  <c:v>0.10023</c:v>
                </c:pt>
                <c:pt idx="3901">
                  <c:v>0.10011</c:v>
                </c:pt>
                <c:pt idx="3902">
                  <c:v>0.10004</c:v>
                </c:pt>
                <c:pt idx="3903">
                  <c:v>9.9720000000000003E-2</c:v>
                </c:pt>
                <c:pt idx="3904">
                  <c:v>0.10002</c:v>
                </c:pt>
                <c:pt idx="3905">
                  <c:v>9.9790000000000004E-2</c:v>
                </c:pt>
                <c:pt idx="3906">
                  <c:v>9.9559999999999996E-2</c:v>
                </c:pt>
                <c:pt idx="3907">
                  <c:v>9.9720000000000003E-2</c:v>
                </c:pt>
                <c:pt idx="3908">
                  <c:v>0.10050000000000001</c:v>
                </c:pt>
                <c:pt idx="3909">
                  <c:v>0.10043000000000001</c:v>
                </c:pt>
                <c:pt idx="3910">
                  <c:v>9.9930000000000005E-2</c:v>
                </c:pt>
                <c:pt idx="3911">
                  <c:v>9.9440000000000001E-2</c:v>
                </c:pt>
                <c:pt idx="3912">
                  <c:v>9.9479999999999999E-2</c:v>
                </c:pt>
                <c:pt idx="3913">
                  <c:v>9.9940000000000001E-2</c:v>
                </c:pt>
                <c:pt idx="3914">
                  <c:v>0.10095999999999999</c:v>
                </c:pt>
                <c:pt idx="3915">
                  <c:v>0.10034999999999999</c:v>
                </c:pt>
                <c:pt idx="3916">
                  <c:v>9.987E-2</c:v>
                </c:pt>
                <c:pt idx="3917">
                  <c:v>0.10013</c:v>
                </c:pt>
                <c:pt idx="3918">
                  <c:v>0.10025000000000001</c:v>
                </c:pt>
                <c:pt idx="3919">
                  <c:v>0.10043000000000001</c:v>
                </c:pt>
                <c:pt idx="3920">
                  <c:v>0.10012</c:v>
                </c:pt>
                <c:pt idx="3921">
                  <c:v>9.9669999999999995E-2</c:v>
                </c:pt>
                <c:pt idx="3922">
                  <c:v>9.9979999999999999E-2</c:v>
                </c:pt>
                <c:pt idx="3923">
                  <c:v>9.9979999999999999E-2</c:v>
                </c:pt>
                <c:pt idx="3924">
                  <c:v>0.10023</c:v>
                </c:pt>
                <c:pt idx="3925">
                  <c:v>9.9959999999999993E-2</c:v>
                </c:pt>
                <c:pt idx="3926">
                  <c:v>9.9629999999999996E-2</c:v>
                </c:pt>
                <c:pt idx="3927">
                  <c:v>9.9589999999999998E-2</c:v>
                </c:pt>
                <c:pt idx="3928">
                  <c:v>9.9979999999999999E-2</c:v>
                </c:pt>
                <c:pt idx="3929">
                  <c:v>0.10038</c:v>
                </c:pt>
                <c:pt idx="3930">
                  <c:v>0.10032000000000001</c:v>
                </c:pt>
                <c:pt idx="3931">
                  <c:v>9.9779999999999994E-2</c:v>
                </c:pt>
                <c:pt idx="3932">
                  <c:v>0.10018000000000001</c:v>
                </c:pt>
                <c:pt idx="3933">
                  <c:v>0.10037</c:v>
                </c:pt>
                <c:pt idx="3934">
                  <c:v>9.9809999999999996E-2</c:v>
                </c:pt>
                <c:pt idx="3935">
                  <c:v>0.1</c:v>
                </c:pt>
                <c:pt idx="3936">
                  <c:v>9.9709999999999993E-2</c:v>
                </c:pt>
                <c:pt idx="3937">
                  <c:v>0.10017</c:v>
                </c:pt>
                <c:pt idx="3938">
                  <c:v>0.10077999999999999</c:v>
                </c:pt>
                <c:pt idx="3939">
                  <c:v>0.10034999999999999</c:v>
                </c:pt>
                <c:pt idx="3940">
                  <c:v>9.9930000000000005E-2</c:v>
                </c:pt>
                <c:pt idx="3941">
                  <c:v>9.9940000000000001E-2</c:v>
                </c:pt>
                <c:pt idx="3942">
                  <c:v>9.9720000000000003E-2</c:v>
                </c:pt>
                <c:pt idx="3943">
                  <c:v>9.9790000000000004E-2</c:v>
                </c:pt>
                <c:pt idx="3944">
                  <c:v>0.10029</c:v>
                </c:pt>
                <c:pt idx="3945">
                  <c:v>0.10042</c:v>
                </c:pt>
                <c:pt idx="3946">
                  <c:v>0.10014000000000001</c:v>
                </c:pt>
                <c:pt idx="3947">
                  <c:v>9.9979999999999999E-2</c:v>
                </c:pt>
                <c:pt idx="3948">
                  <c:v>9.9360000000000004E-2</c:v>
                </c:pt>
                <c:pt idx="3949">
                  <c:v>9.9559999999999996E-2</c:v>
                </c:pt>
                <c:pt idx="3950">
                  <c:v>9.9989999999999996E-2</c:v>
                </c:pt>
                <c:pt idx="3951">
                  <c:v>0.10024</c:v>
                </c:pt>
                <c:pt idx="3952">
                  <c:v>0.10038</c:v>
                </c:pt>
                <c:pt idx="3953">
                  <c:v>0.10012</c:v>
                </c:pt>
                <c:pt idx="3954">
                  <c:v>9.9519999999999997E-2</c:v>
                </c:pt>
                <c:pt idx="3955">
                  <c:v>9.9440000000000001E-2</c:v>
                </c:pt>
                <c:pt idx="3956">
                  <c:v>9.9699999999999997E-2</c:v>
                </c:pt>
                <c:pt idx="3957">
                  <c:v>0.10022</c:v>
                </c:pt>
                <c:pt idx="3958">
                  <c:v>0.10050000000000001</c:v>
                </c:pt>
                <c:pt idx="3959">
                  <c:v>0.10022</c:v>
                </c:pt>
                <c:pt idx="3960">
                  <c:v>9.9400000000000002E-2</c:v>
                </c:pt>
                <c:pt idx="3961">
                  <c:v>9.9440000000000001E-2</c:v>
                </c:pt>
                <c:pt idx="3962">
                  <c:v>9.9820000000000006E-2</c:v>
                </c:pt>
                <c:pt idx="3963">
                  <c:v>9.9809999999999996E-2</c:v>
                </c:pt>
                <c:pt idx="3964">
                  <c:v>0.10038999999999999</c:v>
                </c:pt>
                <c:pt idx="3965">
                  <c:v>0.10050000000000001</c:v>
                </c:pt>
                <c:pt idx="3966">
                  <c:v>0.10063999999999999</c:v>
                </c:pt>
                <c:pt idx="3967">
                  <c:v>0.10020999999999999</c:v>
                </c:pt>
                <c:pt idx="3968">
                  <c:v>9.9440000000000001E-2</c:v>
                </c:pt>
                <c:pt idx="3969">
                  <c:v>9.9599999999999994E-2</c:v>
                </c:pt>
                <c:pt idx="3970">
                  <c:v>9.9589999999999998E-2</c:v>
                </c:pt>
                <c:pt idx="3971">
                  <c:v>0.10061</c:v>
                </c:pt>
                <c:pt idx="3972">
                  <c:v>0.10072</c:v>
                </c:pt>
                <c:pt idx="3973">
                  <c:v>0.10015</c:v>
                </c:pt>
                <c:pt idx="3974">
                  <c:v>9.9540000000000003E-2</c:v>
                </c:pt>
                <c:pt idx="3975">
                  <c:v>9.8979999999999999E-2</c:v>
                </c:pt>
                <c:pt idx="3976">
                  <c:v>9.9349999999999994E-2</c:v>
                </c:pt>
                <c:pt idx="3977">
                  <c:v>0.10013</c:v>
                </c:pt>
                <c:pt idx="3978">
                  <c:v>0.10066</c:v>
                </c:pt>
                <c:pt idx="3979">
                  <c:v>0.10041</c:v>
                </c:pt>
                <c:pt idx="3980">
                  <c:v>9.9690000000000001E-2</c:v>
                </c:pt>
                <c:pt idx="3981">
                  <c:v>9.9239999999999995E-2</c:v>
                </c:pt>
                <c:pt idx="3982">
                  <c:v>9.9930000000000005E-2</c:v>
                </c:pt>
                <c:pt idx="3983">
                  <c:v>0.10014000000000001</c:v>
                </c:pt>
                <c:pt idx="3984">
                  <c:v>0.10034</c:v>
                </c:pt>
                <c:pt idx="3985">
                  <c:v>9.9860000000000004E-2</c:v>
                </c:pt>
                <c:pt idx="3986">
                  <c:v>9.9500000000000005E-2</c:v>
                </c:pt>
                <c:pt idx="3987">
                  <c:v>9.9900000000000003E-2</c:v>
                </c:pt>
                <c:pt idx="3988">
                  <c:v>9.9890000000000007E-2</c:v>
                </c:pt>
                <c:pt idx="3989">
                  <c:v>0.10002999999999999</c:v>
                </c:pt>
                <c:pt idx="3990">
                  <c:v>9.9320000000000006E-2</c:v>
                </c:pt>
                <c:pt idx="3991">
                  <c:v>9.9699999999999997E-2</c:v>
                </c:pt>
                <c:pt idx="3992">
                  <c:v>0.10016</c:v>
                </c:pt>
                <c:pt idx="3993">
                  <c:v>0.10041</c:v>
                </c:pt>
                <c:pt idx="3994">
                  <c:v>0.10048</c:v>
                </c:pt>
                <c:pt idx="3995">
                  <c:v>9.9959999999999993E-2</c:v>
                </c:pt>
                <c:pt idx="3996">
                  <c:v>9.9540000000000003E-2</c:v>
                </c:pt>
                <c:pt idx="3997">
                  <c:v>9.9360000000000004E-2</c:v>
                </c:pt>
                <c:pt idx="3998">
                  <c:v>9.9659999999999999E-2</c:v>
                </c:pt>
                <c:pt idx="3999">
                  <c:v>0.10014000000000001</c:v>
                </c:pt>
                <c:pt idx="4000">
                  <c:v>0.10043000000000001</c:v>
                </c:pt>
                <c:pt idx="4001">
                  <c:v>0.10049</c:v>
                </c:pt>
                <c:pt idx="4002">
                  <c:v>0.1003</c:v>
                </c:pt>
                <c:pt idx="4003">
                  <c:v>9.9589999999999998E-2</c:v>
                </c:pt>
                <c:pt idx="4004">
                  <c:v>9.9360000000000004E-2</c:v>
                </c:pt>
                <c:pt idx="4005">
                  <c:v>9.9949999999999997E-2</c:v>
                </c:pt>
                <c:pt idx="4006">
                  <c:v>0.10025000000000001</c:v>
                </c:pt>
                <c:pt idx="4007">
                  <c:v>0.10038999999999999</c:v>
                </c:pt>
                <c:pt idx="4008">
                  <c:v>0.10027999999999999</c:v>
                </c:pt>
                <c:pt idx="4009">
                  <c:v>0.10059999999999999</c:v>
                </c:pt>
                <c:pt idx="4010">
                  <c:v>0.10063999999999999</c:v>
                </c:pt>
                <c:pt idx="4011">
                  <c:v>0.10009</c:v>
                </c:pt>
                <c:pt idx="4012">
                  <c:v>0.10019</c:v>
                </c:pt>
                <c:pt idx="4013">
                  <c:v>0.10025000000000001</c:v>
                </c:pt>
                <c:pt idx="4014">
                  <c:v>0.10007000000000001</c:v>
                </c:pt>
                <c:pt idx="4015">
                  <c:v>9.9519999999999997E-2</c:v>
                </c:pt>
                <c:pt idx="4016">
                  <c:v>9.9879999999999997E-2</c:v>
                </c:pt>
                <c:pt idx="4017">
                  <c:v>0.10051</c:v>
                </c:pt>
                <c:pt idx="4018">
                  <c:v>0.10100000000000001</c:v>
                </c:pt>
                <c:pt idx="4019">
                  <c:v>0.10004</c:v>
                </c:pt>
                <c:pt idx="4020">
                  <c:v>9.9260000000000001E-2</c:v>
                </c:pt>
                <c:pt idx="4021">
                  <c:v>9.9250000000000005E-2</c:v>
                </c:pt>
                <c:pt idx="4022">
                  <c:v>0.10012</c:v>
                </c:pt>
                <c:pt idx="4023">
                  <c:v>0.10131999999999999</c:v>
                </c:pt>
                <c:pt idx="4024">
                  <c:v>0.10102999999999999</c:v>
                </c:pt>
                <c:pt idx="4025">
                  <c:v>0.10009</c:v>
                </c:pt>
                <c:pt idx="4026">
                  <c:v>9.912E-2</c:v>
                </c:pt>
                <c:pt idx="4027">
                  <c:v>9.9279999999999993E-2</c:v>
                </c:pt>
                <c:pt idx="4028">
                  <c:v>9.955E-2</c:v>
                </c:pt>
                <c:pt idx="4029">
                  <c:v>0.10067</c:v>
                </c:pt>
                <c:pt idx="4030">
                  <c:v>0.10108</c:v>
                </c:pt>
                <c:pt idx="4031">
                  <c:v>0.10036</c:v>
                </c:pt>
                <c:pt idx="4032">
                  <c:v>9.9720000000000003E-2</c:v>
                </c:pt>
                <c:pt idx="4033">
                  <c:v>9.9540000000000003E-2</c:v>
                </c:pt>
                <c:pt idx="4034">
                  <c:v>9.9839999999999998E-2</c:v>
                </c:pt>
                <c:pt idx="4035">
                  <c:v>0.10037</c:v>
                </c:pt>
                <c:pt idx="4036">
                  <c:v>0.10049</c:v>
                </c:pt>
                <c:pt idx="4037">
                  <c:v>0.10027999999999999</c:v>
                </c:pt>
                <c:pt idx="4038">
                  <c:v>0.10009999999999999</c:v>
                </c:pt>
                <c:pt idx="4039">
                  <c:v>9.9779999999999994E-2</c:v>
                </c:pt>
                <c:pt idx="4040">
                  <c:v>9.9729999999999999E-2</c:v>
                </c:pt>
                <c:pt idx="4041">
                  <c:v>9.9610000000000004E-2</c:v>
                </c:pt>
                <c:pt idx="4042">
                  <c:v>0.10018000000000001</c:v>
                </c:pt>
                <c:pt idx="4043">
                  <c:v>0.10088</c:v>
                </c:pt>
                <c:pt idx="4044">
                  <c:v>0.10073</c:v>
                </c:pt>
                <c:pt idx="4045">
                  <c:v>0.10004</c:v>
                </c:pt>
                <c:pt idx="4046">
                  <c:v>9.9309999999999996E-2</c:v>
                </c:pt>
                <c:pt idx="4047">
                  <c:v>9.9470000000000003E-2</c:v>
                </c:pt>
                <c:pt idx="4048">
                  <c:v>9.9979999999999999E-2</c:v>
                </c:pt>
                <c:pt idx="4049">
                  <c:v>0.10066</c:v>
                </c:pt>
                <c:pt idx="4050">
                  <c:v>0.10076</c:v>
                </c:pt>
                <c:pt idx="4051">
                  <c:v>9.9830000000000002E-2</c:v>
                </c:pt>
                <c:pt idx="4052">
                  <c:v>9.9699999999999997E-2</c:v>
                </c:pt>
                <c:pt idx="4053">
                  <c:v>9.9790000000000004E-2</c:v>
                </c:pt>
                <c:pt idx="4054">
                  <c:v>0.10034</c:v>
                </c:pt>
                <c:pt idx="4055">
                  <c:v>0.10009999999999999</c:v>
                </c:pt>
                <c:pt idx="4056">
                  <c:v>9.9760000000000001E-2</c:v>
                </c:pt>
                <c:pt idx="4057">
                  <c:v>0.10058</c:v>
                </c:pt>
                <c:pt idx="4058">
                  <c:v>0.10056</c:v>
                </c:pt>
                <c:pt idx="4059">
                  <c:v>0.10034999999999999</c:v>
                </c:pt>
                <c:pt idx="4060">
                  <c:v>9.9669999999999995E-2</c:v>
                </c:pt>
                <c:pt idx="4061">
                  <c:v>9.9529999999999993E-2</c:v>
                </c:pt>
                <c:pt idx="4062">
                  <c:v>9.9409999999999998E-2</c:v>
                </c:pt>
                <c:pt idx="4063">
                  <c:v>0.10024</c:v>
                </c:pt>
                <c:pt idx="4064">
                  <c:v>0.10048</c:v>
                </c:pt>
                <c:pt idx="4065">
                  <c:v>0.10058</c:v>
                </c:pt>
                <c:pt idx="4066">
                  <c:v>0.10005</c:v>
                </c:pt>
                <c:pt idx="4067">
                  <c:v>9.9729999999999999E-2</c:v>
                </c:pt>
                <c:pt idx="4068">
                  <c:v>9.9500000000000005E-2</c:v>
                </c:pt>
                <c:pt idx="4069">
                  <c:v>9.9419999999999994E-2</c:v>
                </c:pt>
                <c:pt idx="4070">
                  <c:v>9.9830000000000002E-2</c:v>
                </c:pt>
                <c:pt idx="4071">
                  <c:v>0.10017</c:v>
                </c:pt>
                <c:pt idx="4072">
                  <c:v>9.9790000000000004E-2</c:v>
                </c:pt>
                <c:pt idx="4073">
                  <c:v>9.9769999999999998E-2</c:v>
                </c:pt>
                <c:pt idx="4074">
                  <c:v>9.9580000000000002E-2</c:v>
                </c:pt>
                <c:pt idx="4075">
                  <c:v>9.9669999999999995E-2</c:v>
                </c:pt>
                <c:pt idx="4076">
                  <c:v>9.9559999999999996E-2</c:v>
                </c:pt>
                <c:pt idx="4077">
                  <c:v>9.987E-2</c:v>
                </c:pt>
                <c:pt idx="4078">
                  <c:v>9.9989999999999996E-2</c:v>
                </c:pt>
                <c:pt idx="4079">
                  <c:v>0.10009</c:v>
                </c:pt>
                <c:pt idx="4080">
                  <c:v>9.9519999999999997E-2</c:v>
                </c:pt>
                <c:pt idx="4081">
                  <c:v>9.894E-2</c:v>
                </c:pt>
                <c:pt idx="4082">
                  <c:v>9.9460000000000007E-2</c:v>
                </c:pt>
                <c:pt idx="4083">
                  <c:v>0.10020999999999999</c:v>
                </c:pt>
                <c:pt idx="4084">
                  <c:v>0.10073</c:v>
                </c:pt>
                <c:pt idx="4085">
                  <c:v>0.10006</c:v>
                </c:pt>
                <c:pt idx="4086">
                  <c:v>9.9769999999999998E-2</c:v>
                </c:pt>
                <c:pt idx="4087">
                  <c:v>9.8930000000000004E-2</c:v>
                </c:pt>
                <c:pt idx="4088">
                  <c:v>9.955E-2</c:v>
                </c:pt>
                <c:pt idx="4089">
                  <c:v>9.9510000000000001E-2</c:v>
                </c:pt>
                <c:pt idx="4090">
                  <c:v>0.10033</c:v>
                </c:pt>
                <c:pt idx="4091">
                  <c:v>0.10044</c:v>
                </c:pt>
                <c:pt idx="4092">
                  <c:v>0.10006</c:v>
                </c:pt>
                <c:pt idx="4093">
                  <c:v>9.9510000000000001E-2</c:v>
                </c:pt>
                <c:pt idx="4094">
                  <c:v>9.9489999999999995E-2</c:v>
                </c:pt>
                <c:pt idx="4095">
                  <c:v>0.1004</c:v>
                </c:pt>
                <c:pt idx="4096">
                  <c:v>9.9900000000000003E-2</c:v>
                </c:pt>
                <c:pt idx="4097">
                  <c:v>9.987E-2</c:v>
                </c:pt>
                <c:pt idx="4098">
                  <c:v>9.9750000000000005E-2</c:v>
                </c:pt>
                <c:pt idx="4099">
                  <c:v>9.9779999999999994E-2</c:v>
                </c:pt>
                <c:pt idx="4100">
                  <c:v>9.9739999999999995E-2</c:v>
                </c:pt>
                <c:pt idx="4101">
                  <c:v>0.10019</c:v>
                </c:pt>
                <c:pt idx="4102">
                  <c:v>0.10034</c:v>
                </c:pt>
                <c:pt idx="4103">
                  <c:v>0.10052</c:v>
                </c:pt>
                <c:pt idx="4104">
                  <c:v>9.9690000000000001E-2</c:v>
                </c:pt>
                <c:pt idx="4105">
                  <c:v>9.9150000000000002E-2</c:v>
                </c:pt>
                <c:pt idx="4106">
                  <c:v>9.9860000000000004E-2</c:v>
                </c:pt>
                <c:pt idx="4107">
                  <c:v>0.10043000000000001</c:v>
                </c:pt>
                <c:pt idx="4108">
                  <c:v>0.10063</c:v>
                </c:pt>
                <c:pt idx="4109">
                  <c:v>0.10077</c:v>
                </c:pt>
                <c:pt idx="4110">
                  <c:v>0.10018000000000001</c:v>
                </c:pt>
                <c:pt idx="4111">
                  <c:v>9.9729999999999999E-2</c:v>
                </c:pt>
                <c:pt idx="4112">
                  <c:v>9.9690000000000001E-2</c:v>
                </c:pt>
                <c:pt idx="4113">
                  <c:v>0.1003</c:v>
                </c:pt>
                <c:pt idx="4114">
                  <c:v>0.10083</c:v>
                </c:pt>
                <c:pt idx="4115">
                  <c:v>0.1007</c:v>
                </c:pt>
                <c:pt idx="4116">
                  <c:v>0.10047</c:v>
                </c:pt>
                <c:pt idx="4117">
                  <c:v>0.10002</c:v>
                </c:pt>
                <c:pt idx="4118">
                  <c:v>9.987E-2</c:v>
                </c:pt>
                <c:pt idx="4119">
                  <c:v>9.9769999999999998E-2</c:v>
                </c:pt>
                <c:pt idx="4120">
                  <c:v>0.10042</c:v>
                </c:pt>
                <c:pt idx="4121">
                  <c:v>9.9779999999999994E-2</c:v>
                </c:pt>
                <c:pt idx="4122">
                  <c:v>9.9879999999999997E-2</c:v>
                </c:pt>
                <c:pt idx="4123">
                  <c:v>9.9690000000000001E-2</c:v>
                </c:pt>
                <c:pt idx="4124">
                  <c:v>0.10014000000000001</c:v>
                </c:pt>
                <c:pt idx="4125">
                  <c:v>9.9989999999999996E-2</c:v>
                </c:pt>
                <c:pt idx="4126">
                  <c:v>9.9959999999999993E-2</c:v>
                </c:pt>
                <c:pt idx="4127">
                  <c:v>0.10020999999999999</c:v>
                </c:pt>
                <c:pt idx="4128">
                  <c:v>0.10026</c:v>
                </c:pt>
                <c:pt idx="4129">
                  <c:v>0.10012</c:v>
                </c:pt>
                <c:pt idx="4130">
                  <c:v>9.9919999999999995E-2</c:v>
                </c:pt>
                <c:pt idx="4131">
                  <c:v>9.9760000000000001E-2</c:v>
                </c:pt>
                <c:pt idx="4132">
                  <c:v>9.9930000000000005E-2</c:v>
                </c:pt>
                <c:pt idx="4133">
                  <c:v>0.10007000000000001</c:v>
                </c:pt>
                <c:pt idx="4134">
                  <c:v>0.10006</c:v>
                </c:pt>
                <c:pt idx="4135">
                  <c:v>0.10007000000000001</c:v>
                </c:pt>
                <c:pt idx="4136">
                  <c:v>0.10026</c:v>
                </c:pt>
                <c:pt idx="4137">
                  <c:v>0.10009</c:v>
                </c:pt>
                <c:pt idx="4138">
                  <c:v>9.9599999999999994E-2</c:v>
                </c:pt>
                <c:pt idx="4139">
                  <c:v>9.9489999999999995E-2</c:v>
                </c:pt>
                <c:pt idx="4140">
                  <c:v>0.10001</c:v>
                </c:pt>
                <c:pt idx="4141">
                  <c:v>0.10063</c:v>
                </c:pt>
                <c:pt idx="4142">
                  <c:v>0.10027999999999999</c:v>
                </c:pt>
                <c:pt idx="4143">
                  <c:v>9.9940000000000001E-2</c:v>
                </c:pt>
                <c:pt idx="4144">
                  <c:v>9.9659999999999999E-2</c:v>
                </c:pt>
                <c:pt idx="4145">
                  <c:v>9.9739999999999995E-2</c:v>
                </c:pt>
                <c:pt idx="4146">
                  <c:v>9.9860000000000004E-2</c:v>
                </c:pt>
                <c:pt idx="4147">
                  <c:v>0.10009999999999999</c:v>
                </c:pt>
                <c:pt idx="4148">
                  <c:v>0.10038999999999999</c:v>
                </c:pt>
                <c:pt idx="4149">
                  <c:v>0.10077</c:v>
                </c:pt>
                <c:pt idx="4150">
                  <c:v>0.10063</c:v>
                </c:pt>
                <c:pt idx="4151">
                  <c:v>9.9919999999999995E-2</c:v>
                </c:pt>
                <c:pt idx="4152">
                  <c:v>9.9750000000000005E-2</c:v>
                </c:pt>
                <c:pt idx="4153">
                  <c:v>9.9820000000000006E-2</c:v>
                </c:pt>
                <c:pt idx="4154">
                  <c:v>0.10011</c:v>
                </c:pt>
                <c:pt idx="4155">
                  <c:v>0.10061</c:v>
                </c:pt>
                <c:pt idx="4156">
                  <c:v>0.10048</c:v>
                </c:pt>
                <c:pt idx="4157">
                  <c:v>0.10004</c:v>
                </c:pt>
                <c:pt idx="4158">
                  <c:v>9.9949999999999997E-2</c:v>
                </c:pt>
                <c:pt idx="4159">
                  <c:v>9.9690000000000001E-2</c:v>
                </c:pt>
                <c:pt idx="4160">
                  <c:v>9.9809999999999996E-2</c:v>
                </c:pt>
                <c:pt idx="4161">
                  <c:v>0.10050000000000001</c:v>
                </c:pt>
                <c:pt idx="4162">
                  <c:v>0.10074</c:v>
                </c:pt>
                <c:pt idx="4163">
                  <c:v>0.10073</c:v>
                </c:pt>
                <c:pt idx="4164">
                  <c:v>0.10031</c:v>
                </c:pt>
                <c:pt idx="4165">
                  <c:v>9.987E-2</c:v>
                </c:pt>
                <c:pt idx="4166">
                  <c:v>9.9769999999999998E-2</c:v>
                </c:pt>
                <c:pt idx="4167">
                  <c:v>0.10016</c:v>
                </c:pt>
                <c:pt idx="4168">
                  <c:v>0.10027</c:v>
                </c:pt>
                <c:pt idx="4169">
                  <c:v>9.9979999999999999E-2</c:v>
                </c:pt>
                <c:pt idx="4170">
                  <c:v>0.10027999999999999</c:v>
                </c:pt>
                <c:pt idx="4171">
                  <c:v>0.10007000000000001</c:v>
                </c:pt>
                <c:pt idx="4172">
                  <c:v>9.9940000000000001E-2</c:v>
                </c:pt>
                <c:pt idx="4173">
                  <c:v>0.10017</c:v>
                </c:pt>
                <c:pt idx="4174">
                  <c:v>0.10017</c:v>
                </c:pt>
                <c:pt idx="4175">
                  <c:v>0.10034</c:v>
                </c:pt>
                <c:pt idx="4176">
                  <c:v>0.10014000000000001</c:v>
                </c:pt>
                <c:pt idx="4177">
                  <c:v>9.9629999999999996E-2</c:v>
                </c:pt>
                <c:pt idx="4178">
                  <c:v>9.9919999999999995E-2</c:v>
                </c:pt>
                <c:pt idx="4179">
                  <c:v>0.10007000000000001</c:v>
                </c:pt>
                <c:pt idx="4180">
                  <c:v>0.10041</c:v>
                </c:pt>
                <c:pt idx="4181">
                  <c:v>0.10037</c:v>
                </c:pt>
                <c:pt idx="4182">
                  <c:v>0.10037</c:v>
                </c:pt>
                <c:pt idx="4183">
                  <c:v>0.10008</c:v>
                </c:pt>
                <c:pt idx="4184">
                  <c:v>0.10001</c:v>
                </c:pt>
                <c:pt idx="4185">
                  <c:v>0.10001</c:v>
                </c:pt>
                <c:pt idx="4186">
                  <c:v>9.9820000000000006E-2</c:v>
                </c:pt>
                <c:pt idx="4187">
                  <c:v>9.9919999999999995E-2</c:v>
                </c:pt>
                <c:pt idx="4188">
                  <c:v>9.9919999999999995E-2</c:v>
                </c:pt>
                <c:pt idx="4189">
                  <c:v>0.10017</c:v>
                </c:pt>
                <c:pt idx="4190">
                  <c:v>0.10038999999999999</c:v>
                </c:pt>
                <c:pt idx="4191">
                  <c:v>9.9940000000000001E-2</c:v>
                </c:pt>
                <c:pt idx="4192">
                  <c:v>9.9890000000000007E-2</c:v>
                </c:pt>
                <c:pt idx="4193">
                  <c:v>9.9790000000000004E-2</c:v>
                </c:pt>
                <c:pt idx="4194">
                  <c:v>0.10016</c:v>
                </c:pt>
                <c:pt idx="4195">
                  <c:v>9.9909999999999999E-2</c:v>
                </c:pt>
                <c:pt idx="4196">
                  <c:v>9.9970000000000003E-2</c:v>
                </c:pt>
                <c:pt idx="4197">
                  <c:v>9.9949999999999997E-2</c:v>
                </c:pt>
                <c:pt idx="4198">
                  <c:v>9.9580000000000002E-2</c:v>
                </c:pt>
                <c:pt idx="4199">
                  <c:v>9.9709999999999993E-2</c:v>
                </c:pt>
                <c:pt idx="4200">
                  <c:v>9.9650000000000002E-2</c:v>
                </c:pt>
                <c:pt idx="4201">
                  <c:v>9.9479999999999999E-2</c:v>
                </c:pt>
                <c:pt idx="4202">
                  <c:v>9.9959999999999993E-2</c:v>
                </c:pt>
                <c:pt idx="4203">
                  <c:v>0.10041</c:v>
                </c:pt>
                <c:pt idx="4204">
                  <c:v>0.10058</c:v>
                </c:pt>
                <c:pt idx="4205">
                  <c:v>0.10041</c:v>
                </c:pt>
                <c:pt idx="4206">
                  <c:v>9.9760000000000001E-2</c:v>
                </c:pt>
                <c:pt idx="4207">
                  <c:v>9.9720000000000003E-2</c:v>
                </c:pt>
                <c:pt idx="4208">
                  <c:v>9.9830000000000002E-2</c:v>
                </c:pt>
                <c:pt idx="4209">
                  <c:v>9.9779999999999994E-2</c:v>
                </c:pt>
                <c:pt idx="4210">
                  <c:v>0.10002</c:v>
                </c:pt>
                <c:pt idx="4211">
                  <c:v>0.10038999999999999</c:v>
                </c:pt>
                <c:pt idx="4212">
                  <c:v>0.10007000000000001</c:v>
                </c:pt>
                <c:pt idx="4213">
                  <c:v>9.9589999999999998E-2</c:v>
                </c:pt>
                <c:pt idx="4214">
                  <c:v>0.10016</c:v>
                </c:pt>
                <c:pt idx="4215">
                  <c:v>0.10011</c:v>
                </c:pt>
                <c:pt idx="4216">
                  <c:v>0.10017</c:v>
                </c:pt>
                <c:pt idx="4217">
                  <c:v>0.10023</c:v>
                </c:pt>
                <c:pt idx="4218">
                  <c:v>0.10009</c:v>
                </c:pt>
                <c:pt idx="4219">
                  <c:v>9.9989999999999996E-2</c:v>
                </c:pt>
                <c:pt idx="4220">
                  <c:v>0.10009</c:v>
                </c:pt>
                <c:pt idx="4221">
                  <c:v>0.10022</c:v>
                </c:pt>
                <c:pt idx="4222">
                  <c:v>0.10001</c:v>
                </c:pt>
                <c:pt idx="4223">
                  <c:v>9.9769999999999998E-2</c:v>
                </c:pt>
                <c:pt idx="4224">
                  <c:v>9.9930000000000005E-2</c:v>
                </c:pt>
                <c:pt idx="4225">
                  <c:v>0.10034999999999999</c:v>
                </c:pt>
                <c:pt idx="4226">
                  <c:v>9.9830000000000002E-2</c:v>
                </c:pt>
                <c:pt idx="4227">
                  <c:v>0.10006</c:v>
                </c:pt>
                <c:pt idx="4228">
                  <c:v>9.9750000000000005E-2</c:v>
                </c:pt>
                <c:pt idx="4229">
                  <c:v>9.9900000000000003E-2</c:v>
                </c:pt>
                <c:pt idx="4230">
                  <c:v>0.10006</c:v>
                </c:pt>
                <c:pt idx="4231">
                  <c:v>9.9659999999999999E-2</c:v>
                </c:pt>
                <c:pt idx="4232">
                  <c:v>9.9390000000000006E-2</c:v>
                </c:pt>
                <c:pt idx="4233">
                  <c:v>9.9159999999999998E-2</c:v>
                </c:pt>
                <c:pt idx="4234">
                  <c:v>9.9860000000000004E-2</c:v>
                </c:pt>
                <c:pt idx="4235">
                  <c:v>0.1</c:v>
                </c:pt>
                <c:pt idx="4236">
                  <c:v>0.10038</c:v>
                </c:pt>
                <c:pt idx="4237">
                  <c:v>0.10004</c:v>
                </c:pt>
                <c:pt idx="4238">
                  <c:v>9.9500000000000005E-2</c:v>
                </c:pt>
                <c:pt idx="4239">
                  <c:v>9.9640000000000006E-2</c:v>
                </c:pt>
                <c:pt idx="4240">
                  <c:v>9.9519999999999997E-2</c:v>
                </c:pt>
                <c:pt idx="4241">
                  <c:v>9.9849999999999994E-2</c:v>
                </c:pt>
                <c:pt idx="4242">
                  <c:v>0.10031</c:v>
                </c:pt>
                <c:pt idx="4243">
                  <c:v>0.10075000000000001</c:v>
                </c:pt>
                <c:pt idx="4244">
                  <c:v>0.10037</c:v>
                </c:pt>
                <c:pt idx="4245">
                  <c:v>9.9299999999999999E-2</c:v>
                </c:pt>
                <c:pt idx="4246">
                  <c:v>9.9220000000000003E-2</c:v>
                </c:pt>
                <c:pt idx="4247">
                  <c:v>9.9589999999999998E-2</c:v>
                </c:pt>
                <c:pt idx="4248">
                  <c:v>0.10054</c:v>
                </c:pt>
                <c:pt idx="4249">
                  <c:v>0.10045</c:v>
                </c:pt>
                <c:pt idx="4250">
                  <c:v>0.10009</c:v>
                </c:pt>
                <c:pt idx="4251">
                  <c:v>9.9510000000000001E-2</c:v>
                </c:pt>
                <c:pt idx="4252">
                  <c:v>9.9519999999999997E-2</c:v>
                </c:pt>
                <c:pt idx="4253">
                  <c:v>9.9769999999999998E-2</c:v>
                </c:pt>
                <c:pt idx="4254">
                  <c:v>0.1</c:v>
                </c:pt>
                <c:pt idx="4255">
                  <c:v>9.98E-2</c:v>
                </c:pt>
                <c:pt idx="4256">
                  <c:v>0.10004</c:v>
                </c:pt>
                <c:pt idx="4257">
                  <c:v>0.10034</c:v>
                </c:pt>
                <c:pt idx="4258">
                  <c:v>9.9949999999999997E-2</c:v>
                </c:pt>
                <c:pt idx="4259">
                  <c:v>9.9739999999999995E-2</c:v>
                </c:pt>
                <c:pt idx="4260">
                  <c:v>9.9610000000000004E-2</c:v>
                </c:pt>
                <c:pt idx="4261">
                  <c:v>9.9360000000000004E-2</c:v>
                </c:pt>
                <c:pt idx="4262">
                  <c:v>0.10016</c:v>
                </c:pt>
                <c:pt idx="4263">
                  <c:v>0.10034999999999999</c:v>
                </c:pt>
                <c:pt idx="4264">
                  <c:v>0.10007000000000001</c:v>
                </c:pt>
                <c:pt idx="4265">
                  <c:v>9.9739999999999995E-2</c:v>
                </c:pt>
                <c:pt idx="4266">
                  <c:v>9.9900000000000003E-2</c:v>
                </c:pt>
                <c:pt idx="4267">
                  <c:v>0.10007000000000001</c:v>
                </c:pt>
                <c:pt idx="4268">
                  <c:v>9.987E-2</c:v>
                </c:pt>
                <c:pt idx="4269">
                  <c:v>0.10004</c:v>
                </c:pt>
                <c:pt idx="4270">
                  <c:v>0.10020999999999999</c:v>
                </c:pt>
                <c:pt idx="4271">
                  <c:v>0.10001</c:v>
                </c:pt>
                <c:pt idx="4272">
                  <c:v>9.9680000000000005E-2</c:v>
                </c:pt>
                <c:pt idx="4273">
                  <c:v>9.9709999999999993E-2</c:v>
                </c:pt>
                <c:pt idx="4274">
                  <c:v>9.9519999999999997E-2</c:v>
                </c:pt>
                <c:pt idx="4275">
                  <c:v>0.10026</c:v>
                </c:pt>
                <c:pt idx="4276">
                  <c:v>9.9970000000000003E-2</c:v>
                </c:pt>
                <c:pt idx="4277">
                  <c:v>0.10022</c:v>
                </c:pt>
                <c:pt idx="4278">
                  <c:v>0.10023</c:v>
                </c:pt>
                <c:pt idx="4279">
                  <c:v>9.9879999999999997E-2</c:v>
                </c:pt>
                <c:pt idx="4280">
                  <c:v>9.9919999999999995E-2</c:v>
                </c:pt>
                <c:pt idx="4281">
                  <c:v>0.10011</c:v>
                </c:pt>
                <c:pt idx="4282">
                  <c:v>0.10044</c:v>
                </c:pt>
                <c:pt idx="4283">
                  <c:v>0.10012</c:v>
                </c:pt>
                <c:pt idx="4284">
                  <c:v>9.9839999999999998E-2</c:v>
                </c:pt>
                <c:pt idx="4285">
                  <c:v>9.9430000000000004E-2</c:v>
                </c:pt>
                <c:pt idx="4286">
                  <c:v>9.9809999999999996E-2</c:v>
                </c:pt>
                <c:pt idx="4287">
                  <c:v>0.10034</c:v>
                </c:pt>
                <c:pt idx="4288">
                  <c:v>0.10027999999999999</c:v>
                </c:pt>
                <c:pt idx="4289">
                  <c:v>9.9989999999999996E-2</c:v>
                </c:pt>
                <c:pt idx="4290">
                  <c:v>9.9479999999999999E-2</c:v>
                </c:pt>
                <c:pt idx="4291">
                  <c:v>9.9239999999999995E-2</c:v>
                </c:pt>
                <c:pt idx="4292">
                  <c:v>9.9790000000000004E-2</c:v>
                </c:pt>
                <c:pt idx="4293">
                  <c:v>0.1004</c:v>
                </c:pt>
                <c:pt idx="4294">
                  <c:v>0.10009999999999999</c:v>
                </c:pt>
                <c:pt idx="4295">
                  <c:v>9.9510000000000001E-2</c:v>
                </c:pt>
                <c:pt idx="4296">
                  <c:v>0.10002999999999999</c:v>
                </c:pt>
                <c:pt idx="4297">
                  <c:v>9.9739999999999995E-2</c:v>
                </c:pt>
                <c:pt idx="4298">
                  <c:v>0.1</c:v>
                </c:pt>
                <c:pt idx="4299">
                  <c:v>0.10027</c:v>
                </c:pt>
                <c:pt idx="4300">
                  <c:v>9.9900000000000003E-2</c:v>
                </c:pt>
                <c:pt idx="4301">
                  <c:v>9.9790000000000004E-2</c:v>
                </c:pt>
                <c:pt idx="4302">
                  <c:v>9.9790000000000004E-2</c:v>
                </c:pt>
                <c:pt idx="4303">
                  <c:v>9.9599999999999994E-2</c:v>
                </c:pt>
                <c:pt idx="4304">
                  <c:v>0.10002</c:v>
                </c:pt>
                <c:pt idx="4305">
                  <c:v>0.10070999999999999</c:v>
                </c:pt>
                <c:pt idx="4306">
                  <c:v>0.10051</c:v>
                </c:pt>
                <c:pt idx="4307">
                  <c:v>0.10027</c:v>
                </c:pt>
                <c:pt idx="4308">
                  <c:v>0.10013</c:v>
                </c:pt>
                <c:pt idx="4309">
                  <c:v>9.9629999999999996E-2</c:v>
                </c:pt>
                <c:pt idx="4310">
                  <c:v>0.10002</c:v>
                </c:pt>
                <c:pt idx="4311">
                  <c:v>9.9949999999999997E-2</c:v>
                </c:pt>
                <c:pt idx="4312">
                  <c:v>0.10002999999999999</c:v>
                </c:pt>
                <c:pt idx="4313">
                  <c:v>9.9959999999999993E-2</c:v>
                </c:pt>
                <c:pt idx="4314">
                  <c:v>0.10031</c:v>
                </c:pt>
                <c:pt idx="4315">
                  <c:v>0.10076</c:v>
                </c:pt>
                <c:pt idx="4316">
                  <c:v>0.10092</c:v>
                </c:pt>
                <c:pt idx="4317">
                  <c:v>0.10007000000000001</c:v>
                </c:pt>
                <c:pt idx="4318">
                  <c:v>9.9709999999999993E-2</c:v>
                </c:pt>
                <c:pt idx="4319">
                  <c:v>9.9729999999999999E-2</c:v>
                </c:pt>
                <c:pt idx="4320">
                  <c:v>0.10009999999999999</c:v>
                </c:pt>
                <c:pt idx="4321">
                  <c:v>0.10032000000000001</c:v>
                </c:pt>
                <c:pt idx="4322">
                  <c:v>0.10062</c:v>
                </c:pt>
                <c:pt idx="4323">
                  <c:v>0.10009</c:v>
                </c:pt>
                <c:pt idx="4324">
                  <c:v>0.1</c:v>
                </c:pt>
                <c:pt idx="4325">
                  <c:v>0.10022</c:v>
                </c:pt>
                <c:pt idx="4326">
                  <c:v>0.10026</c:v>
                </c:pt>
                <c:pt idx="4327">
                  <c:v>0.10018000000000001</c:v>
                </c:pt>
                <c:pt idx="4328">
                  <c:v>0.10007000000000001</c:v>
                </c:pt>
                <c:pt idx="4329">
                  <c:v>0.10007000000000001</c:v>
                </c:pt>
                <c:pt idx="4330">
                  <c:v>0.10001</c:v>
                </c:pt>
                <c:pt idx="4331">
                  <c:v>9.9930000000000005E-2</c:v>
                </c:pt>
                <c:pt idx="4332">
                  <c:v>9.9680000000000005E-2</c:v>
                </c:pt>
                <c:pt idx="4333">
                  <c:v>9.9790000000000004E-2</c:v>
                </c:pt>
                <c:pt idx="4334">
                  <c:v>0.10015</c:v>
                </c:pt>
                <c:pt idx="4335">
                  <c:v>9.987E-2</c:v>
                </c:pt>
                <c:pt idx="4336">
                  <c:v>9.9820000000000006E-2</c:v>
                </c:pt>
                <c:pt idx="4337">
                  <c:v>0.10034</c:v>
                </c:pt>
                <c:pt idx="4338">
                  <c:v>0.10041</c:v>
                </c:pt>
                <c:pt idx="4339">
                  <c:v>0.10044</c:v>
                </c:pt>
                <c:pt idx="4340">
                  <c:v>0.10014000000000001</c:v>
                </c:pt>
                <c:pt idx="4341">
                  <c:v>9.9360000000000004E-2</c:v>
                </c:pt>
                <c:pt idx="4342">
                  <c:v>9.9390000000000006E-2</c:v>
                </c:pt>
                <c:pt idx="4343">
                  <c:v>0.10001</c:v>
                </c:pt>
                <c:pt idx="4344">
                  <c:v>0.10036</c:v>
                </c:pt>
                <c:pt idx="4345">
                  <c:v>0.10043000000000001</c:v>
                </c:pt>
                <c:pt idx="4346">
                  <c:v>0.10024</c:v>
                </c:pt>
                <c:pt idx="4347">
                  <c:v>9.9779999999999994E-2</c:v>
                </c:pt>
                <c:pt idx="4348">
                  <c:v>9.9790000000000004E-2</c:v>
                </c:pt>
                <c:pt idx="4349">
                  <c:v>0.10002</c:v>
                </c:pt>
                <c:pt idx="4350">
                  <c:v>0.10002</c:v>
                </c:pt>
                <c:pt idx="4351">
                  <c:v>9.9949999999999997E-2</c:v>
                </c:pt>
                <c:pt idx="4352">
                  <c:v>0.10020999999999999</c:v>
                </c:pt>
                <c:pt idx="4353">
                  <c:v>0.10002</c:v>
                </c:pt>
                <c:pt idx="4354">
                  <c:v>0.10011</c:v>
                </c:pt>
                <c:pt idx="4355">
                  <c:v>0.10012</c:v>
                </c:pt>
                <c:pt idx="4356">
                  <c:v>9.9769999999999998E-2</c:v>
                </c:pt>
                <c:pt idx="4357">
                  <c:v>9.9820000000000006E-2</c:v>
                </c:pt>
                <c:pt idx="4358">
                  <c:v>0.10009999999999999</c:v>
                </c:pt>
                <c:pt idx="4359">
                  <c:v>0.1008</c:v>
                </c:pt>
                <c:pt idx="4360">
                  <c:v>0.1004</c:v>
                </c:pt>
                <c:pt idx="4361">
                  <c:v>9.9640000000000006E-2</c:v>
                </c:pt>
                <c:pt idx="4362">
                  <c:v>9.9239999999999995E-2</c:v>
                </c:pt>
                <c:pt idx="4363">
                  <c:v>9.9360000000000004E-2</c:v>
                </c:pt>
                <c:pt idx="4364">
                  <c:v>0.10042</c:v>
                </c:pt>
                <c:pt idx="4365">
                  <c:v>0.10063999999999999</c:v>
                </c:pt>
                <c:pt idx="4366">
                  <c:v>0.10041</c:v>
                </c:pt>
                <c:pt idx="4367">
                  <c:v>9.9820000000000006E-2</c:v>
                </c:pt>
                <c:pt idx="4368">
                  <c:v>9.9860000000000004E-2</c:v>
                </c:pt>
                <c:pt idx="4369">
                  <c:v>0.10001</c:v>
                </c:pt>
                <c:pt idx="4370">
                  <c:v>0.10032000000000001</c:v>
                </c:pt>
                <c:pt idx="4371">
                  <c:v>0.10027</c:v>
                </c:pt>
                <c:pt idx="4372">
                  <c:v>0.10024</c:v>
                </c:pt>
                <c:pt idx="4373">
                  <c:v>9.9890000000000007E-2</c:v>
                </c:pt>
                <c:pt idx="4374">
                  <c:v>9.9140000000000006E-2</c:v>
                </c:pt>
                <c:pt idx="4375">
                  <c:v>9.9349999999999994E-2</c:v>
                </c:pt>
                <c:pt idx="4376">
                  <c:v>0.10026</c:v>
                </c:pt>
                <c:pt idx="4377">
                  <c:v>0.10055</c:v>
                </c:pt>
                <c:pt idx="4378">
                  <c:v>0.10047</c:v>
                </c:pt>
                <c:pt idx="4379">
                  <c:v>0.10034</c:v>
                </c:pt>
                <c:pt idx="4380">
                  <c:v>9.9650000000000002E-2</c:v>
                </c:pt>
                <c:pt idx="4381">
                  <c:v>9.9460000000000007E-2</c:v>
                </c:pt>
                <c:pt idx="4382">
                  <c:v>9.9390000000000006E-2</c:v>
                </c:pt>
                <c:pt idx="4383">
                  <c:v>9.9390000000000006E-2</c:v>
                </c:pt>
                <c:pt idx="4384">
                  <c:v>0.10002999999999999</c:v>
                </c:pt>
                <c:pt idx="4385">
                  <c:v>9.9909999999999999E-2</c:v>
                </c:pt>
                <c:pt idx="4386">
                  <c:v>0.1003</c:v>
                </c:pt>
                <c:pt idx="4387">
                  <c:v>0.10038999999999999</c:v>
                </c:pt>
                <c:pt idx="4388">
                  <c:v>9.9690000000000001E-2</c:v>
                </c:pt>
                <c:pt idx="4389">
                  <c:v>9.9669999999999995E-2</c:v>
                </c:pt>
                <c:pt idx="4390">
                  <c:v>9.9860000000000004E-2</c:v>
                </c:pt>
                <c:pt idx="4391">
                  <c:v>9.9739999999999995E-2</c:v>
                </c:pt>
                <c:pt idx="4392">
                  <c:v>0.10034</c:v>
                </c:pt>
                <c:pt idx="4393">
                  <c:v>9.9940000000000001E-2</c:v>
                </c:pt>
                <c:pt idx="4394">
                  <c:v>9.9849999999999994E-2</c:v>
                </c:pt>
                <c:pt idx="4395">
                  <c:v>0.1</c:v>
                </c:pt>
                <c:pt idx="4396">
                  <c:v>0.10027999999999999</c:v>
                </c:pt>
                <c:pt idx="4397">
                  <c:v>9.9989999999999996E-2</c:v>
                </c:pt>
                <c:pt idx="4398">
                  <c:v>9.9430000000000004E-2</c:v>
                </c:pt>
                <c:pt idx="4399">
                  <c:v>9.9559999999999996E-2</c:v>
                </c:pt>
                <c:pt idx="4400">
                  <c:v>0.10014000000000001</c:v>
                </c:pt>
                <c:pt idx="4401">
                  <c:v>9.9949999999999997E-2</c:v>
                </c:pt>
                <c:pt idx="4402">
                  <c:v>0.10047</c:v>
                </c:pt>
                <c:pt idx="4403">
                  <c:v>0.10038</c:v>
                </c:pt>
                <c:pt idx="4404">
                  <c:v>0.10001</c:v>
                </c:pt>
                <c:pt idx="4405">
                  <c:v>9.9940000000000001E-2</c:v>
                </c:pt>
                <c:pt idx="4406">
                  <c:v>9.9979999999999999E-2</c:v>
                </c:pt>
                <c:pt idx="4407">
                  <c:v>0.10002</c:v>
                </c:pt>
                <c:pt idx="4408">
                  <c:v>9.98E-2</c:v>
                </c:pt>
                <c:pt idx="4409">
                  <c:v>9.9760000000000001E-2</c:v>
                </c:pt>
                <c:pt idx="4410">
                  <c:v>0.10022</c:v>
                </c:pt>
                <c:pt idx="4411">
                  <c:v>0.10027</c:v>
                </c:pt>
                <c:pt idx="4412">
                  <c:v>0.10050000000000001</c:v>
                </c:pt>
                <c:pt idx="4413">
                  <c:v>0.10051</c:v>
                </c:pt>
                <c:pt idx="4414">
                  <c:v>9.9940000000000001E-2</c:v>
                </c:pt>
                <c:pt idx="4415">
                  <c:v>9.9529999999999993E-2</c:v>
                </c:pt>
                <c:pt idx="4416">
                  <c:v>9.9720000000000003E-2</c:v>
                </c:pt>
                <c:pt idx="4417">
                  <c:v>0.10014000000000001</c:v>
                </c:pt>
                <c:pt idx="4418">
                  <c:v>0.10038</c:v>
                </c:pt>
                <c:pt idx="4419">
                  <c:v>0.10081</c:v>
                </c:pt>
                <c:pt idx="4420">
                  <c:v>0.10027</c:v>
                </c:pt>
                <c:pt idx="4421">
                  <c:v>9.9989999999999996E-2</c:v>
                </c:pt>
                <c:pt idx="4422">
                  <c:v>0.10027</c:v>
                </c:pt>
                <c:pt idx="4423">
                  <c:v>0.10056</c:v>
                </c:pt>
                <c:pt idx="4424">
                  <c:v>0.10065</c:v>
                </c:pt>
                <c:pt idx="4425">
                  <c:v>0.10036</c:v>
                </c:pt>
                <c:pt idx="4426">
                  <c:v>0.10009999999999999</c:v>
                </c:pt>
                <c:pt idx="4427">
                  <c:v>9.9839999999999998E-2</c:v>
                </c:pt>
                <c:pt idx="4428">
                  <c:v>0.10034</c:v>
                </c:pt>
                <c:pt idx="4429">
                  <c:v>0.10037</c:v>
                </c:pt>
                <c:pt idx="4430">
                  <c:v>0.10063999999999999</c:v>
                </c:pt>
                <c:pt idx="4431">
                  <c:v>9.987E-2</c:v>
                </c:pt>
                <c:pt idx="4432">
                  <c:v>9.9640000000000006E-2</c:v>
                </c:pt>
                <c:pt idx="4433">
                  <c:v>9.9720000000000003E-2</c:v>
                </c:pt>
                <c:pt idx="4434">
                  <c:v>0.10027999999999999</c:v>
                </c:pt>
                <c:pt idx="4435">
                  <c:v>0.10043000000000001</c:v>
                </c:pt>
                <c:pt idx="4436">
                  <c:v>0.10034</c:v>
                </c:pt>
                <c:pt idx="4437">
                  <c:v>9.9890000000000007E-2</c:v>
                </c:pt>
                <c:pt idx="4438">
                  <c:v>9.9210000000000007E-2</c:v>
                </c:pt>
                <c:pt idx="4439">
                  <c:v>9.9640000000000006E-2</c:v>
                </c:pt>
                <c:pt idx="4440">
                  <c:v>0.10015</c:v>
                </c:pt>
                <c:pt idx="4441">
                  <c:v>0.10072</c:v>
                </c:pt>
                <c:pt idx="4442">
                  <c:v>0.1007</c:v>
                </c:pt>
                <c:pt idx="4443">
                  <c:v>9.9790000000000004E-2</c:v>
                </c:pt>
                <c:pt idx="4444">
                  <c:v>9.9809999999999996E-2</c:v>
                </c:pt>
                <c:pt idx="4445">
                  <c:v>9.9919999999999995E-2</c:v>
                </c:pt>
                <c:pt idx="4446">
                  <c:v>0.10018000000000001</c:v>
                </c:pt>
                <c:pt idx="4447">
                  <c:v>9.987E-2</c:v>
                </c:pt>
                <c:pt idx="4448">
                  <c:v>0.10043000000000001</c:v>
                </c:pt>
                <c:pt idx="4449">
                  <c:v>0.10036</c:v>
                </c:pt>
                <c:pt idx="4450">
                  <c:v>0.10061</c:v>
                </c:pt>
                <c:pt idx="4451">
                  <c:v>0.10015</c:v>
                </c:pt>
                <c:pt idx="4452">
                  <c:v>0.10014000000000001</c:v>
                </c:pt>
                <c:pt idx="4453">
                  <c:v>0.10037</c:v>
                </c:pt>
                <c:pt idx="4454">
                  <c:v>0.10047</c:v>
                </c:pt>
                <c:pt idx="4455">
                  <c:v>0.10059999999999999</c:v>
                </c:pt>
                <c:pt idx="4456">
                  <c:v>0.10004</c:v>
                </c:pt>
                <c:pt idx="4457">
                  <c:v>9.955E-2</c:v>
                </c:pt>
                <c:pt idx="4458">
                  <c:v>9.9339999999999998E-2</c:v>
                </c:pt>
                <c:pt idx="4459">
                  <c:v>9.9680000000000005E-2</c:v>
                </c:pt>
                <c:pt idx="4460">
                  <c:v>9.9860000000000004E-2</c:v>
                </c:pt>
                <c:pt idx="4461">
                  <c:v>9.9989999999999996E-2</c:v>
                </c:pt>
                <c:pt idx="4462">
                  <c:v>0.10086000000000001</c:v>
                </c:pt>
                <c:pt idx="4463">
                  <c:v>0.10062</c:v>
                </c:pt>
                <c:pt idx="4464">
                  <c:v>9.987E-2</c:v>
                </c:pt>
                <c:pt idx="4465">
                  <c:v>9.9379999999999996E-2</c:v>
                </c:pt>
                <c:pt idx="4466">
                  <c:v>9.9250000000000005E-2</c:v>
                </c:pt>
                <c:pt idx="4467">
                  <c:v>9.9400000000000002E-2</c:v>
                </c:pt>
                <c:pt idx="4468">
                  <c:v>0.10044</c:v>
                </c:pt>
                <c:pt idx="4469">
                  <c:v>0.10072</c:v>
                </c:pt>
                <c:pt idx="4470">
                  <c:v>0.10056</c:v>
                </c:pt>
                <c:pt idx="4471">
                  <c:v>9.9940000000000001E-2</c:v>
                </c:pt>
                <c:pt idx="4472">
                  <c:v>9.9510000000000001E-2</c:v>
                </c:pt>
                <c:pt idx="4473">
                  <c:v>0.10006</c:v>
                </c:pt>
                <c:pt idx="4474">
                  <c:v>0.10017</c:v>
                </c:pt>
                <c:pt idx="4475">
                  <c:v>9.9909999999999999E-2</c:v>
                </c:pt>
                <c:pt idx="4476">
                  <c:v>9.9949999999999997E-2</c:v>
                </c:pt>
                <c:pt idx="4477">
                  <c:v>9.9989999999999996E-2</c:v>
                </c:pt>
                <c:pt idx="4478">
                  <c:v>9.9690000000000001E-2</c:v>
                </c:pt>
                <c:pt idx="4479">
                  <c:v>9.9669999999999995E-2</c:v>
                </c:pt>
                <c:pt idx="4480">
                  <c:v>0.10020999999999999</c:v>
                </c:pt>
                <c:pt idx="4481">
                  <c:v>0.10020999999999999</c:v>
                </c:pt>
                <c:pt idx="4482">
                  <c:v>0.10020999999999999</c:v>
                </c:pt>
                <c:pt idx="4483">
                  <c:v>9.9930000000000005E-2</c:v>
                </c:pt>
                <c:pt idx="4484">
                  <c:v>9.9449999999999997E-2</c:v>
                </c:pt>
                <c:pt idx="4485">
                  <c:v>9.9790000000000004E-2</c:v>
                </c:pt>
                <c:pt idx="4486">
                  <c:v>9.9919999999999995E-2</c:v>
                </c:pt>
                <c:pt idx="4487">
                  <c:v>9.9790000000000004E-2</c:v>
                </c:pt>
                <c:pt idx="4488">
                  <c:v>9.98E-2</c:v>
                </c:pt>
                <c:pt idx="4489">
                  <c:v>0.10023</c:v>
                </c:pt>
                <c:pt idx="4490">
                  <c:v>9.9589999999999998E-2</c:v>
                </c:pt>
                <c:pt idx="4491">
                  <c:v>9.9750000000000005E-2</c:v>
                </c:pt>
                <c:pt idx="4492">
                  <c:v>9.9580000000000002E-2</c:v>
                </c:pt>
                <c:pt idx="4493">
                  <c:v>9.9849999999999994E-2</c:v>
                </c:pt>
                <c:pt idx="4494">
                  <c:v>0.10001</c:v>
                </c:pt>
                <c:pt idx="4495">
                  <c:v>0.10020999999999999</c:v>
                </c:pt>
                <c:pt idx="4496">
                  <c:v>9.9809999999999996E-2</c:v>
                </c:pt>
                <c:pt idx="4497">
                  <c:v>9.9140000000000006E-2</c:v>
                </c:pt>
                <c:pt idx="4498">
                  <c:v>9.9570000000000006E-2</c:v>
                </c:pt>
                <c:pt idx="4499">
                  <c:v>0.10005</c:v>
                </c:pt>
                <c:pt idx="4500">
                  <c:v>0.10012</c:v>
                </c:pt>
                <c:pt idx="4501">
                  <c:v>0.10024</c:v>
                </c:pt>
                <c:pt idx="4502">
                  <c:v>0.10005</c:v>
                </c:pt>
                <c:pt idx="4503">
                  <c:v>9.9000000000000005E-2</c:v>
                </c:pt>
                <c:pt idx="4504">
                  <c:v>9.919E-2</c:v>
                </c:pt>
                <c:pt idx="4505">
                  <c:v>9.9919999999999995E-2</c:v>
                </c:pt>
                <c:pt idx="4506">
                  <c:v>0.10026</c:v>
                </c:pt>
                <c:pt idx="4507">
                  <c:v>0.10034999999999999</c:v>
                </c:pt>
                <c:pt idx="4508">
                  <c:v>9.9779999999999994E-2</c:v>
                </c:pt>
                <c:pt idx="4509">
                  <c:v>9.9400000000000002E-2</c:v>
                </c:pt>
                <c:pt idx="4510">
                  <c:v>9.955E-2</c:v>
                </c:pt>
                <c:pt idx="4511">
                  <c:v>9.9479999999999999E-2</c:v>
                </c:pt>
                <c:pt idx="4512">
                  <c:v>0.10005</c:v>
                </c:pt>
                <c:pt idx="4513">
                  <c:v>0.10045</c:v>
                </c:pt>
                <c:pt idx="4514">
                  <c:v>0.10034</c:v>
                </c:pt>
                <c:pt idx="4515">
                  <c:v>0.10016</c:v>
                </c:pt>
                <c:pt idx="4516">
                  <c:v>9.9430000000000004E-2</c:v>
                </c:pt>
                <c:pt idx="4517">
                  <c:v>9.9059999999999995E-2</c:v>
                </c:pt>
                <c:pt idx="4518">
                  <c:v>9.9540000000000003E-2</c:v>
                </c:pt>
                <c:pt idx="4519">
                  <c:v>0.10020999999999999</c:v>
                </c:pt>
                <c:pt idx="4520">
                  <c:v>9.9949999999999997E-2</c:v>
                </c:pt>
                <c:pt idx="4521">
                  <c:v>9.9809999999999996E-2</c:v>
                </c:pt>
                <c:pt idx="4522">
                  <c:v>9.9610000000000004E-2</c:v>
                </c:pt>
                <c:pt idx="4523">
                  <c:v>9.9849999999999994E-2</c:v>
                </c:pt>
                <c:pt idx="4524">
                  <c:v>0.10027999999999999</c:v>
                </c:pt>
                <c:pt idx="4525">
                  <c:v>0.10024</c:v>
                </c:pt>
                <c:pt idx="4526">
                  <c:v>9.9769999999999998E-2</c:v>
                </c:pt>
                <c:pt idx="4527">
                  <c:v>9.962E-2</c:v>
                </c:pt>
                <c:pt idx="4528">
                  <c:v>9.9309999999999996E-2</c:v>
                </c:pt>
                <c:pt idx="4529">
                  <c:v>9.937E-2</c:v>
                </c:pt>
                <c:pt idx="4530">
                  <c:v>0.10019</c:v>
                </c:pt>
                <c:pt idx="4531">
                  <c:v>0.10038999999999999</c:v>
                </c:pt>
                <c:pt idx="4532">
                  <c:v>0.10045999999999999</c:v>
                </c:pt>
                <c:pt idx="4533">
                  <c:v>9.9729999999999999E-2</c:v>
                </c:pt>
                <c:pt idx="4534">
                  <c:v>9.9379999999999996E-2</c:v>
                </c:pt>
                <c:pt idx="4535">
                  <c:v>9.9500000000000005E-2</c:v>
                </c:pt>
                <c:pt idx="4536">
                  <c:v>9.9890000000000007E-2</c:v>
                </c:pt>
                <c:pt idx="4537">
                  <c:v>0.10038</c:v>
                </c:pt>
                <c:pt idx="4538">
                  <c:v>0.10034999999999999</c:v>
                </c:pt>
                <c:pt idx="4539">
                  <c:v>9.9909999999999999E-2</c:v>
                </c:pt>
                <c:pt idx="4540">
                  <c:v>9.9390000000000006E-2</c:v>
                </c:pt>
                <c:pt idx="4541">
                  <c:v>9.9529999999999993E-2</c:v>
                </c:pt>
                <c:pt idx="4542">
                  <c:v>9.9269999999999997E-2</c:v>
                </c:pt>
                <c:pt idx="4543">
                  <c:v>9.9860000000000004E-2</c:v>
                </c:pt>
                <c:pt idx="4544">
                  <c:v>0.1</c:v>
                </c:pt>
                <c:pt idx="4545">
                  <c:v>9.9769999999999998E-2</c:v>
                </c:pt>
                <c:pt idx="4546">
                  <c:v>0.10008</c:v>
                </c:pt>
                <c:pt idx="4547">
                  <c:v>0.10005</c:v>
                </c:pt>
                <c:pt idx="4548">
                  <c:v>9.9589999999999998E-2</c:v>
                </c:pt>
                <c:pt idx="4549">
                  <c:v>9.9379999999999996E-2</c:v>
                </c:pt>
                <c:pt idx="4550">
                  <c:v>9.9709999999999993E-2</c:v>
                </c:pt>
                <c:pt idx="4551">
                  <c:v>0.10009999999999999</c:v>
                </c:pt>
                <c:pt idx="4552">
                  <c:v>0.10056</c:v>
                </c:pt>
                <c:pt idx="4553">
                  <c:v>0.10012</c:v>
                </c:pt>
                <c:pt idx="4554">
                  <c:v>9.9390000000000006E-2</c:v>
                </c:pt>
                <c:pt idx="4555">
                  <c:v>9.8919999999999994E-2</c:v>
                </c:pt>
                <c:pt idx="4556">
                  <c:v>9.9629999999999996E-2</c:v>
                </c:pt>
                <c:pt idx="4557">
                  <c:v>0.10045999999999999</c:v>
                </c:pt>
                <c:pt idx="4558">
                  <c:v>0.10047</c:v>
                </c:pt>
                <c:pt idx="4559">
                  <c:v>0.10038999999999999</c:v>
                </c:pt>
                <c:pt idx="4560">
                  <c:v>9.9559999999999996E-2</c:v>
                </c:pt>
                <c:pt idx="4561">
                  <c:v>9.9769999999999998E-2</c:v>
                </c:pt>
                <c:pt idx="4562">
                  <c:v>0.10019</c:v>
                </c:pt>
                <c:pt idx="4563">
                  <c:v>0.10072</c:v>
                </c:pt>
                <c:pt idx="4564">
                  <c:v>0.10036</c:v>
                </c:pt>
                <c:pt idx="4565">
                  <c:v>0.10018000000000001</c:v>
                </c:pt>
                <c:pt idx="4566">
                  <c:v>0.10027999999999999</c:v>
                </c:pt>
                <c:pt idx="4567">
                  <c:v>9.9779999999999994E-2</c:v>
                </c:pt>
                <c:pt idx="4568">
                  <c:v>9.9909999999999999E-2</c:v>
                </c:pt>
                <c:pt idx="4569">
                  <c:v>9.9760000000000001E-2</c:v>
                </c:pt>
                <c:pt idx="4570">
                  <c:v>9.9879999999999997E-2</c:v>
                </c:pt>
                <c:pt idx="4571">
                  <c:v>0.10022</c:v>
                </c:pt>
                <c:pt idx="4572">
                  <c:v>0.10020999999999999</c:v>
                </c:pt>
                <c:pt idx="4573">
                  <c:v>0.10052</c:v>
                </c:pt>
                <c:pt idx="4574">
                  <c:v>0.10011</c:v>
                </c:pt>
                <c:pt idx="4575">
                  <c:v>9.9930000000000005E-2</c:v>
                </c:pt>
                <c:pt idx="4576">
                  <c:v>9.9900000000000003E-2</c:v>
                </c:pt>
                <c:pt idx="4577">
                  <c:v>0.10041</c:v>
                </c:pt>
                <c:pt idx="4578">
                  <c:v>0.1003</c:v>
                </c:pt>
                <c:pt idx="4579">
                  <c:v>0.10047</c:v>
                </c:pt>
                <c:pt idx="4580">
                  <c:v>9.9949999999999997E-2</c:v>
                </c:pt>
                <c:pt idx="4581">
                  <c:v>9.9650000000000002E-2</c:v>
                </c:pt>
                <c:pt idx="4582">
                  <c:v>9.9479999999999999E-2</c:v>
                </c:pt>
                <c:pt idx="4583">
                  <c:v>9.9629999999999996E-2</c:v>
                </c:pt>
                <c:pt idx="4584">
                  <c:v>0.1</c:v>
                </c:pt>
                <c:pt idx="4585">
                  <c:v>0.1002</c:v>
                </c:pt>
                <c:pt idx="4586">
                  <c:v>9.9830000000000002E-2</c:v>
                </c:pt>
                <c:pt idx="4587">
                  <c:v>9.9760000000000001E-2</c:v>
                </c:pt>
                <c:pt idx="4588">
                  <c:v>9.9849999999999994E-2</c:v>
                </c:pt>
                <c:pt idx="4589">
                  <c:v>9.9860000000000004E-2</c:v>
                </c:pt>
                <c:pt idx="4590">
                  <c:v>9.9949999999999997E-2</c:v>
                </c:pt>
                <c:pt idx="4591">
                  <c:v>0.10043000000000001</c:v>
                </c:pt>
                <c:pt idx="4592">
                  <c:v>0.10023</c:v>
                </c:pt>
                <c:pt idx="4593">
                  <c:v>0.10034</c:v>
                </c:pt>
                <c:pt idx="4594">
                  <c:v>0.10023</c:v>
                </c:pt>
                <c:pt idx="4595">
                  <c:v>0.1002</c:v>
                </c:pt>
                <c:pt idx="4596">
                  <c:v>0.10004</c:v>
                </c:pt>
                <c:pt idx="4597">
                  <c:v>9.9970000000000003E-2</c:v>
                </c:pt>
                <c:pt idx="4598">
                  <c:v>9.9629999999999996E-2</c:v>
                </c:pt>
                <c:pt idx="4599">
                  <c:v>0.1</c:v>
                </c:pt>
                <c:pt idx="4600">
                  <c:v>0.10011</c:v>
                </c:pt>
                <c:pt idx="4601">
                  <c:v>0.10018000000000001</c:v>
                </c:pt>
                <c:pt idx="4602">
                  <c:v>9.9419999999999994E-2</c:v>
                </c:pt>
                <c:pt idx="4603">
                  <c:v>9.9419999999999994E-2</c:v>
                </c:pt>
                <c:pt idx="4604">
                  <c:v>9.9940000000000001E-2</c:v>
                </c:pt>
                <c:pt idx="4605">
                  <c:v>0.10027</c:v>
                </c:pt>
                <c:pt idx="4606">
                  <c:v>0.10012</c:v>
                </c:pt>
                <c:pt idx="4607">
                  <c:v>9.9650000000000002E-2</c:v>
                </c:pt>
                <c:pt idx="4608">
                  <c:v>9.9860000000000004E-2</c:v>
                </c:pt>
                <c:pt idx="4609">
                  <c:v>0.10013</c:v>
                </c:pt>
                <c:pt idx="4610">
                  <c:v>0.10012</c:v>
                </c:pt>
                <c:pt idx="4611">
                  <c:v>9.9820000000000006E-2</c:v>
                </c:pt>
                <c:pt idx="4612">
                  <c:v>9.9489999999999995E-2</c:v>
                </c:pt>
                <c:pt idx="4613">
                  <c:v>9.9779999999999994E-2</c:v>
                </c:pt>
                <c:pt idx="4614">
                  <c:v>9.9959999999999993E-2</c:v>
                </c:pt>
                <c:pt idx="4615">
                  <c:v>0.10024</c:v>
                </c:pt>
                <c:pt idx="4616">
                  <c:v>0.10049</c:v>
                </c:pt>
                <c:pt idx="4617">
                  <c:v>0.10034</c:v>
                </c:pt>
                <c:pt idx="4618">
                  <c:v>0.10032000000000001</c:v>
                </c:pt>
                <c:pt idx="4619">
                  <c:v>9.9570000000000006E-2</c:v>
                </c:pt>
                <c:pt idx="4620">
                  <c:v>9.9779999999999994E-2</c:v>
                </c:pt>
                <c:pt idx="4621">
                  <c:v>0.10007000000000001</c:v>
                </c:pt>
                <c:pt idx="4622">
                  <c:v>9.9830000000000002E-2</c:v>
                </c:pt>
                <c:pt idx="4623">
                  <c:v>9.9860000000000004E-2</c:v>
                </c:pt>
                <c:pt idx="4624">
                  <c:v>9.9599999999999994E-2</c:v>
                </c:pt>
                <c:pt idx="4625">
                  <c:v>9.9729999999999999E-2</c:v>
                </c:pt>
                <c:pt idx="4626">
                  <c:v>0.10013</c:v>
                </c:pt>
                <c:pt idx="4627">
                  <c:v>0.10027999999999999</c:v>
                </c:pt>
                <c:pt idx="4628">
                  <c:v>0.10004</c:v>
                </c:pt>
                <c:pt idx="4629">
                  <c:v>9.9470000000000003E-2</c:v>
                </c:pt>
                <c:pt idx="4630">
                  <c:v>9.8710000000000006E-2</c:v>
                </c:pt>
                <c:pt idx="4631">
                  <c:v>9.9220000000000003E-2</c:v>
                </c:pt>
                <c:pt idx="4632">
                  <c:v>0.1002</c:v>
                </c:pt>
                <c:pt idx="4633">
                  <c:v>0.10036</c:v>
                </c:pt>
                <c:pt idx="4634">
                  <c:v>0.10036</c:v>
                </c:pt>
                <c:pt idx="4635">
                  <c:v>9.9489999999999995E-2</c:v>
                </c:pt>
                <c:pt idx="4636">
                  <c:v>9.9140000000000006E-2</c:v>
                </c:pt>
                <c:pt idx="4637">
                  <c:v>9.937E-2</c:v>
                </c:pt>
                <c:pt idx="4638">
                  <c:v>9.9879999999999997E-2</c:v>
                </c:pt>
                <c:pt idx="4639">
                  <c:v>0.10063</c:v>
                </c:pt>
                <c:pt idx="4640">
                  <c:v>0.10097</c:v>
                </c:pt>
                <c:pt idx="4641">
                  <c:v>0.10023</c:v>
                </c:pt>
                <c:pt idx="4642">
                  <c:v>9.9690000000000001E-2</c:v>
                </c:pt>
                <c:pt idx="4643">
                  <c:v>9.9500000000000005E-2</c:v>
                </c:pt>
                <c:pt idx="4644">
                  <c:v>0.10006</c:v>
                </c:pt>
                <c:pt idx="4645">
                  <c:v>0.10063</c:v>
                </c:pt>
                <c:pt idx="4646">
                  <c:v>0.10076</c:v>
                </c:pt>
                <c:pt idx="4647">
                  <c:v>0.10017</c:v>
                </c:pt>
                <c:pt idx="4648">
                  <c:v>0.10002</c:v>
                </c:pt>
                <c:pt idx="4649">
                  <c:v>9.9739999999999995E-2</c:v>
                </c:pt>
                <c:pt idx="4650">
                  <c:v>0.10006</c:v>
                </c:pt>
                <c:pt idx="4651">
                  <c:v>0.10048</c:v>
                </c:pt>
                <c:pt idx="4652">
                  <c:v>0.10049</c:v>
                </c:pt>
                <c:pt idx="4653">
                  <c:v>0.10069</c:v>
                </c:pt>
                <c:pt idx="4654">
                  <c:v>0.10067</c:v>
                </c:pt>
                <c:pt idx="4655">
                  <c:v>9.9849999999999994E-2</c:v>
                </c:pt>
                <c:pt idx="4656">
                  <c:v>9.9339999999999998E-2</c:v>
                </c:pt>
                <c:pt idx="4657">
                  <c:v>0.10008</c:v>
                </c:pt>
                <c:pt idx="4658">
                  <c:v>0.10108</c:v>
                </c:pt>
                <c:pt idx="4659">
                  <c:v>0.10092</c:v>
                </c:pt>
                <c:pt idx="4660">
                  <c:v>0.10017</c:v>
                </c:pt>
                <c:pt idx="4661">
                  <c:v>9.9210000000000007E-2</c:v>
                </c:pt>
                <c:pt idx="4662">
                  <c:v>9.9239999999999995E-2</c:v>
                </c:pt>
                <c:pt idx="4663">
                  <c:v>0.10032000000000001</c:v>
                </c:pt>
                <c:pt idx="4664">
                  <c:v>0.10106999999999999</c:v>
                </c:pt>
                <c:pt idx="4665">
                  <c:v>0.1009</c:v>
                </c:pt>
                <c:pt idx="4666">
                  <c:v>0.10074</c:v>
                </c:pt>
                <c:pt idx="4667">
                  <c:v>0.10054</c:v>
                </c:pt>
                <c:pt idx="4668">
                  <c:v>0.10009999999999999</c:v>
                </c:pt>
                <c:pt idx="4669">
                  <c:v>0.10007000000000001</c:v>
                </c:pt>
                <c:pt idx="4670">
                  <c:v>0.10058</c:v>
                </c:pt>
                <c:pt idx="4671">
                  <c:v>0.1007</c:v>
                </c:pt>
                <c:pt idx="4672">
                  <c:v>0.10042</c:v>
                </c:pt>
                <c:pt idx="4673">
                  <c:v>0.10043000000000001</c:v>
                </c:pt>
                <c:pt idx="4674">
                  <c:v>0.10016</c:v>
                </c:pt>
                <c:pt idx="4675">
                  <c:v>0.10045</c:v>
                </c:pt>
                <c:pt idx="4676">
                  <c:v>0.10005</c:v>
                </c:pt>
                <c:pt idx="4677">
                  <c:v>9.9979999999999999E-2</c:v>
                </c:pt>
                <c:pt idx="4678">
                  <c:v>0.10002999999999999</c:v>
                </c:pt>
                <c:pt idx="4679">
                  <c:v>0.10052</c:v>
                </c:pt>
                <c:pt idx="4680">
                  <c:v>0.10079</c:v>
                </c:pt>
                <c:pt idx="4681">
                  <c:v>0.10047</c:v>
                </c:pt>
                <c:pt idx="4682">
                  <c:v>0.10018000000000001</c:v>
                </c:pt>
                <c:pt idx="4683">
                  <c:v>9.9919999999999995E-2</c:v>
                </c:pt>
                <c:pt idx="4684">
                  <c:v>9.9720000000000003E-2</c:v>
                </c:pt>
                <c:pt idx="4685">
                  <c:v>0.10006</c:v>
                </c:pt>
                <c:pt idx="4686">
                  <c:v>0.10050000000000001</c:v>
                </c:pt>
                <c:pt idx="4687">
                  <c:v>0.10059999999999999</c:v>
                </c:pt>
                <c:pt idx="4688">
                  <c:v>0.10025000000000001</c:v>
                </c:pt>
                <c:pt idx="4689">
                  <c:v>0.10015</c:v>
                </c:pt>
                <c:pt idx="4690">
                  <c:v>0.10014000000000001</c:v>
                </c:pt>
                <c:pt idx="4691">
                  <c:v>0.1003</c:v>
                </c:pt>
                <c:pt idx="4692">
                  <c:v>0.10049</c:v>
                </c:pt>
                <c:pt idx="4693">
                  <c:v>0.10005</c:v>
                </c:pt>
                <c:pt idx="4694">
                  <c:v>9.9690000000000001E-2</c:v>
                </c:pt>
                <c:pt idx="4695">
                  <c:v>9.9949999999999997E-2</c:v>
                </c:pt>
                <c:pt idx="4696">
                  <c:v>0.10045999999999999</c:v>
                </c:pt>
                <c:pt idx="4697">
                  <c:v>0.10062</c:v>
                </c:pt>
                <c:pt idx="4698">
                  <c:v>0.10074</c:v>
                </c:pt>
                <c:pt idx="4699">
                  <c:v>9.987E-2</c:v>
                </c:pt>
                <c:pt idx="4700">
                  <c:v>9.9140000000000006E-2</c:v>
                </c:pt>
                <c:pt idx="4701">
                  <c:v>9.9390000000000006E-2</c:v>
                </c:pt>
                <c:pt idx="4702">
                  <c:v>9.9559999999999996E-2</c:v>
                </c:pt>
                <c:pt idx="4703">
                  <c:v>0.10082000000000001</c:v>
                </c:pt>
                <c:pt idx="4704">
                  <c:v>0.10094</c:v>
                </c:pt>
                <c:pt idx="4705">
                  <c:v>0.10072</c:v>
                </c:pt>
                <c:pt idx="4706">
                  <c:v>9.9409999999999998E-2</c:v>
                </c:pt>
                <c:pt idx="4707">
                  <c:v>9.9250000000000005E-2</c:v>
                </c:pt>
                <c:pt idx="4708">
                  <c:v>9.9440000000000001E-2</c:v>
                </c:pt>
                <c:pt idx="4709">
                  <c:v>0.1</c:v>
                </c:pt>
                <c:pt idx="4710">
                  <c:v>0.10063</c:v>
                </c:pt>
                <c:pt idx="4711">
                  <c:v>0.10065</c:v>
                </c:pt>
                <c:pt idx="4712">
                  <c:v>9.9890000000000007E-2</c:v>
                </c:pt>
                <c:pt idx="4713">
                  <c:v>9.9199999999999997E-2</c:v>
                </c:pt>
                <c:pt idx="4714">
                  <c:v>9.9349999999999994E-2</c:v>
                </c:pt>
                <c:pt idx="4715">
                  <c:v>9.9390000000000006E-2</c:v>
                </c:pt>
                <c:pt idx="4716">
                  <c:v>0.10041</c:v>
                </c:pt>
                <c:pt idx="4717">
                  <c:v>0.10106</c:v>
                </c:pt>
                <c:pt idx="4718">
                  <c:v>0.10037</c:v>
                </c:pt>
                <c:pt idx="4719">
                  <c:v>9.9720000000000003E-2</c:v>
                </c:pt>
                <c:pt idx="4720">
                  <c:v>9.9330000000000002E-2</c:v>
                </c:pt>
                <c:pt idx="4721">
                  <c:v>9.9150000000000002E-2</c:v>
                </c:pt>
                <c:pt idx="4722">
                  <c:v>9.9229999999999999E-2</c:v>
                </c:pt>
                <c:pt idx="4723">
                  <c:v>0.1004</c:v>
                </c:pt>
                <c:pt idx="4724">
                  <c:v>0.10051</c:v>
                </c:pt>
                <c:pt idx="4725">
                  <c:v>0.10014000000000001</c:v>
                </c:pt>
                <c:pt idx="4726">
                  <c:v>9.9019999999999997E-2</c:v>
                </c:pt>
                <c:pt idx="4727">
                  <c:v>9.9010000000000001E-2</c:v>
                </c:pt>
                <c:pt idx="4728">
                  <c:v>9.9379999999999996E-2</c:v>
                </c:pt>
                <c:pt idx="4729">
                  <c:v>9.9610000000000004E-2</c:v>
                </c:pt>
                <c:pt idx="4730">
                  <c:v>9.9629999999999996E-2</c:v>
                </c:pt>
                <c:pt idx="4731">
                  <c:v>9.9349999999999994E-2</c:v>
                </c:pt>
                <c:pt idx="4732">
                  <c:v>9.9349999999999994E-2</c:v>
                </c:pt>
                <c:pt idx="4733">
                  <c:v>9.9669999999999995E-2</c:v>
                </c:pt>
                <c:pt idx="4734">
                  <c:v>0.10014000000000001</c:v>
                </c:pt>
                <c:pt idx="4735">
                  <c:v>0.10027</c:v>
                </c:pt>
                <c:pt idx="4736">
                  <c:v>9.9930000000000005E-2</c:v>
                </c:pt>
                <c:pt idx="4737">
                  <c:v>9.9269999999999997E-2</c:v>
                </c:pt>
                <c:pt idx="4738">
                  <c:v>9.9129999999999996E-2</c:v>
                </c:pt>
                <c:pt idx="4739">
                  <c:v>9.9460000000000007E-2</c:v>
                </c:pt>
                <c:pt idx="4740">
                  <c:v>9.9849999999999994E-2</c:v>
                </c:pt>
                <c:pt idx="4741">
                  <c:v>0.10001</c:v>
                </c:pt>
                <c:pt idx="4742">
                  <c:v>9.9680000000000005E-2</c:v>
                </c:pt>
                <c:pt idx="4743">
                  <c:v>9.9860000000000004E-2</c:v>
                </c:pt>
                <c:pt idx="4744">
                  <c:v>9.9640000000000006E-2</c:v>
                </c:pt>
                <c:pt idx="4745">
                  <c:v>9.9110000000000004E-2</c:v>
                </c:pt>
                <c:pt idx="4746">
                  <c:v>9.9269999999999997E-2</c:v>
                </c:pt>
                <c:pt idx="4747">
                  <c:v>9.9519999999999997E-2</c:v>
                </c:pt>
                <c:pt idx="4748">
                  <c:v>9.9769999999999998E-2</c:v>
                </c:pt>
                <c:pt idx="4749">
                  <c:v>9.9460000000000007E-2</c:v>
                </c:pt>
                <c:pt idx="4750">
                  <c:v>9.9330000000000002E-2</c:v>
                </c:pt>
                <c:pt idx="4751">
                  <c:v>9.9309999999999996E-2</c:v>
                </c:pt>
                <c:pt idx="4752">
                  <c:v>9.9830000000000002E-2</c:v>
                </c:pt>
                <c:pt idx="4753">
                  <c:v>9.9909999999999999E-2</c:v>
                </c:pt>
                <c:pt idx="4754">
                  <c:v>9.9510000000000001E-2</c:v>
                </c:pt>
                <c:pt idx="4755">
                  <c:v>9.9129999999999996E-2</c:v>
                </c:pt>
                <c:pt idx="4756">
                  <c:v>9.9440000000000001E-2</c:v>
                </c:pt>
                <c:pt idx="4757">
                  <c:v>9.9790000000000004E-2</c:v>
                </c:pt>
                <c:pt idx="4758">
                  <c:v>9.9570000000000006E-2</c:v>
                </c:pt>
                <c:pt idx="4759">
                  <c:v>9.8989999999999995E-2</c:v>
                </c:pt>
                <c:pt idx="4760">
                  <c:v>9.912E-2</c:v>
                </c:pt>
                <c:pt idx="4761">
                  <c:v>9.9669999999999995E-2</c:v>
                </c:pt>
                <c:pt idx="4762">
                  <c:v>0.10002999999999999</c:v>
                </c:pt>
                <c:pt idx="4763">
                  <c:v>0.10018000000000001</c:v>
                </c:pt>
                <c:pt idx="4764">
                  <c:v>9.9659999999999999E-2</c:v>
                </c:pt>
                <c:pt idx="4765">
                  <c:v>9.9430000000000004E-2</c:v>
                </c:pt>
                <c:pt idx="4766">
                  <c:v>9.9779999999999994E-2</c:v>
                </c:pt>
                <c:pt idx="4767">
                  <c:v>9.9580000000000002E-2</c:v>
                </c:pt>
                <c:pt idx="4768">
                  <c:v>9.98E-2</c:v>
                </c:pt>
                <c:pt idx="4769">
                  <c:v>9.9680000000000005E-2</c:v>
                </c:pt>
                <c:pt idx="4770">
                  <c:v>9.9430000000000004E-2</c:v>
                </c:pt>
                <c:pt idx="4771">
                  <c:v>9.9269999999999997E-2</c:v>
                </c:pt>
                <c:pt idx="4772">
                  <c:v>9.9580000000000002E-2</c:v>
                </c:pt>
                <c:pt idx="4773">
                  <c:v>0.10009</c:v>
                </c:pt>
                <c:pt idx="4774">
                  <c:v>0.10006</c:v>
                </c:pt>
                <c:pt idx="4775">
                  <c:v>0.10017</c:v>
                </c:pt>
                <c:pt idx="4776">
                  <c:v>9.9570000000000006E-2</c:v>
                </c:pt>
                <c:pt idx="4777">
                  <c:v>9.9580000000000002E-2</c:v>
                </c:pt>
                <c:pt idx="4778">
                  <c:v>9.8879999999999996E-2</c:v>
                </c:pt>
                <c:pt idx="4779">
                  <c:v>9.9040000000000003E-2</c:v>
                </c:pt>
                <c:pt idx="4780">
                  <c:v>0.10004</c:v>
                </c:pt>
                <c:pt idx="4781">
                  <c:v>0.10037</c:v>
                </c:pt>
                <c:pt idx="4782">
                  <c:v>0.10094</c:v>
                </c:pt>
                <c:pt idx="4783">
                  <c:v>0.10034</c:v>
                </c:pt>
                <c:pt idx="4784">
                  <c:v>9.9510000000000001E-2</c:v>
                </c:pt>
                <c:pt idx="4785">
                  <c:v>9.9440000000000001E-2</c:v>
                </c:pt>
                <c:pt idx="4786">
                  <c:v>9.9690000000000001E-2</c:v>
                </c:pt>
                <c:pt idx="4787">
                  <c:v>0.10009</c:v>
                </c:pt>
                <c:pt idx="4788">
                  <c:v>0.10088999999999999</c:v>
                </c:pt>
                <c:pt idx="4789">
                  <c:v>0.10077999999999999</c:v>
                </c:pt>
                <c:pt idx="4790">
                  <c:v>0.1004</c:v>
                </c:pt>
                <c:pt idx="4791">
                  <c:v>0.10008</c:v>
                </c:pt>
                <c:pt idx="4792">
                  <c:v>9.9839999999999998E-2</c:v>
                </c:pt>
                <c:pt idx="4793">
                  <c:v>0.10009</c:v>
                </c:pt>
                <c:pt idx="4794">
                  <c:v>9.9440000000000001E-2</c:v>
                </c:pt>
                <c:pt idx="4795">
                  <c:v>0.10002999999999999</c:v>
                </c:pt>
                <c:pt idx="4796">
                  <c:v>0.10041</c:v>
                </c:pt>
                <c:pt idx="4797">
                  <c:v>0.10037</c:v>
                </c:pt>
                <c:pt idx="4798">
                  <c:v>9.9930000000000005E-2</c:v>
                </c:pt>
                <c:pt idx="4799">
                  <c:v>9.9729999999999999E-2</c:v>
                </c:pt>
                <c:pt idx="4800">
                  <c:v>9.9349999999999994E-2</c:v>
                </c:pt>
                <c:pt idx="4801">
                  <c:v>9.9890000000000007E-2</c:v>
                </c:pt>
                <c:pt idx="4802">
                  <c:v>0.10023</c:v>
                </c:pt>
                <c:pt idx="4803">
                  <c:v>0.10019</c:v>
                </c:pt>
                <c:pt idx="4804">
                  <c:v>9.9750000000000005E-2</c:v>
                </c:pt>
                <c:pt idx="4805">
                  <c:v>9.9739999999999995E-2</c:v>
                </c:pt>
                <c:pt idx="4806">
                  <c:v>9.9879999999999997E-2</c:v>
                </c:pt>
                <c:pt idx="4807">
                  <c:v>0.10004</c:v>
                </c:pt>
                <c:pt idx="4808">
                  <c:v>0.10012</c:v>
                </c:pt>
                <c:pt idx="4809">
                  <c:v>9.9860000000000004E-2</c:v>
                </c:pt>
                <c:pt idx="4810">
                  <c:v>0.10006</c:v>
                </c:pt>
                <c:pt idx="4811">
                  <c:v>0.1</c:v>
                </c:pt>
                <c:pt idx="4812">
                  <c:v>9.9989999999999996E-2</c:v>
                </c:pt>
                <c:pt idx="4813">
                  <c:v>9.9529999999999993E-2</c:v>
                </c:pt>
                <c:pt idx="4814">
                  <c:v>9.9510000000000001E-2</c:v>
                </c:pt>
                <c:pt idx="4815">
                  <c:v>9.9739999999999995E-2</c:v>
                </c:pt>
                <c:pt idx="4816">
                  <c:v>0.10052999999999999</c:v>
                </c:pt>
                <c:pt idx="4817">
                  <c:v>0.10044</c:v>
                </c:pt>
                <c:pt idx="4818">
                  <c:v>9.9900000000000003E-2</c:v>
                </c:pt>
                <c:pt idx="4819">
                  <c:v>9.9659999999999999E-2</c:v>
                </c:pt>
                <c:pt idx="4820">
                  <c:v>9.9760000000000001E-2</c:v>
                </c:pt>
                <c:pt idx="4821">
                  <c:v>0.10041</c:v>
                </c:pt>
                <c:pt idx="4822">
                  <c:v>0.1004</c:v>
                </c:pt>
                <c:pt idx="4823">
                  <c:v>0.10038999999999999</c:v>
                </c:pt>
                <c:pt idx="4824">
                  <c:v>0.10051</c:v>
                </c:pt>
                <c:pt idx="4825">
                  <c:v>0.10049</c:v>
                </c:pt>
                <c:pt idx="4826">
                  <c:v>0.10025000000000001</c:v>
                </c:pt>
                <c:pt idx="4827">
                  <c:v>9.9989999999999996E-2</c:v>
                </c:pt>
                <c:pt idx="4828">
                  <c:v>0.10009</c:v>
                </c:pt>
                <c:pt idx="4829">
                  <c:v>9.9760000000000001E-2</c:v>
                </c:pt>
                <c:pt idx="4830">
                  <c:v>0.10034</c:v>
                </c:pt>
                <c:pt idx="4831">
                  <c:v>0.10067</c:v>
                </c:pt>
                <c:pt idx="4832">
                  <c:v>0.10045</c:v>
                </c:pt>
                <c:pt idx="4833">
                  <c:v>0.10012</c:v>
                </c:pt>
                <c:pt idx="4834">
                  <c:v>9.9659999999999999E-2</c:v>
                </c:pt>
                <c:pt idx="4835">
                  <c:v>9.9760000000000001E-2</c:v>
                </c:pt>
                <c:pt idx="4836">
                  <c:v>0.10032000000000001</c:v>
                </c:pt>
                <c:pt idx="4837">
                  <c:v>0.10002</c:v>
                </c:pt>
                <c:pt idx="4838">
                  <c:v>0.10002999999999999</c:v>
                </c:pt>
                <c:pt idx="4839">
                  <c:v>9.9890000000000007E-2</c:v>
                </c:pt>
                <c:pt idx="4840">
                  <c:v>9.9790000000000004E-2</c:v>
                </c:pt>
                <c:pt idx="4841">
                  <c:v>9.9940000000000001E-2</c:v>
                </c:pt>
                <c:pt idx="4842">
                  <c:v>9.9690000000000001E-2</c:v>
                </c:pt>
                <c:pt idx="4843">
                  <c:v>0.10038</c:v>
                </c:pt>
                <c:pt idx="4844">
                  <c:v>0.10050000000000001</c:v>
                </c:pt>
                <c:pt idx="4845">
                  <c:v>0.10033</c:v>
                </c:pt>
                <c:pt idx="4846">
                  <c:v>9.9250000000000005E-2</c:v>
                </c:pt>
                <c:pt idx="4847">
                  <c:v>9.9260000000000001E-2</c:v>
                </c:pt>
                <c:pt idx="4848">
                  <c:v>9.9760000000000001E-2</c:v>
                </c:pt>
                <c:pt idx="4849">
                  <c:v>0.10070999999999999</c:v>
                </c:pt>
                <c:pt idx="4850">
                  <c:v>0.10047</c:v>
                </c:pt>
                <c:pt idx="4851">
                  <c:v>9.9849999999999994E-2</c:v>
                </c:pt>
                <c:pt idx="4852">
                  <c:v>9.9629999999999996E-2</c:v>
                </c:pt>
                <c:pt idx="4853">
                  <c:v>9.9470000000000003E-2</c:v>
                </c:pt>
                <c:pt idx="4854">
                  <c:v>9.9820000000000006E-2</c:v>
                </c:pt>
                <c:pt idx="4855">
                  <c:v>9.9989999999999996E-2</c:v>
                </c:pt>
                <c:pt idx="4856">
                  <c:v>0.10016</c:v>
                </c:pt>
                <c:pt idx="4857">
                  <c:v>0.10009</c:v>
                </c:pt>
                <c:pt idx="4858">
                  <c:v>9.9860000000000004E-2</c:v>
                </c:pt>
                <c:pt idx="4859">
                  <c:v>9.9900000000000003E-2</c:v>
                </c:pt>
                <c:pt idx="4860">
                  <c:v>0.10017</c:v>
                </c:pt>
                <c:pt idx="4861">
                  <c:v>0.10008</c:v>
                </c:pt>
                <c:pt idx="4862">
                  <c:v>0.10016</c:v>
                </c:pt>
                <c:pt idx="4863">
                  <c:v>9.9890000000000007E-2</c:v>
                </c:pt>
                <c:pt idx="4864">
                  <c:v>9.9610000000000004E-2</c:v>
                </c:pt>
                <c:pt idx="4865">
                  <c:v>9.9460000000000007E-2</c:v>
                </c:pt>
                <c:pt idx="4866">
                  <c:v>0.10001</c:v>
                </c:pt>
                <c:pt idx="4867">
                  <c:v>0.10027999999999999</c:v>
                </c:pt>
                <c:pt idx="4868">
                  <c:v>0.10034999999999999</c:v>
                </c:pt>
                <c:pt idx="4869">
                  <c:v>0.10032000000000001</c:v>
                </c:pt>
                <c:pt idx="4870">
                  <c:v>9.9879999999999997E-2</c:v>
                </c:pt>
                <c:pt idx="4871">
                  <c:v>9.9599999999999994E-2</c:v>
                </c:pt>
                <c:pt idx="4872">
                  <c:v>9.98E-2</c:v>
                </c:pt>
                <c:pt idx="4873">
                  <c:v>9.9720000000000003E-2</c:v>
                </c:pt>
                <c:pt idx="4874">
                  <c:v>0.10025000000000001</c:v>
                </c:pt>
                <c:pt idx="4875">
                  <c:v>0.10026</c:v>
                </c:pt>
                <c:pt idx="4876">
                  <c:v>0.10034999999999999</c:v>
                </c:pt>
                <c:pt idx="4877">
                  <c:v>9.9790000000000004E-2</c:v>
                </c:pt>
                <c:pt idx="4878">
                  <c:v>9.9779999999999994E-2</c:v>
                </c:pt>
                <c:pt idx="4879">
                  <c:v>9.9890000000000007E-2</c:v>
                </c:pt>
                <c:pt idx="4880">
                  <c:v>9.9779999999999994E-2</c:v>
                </c:pt>
                <c:pt idx="4881">
                  <c:v>9.9959999999999993E-2</c:v>
                </c:pt>
                <c:pt idx="4882">
                  <c:v>9.9979999999999999E-2</c:v>
                </c:pt>
                <c:pt idx="4883">
                  <c:v>0.10050000000000001</c:v>
                </c:pt>
                <c:pt idx="4884">
                  <c:v>0.10084</c:v>
                </c:pt>
                <c:pt idx="4885">
                  <c:v>0.10034</c:v>
                </c:pt>
                <c:pt idx="4886">
                  <c:v>9.9640000000000006E-2</c:v>
                </c:pt>
                <c:pt idx="4887">
                  <c:v>9.9379999999999996E-2</c:v>
                </c:pt>
                <c:pt idx="4888">
                  <c:v>9.9640000000000006E-2</c:v>
                </c:pt>
                <c:pt idx="4889">
                  <c:v>0.10041</c:v>
                </c:pt>
                <c:pt idx="4890">
                  <c:v>0.10109</c:v>
                </c:pt>
                <c:pt idx="4891">
                  <c:v>0.10034999999999999</c:v>
                </c:pt>
                <c:pt idx="4892">
                  <c:v>9.9739999999999995E-2</c:v>
                </c:pt>
                <c:pt idx="4893">
                  <c:v>9.9040000000000003E-2</c:v>
                </c:pt>
                <c:pt idx="4894">
                  <c:v>9.9650000000000002E-2</c:v>
                </c:pt>
                <c:pt idx="4895">
                  <c:v>0.10059999999999999</c:v>
                </c:pt>
                <c:pt idx="4896">
                  <c:v>0.10065</c:v>
                </c:pt>
                <c:pt idx="4897">
                  <c:v>0.10063</c:v>
                </c:pt>
                <c:pt idx="4898">
                  <c:v>9.9519999999999997E-2</c:v>
                </c:pt>
                <c:pt idx="4899">
                  <c:v>9.9510000000000001E-2</c:v>
                </c:pt>
                <c:pt idx="4900">
                  <c:v>9.9919999999999995E-2</c:v>
                </c:pt>
                <c:pt idx="4901">
                  <c:v>0.10029</c:v>
                </c:pt>
                <c:pt idx="4902">
                  <c:v>0.10059999999999999</c:v>
                </c:pt>
                <c:pt idx="4903">
                  <c:v>0.10045999999999999</c:v>
                </c:pt>
                <c:pt idx="4904">
                  <c:v>0.10019</c:v>
                </c:pt>
                <c:pt idx="4905">
                  <c:v>9.9790000000000004E-2</c:v>
                </c:pt>
                <c:pt idx="4906">
                  <c:v>9.9260000000000001E-2</c:v>
                </c:pt>
                <c:pt idx="4907">
                  <c:v>9.9790000000000004E-2</c:v>
                </c:pt>
                <c:pt idx="4908">
                  <c:v>0.10094</c:v>
                </c:pt>
                <c:pt idx="4909">
                  <c:v>0.10100000000000001</c:v>
                </c:pt>
                <c:pt idx="4910">
                  <c:v>0.10058</c:v>
                </c:pt>
                <c:pt idx="4911">
                  <c:v>9.9919999999999995E-2</c:v>
                </c:pt>
                <c:pt idx="4912">
                  <c:v>9.9330000000000002E-2</c:v>
                </c:pt>
                <c:pt idx="4913">
                  <c:v>9.9729999999999999E-2</c:v>
                </c:pt>
                <c:pt idx="4914">
                  <c:v>0.10075000000000001</c:v>
                </c:pt>
                <c:pt idx="4915">
                  <c:v>0.10063999999999999</c:v>
                </c:pt>
                <c:pt idx="4916">
                  <c:v>0.10076</c:v>
                </c:pt>
                <c:pt idx="4917">
                  <c:v>0.10014000000000001</c:v>
                </c:pt>
                <c:pt idx="4918">
                  <c:v>9.9390000000000006E-2</c:v>
                </c:pt>
                <c:pt idx="4919">
                  <c:v>9.9790000000000004E-2</c:v>
                </c:pt>
                <c:pt idx="4920">
                  <c:v>9.9979999999999999E-2</c:v>
                </c:pt>
                <c:pt idx="4921">
                  <c:v>0.10047</c:v>
                </c:pt>
                <c:pt idx="4922">
                  <c:v>0.10063999999999999</c:v>
                </c:pt>
                <c:pt idx="4923">
                  <c:v>0.10054</c:v>
                </c:pt>
                <c:pt idx="4924">
                  <c:v>0.10001</c:v>
                </c:pt>
                <c:pt idx="4925">
                  <c:v>9.9669999999999995E-2</c:v>
                </c:pt>
                <c:pt idx="4926">
                  <c:v>9.9419999999999994E-2</c:v>
                </c:pt>
                <c:pt idx="4927">
                  <c:v>0.10033</c:v>
                </c:pt>
                <c:pt idx="4928">
                  <c:v>0.10113</c:v>
                </c:pt>
                <c:pt idx="4929">
                  <c:v>0.10063</c:v>
                </c:pt>
                <c:pt idx="4930">
                  <c:v>0.10007000000000001</c:v>
                </c:pt>
                <c:pt idx="4931">
                  <c:v>9.9729999999999999E-2</c:v>
                </c:pt>
                <c:pt idx="4932">
                  <c:v>0.10014000000000001</c:v>
                </c:pt>
                <c:pt idx="4933">
                  <c:v>0.10038</c:v>
                </c:pt>
                <c:pt idx="4934">
                  <c:v>0.1002</c:v>
                </c:pt>
                <c:pt idx="4935">
                  <c:v>9.9930000000000005E-2</c:v>
                </c:pt>
                <c:pt idx="4936">
                  <c:v>9.9760000000000001E-2</c:v>
                </c:pt>
                <c:pt idx="4937">
                  <c:v>9.9900000000000003E-2</c:v>
                </c:pt>
                <c:pt idx="4938">
                  <c:v>0.10009</c:v>
                </c:pt>
                <c:pt idx="4939">
                  <c:v>9.9900000000000003E-2</c:v>
                </c:pt>
                <c:pt idx="4940">
                  <c:v>0.10026</c:v>
                </c:pt>
                <c:pt idx="4941">
                  <c:v>0.10059</c:v>
                </c:pt>
                <c:pt idx="4942">
                  <c:v>0.10055</c:v>
                </c:pt>
                <c:pt idx="4943">
                  <c:v>0.10022</c:v>
                </c:pt>
                <c:pt idx="4944">
                  <c:v>9.9879999999999997E-2</c:v>
                </c:pt>
                <c:pt idx="4945">
                  <c:v>0.10020999999999999</c:v>
                </c:pt>
                <c:pt idx="4946">
                  <c:v>0.1</c:v>
                </c:pt>
                <c:pt idx="4947">
                  <c:v>9.9949999999999997E-2</c:v>
                </c:pt>
                <c:pt idx="4948">
                  <c:v>0.1003</c:v>
                </c:pt>
                <c:pt idx="4949">
                  <c:v>0.10018000000000001</c:v>
                </c:pt>
                <c:pt idx="4950">
                  <c:v>0.10022</c:v>
                </c:pt>
                <c:pt idx="4951">
                  <c:v>9.9930000000000005E-2</c:v>
                </c:pt>
                <c:pt idx="4952">
                  <c:v>0.10067</c:v>
                </c:pt>
                <c:pt idx="4953">
                  <c:v>0.10031</c:v>
                </c:pt>
                <c:pt idx="4954">
                  <c:v>0.10007000000000001</c:v>
                </c:pt>
                <c:pt idx="4955">
                  <c:v>0.10009</c:v>
                </c:pt>
                <c:pt idx="4956">
                  <c:v>0.10008</c:v>
                </c:pt>
                <c:pt idx="4957">
                  <c:v>0.10042</c:v>
                </c:pt>
                <c:pt idx="4958">
                  <c:v>9.9890000000000007E-2</c:v>
                </c:pt>
                <c:pt idx="4959">
                  <c:v>9.9909999999999999E-2</c:v>
                </c:pt>
                <c:pt idx="4960">
                  <c:v>0.10029</c:v>
                </c:pt>
                <c:pt idx="4961">
                  <c:v>0.10059999999999999</c:v>
                </c:pt>
                <c:pt idx="4962">
                  <c:v>0.10008</c:v>
                </c:pt>
                <c:pt idx="4963">
                  <c:v>9.9739999999999995E-2</c:v>
                </c:pt>
                <c:pt idx="4964">
                  <c:v>9.9440000000000001E-2</c:v>
                </c:pt>
                <c:pt idx="4965">
                  <c:v>9.9879999999999997E-2</c:v>
                </c:pt>
                <c:pt idx="4966">
                  <c:v>0.10069</c:v>
                </c:pt>
                <c:pt idx="4967">
                  <c:v>0.10059999999999999</c:v>
                </c:pt>
                <c:pt idx="4968">
                  <c:v>0.10045999999999999</c:v>
                </c:pt>
                <c:pt idx="4969">
                  <c:v>9.9690000000000001E-2</c:v>
                </c:pt>
                <c:pt idx="4970">
                  <c:v>9.9419999999999994E-2</c:v>
                </c:pt>
                <c:pt idx="4971">
                  <c:v>9.9680000000000005E-2</c:v>
                </c:pt>
                <c:pt idx="4972">
                  <c:v>0.10070999999999999</c:v>
                </c:pt>
                <c:pt idx="4973">
                  <c:v>0.10104</c:v>
                </c:pt>
                <c:pt idx="4974">
                  <c:v>0.10052999999999999</c:v>
                </c:pt>
                <c:pt idx="4975">
                  <c:v>9.9430000000000004E-2</c:v>
                </c:pt>
                <c:pt idx="4976">
                  <c:v>9.8720000000000002E-2</c:v>
                </c:pt>
                <c:pt idx="4977">
                  <c:v>9.9750000000000005E-2</c:v>
                </c:pt>
                <c:pt idx="4978">
                  <c:v>0.10047</c:v>
                </c:pt>
                <c:pt idx="4979">
                  <c:v>0.10049</c:v>
                </c:pt>
                <c:pt idx="4980">
                  <c:v>0.10032000000000001</c:v>
                </c:pt>
                <c:pt idx="4981">
                  <c:v>9.9650000000000002E-2</c:v>
                </c:pt>
                <c:pt idx="4982">
                  <c:v>9.9690000000000001E-2</c:v>
                </c:pt>
                <c:pt idx="4983">
                  <c:v>0.10016</c:v>
                </c:pt>
                <c:pt idx="4984">
                  <c:v>0.10077999999999999</c:v>
                </c:pt>
                <c:pt idx="4985">
                  <c:v>0.10050000000000001</c:v>
                </c:pt>
                <c:pt idx="4986">
                  <c:v>0.10023</c:v>
                </c:pt>
                <c:pt idx="4987">
                  <c:v>9.9489999999999995E-2</c:v>
                </c:pt>
                <c:pt idx="4988">
                  <c:v>9.9540000000000003E-2</c:v>
                </c:pt>
                <c:pt idx="4989">
                  <c:v>9.9320000000000006E-2</c:v>
                </c:pt>
                <c:pt idx="4990">
                  <c:v>9.9580000000000002E-2</c:v>
                </c:pt>
                <c:pt idx="4991">
                  <c:v>0.1007</c:v>
                </c:pt>
                <c:pt idx="4992">
                  <c:v>0.10059999999999999</c:v>
                </c:pt>
                <c:pt idx="4993">
                  <c:v>0.10025000000000001</c:v>
                </c:pt>
                <c:pt idx="4994">
                  <c:v>9.9360000000000004E-2</c:v>
                </c:pt>
                <c:pt idx="4995">
                  <c:v>9.9379999999999996E-2</c:v>
                </c:pt>
                <c:pt idx="4996">
                  <c:v>9.9930000000000005E-2</c:v>
                </c:pt>
                <c:pt idx="4997">
                  <c:v>0.10031</c:v>
                </c:pt>
                <c:pt idx="4998">
                  <c:v>0.10069</c:v>
                </c:pt>
                <c:pt idx="4999">
                  <c:v>9.9909999999999999E-2</c:v>
                </c:pt>
                <c:pt idx="5000">
                  <c:v>9.9409999999999998E-2</c:v>
                </c:pt>
                <c:pt idx="5001">
                  <c:v>9.9279999999999993E-2</c:v>
                </c:pt>
                <c:pt idx="5002">
                  <c:v>9.9820000000000006E-2</c:v>
                </c:pt>
                <c:pt idx="5003">
                  <c:v>0.10016</c:v>
                </c:pt>
                <c:pt idx="5004">
                  <c:v>0.10067</c:v>
                </c:pt>
                <c:pt idx="5005">
                  <c:v>0.10031</c:v>
                </c:pt>
                <c:pt idx="5006">
                  <c:v>9.9570000000000006E-2</c:v>
                </c:pt>
                <c:pt idx="5007">
                  <c:v>9.9599999999999994E-2</c:v>
                </c:pt>
                <c:pt idx="5008">
                  <c:v>9.962E-2</c:v>
                </c:pt>
                <c:pt idx="5009">
                  <c:v>0.10037</c:v>
                </c:pt>
                <c:pt idx="5010">
                  <c:v>0.10005</c:v>
                </c:pt>
                <c:pt idx="5011">
                  <c:v>9.9599999999999994E-2</c:v>
                </c:pt>
                <c:pt idx="5012">
                  <c:v>9.9769999999999998E-2</c:v>
                </c:pt>
                <c:pt idx="5013">
                  <c:v>0.10013</c:v>
                </c:pt>
                <c:pt idx="5014">
                  <c:v>0.10002999999999999</c:v>
                </c:pt>
                <c:pt idx="5015">
                  <c:v>9.9790000000000004E-2</c:v>
                </c:pt>
                <c:pt idx="5016">
                  <c:v>9.98E-2</c:v>
                </c:pt>
                <c:pt idx="5017">
                  <c:v>9.9809999999999996E-2</c:v>
                </c:pt>
                <c:pt idx="5018">
                  <c:v>9.9750000000000005E-2</c:v>
                </c:pt>
                <c:pt idx="5019">
                  <c:v>9.9680000000000005E-2</c:v>
                </c:pt>
                <c:pt idx="5020">
                  <c:v>9.9909999999999999E-2</c:v>
                </c:pt>
                <c:pt idx="5021">
                  <c:v>9.9820000000000006E-2</c:v>
                </c:pt>
                <c:pt idx="5022">
                  <c:v>9.9940000000000001E-2</c:v>
                </c:pt>
                <c:pt idx="5023">
                  <c:v>9.9760000000000001E-2</c:v>
                </c:pt>
                <c:pt idx="5024">
                  <c:v>9.9390000000000006E-2</c:v>
                </c:pt>
                <c:pt idx="5025">
                  <c:v>9.9849999999999994E-2</c:v>
                </c:pt>
                <c:pt idx="5026">
                  <c:v>0.10025000000000001</c:v>
                </c:pt>
                <c:pt idx="5027">
                  <c:v>9.9809999999999996E-2</c:v>
                </c:pt>
                <c:pt idx="5028">
                  <c:v>9.9479999999999999E-2</c:v>
                </c:pt>
                <c:pt idx="5029">
                  <c:v>9.9409999999999998E-2</c:v>
                </c:pt>
                <c:pt idx="5030">
                  <c:v>9.9839999999999998E-2</c:v>
                </c:pt>
                <c:pt idx="5031">
                  <c:v>0.10022</c:v>
                </c:pt>
                <c:pt idx="5032">
                  <c:v>0.1002</c:v>
                </c:pt>
                <c:pt idx="5033">
                  <c:v>0.10025000000000001</c:v>
                </c:pt>
                <c:pt idx="5034">
                  <c:v>9.9779999999999994E-2</c:v>
                </c:pt>
                <c:pt idx="5035">
                  <c:v>9.9650000000000002E-2</c:v>
                </c:pt>
                <c:pt idx="5036">
                  <c:v>0.10014000000000001</c:v>
                </c:pt>
                <c:pt idx="5037">
                  <c:v>0.10026</c:v>
                </c:pt>
                <c:pt idx="5038">
                  <c:v>0.10001</c:v>
                </c:pt>
                <c:pt idx="5039">
                  <c:v>9.9900000000000003E-2</c:v>
                </c:pt>
                <c:pt idx="5040">
                  <c:v>9.9839999999999998E-2</c:v>
                </c:pt>
                <c:pt idx="5041">
                  <c:v>9.9809999999999996E-2</c:v>
                </c:pt>
                <c:pt idx="5042">
                  <c:v>9.9930000000000005E-2</c:v>
                </c:pt>
                <c:pt idx="5043">
                  <c:v>0.10023</c:v>
                </c:pt>
                <c:pt idx="5044">
                  <c:v>9.9860000000000004E-2</c:v>
                </c:pt>
                <c:pt idx="5045">
                  <c:v>9.9729999999999999E-2</c:v>
                </c:pt>
                <c:pt idx="5046">
                  <c:v>9.9269999999999997E-2</c:v>
                </c:pt>
                <c:pt idx="5047">
                  <c:v>9.9699999999999997E-2</c:v>
                </c:pt>
                <c:pt idx="5048">
                  <c:v>9.9809999999999996E-2</c:v>
                </c:pt>
                <c:pt idx="5049">
                  <c:v>9.9629999999999996E-2</c:v>
                </c:pt>
                <c:pt idx="5050">
                  <c:v>9.9529999999999993E-2</c:v>
                </c:pt>
                <c:pt idx="5051">
                  <c:v>0.10016</c:v>
                </c:pt>
                <c:pt idx="5052">
                  <c:v>9.9640000000000006E-2</c:v>
                </c:pt>
                <c:pt idx="5053">
                  <c:v>9.9659999999999999E-2</c:v>
                </c:pt>
                <c:pt idx="5054">
                  <c:v>0.10006</c:v>
                </c:pt>
                <c:pt idx="5055">
                  <c:v>9.9979999999999999E-2</c:v>
                </c:pt>
                <c:pt idx="5056">
                  <c:v>9.9989999999999996E-2</c:v>
                </c:pt>
                <c:pt idx="5057">
                  <c:v>0.10018000000000001</c:v>
                </c:pt>
                <c:pt idx="5058">
                  <c:v>0.10005</c:v>
                </c:pt>
                <c:pt idx="5059">
                  <c:v>0.10026</c:v>
                </c:pt>
                <c:pt idx="5060">
                  <c:v>9.9790000000000004E-2</c:v>
                </c:pt>
                <c:pt idx="5061">
                  <c:v>9.9709999999999993E-2</c:v>
                </c:pt>
                <c:pt idx="5062">
                  <c:v>0.10017</c:v>
                </c:pt>
                <c:pt idx="5063">
                  <c:v>9.9860000000000004E-2</c:v>
                </c:pt>
                <c:pt idx="5064">
                  <c:v>9.9680000000000005E-2</c:v>
                </c:pt>
                <c:pt idx="5065">
                  <c:v>9.9900000000000003E-2</c:v>
                </c:pt>
                <c:pt idx="5066">
                  <c:v>0.10008</c:v>
                </c:pt>
                <c:pt idx="5067">
                  <c:v>0.10005</c:v>
                </c:pt>
                <c:pt idx="5068">
                  <c:v>9.9909999999999999E-2</c:v>
                </c:pt>
                <c:pt idx="5069">
                  <c:v>0.1</c:v>
                </c:pt>
                <c:pt idx="5070">
                  <c:v>9.9659999999999999E-2</c:v>
                </c:pt>
                <c:pt idx="5071">
                  <c:v>9.9720000000000003E-2</c:v>
                </c:pt>
                <c:pt idx="5072">
                  <c:v>9.9680000000000005E-2</c:v>
                </c:pt>
                <c:pt idx="5073">
                  <c:v>0.1002</c:v>
                </c:pt>
                <c:pt idx="5074">
                  <c:v>0.10118000000000001</c:v>
                </c:pt>
                <c:pt idx="5075">
                  <c:v>0.10088999999999999</c:v>
                </c:pt>
                <c:pt idx="5076">
                  <c:v>0.10024</c:v>
                </c:pt>
                <c:pt idx="5077">
                  <c:v>9.919E-2</c:v>
                </c:pt>
                <c:pt idx="5078">
                  <c:v>9.9460000000000007E-2</c:v>
                </c:pt>
                <c:pt idx="5079">
                  <c:v>0.10009999999999999</c:v>
                </c:pt>
                <c:pt idx="5080">
                  <c:v>0.10073</c:v>
                </c:pt>
                <c:pt idx="5081">
                  <c:v>0.10101</c:v>
                </c:pt>
                <c:pt idx="5082">
                  <c:v>0.10008</c:v>
                </c:pt>
                <c:pt idx="5083">
                  <c:v>9.9720000000000003E-2</c:v>
                </c:pt>
                <c:pt idx="5084">
                  <c:v>9.9919999999999995E-2</c:v>
                </c:pt>
                <c:pt idx="5085">
                  <c:v>9.9970000000000003E-2</c:v>
                </c:pt>
                <c:pt idx="5086">
                  <c:v>0.10036</c:v>
                </c:pt>
                <c:pt idx="5087">
                  <c:v>0.1</c:v>
                </c:pt>
                <c:pt idx="5088">
                  <c:v>9.9979999999999999E-2</c:v>
                </c:pt>
                <c:pt idx="5089">
                  <c:v>0.10025000000000001</c:v>
                </c:pt>
                <c:pt idx="5090">
                  <c:v>0.10045</c:v>
                </c:pt>
                <c:pt idx="5091">
                  <c:v>0.1003</c:v>
                </c:pt>
                <c:pt idx="5092">
                  <c:v>9.9970000000000003E-2</c:v>
                </c:pt>
                <c:pt idx="5093">
                  <c:v>9.9589999999999998E-2</c:v>
                </c:pt>
                <c:pt idx="5094">
                  <c:v>9.9830000000000002E-2</c:v>
                </c:pt>
                <c:pt idx="5095">
                  <c:v>0.10020999999999999</c:v>
                </c:pt>
                <c:pt idx="5096">
                  <c:v>0.10059999999999999</c:v>
                </c:pt>
                <c:pt idx="5097">
                  <c:v>0.10061</c:v>
                </c:pt>
                <c:pt idx="5098">
                  <c:v>9.9400000000000002E-2</c:v>
                </c:pt>
                <c:pt idx="5099">
                  <c:v>9.937E-2</c:v>
                </c:pt>
                <c:pt idx="5100">
                  <c:v>9.9739999999999995E-2</c:v>
                </c:pt>
                <c:pt idx="5101">
                  <c:v>0.10027</c:v>
                </c:pt>
                <c:pt idx="5102">
                  <c:v>0.10069</c:v>
                </c:pt>
                <c:pt idx="5103">
                  <c:v>0.10073</c:v>
                </c:pt>
                <c:pt idx="5104">
                  <c:v>0.10009999999999999</c:v>
                </c:pt>
                <c:pt idx="5105">
                  <c:v>9.9839999999999998E-2</c:v>
                </c:pt>
                <c:pt idx="5106">
                  <c:v>9.9809999999999996E-2</c:v>
                </c:pt>
                <c:pt idx="5107">
                  <c:v>9.9720000000000003E-2</c:v>
                </c:pt>
                <c:pt idx="5108">
                  <c:v>9.9729999999999999E-2</c:v>
                </c:pt>
                <c:pt idx="5109">
                  <c:v>9.9879999999999997E-2</c:v>
                </c:pt>
                <c:pt idx="5110">
                  <c:v>0.10004</c:v>
                </c:pt>
                <c:pt idx="5111">
                  <c:v>0.10011</c:v>
                </c:pt>
                <c:pt idx="5112">
                  <c:v>0.10045</c:v>
                </c:pt>
                <c:pt idx="5113">
                  <c:v>9.9949999999999997E-2</c:v>
                </c:pt>
                <c:pt idx="5114">
                  <c:v>9.9729999999999999E-2</c:v>
                </c:pt>
                <c:pt idx="5115">
                  <c:v>9.8960000000000006E-2</c:v>
                </c:pt>
                <c:pt idx="5116">
                  <c:v>9.8830000000000001E-2</c:v>
                </c:pt>
                <c:pt idx="5117">
                  <c:v>0.10072</c:v>
                </c:pt>
                <c:pt idx="5118">
                  <c:v>0.10247000000000001</c:v>
                </c:pt>
                <c:pt idx="5119">
                  <c:v>0.10292999999999999</c:v>
                </c:pt>
                <c:pt idx="5120">
                  <c:v>0.10149</c:v>
                </c:pt>
                <c:pt idx="5121">
                  <c:v>9.9199999999999997E-2</c:v>
                </c:pt>
                <c:pt idx="5122">
                  <c:v>9.8519999999999996E-2</c:v>
                </c:pt>
                <c:pt idx="5123">
                  <c:v>0.10007000000000001</c:v>
                </c:pt>
                <c:pt idx="5124">
                  <c:v>0.10196</c:v>
                </c:pt>
                <c:pt idx="5125">
                  <c:v>0.10341</c:v>
                </c:pt>
                <c:pt idx="5126">
                  <c:v>0.10213</c:v>
                </c:pt>
                <c:pt idx="5127">
                  <c:v>0.10017</c:v>
                </c:pt>
                <c:pt idx="5128">
                  <c:v>9.9080000000000001E-2</c:v>
                </c:pt>
                <c:pt idx="5129">
                  <c:v>9.9570000000000006E-2</c:v>
                </c:pt>
                <c:pt idx="5130">
                  <c:v>0.10112</c:v>
                </c:pt>
                <c:pt idx="5131">
                  <c:v>0.10226</c:v>
                </c:pt>
                <c:pt idx="5132">
                  <c:v>0.10201</c:v>
                </c:pt>
                <c:pt idx="5133">
                  <c:v>0.10057000000000001</c:v>
                </c:pt>
                <c:pt idx="5134">
                  <c:v>9.9299999999999999E-2</c:v>
                </c:pt>
                <c:pt idx="5135">
                  <c:v>9.8760000000000001E-2</c:v>
                </c:pt>
                <c:pt idx="5136">
                  <c:v>0.1003</c:v>
                </c:pt>
                <c:pt idx="5137">
                  <c:v>0.10156</c:v>
                </c:pt>
                <c:pt idx="5138">
                  <c:v>0.10148</c:v>
                </c:pt>
                <c:pt idx="5139">
                  <c:v>0.10138999999999999</c:v>
                </c:pt>
                <c:pt idx="5140">
                  <c:v>0.10019</c:v>
                </c:pt>
                <c:pt idx="5141">
                  <c:v>9.8989999999999995E-2</c:v>
                </c:pt>
                <c:pt idx="5142">
                  <c:v>9.9769999999999998E-2</c:v>
                </c:pt>
                <c:pt idx="5143">
                  <c:v>0.10052</c:v>
                </c:pt>
                <c:pt idx="5144">
                  <c:v>0.10095999999999999</c:v>
                </c:pt>
                <c:pt idx="5145">
                  <c:v>0.10113</c:v>
                </c:pt>
                <c:pt idx="5146">
                  <c:v>9.9989999999999996E-2</c:v>
                </c:pt>
                <c:pt idx="5147">
                  <c:v>9.9570000000000006E-2</c:v>
                </c:pt>
                <c:pt idx="5148">
                  <c:v>9.9709999999999993E-2</c:v>
                </c:pt>
                <c:pt idx="5149">
                  <c:v>0.10001</c:v>
                </c:pt>
                <c:pt idx="5150">
                  <c:v>0.10105</c:v>
                </c:pt>
                <c:pt idx="5151">
                  <c:v>0.10126</c:v>
                </c:pt>
                <c:pt idx="5152">
                  <c:v>0.10075000000000001</c:v>
                </c:pt>
                <c:pt idx="5153">
                  <c:v>9.9930000000000005E-2</c:v>
                </c:pt>
                <c:pt idx="5154">
                  <c:v>9.9559999999999996E-2</c:v>
                </c:pt>
                <c:pt idx="5155">
                  <c:v>9.9820000000000006E-2</c:v>
                </c:pt>
                <c:pt idx="5156">
                  <c:v>9.9860000000000004E-2</c:v>
                </c:pt>
                <c:pt idx="5157">
                  <c:v>0.10081</c:v>
                </c:pt>
                <c:pt idx="5158">
                  <c:v>0.10049</c:v>
                </c:pt>
                <c:pt idx="5159">
                  <c:v>0.10033</c:v>
                </c:pt>
                <c:pt idx="5160">
                  <c:v>9.9760000000000001E-2</c:v>
                </c:pt>
                <c:pt idx="5161">
                  <c:v>9.9390000000000006E-2</c:v>
                </c:pt>
                <c:pt idx="5162">
                  <c:v>0.10005</c:v>
                </c:pt>
                <c:pt idx="5163">
                  <c:v>9.9970000000000003E-2</c:v>
                </c:pt>
                <c:pt idx="5164">
                  <c:v>0.10016</c:v>
                </c:pt>
                <c:pt idx="5165">
                  <c:v>0.10019</c:v>
                </c:pt>
                <c:pt idx="5166">
                  <c:v>0.10061</c:v>
                </c:pt>
                <c:pt idx="5167">
                  <c:v>9.9849999999999994E-2</c:v>
                </c:pt>
                <c:pt idx="5168">
                  <c:v>9.9909999999999999E-2</c:v>
                </c:pt>
                <c:pt idx="5169">
                  <c:v>0.10024</c:v>
                </c:pt>
                <c:pt idx="5170">
                  <c:v>0.10025000000000001</c:v>
                </c:pt>
                <c:pt idx="5171">
                  <c:v>0.10055</c:v>
                </c:pt>
                <c:pt idx="5172">
                  <c:v>9.9470000000000003E-2</c:v>
                </c:pt>
                <c:pt idx="5173">
                  <c:v>9.9299999999999999E-2</c:v>
                </c:pt>
                <c:pt idx="5174">
                  <c:v>9.9500000000000005E-2</c:v>
                </c:pt>
                <c:pt idx="5175">
                  <c:v>9.9919999999999995E-2</c:v>
                </c:pt>
                <c:pt idx="5176">
                  <c:v>0.10025000000000001</c:v>
                </c:pt>
                <c:pt idx="5177">
                  <c:v>0.1</c:v>
                </c:pt>
                <c:pt idx="5178">
                  <c:v>9.9750000000000005E-2</c:v>
                </c:pt>
                <c:pt idx="5179">
                  <c:v>9.955E-2</c:v>
                </c:pt>
                <c:pt idx="5180">
                  <c:v>9.9470000000000003E-2</c:v>
                </c:pt>
                <c:pt idx="5181">
                  <c:v>9.9330000000000002E-2</c:v>
                </c:pt>
                <c:pt idx="5182">
                  <c:v>9.9860000000000004E-2</c:v>
                </c:pt>
                <c:pt idx="5183">
                  <c:v>9.9930000000000005E-2</c:v>
                </c:pt>
                <c:pt idx="5184">
                  <c:v>9.9930000000000005E-2</c:v>
                </c:pt>
                <c:pt idx="5185">
                  <c:v>0.10023</c:v>
                </c:pt>
                <c:pt idx="5186">
                  <c:v>0.10005</c:v>
                </c:pt>
                <c:pt idx="5187">
                  <c:v>9.9690000000000001E-2</c:v>
                </c:pt>
                <c:pt idx="5188">
                  <c:v>9.9479999999999999E-2</c:v>
                </c:pt>
                <c:pt idx="5189">
                  <c:v>9.9640000000000006E-2</c:v>
                </c:pt>
                <c:pt idx="5190">
                  <c:v>9.9599999999999994E-2</c:v>
                </c:pt>
                <c:pt idx="5191">
                  <c:v>9.9849999999999994E-2</c:v>
                </c:pt>
                <c:pt idx="5192">
                  <c:v>0.1</c:v>
                </c:pt>
                <c:pt idx="5193">
                  <c:v>0.10026</c:v>
                </c:pt>
                <c:pt idx="5194">
                  <c:v>9.9720000000000003E-2</c:v>
                </c:pt>
                <c:pt idx="5195">
                  <c:v>9.9430000000000004E-2</c:v>
                </c:pt>
                <c:pt idx="5196">
                  <c:v>9.9650000000000002E-2</c:v>
                </c:pt>
                <c:pt idx="5197">
                  <c:v>0.10049</c:v>
                </c:pt>
                <c:pt idx="5198">
                  <c:v>0.10063999999999999</c:v>
                </c:pt>
                <c:pt idx="5199">
                  <c:v>0.10018000000000001</c:v>
                </c:pt>
                <c:pt idx="5200">
                  <c:v>9.9409999999999998E-2</c:v>
                </c:pt>
                <c:pt idx="5201">
                  <c:v>9.9049999999999999E-2</c:v>
                </c:pt>
                <c:pt idx="5202">
                  <c:v>9.9570000000000006E-2</c:v>
                </c:pt>
                <c:pt idx="5203">
                  <c:v>9.9940000000000001E-2</c:v>
                </c:pt>
                <c:pt idx="5204">
                  <c:v>0.10045999999999999</c:v>
                </c:pt>
                <c:pt idx="5205">
                  <c:v>0.10001</c:v>
                </c:pt>
                <c:pt idx="5206">
                  <c:v>9.9409999999999998E-2</c:v>
                </c:pt>
                <c:pt idx="5207">
                  <c:v>9.9110000000000004E-2</c:v>
                </c:pt>
                <c:pt idx="5208">
                  <c:v>9.919E-2</c:v>
                </c:pt>
                <c:pt idx="5209">
                  <c:v>0.10027</c:v>
                </c:pt>
                <c:pt idx="5210">
                  <c:v>0.10037</c:v>
                </c:pt>
                <c:pt idx="5211">
                  <c:v>9.9839999999999998E-2</c:v>
                </c:pt>
                <c:pt idx="5212">
                  <c:v>9.9510000000000001E-2</c:v>
                </c:pt>
                <c:pt idx="5213">
                  <c:v>9.8960000000000006E-2</c:v>
                </c:pt>
                <c:pt idx="5214">
                  <c:v>9.919E-2</c:v>
                </c:pt>
                <c:pt idx="5215">
                  <c:v>9.9529999999999993E-2</c:v>
                </c:pt>
                <c:pt idx="5216">
                  <c:v>0.1002</c:v>
                </c:pt>
                <c:pt idx="5217">
                  <c:v>0.10045999999999999</c:v>
                </c:pt>
                <c:pt idx="5218">
                  <c:v>0.10001</c:v>
                </c:pt>
                <c:pt idx="5219">
                  <c:v>9.9739999999999995E-2</c:v>
                </c:pt>
                <c:pt idx="5220">
                  <c:v>9.9460000000000007E-2</c:v>
                </c:pt>
                <c:pt idx="5221">
                  <c:v>9.9860000000000004E-2</c:v>
                </c:pt>
                <c:pt idx="5222">
                  <c:v>9.9909999999999999E-2</c:v>
                </c:pt>
                <c:pt idx="5223">
                  <c:v>9.987E-2</c:v>
                </c:pt>
                <c:pt idx="5224">
                  <c:v>9.9750000000000005E-2</c:v>
                </c:pt>
                <c:pt idx="5225">
                  <c:v>9.9729999999999999E-2</c:v>
                </c:pt>
                <c:pt idx="5226">
                  <c:v>9.9680000000000005E-2</c:v>
                </c:pt>
                <c:pt idx="5227">
                  <c:v>0.10002</c:v>
                </c:pt>
                <c:pt idx="5228">
                  <c:v>9.9959999999999993E-2</c:v>
                </c:pt>
                <c:pt idx="5229">
                  <c:v>9.9790000000000004E-2</c:v>
                </c:pt>
                <c:pt idx="5230">
                  <c:v>9.9589999999999998E-2</c:v>
                </c:pt>
                <c:pt idx="5231">
                  <c:v>9.937E-2</c:v>
                </c:pt>
                <c:pt idx="5232">
                  <c:v>9.9519999999999997E-2</c:v>
                </c:pt>
                <c:pt idx="5233">
                  <c:v>0.10009</c:v>
                </c:pt>
                <c:pt idx="5234">
                  <c:v>0.10019</c:v>
                </c:pt>
                <c:pt idx="5235">
                  <c:v>9.9709999999999993E-2</c:v>
                </c:pt>
                <c:pt idx="5236">
                  <c:v>9.9839999999999998E-2</c:v>
                </c:pt>
                <c:pt idx="5237">
                  <c:v>9.9629999999999996E-2</c:v>
                </c:pt>
                <c:pt idx="5238">
                  <c:v>9.9970000000000003E-2</c:v>
                </c:pt>
                <c:pt idx="5239">
                  <c:v>9.9750000000000005E-2</c:v>
                </c:pt>
                <c:pt idx="5240">
                  <c:v>9.9610000000000004E-2</c:v>
                </c:pt>
                <c:pt idx="5241">
                  <c:v>9.9860000000000004E-2</c:v>
                </c:pt>
                <c:pt idx="5242">
                  <c:v>9.9830000000000002E-2</c:v>
                </c:pt>
                <c:pt idx="5243">
                  <c:v>9.9519999999999997E-2</c:v>
                </c:pt>
                <c:pt idx="5244">
                  <c:v>9.9529999999999993E-2</c:v>
                </c:pt>
                <c:pt idx="5245">
                  <c:v>9.9769999999999998E-2</c:v>
                </c:pt>
                <c:pt idx="5246">
                  <c:v>9.9809999999999996E-2</c:v>
                </c:pt>
                <c:pt idx="5247">
                  <c:v>9.9769999999999998E-2</c:v>
                </c:pt>
                <c:pt idx="5248">
                  <c:v>9.9489999999999995E-2</c:v>
                </c:pt>
                <c:pt idx="5249">
                  <c:v>9.9220000000000003E-2</c:v>
                </c:pt>
                <c:pt idx="5250">
                  <c:v>9.937E-2</c:v>
                </c:pt>
                <c:pt idx="5251">
                  <c:v>9.9930000000000005E-2</c:v>
                </c:pt>
                <c:pt idx="5252">
                  <c:v>0.10014000000000001</c:v>
                </c:pt>
                <c:pt idx="5253">
                  <c:v>9.9909999999999999E-2</c:v>
                </c:pt>
                <c:pt idx="5254">
                  <c:v>9.8979999999999999E-2</c:v>
                </c:pt>
                <c:pt idx="5255">
                  <c:v>9.9140000000000006E-2</c:v>
                </c:pt>
                <c:pt idx="5256">
                  <c:v>0.10011</c:v>
                </c:pt>
                <c:pt idx="5257">
                  <c:v>0.1004</c:v>
                </c:pt>
                <c:pt idx="5258">
                  <c:v>0.10014000000000001</c:v>
                </c:pt>
                <c:pt idx="5259">
                  <c:v>9.9180000000000004E-2</c:v>
                </c:pt>
                <c:pt idx="5260">
                  <c:v>9.9229999999999999E-2</c:v>
                </c:pt>
                <c:pt idx="5261">
                  <c:v>9.9909999999999999E-2</c:v>
                </c:pt>
                <c:pt idx="5262">
                  <c:v>0.10042</c:v>
                </c:pt>
                <c:pt idx="5263">
                  <c:v>0.10045</c:v>
                </c:pt>
                <c:pt idx="5264">
                  <c:v>9.9680000000000005E-2</c:v>
                </c:pt>
                <c:pt idx="5265">
                  <c:v>9.9760000000000001E-2</c:v>
                </c:pt>
                <c:pt idx="5266">
                  <c:v>9.9559999999999996E-2</c:v>
                </c:pt>
                <c:pt idx="5267">
                  <c:v>9.9419999999999994E-2</c:v>
                </c:pt>
                <c:pt idx="5268">
                  <c:v>0.10002</c:v>
                </c:pt>
                <c:pt idx="5269">
                  <c:v>9.9900000000000003E-2</c:v>
                </c:pt>
                <c:pt idx="5270">
                  <c:v>0.10045</c:v>
                </c:pt>
                <c:pt idx="5271">
                  <c:v>9.9779999999999994E-2</c:v>
                </c:pt>
                <c:pt idx="5272">
                  <c:v>9.9449999999999997E-2</c:v>
                </c:pt>
                <c:pt idx="5273">
                  <c:v>9.9529999999999993E-2</c:v>
                </c:pt>
                <c:pt idx="5274">
                  <c:v>9.9690000000000001E-2</c:v>
                </c:pt>
                <c:pt idx="5275">
                  <c:v>9.9570000000000006E-2</c:v>
                </c:pt>
                <c:pt idx="5276">
                  <c:v>0.10009999999999999</c:v>
                </c:pt>
                <c:pt idx="5277">
                  <c:v>9.987E-2</c:v>
                </c:pt>
                <c:pt idx="5278">
                  <c:v>9.9830000000000002E-2</c:v>
                </c:pt>
                <c:pt idx="5279">
                  <c:v>0.10002999999999999</c:v>
                </c:pt>
                <c:pt idx="5280">
                  <c:v>9.9839999999999998E-2</c:v>
                </c:pt>
                <c:pt idx="5281">
                  <c:v>9.9510000000000001E-2</c:v>
                </c:pt>
                <c:pt idx="5282">
                  <c:v>9.9790000000000004E-2</c:v>
                </c:pt>
                <c:pt idx="5283">
                  <c:v>0.1</c:v>
                </c:pt>
                <c:pt idx="5284">
                  <c:v>0.10052</c:v>
                </c:pt>
                <c:pt idx="5285">
                  <c:v>0.10009</c:v>
                </c:pt>
                <c:pt idx="5286">
                  <c:v>9.9769999999999998E-2</c:v>
                </c:pt>
                <c:pt idx="5287">
                  <c:v>9.9750000000000005E-2</c:v>
                </c:pt>
                <c:pt idx="5288">
                  <c:v>0.10026</c:v>
                </c:pt>
                <c:pt idx="5289">
                  <c:v>9.9930000000000005E-2</c:v>
                </c:pt>
                <c:pt idx="5290">
                  <c:v>9.9970000000000003E-2</c:v>
                </c:pt>
                <c:pt idx="5291">
                  <c:v>9.9510000000000001E-2</c:v>
                </c:pt>
                <c:pt idx="5292">
                  <c:v>9.9640000000000006E-2</c:v>
                </c:pt>
                <c:pt idx="5293">
                  <c:v>0.10044</c:v>
                </c:pt>
                <c:pt idx="5294">
                  <c:v>0.10073</c:v>
                </c:pt>
                <c:pt idx="5295">
                  <c:v>9.9890000000000007E-2</c:v>
                </c:pt>
                <c:pt idx="5296">
                  <c:v>9.962E-2</c:v>
                </c:pt>
                <c:pt idx="5297">
                  <c:v>9.9409999999999998E-2</c:v>
                </c:pt>
                <c:pt idx="5298">
                  <c:v>9.9519999999999997E-2</c:v>
                </c:pt>
                <c:pt idx="5299">
                  <c:v>0.10014000000000001</c:v>
                </c:pt>
                <c:pt idx="5300">
                  <c:v>0.10044</c:v>
                </c:pt>
                <c:pt idx="5301">
                  <c:v>0.10009999999999999</c:v>
                </c:pt>
                <c:pt idx="5302">
                  <c:v>9.9599999999999994E-2</c:v>
                </c:pt>
                <c:pt idx="5303">
                  <c:v>9.9629999999999996E-2</c:v>
                </c:pt>
                <c:pt idx="5304">
                  <c:v>9.9949999999999997E-2</c:v>
                </c:pt>
                <c:pt idx="5305">
                  <c:v>9.9949999999999997E-2</c:v>
                </c:pt>
                <c:pt idx="5306">
                  <c:v>9.9970000000000003E-2</c:v>
                </c:pt>
                <c:pt idx="5307">
                  <c:v>0.10008</c:v>
                </c:pt>
                <c:pt idx="5308">
                  <c:v>0.10005</c:v>
                </c:pt>
                <c:pt idx="5309">
                  <c:v>9.9790000000000004E-2</c:v>
                </c:pt>
                <c:pt idx="5310">
                  <c:v>9.9739999999999995E-2</c:v>
                </c:pt>
                <c:pt idx="5311">
                  <c:v>0.10002</c:v>
                </c:pt>
                <c:pt idx="5312">
                  <c:v>0.10059</c:v>
                </c:pt>
                <c:pt idx="5313">
                  <c:v>0.10045999999999999</c:v>
                </c:pt>
                <c:pt idx="5314">
                  <c:v>0.10002</c:v>
                </c:pt>
                <c:pt idx="5315">
                  <c:v>9.9779999999999994E-2</c:v>
                </c:pt>
                <c:pt idx="5316">
                  <c:v>0.10007000000000001</c:v>
                </c:pt>
                <c:pt idx="5317">
                  <c:v>0.10008</c:v>
                </c:pt>
                <c:pt idx="5318">
                  <c:v>0.10024</c:v>
                </c:pt>
                <c:pt idx="5319">
                  <c:v>9.9839999999999998E-2</c:v>
                </c:pt>
                <c:pt idx="5320">
                  <c:v>9.9769999999999998E-2</c:v>
                </c:pt>
                <c:pt idx="5321">
                  <c:v>9.9909999999999999E-2</c:v>
                </c:pt>
                <c:pt idx="5322">
                  <c:v>0.10011</c:v>
                </c:pt>
                <c:pt idx="5323">
                  <c:v>0.10009</c:v>
                </c:pt>
                <c:pt idx="5324">
                  <c:v>0.1</c:v>
                </c:pt>
                <c:pt idx="5325">
                  <c:v>9.955E-2</c:v>
                </c:pt>
                <c:pt idx="5326">
                  <c:v>9.9760000000000001E-2</c:v>
                </c:pt>
                <c:pt idx="5327">
                  <c:v>9.9669999999999995E-2</c:v>
                </c:pt>
                <c:pt idx="5328">
                  <c:v>0.10056</c:v>
                </c:pt>
                <c:pt idx="5329">
                  <c:v>0.10049</c:v>
                </c:pt>
                <c:pt idx="5330">
                  <c:v>0.10009</c:v>
                </c:pt>
                <c:pt idx="5331">
                  <c:v>9.9489999999999995E-2</c:v>
                </c:pt>
                <c:pt idx="5332">
                  <c:v>9.9580000000000002E-2</c:v>
                </c:pt>
                <c:pt idx="5333">
                  <c:v>0.10026</c:v>
                </c:pt>
                <c:pt idx="5334">
                  <c:v>9.9959999999999993E-2</c:v>
                </c:pt>
                <c:pt idx="5335">
                  <c:v>9.9940000000000001E-2</c:v>
                </c:pt>
                <c:pt idx="5336">
                  <c:v>0.10026</c:v>
                </c:pt>
                <c:pt idx="5337">
                  <c:v>9.9979999999999999E-2</c:v>
                </c:pt>
                <c:pt idx="5338">
                  <c:v>9.9220000000000003E-2</c:v>
                </c:pt>
                <c:pt idx="5339">
                  <c:v>9.9809999999999996E-2</c:v>
                </c:pt>
                <c:pt idx="5340">
                  <c:v>0.10037</c:v>
                </c:pt>
                <c:pt idx="5341">
                  <c:v>0.10027999999999999</c:v>
                </c:pt>
                <c:pt idx="5342">
                  <c:v>0.10024</c:v>
                </c:pt>
                <c:pt idx="5343">
                  <c:v>9.9690000000000001E-2</c:v>
                </c:pt>
                <c:pt idx="5344">
                  <c:v>9.9339999999999998E-2</c:v>
                </c:pt>
                <c:pt idx="5345">
                  <c:v>9.9360000000000004E-2</c:v>
                </c:pt>
                <c:pt idx="5346">
                  <c:v>0.10055</c:v>
                </c:pt>
                <c:pt idx="5347">
                  <c:v>0.10077999999999999</c:v>
                </c:pt>
                <c:pt idx="5348">
                  <c:v>0.10077</c:v>
                </c:pt>
                <c:pt idx="5349">
                  <c:v>0.10011</c:v>
                </c:pt>
                <c:pt idx="5350">
                  <c:v>9.9790000000000004E-2</c:v>
                </c:pt>
                <c:pt idx="5351">
                  <c:v>9.9930000000000005E-2</c:v>
                </c:pt>
                <c:pt idx="5352">
                  <c:v>0.10011</c:v>
                </c:pt>
                <c:pt idx="5353">
                  <c:v>0.10063</c:v>
                </c:pt>
                <c:pt idx="5354">
                  <c:v>0.10069</c:v>
                </c:pt>
                <c:pt idx="5355">
                  <c:v>0.10004</c:v>
                </c:pt>
                <c:pt idx="5356">
                  <c:v>9.9479999999999999E-2</c:v>
                </c:pt>
                <c:pt idx="5357">
                  <c:v>9.9519999999999997E-2</c:v>
                </c:pt>
                <c:pt idx="5358">
                  <c:v>0.10009</c:v>
                </c:pt>
                <c:pt idx="5359">
                  <c:v>0.10062</c:v>
                </c:pt>
                <c:pt idx="5360">
                  <c:v>0.10044</c:v>
                </c:pt>
                <c:pt idx="5361">
                  <c:v>0.10001</c:v>
                </c:pt>
                <c:pt idx="5362">
                  <c:v>9.9529999999999993E-2</c:v>
                </c:pt>
                <c:pt idx="5363">
                  <c:v>9.9440000000000001E-2</c:v>
                </c:pt>
                <c:pt idx="5364">
                  <c:v>0.10005</c:v>
                </c:pt>
                <c:pt idx="5365">
                  <c:v>0.10044</c:v>
                </c:pt>
                <c:pt idx="5366">
                  <c:v>0.10059</c:v>
                </c:pt>
                <c:pt idx="5367">
                  <c:v>0.10018000000000001</c:v>
                </c:pt>
                <c:pt idx="5368">
                  <c:v>9.9949999999999997E-2</c:v>
                </c:pt>
                <c:pt idx="5369">
                  <c:v>0.10015</c:v>
                </c:pt>
                <c:pt idx="5370">
                  <c:v>0.1003</c:v>
                </c:pt>
                <c:pt idx="5371">
                  <c:v>9.9739999999999995E-2</c:v>
                </c:pt>
                <c:pt idx="5372">
                  <c:v>9.9580000000000002E-2</c:v>
                </c:pt>
                <c:pt idx="5373">
                  <c:v>0.10002</c:v>
                </c:pt>
                <c:pt idx="5374">
                  <c:v>9.9779999999999994E-2</c:v>
                </c:pt>
                <c:pt idx="5375">
                  <c:v>0.10024</c:v>
                </c:pt>
                <c:pt idx="5376">
                  <c:v>0.10042</c:v>
                </c:pt>
                <c:pt idx="5377">
                  <c:v>0.10037</c:v>
                </c:pt>
                <c:pt idx="5378">
                  <c:v>0.10004</c:v>
                </c:pt>
                <c:pt idx="5379">
                  <c:v>9.9659999999999999E-2</c:v>
                </c:pt>
                <c:pt idx="5380">
                  <c:v>0.10014000000000001</c:v>
                </c:pt>
                <c:pt idx="5381">
                  <c:v>0.10005</c:v>
                </c:pt>
                <c:pt idx="5382">
                  <c:v>9.98E-2</c:v>
                </c:pt>
                <c:pt idx="5383">
                  <c:v>9.9269999999999997E-2</c:v>
                </c:pt>
                <c:pt idx="5384">
                  <c:v>9.9559999999999996E-2</c:v>
                </c:pt>
                <c:pt idx="5385">
                  <c:v>9.9570000000000006E-2</c:v>
                </c:pt>
                <c:pt idx="5386">
                  <c:v>9.9940000000000001E-2</c:v>
                </c:pt>
                <c:pt idx="5387">
                  <c:v>0.10065</c:v>
                </c:pt>
                <c:pt idx="5388">
                  <c:v>0.10026</c:v>
                </c:pt>
                <c:pt idx="5389">
                  <c:v>9.9709999999999993E-2</c:v>
                </c:pt>
                <c:pt idx="5390">
                  <c:v>9.919E-2</c:v>
                </c:pt>
                <c:pt idx="5391">
                  <c:v>9.9419999999999994E-2</c:v>
                </c:pt>
                <c:pt idx="5392">
                  <c:v>9.9820000000000006E-2</c:v>
                </c:pt>
                <c:pt idx="5393">
                  <c:v>0.10048</c:v>
                </c:pt>
                <c:pt idx="5394">
                  <c:v>0.10094</c:v>
                </c:pt>
                <c:pt idx="5395">
                  <c:v>0.10037</c:v>
                </c:pt>
                <c:pt idx="5396">
                  <c:v>0.10007000000000001</c:v>
                </c:pt>
                <c:pt idx="5397">
                  <c:v>9.9220000000000003E-2</c:v>
                </c:pt>
                <c:pt idx="5398">
                  <c:v>9.9140000000000006E-2</c:v>
                </c:pt>
                <c:pt idx="5399">
                  <c:v>9.9430000000000004E-2</c:v>
                </c:pt>
                <c:pt idx="5400">
                  <c:v>0.1007</c:v>
                </c:pt>
                <c:pt idx="5401">
                  <c:v>0.10109</c:v>
                </c:pt>
                <c:pt idx="5402">
                  <c:v>0.10097</c:v>
                </c:pt>
                <c:pt idx="5403">
                  <c:v>0.10027</c:v>
                </c:pt>
                <c:pt idx="5404">
                  <c:v>9.9449999999999997E-2</c:v>
                </c:pt>
                <c:pt idx="5405">
                  <c:v>9.962E-2</c:v>
                </c:pt>
                <c:pt idx="5406">
                  <c:v>0.10092</c:v>
                </c:pt>
                <c:pt idx="5407">
                  <c:v>0.10149</c:v>
                </c:pt>
                <c:pt idx="5408">
                  <c:v>0.10076</c:v>
                </c:pt>
                <c:pt idx="5409">
                  <c:v>0.10024</c:v>
                </c:pt>
                <c:pt idx="5410">
                  <c:v>9.9779999999999994E-2</c:v>
                </c:pt>
                <c:pt idx="5411">
                  <c:v>0.1</c:v>
                </c:pt>
                <c:pt idx="5412">
                  <c:v>0.10034999999999999</c:v>
                </c:pt>
                <c:pt idx="5413">
                  <c:v>0.10059</c:v>
                </c:pt>
                <c:pt idx="5414">
                  <c:v>0.10055</c:v>
                </c:pt>
                <c:pt idx="5415">
                  <c:v>9.9909999999999999E-2</c:v>
                </c:pt>
                <c:pt idx="5416">
                  <c:v>9.9589999999999998E-2</c:v>
                </c:pt>
                <c:pt idx="5417">
                  <c:v>9.962E-2</c:v>
                </c:pt>
                <c:pt idx="5418">
                  <c:v>0.10016</c:v>
                </c:pt>
                <c:pt idx="5419">
                  <c:v>0.10057000000000001</c:v>
                </c:pt>
                <c:pt idx="5420">
                  <c:v>9.9849999999999994E-2</c:v>
                </c:pt>
                <c:pt idx="5421">
                  <c:v>9.9640000000000006E-2</c:v>
                </c:pt>
                <c:pt idx="5422">
                  <c:v>9.9909999999999999E-2</c:v>
                </c:pt>
                <c:pt idx="5423">
                  <c:v>0.10013</c:v>
                </c:pt>
                <c:pt idx="5424">
                  <c:v>0.10034999999999999</c:v>
                </c:pt>
                <c:pt idx="5425">
                  <c:v>9.9729999999999999E-2</c:v>
                </c:pt>
                <c:pt idx="5426">
                  <c:v>9.9290000000000003E-2</c:v>
                </c:pt>
                <c:pt idx="5427">
                  <c:v>9.9460000000000007E-2</c:v>
                </c:pt>
                <c:pt idx="5428">
                  <c:v>9.9519999999999997E-2</c:v>
                </c:pt>
                <c:pt idx="5429">
                  <c:v>9.9820000000000006E-2</c:v>
                </c:pt>
                <c:pt idx="5430">
                  <c:v>0.10018000000000001</c:v>
                </c:pt>
                <c:pt idx="5431">
                  <c:v>0.10052999999999999</c:v>
                </c:pt>
                <c:pt idx="5432">
                  <c:v>0.10036</c:v>
                </c:pt>
                <c:pt idx="5433">
                  <c:v>9.9489999999999995E-2</c:v>
                </c:pt>
                <c:pt idx="5434">
                  <c:v>9.9390000000000006E-2</c:v>
                </c:pt>
                <c:pt idx="5435">
                  <c:v>0.10012</c:v>
                </c:pt>
                <c:pt idx="5436">
                  <c:v>0.10073</c:v>
                </c:pt>
                <c:pt idx="5437">
                  <c:v>0.10032000000000001</c:v>
                </c:pt>
                <c:pt idx="5438">
                  <c:v>0.10002</c:v>
                </c:pt>
                <c:pt idx="5439">
                  <c:v>0.1003</c:v>
                </c:pt>
                <c:pt idx="5440">
                  <c:v>9.9979999999999999E-2</c:v>
                </c:pt>
                <c:pt idx="5441">
                  <c:v>0.10009999999999999</c:v>
                </c:pt>
                <c:pt idx="5442">
                  <c:v>9.9760000000000001E-2</c:v>
                </c:pt>
                <c:pt idx="5443">
                  <c:v>9.9989999999999996E-2</c:v>
                </c:pt>
                <c:pt idx="5444">
                  <c:v>0.10016</c:v>
                </c:pt>
                <c:pt idx="5445">
                  <c:v>0.10026</c:v>
                </c:pt>
                <c:pt idx="5446">
                  <c:v>0.1004</c:v>
                </c:pt>
                <c:pt idx="5447">
                  <c:v>0.10006</c:v>
                </c:pt>
                <c:pt idx="5448">
                  <c:v>9.9699999999999997E-2</c:v>
                </c:pt>
                <c:pt idx="5449">
                  <c:v>9.937E-2</c:v>
                </c:pt>
                <c:pt idx="5450">
                  <c:v>9.9720000000000003E-2</c:v>
                </c:pt>
                <c:pt idx="5451">
                  <c:v>0.10045999999999999</c:v>
                </c:pt>
                <c:pt idx="5452">
                  <c:v>0.10048</c:v>
                </c:pt>
                <c:pt idx="5453">
                  <c:v>0.10001</c:v>
                </c:pt>
                <c:pt idx="5454">
                  <c:v>9.9500000000000005E-2</c:v>
                </c:pt>
                <c:pt idx="5455">
                  <c:v>9.9320000000000006E-2</c:v>
                </c:pt>
                <c:pt idx="5456">
                  <c:v>9.9460000000000007E-2</c:v>
                </c:pt>
                <c:pt idx="5457">
                  <c:v>9.9919999999999995E-2</c:v>
                </c:pt>
                <c:pt idx="5458">
                  <c:v>9.9790000000000004E-2</c:v>
                </c:pt>
                <c:pt idx="5459">
                  <c:v>9.9849999999999994E-2</c:v>
                </c:pt>
                <c:pt idx="5460">
                  <c:v>9.9989999999999996E-2</c:v>
                </c:pt>
                <c:pt idx="5461">
                  <c:v>9.9750000000000005E-2</c:v>
                </c:pt>
                <c:pt idx="5462">
                  <c:v>9.9729999999999999E-2</c:v>
                </c:pt>
                <c:pt idx="5463">
                  <c:v>9.987E-2</c:v>
                </c:pt>
                <c:pt idx="5464">
                  <c:v>0.10005</c:v>
                </c:pt>
                <c:pt idx="5465">
                  <c:v>0.10027999999999999</c:v>
                </c:pt>
                <c:pt idx="5466">
                  <c:v>0.10018000000000001</c:v>
                </c:pt>
                <c:pt idx="5467">
                  <c:v>0.10034999999999999</c:v>
                </c:pt>
                <c:pt idx="5468">
                  <c:v>9.9760000000000001E-2</c:v>
                </c:pt>
                <c:pt idx="5469">
                  <c:v>9.9659999999999999E-2</c:v>
                </c:pt>
                <c:pt idx="5470">
                  <c:v>9.9970000000000003E-2</c:v>
                </c:pt>
                <c:pt idx="5471">
                  <c:v>0.10038999999999999</c:v>
                </c:pt>
                <c:pt idx="5472">
                  <c:v>0.10032000000000001</c:v>
                </c:pt>
                <c:pt idx="5473">
                  <c:v>9.9909999999999999E-2</c:v>
                </c:pt>
                <c:pt idx="5474">
                  <c:v>9.9589999999999998E-2</c:v>
                </c:pt>
                <c:pt idx="5475">
                  <c:v>9.9460000000000007E-2</c:v>
                </c:pt>
                <c:pt idx="5476">
                  <c:v>9.9739999999999995E-2</c:v>
                </c:pt>
                <c:pt idx="5477">
                  <c:v>0.10009</c:v>
                </c:pt>
                <c:pt idx="5478">
                  <c:v>0.10032000000000001</c:v>
                </c:pt>
                <c:pt idx="5479">
                  <c:v>0.10015</c:v>
                </c:pt>
                <c:pt idx="5480">
                  <c:v>9.9989999999999996E-2</c:v>
                </c:pt>
                <c:pt idx="5481">
                  <c:v>9.98E-2</c:v>
                </c:pt>
                <c:pt idx="5482">
                  <c:v>9.9489999999999995E-2</c:v>
                </c:pt>
                <c:pt idx="5483">
                  <c:v>9.9360000000000004E-2</c:v>
                </c:pt>
                <c:pt idx="5484">
                  <c:v>9.9909999999999999E-2</c:v>
                </c:pt>
                <c:pt idx="5485">
                  <c:v>0.10054</c:v>
                </c:pt>
                <c:pt idx="5486">
                  <c:v>0.10075000000000001</c:v>
                </c:pt>
                <c:pt idx="5487">
                  <c:v>0.10047</c:v>
                </c:pt>
                <c:pt idx="5488">
                  <c:v>9.9839999999999998E-2</c:v>
                </c:pt>
                <c:pt idx="5489">
                  <c:v>9.9589999999999998E-2</c:v>
                </c:pt>
                <c:pt idx="5490">
                  <c:v>9.9729999999999999E-2</c:v>
                </c:pt>
                <c:pt idx="5491">
                  <c:v>9.9909999999999999E-2</c:v>
                </c:pt>
                <c:pt idx="5492">
                  <c:v>0.10008</c:v>
                </c:pt>
                <c:pt idx="5493">
                  <c:v>0.10016</c:v>
                </c:pt>
                <c:pt idx="5494">
                  <c:v>9.9519999999999997E-2</c:v>
                </c:pt>
                <c:pt idx="5495">
                  <c:v>9.955E-2</c:v>
                </c:pt>
                <c:pt idx="5496">
                  <c:v>9.9820000000000006E-2</c:v>
                </c:pt>
                <c:pt idx="5497">
                  <c:v>9.9820000000000006E-2</c:v>
                </c:pt>
                <c:pt idx="5498">
                  <c:v>0.10016</c:v>
                </c:pt>
                <c:pt idx="5499">
                  <c:v>9.9940000000000001E-2</c:v>
                </c:pt>
                <c:pt idx="5500">
                  <c:v>0.10019</c:v>
                </c:pt>
                <c:pt idx="5501">
                  <c:v>9.9909999999999999E-2</c:v>
                </c:pt>
                <c:pt idx="5502">
                  <c:v>9.9860000000000004E-2</c:v>
                </c:pt>
                <c:pt idx="5503">
                  <c:v>0.10012</c:v>
                </c:pt>
                <c:pt idx="5504">
                  <c:v>9.9909999999999999E-2</c:v>
                </c:pt>
                <c:pt idx="5505">
                  <c:v>9.9769999999999998E-2</c:v>
                </c:pt>
                <c:pt idx="5506">
                  <c:v>9.9339999999999998E-2</c:v>
                </c:pt>
                <c:pt idx="5507">
                  <c:v>0.10005</c:v>
                </c:pt>
                <c:pt idx="5508">
                  <c:v>0.10061</c:v>
                </c:pt>
                <c:pt idx="5509">
                  <c:v>0.10059</c:v>
                </c:pt>
                <c:pt idx="5510">
                  <c:v>0.10031</c:v>
                </c:pt>
                <c:pt idx="5511">
                  <c:v>9.9739999999999995E-2</c:v>
                </c:pt>
                <c:pt idx="5512">
                  <c:v>9.962E-2</c:v>
                </c:pt>
                <c:pt idx="5513">
                  <c:v>9.9529999999999993E-2</c:v>
                </c:pt>
                <c:pt idx="5514">
                  <c:v>0.10020999999999999</c:v>
                </c:pt>
                <c:pt idx="5515">
                  <c:v>0.10029</c:v>
                </c:pt>
                <c:pt idx="5516">
                  <c:v>0.10043000000000001</c:v>
                </c:pt>
                <c:pt idx="5517">
                  <c:v>0.10006</c:v>
                </c:pt>
                <c:pt idx="5518">
                  <c:v>0.1</c:v>
                </c:pt>
                <c:pt idx="5519">
                  <c:v>0.10004</c:v>
                </c:pt>
                <c:pt idx="5520">
                  <c:v>0.10052</c:v>
                </c:pt>
                <c:pt idx="5521">
                  <c:v>0.10019</c:v>
                </c:pt>
                <c:pt idx="5522">
                  <c:v>0.10034999999999999</c:v>
                </c:pt>
                <c:pt idx="5523">
                  <c:v>0.10005</c:v>
                </c:pt>
                <c:pt idx="5524">
                  <c:v>9.9589999999999998E-2</c:v>
                </c:pt>
                <c:pt idx="5525">
                  <c:v>9.9699999999999997E-2</c:v>
                </c:pt>
                <c:pt idx="5526">
                  <c:v>0.10022</c:v>
                </c:pt>
                <c:pt idx="5527">
                  <c:v>0.10041</c:v>
                </c:pt>
                <c:pt idx="5528">
                  <c:v>0.10027999999999999</c:v>
                </c:pt>
                <c:pt idx="5529">
                  <c:v>0.10015</c:v>
                </c:pt>
                <c:pt idx="5530">
                  <c:v>9.9989999999999996E-2</c:v>
                </c:pt>
                <c:pt idx="5531">
                  <c:v>0.10050000000000001</c:v>
                </c:pt>
                <c:pt idx="5532">
                  <c:v>0.10059</c:v>
                </c:pt>
                <c:pt idx="5533">
                  <c:v>0.10036</c:v>
                </c:pt>
                <c:pt idx="5534">
                  <c:v>9.9769999999999998E-2</c:v>
                </c:pt>
                <c:pt idx="5535">
                  <c:v>9.9540000000000003E-2</c:v>
                </c:pt>
                <c:pt idx="5536">
                  <c:v>9.9769999999999998E-2</c:v>
                </c:pt>
                <c:pt idx="5537">
                  <c:v>9.9970000000000003E-2</c:v>
                </c:pt>
                <c:pt idx="5538">
                  <c:v>9.9949999999999997E-2</c:v>
                </c:pt>
                <c:pt idx="5539">
                  <c:v>0.10041</c:v>
                </c:pt>
                <c:pt idx="5540">
                  <c:v>0.10011</c:v>
                </c:pt>
                <c:pt idx="5541">
                  <c:v>9.9900000000000003E-2</c:v>
                </c:pt>
                <c:pt idx="5542">
                  <c:v>9.9339999999999998E-2</c:v>
                </c:pt>
                <c:pt idx="5543">
                  <c:v>9.9750000000000005E-2</c:v>
                </c:pt>
                <c:pt idx="5544">
                  <c:v>0.10024</c:v>
                </c:pt>
                <c:pt idx="5545">
                  <c:v>0.10004</c:v>
                </c:pt>
                <c:pt idx="5546">
                  <c:v>0.10027999999999999</c:v>
                </c:pt>
                <c:pt idx="5547">
                  <c:v>9.9949999999999997E-2</c:v>
                </c:pt>
                <c:pt idx="5548">
                  <c:v>0.10002</c:v>
                </c:pt>
                <c:pt idx="5549">
                  <c:v>9.9720000000000003E-2</c:v>
                </c:pt>
                <c:pt idx="5550">
                  <c:v>9.9669999999999995E-2</c:v>
                </c:pt>
                <c:pt idx="5551">
                  <c:v>0.10012</c:v>
                </c:pt>
                <c:pt idx="5552">
                  <c:v>0.10045</c:v>
                </c:pt>
                <c:pt idx="5553">
                  <c:v>9.9949999999999997E-2</c:v>
                </c:pt>
                <c:pt idx="5554">
                  <c:v>9.9540000000000003E-2</c:v>
                </c:pt>
                <c:pt idx="5555">
                  <c:v>9.9529999999999993E-2</c:v>
                </c:pt>
                <c:pt idx="5556">
                  <c:v>9.9909999999999999E-2</c:v>
                </c:pt>
                <c:pt idx="5557">
                  <c:v>9.9750000000000005E-2</c:v>
                </c:pt>
                <c:pt idx="5558">
                  <c:v>0.10027999999999999</c:v>
                </c:pt>
                <c:pt idx="5559">
                  <c:v>0.10013</c:v>
                </c:pt>
                <c:pt idx="5560">
                  <c:v>9.9750000000000005E-2</c:v>
                </c:pt>
                <c:pt idx="5561">
                  <c:v>9.9820000000000006E-2</c:v>
                </c:pt>
                <c:pt idx="5562">
                  <c:v>0.10001</c:v>
                </c:pt>
                <c:pt idx="5563">
                  <c:v>0.10022</c:v>
                </c:pt>
                <c:pt idx="5564">
                  <c:v>9.9979999999999999E-2</c:v>
                </c:pt>
                <c:pt idx="5565">
                  <c:v>9.9779999999999994E-2</c:v>
                </c:pt>
                <c:pt idx="5566">
                  <c:v>9.9949999999999997E-2</c:v>
                </c:pt>
                <c:pt idx="5567">
                  <c:v>9.9500000000000005E-2</c:v>
                </c:pt>
                <c:pt idx="5568">
                  <c:v>9.9570000000000006E-2</c:v>
                </c:pt>
                <c:pt idx="5569">
                  <c:v>0.10024</c:v>
                </c:pt>
                <c:pt idx="5570">
                  <c:v>0.10068000000000001</c:v>
                </c:pt>
                <c:pt idx="5571">
                  <c:v>0.10070999999999999</c:v>
                </c:pt>
                <c:pt idx="5572">
                  <c:v>9.9699999999999997E-2</c:v>
                </c:pt>
                <c:pt idx="5573">
                  <c:v>9.9430000000000004E-2</c:v>
                </c:pt>
                <c:pt idx="5574">
                  <c:v>9.9720000000000003E-2</c:v>
                </c:pt>
                <c:pt idx="5575">
                  <c:v>0.10012</c:v>
                </c:pt>
                <c:pt idx="5576">
                  <c:v>0.10026</c:v>
                </c:pt>
                <c:pt idx="5577">
                  <c:v>0.10036</c:v>
                </c:pt>
                <c:pt idx="5578">
                  <c:v>9.9949999999999997E-2</c:v>
                </c:pt>
                <c:pt idx="5579">
                  <c:v>0.1</c:v>
                </c:pt>
                <c:pt idx="5580">
                  <c:v>9.9890000000000007E-2</c:v>
                </c:pt>
                <c:pt idx="5581">
                  <c:v>0.10004</c:v>
                </c:pt>
                <c:pt idx="5582">
                  <c:v>0.10034</c:v>
                </c:pt>
                <c:pt idx="5583">
                  <c:v>9.9989999999999996E-2</c:v>
                </c:pt>
                <c:pt idx="5584">
                  <c:v>9.9879999999999997E-2</c:v>
                </c:pt>
                <c:pt idx="5585">
                  <c:v>9.9909999999999999E-2</c:v>
                </c:pt>
                <c:pt idx="5586">
                  <c:v>9.9890000000000007E-2</c:v>
                </c:pt>
                <c:pt idx="5587">
                  <c:v>9.9589999999999998E-2</c:v>
                </c:pt>
                <c:pt idx="5588">
                  <c:v>0.10007000000000001</c:v>
                </c:pt>
                <c:pt idx="5589">
                  <c:v>0.10014000000000001</c:v>
                </c:pt>
                <c:pt idx="5590">
                  <c:v>9.9750000000000005E-2</c:v>
                </c:pt>
                <c:pt idx="5591">
                  <c:v>9.9690000000000001E-2</c:v>
                </c:pt>
                <c:pt idx="5592">
                  <c:v>9.9529999999999993E-2</c:v>
                </c:pt>
                <c:pt idx="5593">
                  <c:v>0.10022</c:v>
                </c:pt>
                <c:pt idx="5594">
                  <c:v>0.10063999999999999</c:v>
                </c:pt>
                <c:pt idx="5595">
                  <c:v>0.10007000000000001</c:v>
                </c:pt>
                <c:pt idx="5596">
                  <c:v>9.9320000000000006E-2</c:v>
                </c:pt>
                <c:pt idx="5597">
                  <c:v>9.9129999999999996E-2</c:v>
                </c:pt>
                <c:pt idx="5598">
                  <c:v>9.9519999999999997E-2</c:v>
                </c:pt>
                <c:pt idx="5599">
                  <c:v>0.10011</c:v>
                </c:pt>
                <c:pt idx="5600">
                  <c:v>0.10063</c:v>
                </c:pt>
                <c:pt idx="5601">
                  <c:v>0.10038999999999999</c:v>
                </c:pt>
                <c:pt idx="5602">
                  <c:v>0.1</c:v>
                </c:pt>
                <c:pt idx="5603">
                  <c:v>9.9650000000000002E-2</c:v>
                </c:pt>
                <c:pt idx="5604">
                  <c:v>9.9690000000000001E-2</c:v>
                </c:pt>
                <c:pt idx="5605">
                  <c:v>0.10004</c:v>
                </c:pt>
                <c:pt idx="5606">
                  <c:v>9.9949999999999997E-2</c:v>
                </c:pt>
                <c:pt idx="5607">
                  <c:v>9.9860000000000004E-2</c:v>
                </c:pt>
                <c:pt idx="5608">
                  <c:v>9.9709999999999993E-2</c:v>
                </c:pt>
                <c:pt idx="5609">
                  <c:v>0.10001</c:v>
                </c:pt>
                <c:pt idx="5610">
                  <c:v>0.10051</c:v>
                </c:pt>
                <c:pt idx="5611">
                  <c:v>0.10047</c:v>
                </c:pt>
                <c:pt idx="5612">
                  <c:v>0.10007000000000001</c:v>
                </c:pt>
                <c:pt idx="5613">
                  <c:v>9.9570000000000006E-2</c:v>
                </c:pt>
                <c:pt idx="5614">
                  <c:v>9.955E-2</c:v>
                </c:pt>
                <c:pt idx="5615">
                  <c:v>0.10006</c:v>
                </c:pt>
                <c:pt idx="5616">
                  <c:v>0.10038999999999999</c:v>
                </c:pt>
                <c:pt idx="5617">
                  <c:v>9.9930000000000005E-2</c:v>
                </c:pt>
                <c:pt idx="5618">
                  <c:v>9.9510000000000001E-2</c:v>
                </c:pt>
                <c:pt idx="5619">
                  <c:v>0.10001</c:v>
                </c:pt>
                <c:pt idx="5620">
                  <c:v>0.10061</c:v>
                </c:pt>
                <c:pt idx="5621">
                  <c:v>0.10034</c:v>
                </c:pt>
                <c:pt idx="5622">
                  <c:v>9.9970000000000003E-2</c:v>
                </c:pt>
                <c:pt idx="5623">
                  <c:v>9.962E-2</c:v>
                </c:pt>
                <c:pt idx="5624">
                  <c:v>9.9409999999999998E-2</c:v>
                </c:pt>
                <c:pt idx="5625">
                  <c:v>9.9779999999999994E-2</c:v>
                </c:pt>
                <c:pt idx="5626">
                  <c:v>0.10023</c:v>
                </c:pt>
                <c:pt idx="5627">
                  <c:v>0.10052999999999999</c:v>
                </c:pt>
                <c:pt idx="5628">
                  <c:v>9.9919999999999995E-2</c:v>
                </c:pt>
                <c:pt idx="5629">
                  <c:v>9.9360000000000004E-2</c:v>
                </c:pt>
                <c:pt idx="5630">
                  <c:v>9.9750000000000005E-2</c:v>
                </c:pt>
                <c:pt idx="5631">
                  <c:v>9.9599999999999994E-2</c:v>
                </c:pt>
                <c:pt idx="5632">
                  <c:v>9.9930000000000005E-2</c:v>
                </c:pt>
                <c:pt idx="5633">
                  <c:v>0.10019</c:v>
                </c:pt>
                <c:pt idx="5634">
                  <c:v>0.10052999999999999</c:v>
                </c:pt>
                <c:pt idx="5635">
                  <c:v>0.10038999999999999</c:v>
                </c:pt>
                <c:pt idx="5636">
                  <c:v>0.10001</c:v>
                </c:pt>
                <c:pt idx="5637">
                  <c:v>9.9419999999999994E-2</c:v>
                </c:pt>
                <c:pt idx="5638">
                  <c:v>9.9349999999999994E-2</c:v>
                </c:pt>
                <c:pt idx="5639">
                  <c:v>9.9339999999999998E-2</c:v>
                </c:pt>
                <c:pt idx="5640">
                  <c:v>9.9830000000000002E-2</c:v>
                </c:pt>
                <c:pt idx="5641">
                  <c:v>0.10094</c:v>
                </c:pt>
                <c:pt idx="5642">
                  <c:v>0.10043000000000001</c:v>
                </c:pt>
                <c:pt idx="5643">
                  <c:v>9.9900000000000003E-2</c:v>
                </c:pt>
                <c:pt idx="5644">
                  <c:v>9.9309999999999996E-2</c:v>
                </c:pt>
                <c:pt idx="5645">
                  <c:v>9.9360000000000004E-2</c:v>
                </c:pt>
                <c:pt idx="5646">
                  <c:v>0.10016</c:v>
                </c:pt>
                <c:pt idx="5647">
                  <c:v>0.10076</c:v>
                </c:pt>
                <c:pt idx="5648">
                  <c:v>0.10069</c:v>
                </c:pt>
                <c:pt idx="5649">
                  <c:v>9.9979999999999999E-2</c:v>
                </c:pt>
                <c:pt idx="5650">
                  <c:v>9.9159999999999998E-2</c:v>
                </c:pt>
                <c:pt idx="5651">
                  <c:v>9.9769999999999998E-2</c:v>
                </c:pt>
                <c:pt idx="5652">
                  <c:v>9.9790000000000004E-2</c:v>
                </c:pt>
                <c:pt idx="5653">
                  <c:v>9.9769999999999998E-2</c:v>
                </c:pt>
                <c:pt idx="5654">
                  <c:v>0.10013</c:v>
                </c:pt>
                <c:pt idx="5655">
                  <c:v>0.10006</c:v>
                </c:pt>
                <c:pt idx="5656">
                  <c:v>9.9489999999999995E-2</c:v>
                </c:pt>
                <c:pt idx="5657">
                  <c:v>9.9559999999999996E-2</c:v>
                </c:pt>
                <c:pt idx="5658">
                  <c:v>9.9699999999999997E-2</c:v>
                </c:pt>
                <c:pt idx="5659">
                  <c:v>0.10001</c:v>
                </c:pt>
                <c:pt idx="5660">
                  <c:v>0.10043000000000001</c:v>
                </c:pt>
                <c:pt idx="5661">
                  <c:v>0.10047</c:v>
                </c:pt>
                <c:pt idx="5662">
                  <c:v>9.9849999999999994E-2</c:v>
                </c:pt>
                <c:pt idx="5663">
                  <c:v>9.9269999999999997E-2</c:v>
                </c:pt>
                <c:pt idx="5664">
                  <c:v>9.9309999999999996E-2</c:v>
                </c:pt>
                <c:pt idx="5665">
                  <c:v>9.9930000000000005E-2</c:v>
                </c:pt>
                <c:pt idx="5666">
                  <c:v>0.10106</c:v>
                </c:pt>
                <c:pt idx="5667">
                  <c:v>0.10069</c:v>
                </c:pt>
                <c:pt idx="5668">
                  <c:v>0.10022</c:v>
                </c:pt>
                <c:pt idx="5669">
                  <c:v>9.9460000000000007E-2</c:v>
                </c:pt>
                <c:pt idx="5670">
                  <c:v>9.9540000000000003E-2</c:v>
                </c:pt>
                <c:pt idx="5671">
                  <c:v>9.9970000000000003E-2</c:v>
                </c:pt>
                <c:pt idx="5672">
                  <c:v>0.10074</c:v>
                </c:pt>
                <c:pt idx="5673">
                  <c:v>0.10091</c:v>
                </c:pt>
                <c:pt idx="5674">
                  <c:v>0.10031</c:v>
                </c:pt>
                <c:pt idx="5675">
                  <c:v>0.10022</c:v>
                </c:pt>
                <c:pt idx="5676">
                  <c:v>9.9909999999999999E-2</c:v>
                </c:pt>
                <c:pt idx="5677">
                  <c:v>9.9970000000000003E-2</c:v>
                </c:pt>
                <c:pt idx="5678">
                  <c:v>0.10011</c:v>
                </c:pt>
                <c:pt idx="5679">
                  <c:v>0.10026</c:v>
                </c:pt>
                <c:pt idx="5680">
                  <c:v>0.10034</c:v>
                </c:pt>
                <c:pt idx="5681">
                  <c:v>0.10050000000000001</c:v>
                </c:pt>
                <c:pt idx="5682">
                  <c:v>0.10009999999999999</c:v>
                </c:pt>
                <c:pt idx="5683">
                  <c:v>0.10007000000000001</c:v>
                </c:pt>
                <c:pt idx="5684">
                  <c:v>9.9919999999999995E-2</c:v>
                </c:pt>
                <c:pt idx="5685">
                  <c:v>9.9650000000000002E-2</c:v>
                </c:pt>
                <c:pt idx="5686">
                  <c:v>0.1</c:v>
                </c:pt>
                <c:pt idx="5687">
                  <c:v>0.10042</c:v>
                </c:pt>
                <c:pt idx="5688">
                  <c:v>0.10073</c:v>
                </c:pt>
                <c:pt idx="5689">
                  <c:v>0.10079</c:v>
                </c:pt>
                <c:pt idx="5690">
                  <c:v>0.10031</c:v>
                </c:pt>
                <c:pt idx="5691">
                  <c:v>9.955E-2</c:v>
                </c:pt>
                <c:pt idx="5692">
                  <c:v>9.9089999999999998E-2</c:v>
                </c:pt>
                <c:pt idx="5693">
                  <c:v>9.9739999999999995E-2</c:v>
                </c:pt>
                <c:pt idx="5694">
                  <c:v>0.10016</c:v>
                </c:pt>
                <c:pt idx="5695">
                  <c:v>0.10033</c:v>
                </c:pt>
                <c:pt idx="5696">
                  <c:v>0.10016</c:v>
                </c:pt>
                <c:pt idx="5697">
                  <c:v>0.10004</c:v>
                </c:pt>
                <c:pt idx="5698">
                  <c:v>9.9729999999999999E-2</c:v>
                </c:pt>
                <c:pt idx="5699">
                  <c:v>9.9779999999999994E-2</c:v>
                </c:pt>
                <c:pt idx="5700">
                  <c:v>0.10055</c:v>
                </c:pt>
                <c:pt idx="5701">
                  <c:v>0.10054</c:v>
                </c:pt>
                <c:pt idx="5702">
                  <c:v>0.10050000000000001</c:v>
                </c:pt>
                <c:pt idx="5703">
                  <c:v>0.10045</c:v>
                </c:pt>
                <c:pt idx="5704">
                  <c:v>9.9879999999999997E-2</c:v>
                </c:pt>
                <c:pt idx="5705">
                  <c:v>9.9559999999999996E-2</c:v>
                </c:pt>
                <c:pt idx="5706">
                  <c:v>9.9839999999999998E-2</c:v>
                </c:pt>
                <c:pt idx="5707">
                  <c:v>0.10047</c:v>
                </c:pt>
                <c:pt idx="5708">
                  <c:v>0.10045999999999999</c:v>
                </c:pt>
                <c:pt idx="5709">
                  <c:v>0.10009</c:v>
                </c:pt>
                <c:pt idx="5710">
                  <c:v>9.9860000000000004E-2</c:v>
                </c:pt>
                <c:pt idx="5711">
                  <c:v>9.9709999999999993E-2</c:v>
                </c:pt>
                <c:pt idx="5712">
                  <c:v>9.9659999999999999E-2</c:v>
                </c:pt>
                <c:pt idx="5713">
                  <c:v>0.10037</c:v>
                </c:pt>
                <c:pt idx="5714">
                  <c:v>0.10048</c:v>
                </c:pt>
                <c:pt idx="5715">
                  <c:v>0.10049</c:v>
                </c:pt>
                <c:pt idx="5716">
                  <c:v>0.10025000000000001</c:v>
                </c:pt>
                <c:pt idx="5717">
                  <c:v>9.98E-2</c:v>
                </c:pt>
                <c:pt idx="5718">
                  <c:v>9.9739999999999995E-2</c:v>
                </c:pt>
                <c:pt idx="5719">
                  <c:v>9.9669999999999995E-2</c:v>
                </c:pt>
                <c:pt idx="5720">
                  <c:v>9.9839999999999998E-2</c:v>
                </c:pt>
                <c:pt idx="5721">
                  <c:v>9.9330000000000002E-2</c:v>
                </c:pt>
                <c:pt idx="5722">
                  <c:v>9.9610000000000004E-2</c:v>
                </c:pt>
                <c:pt idx="5723">
                  <c:v>0.1</c:v>
                </c:pt>
                <c:pt idx="5724">
                  <c:v>0.10019</c:v>
                </c:pt>
                <c:pt idx="5725">
                  <c:v>0.10043000000000001</c:v>
                </c:pt>
                <c:pt idx="5726">
                  <c:v>0.10020999999999999</c:v>
                </c:pt>
                <c:pt idx="5727">
                  <c:v>9.9680000000000005E-2</c:v>
                </c:pt>
                <c:pt idx="5728">
                  <c:v>0.10002</c:v>
                </c:pt>
                <c:pt idx="5729">
                  <c:v>9.9860000000000004E-2</c:v>
                </c:pt>
                <c:pt idx="5730">
                  <c:v>9.9970000000000003E-2</c:v>
                </c:pt>
                <c:pt idx="5731">
                  <c:v>0.10008</c:v>
                </c:pt>
                <c:pt idx="5732">
                  <c:v>0.1002</c:v>
                </c:pt>
                <c:pt idx="5733">
                  <c:v>0.10013</c:v>
                </c:pt>
                <c:pt idx="5734">
                  <c:v>9.9440000000000001E-2</c:v>
                </c:pt>
                <c:pt idx="5735">
                  <c:v>9.9479999999999999E-2</c:v>
                </c:pt>
                <c:pt idx="5736">
                  <c:v>9.9820000000000006E-2</c:v>
                </c:pt>
                <c:pt idx="5737">
                  <c:v>9.9460000000000007E-2</c:v>
                </c:pt>
                <c:pt idx="5738">
                  <c:v>0.10033</c:v>
                </c:pt>
                <c:pt idx="5739">
                  <c:v>0.10052999999999999</c:v>
                </c:pt>
                <c:pt idx="5740">
                  <c:v>0.10016</c:v>
                </c:pt>
                <c:pt idx="5741">
                  <c:v>9.9409999999999998E-2</c:v>
                </c:pt>
                <c:pt idx="5742">
                  <c:v>9.9419999999999994E-2</c:v>
                </c:pt>
                <c:pt idx="5743">
                  <c:v>9.9640000000000006E-2</c:v>
                </c:pt>
                <c:pt idx="5744">
                  <c:v>0.10024</c:v>
                </c:pt>
                <c:pt idx="5745">
                  <c:v>0.10038</c:v>
                </c:pt>
                <c:pt idx="5746">
                  <c:v>9.9830000000000002E-2</c:v>
                </c:pt>
                <c:pt idx="5747">
                  <c:v>9.9809999999999996E-2</c:v>
                </c:pt>
                <c:pt idx="5748">
                  <c:v>9.9449999999999997E-2</c:v>
                </c:pt>
                <c:pt idx="5749">
                  <c:v>9.9790000000000004E-2</c:v>
                </c:pt>
                <c:pt idx="5750">
                  <c:v>0.10017</c:v>
                </c:pt>
                <c:pt idx="5751">
                  <c:v>0.10034</c:v>
                </c:pt>
                <c:pt idx="5752">
                  <c:v>9.9809999999999996E-2</c:v>
                </c:pt>
                <c:pt idx="5753">
                  <c:v>9.9400000000000002E-2</c:v>
                </c:pt>
                <c:pt idx="5754">
                  <c:v>9.9390000000000006E-2</c:v>
                </c:pt>
                <c:pt idx="5755">
                  <c:v>9.9769999999999998E-2</c:v>
                </c:pt>
                <c:pt idx="5756">
                  <c:v>0.10038</c:v>
                </c:pt>
                <c:pt idx="5757">
                  <c:v>0.10058</c:v>
                </c:pt>
                <c:pt idx="5758">
                  <c:v>9.9979999999999999E-2</c:v>
                </c:pt>
                <c:pt idx="5759">
                  <c:v>9.9849999999999994E-2</c:v>
                </c:pt>
                <c:pt idx="5760">
                  <c:v>9.9849999999999994E-2</c:v>
                </c:pt>
                <c:pt idx="5761">
                  <c:v>0.10023</c:v>
                </c:pt>
                <c:pt idx="5762">
                  <c:v>0.10029</c:v>
                </c:pt>
                <c:pt idx="5763">
                  <c:v>0.10006</c:v>
                </c:pt>
                <c:pt idx="5764">
                  <c:v>0.10002</c:v>
                </c:pt>
                <c:pt idx="5765">
                  <c:v>0.10005</c:v>
                </c:pt>
                <c:pt idx="5766">
                  <c:v>0.10012</c:v>
                </c:pt>
                <c:pt idx="5767">
                  <c:v>0.10024</c:v>
                </c:pt>
                <c:pt idx="5768">
                  <c:v>9.9729999999999999E-2</c:v>
                </c:pt>
                <c:pt idx="5769">
                  <c:v>9.9559999999999996E-2</c:v>
                </c:pt>
                <c:pt idx="5770">
                  <c:v>9.9589999999999998E-2</c:v>
                </c:pt>
                <c:pt idx="5771">
                  <c:v>0.10027999999999999</c:v>
                </c:pt>
                <c:pt idx="5772">
                  <c:v>0.10065</c:v>
                </c:pt>
                <c:pt idx="5773">
                  <c:v>0.10024</c:v>
                </c:pt>
                <c:pt idx="5774">
                  <c:v>9.9790000000000004E-2</c:v>
                </c:pt>
                <c:pt idx="5775">
                  <c:v>9.9460000000000007E-2</c:v>
                </c:pt>
                <c:pt idx="5776">
                  <c:v>9.9409999999999998E-2</c:v>
                </c:pt>
                <c:pt idx="5777">
                  <c:v>9.9919999999999995E-2</c:v>
                </c:pt>
                <c:pt idx="5778">
                  <c:v>0.10008</c:v>
                </c:pt>
                <c:pt idx="5779">
                  <c:v>9.9659999999999999E-2</c:v>
                </c:pt>
                <c:pt idx="5780">
                  <c:v>9.9919999999999995E-2</c:v>
                </c:pt>
                <c:pt idx="5781">
                  <c:v>9.9979999999999999E-2</c:v>
                </c:pt>
                <c:pt idx="5782">
                  <c:v>9.9699999999999997E-2</c:v>
                </c:pt>
                <c:pt idx="5783">
                  <c:v>0.10009999999999999</c:v>
                </c:pt>
                <c:pt idx="5784">
                  <c:v>0.10048</c:v>
                </c:pt>
                <c:pt idx="5785">
                  <c:v>0.10043000000000001</c:v>
                </c:pt>
                <c:pt idx="5786">
                  <c:v>0.1</c:v>
                </c:pt>
                <c:pt idx="5787">
                  <c:v>9.9239999999999995E-2</c:v>
                </c:pt>
                <c:pt idx="5788">
                  <c:v>9.9250000000000005E-2</c:v>
                </c:pt>
                <c:pt idx="5789">
                  <c:v>0.10011</c:v>
                </c:pt>
                <c:pt idx="5790">
                  <c:v>0.10059</c:v>
                </c:pt>
                <c:pt idx="5791">
                  <c:v>0.10085</c:v>
                </c:pt>
                <c:pt idx="5792">
                  <c:v>0.10016</c:v>
                </c:pt>
                <c:pt idx="5793">
                  <c:v>9.9769999999999998E-2</c:v>
                </c:pt>
                <c:pt idx="5794">
                  <c:v>9.9360000000000004E-2</c:v>
                </c:pt>
                <c:pt idx="5795">
                  <c:v>9.9930000000000005E-2</c:v>
                </c:pt>
                <c:pt idx="5796">
                  <c:v>0.10029</c:v>
                </c:pt>
                <c:pt idx="5797">
                  <c:v>0.10041</c:v>
                </c:pt>
                <c:pt idx="5798">
                  <c:v>0.10009999999999999</c:v>
                </c:pt>
                <c:pt idx="5799">
                  <c:v>0.10002999999999999</c:v>
                </c:pt>
                <c:pt idx="5800">
                  <c:v>0.10061</c:v>
                </c:pt>
                <c:pt idx="5801">
                  <c:v>0.10059999999999999</c:v>
                </c:pt>
                <c:pt idx="5802">
                  <c:v>9.9839999999999998E-2</c:v>
                </c:pt>
                <c:pt idx="5803">
                  <c:v>9.9409999999999998E-2</c:v>
                </c:pt>
                <c:pt idx="5804">
                  <c:v>9.9320000000000006E-2</c:v>
                </c:pt>
                <c:pt idx="5805">
                  <c:v>9.9879999999999997E-2</c:v>
                </c:pt>
                <c:pt idx="5806">
                  <c:v>0.10014000000000001</c:v>
                </c:pt>
                <c:pt idx="5807">
                  <c:v>9.9890000000000007E-2</c:v>
                </c:pt>
                <c:pt idx="5808">
                  <c:v>9.9479999999999999E-2</c:v>
                </c:pt>
                <c:pt idx="5809">
                  <c:v>9.9570000000000006E-2</c:v>
                </c:pt>
                <c:pt idx="5810">
                  <c:v>9.9879999999999997E-2</c:v>
                </c:pt>
                <c:pt idx="5811">
                  <c:v>9.9979999999999999E-2</c:v>
                </c:pt>
                <c:pt idx="5812">
                  <c:v>0.1003</c:v>
                </c:pt>
                <c:pt idx="5813">
                  <c:v>0.10018000000000001</c:v>
                </c:pt>
                <c:pt idx="5814">
                  <c:v>9.9959999999999993E-2</c:v>
                </c:pt>
                <c:pt idx="5815">
                  <c:v>9.9690000000000001E-2</c:v>
                </c:pt>
                <c:pt idx="5816">
                  <c:v>9.9479999999999999E-2</c:v>
                </c:pt>
                <c:pt idx="5817">
                  <c:v>9.9320000000000006E-2</c:v>
                </c:pt>
                <c:pt idx="5818">
                  <c:v>0.10007000000000001</c:v>
                </c:pt>
                <c:pt idx="5819">
                  <c:v>0.10088</c:v>
                </c:pt>
                <c:pt idx="5820">
                  <c:v>0.10088</c:v>
                </c:pt>
                <c:pt idx="5821">
                  <c:v>0.1003</c:v>
                </c:pt>
                <c:pt idx="5822">
                  <c:v>9.9269999999999997E-2</c:v>
                </c:pt>
                <c:pt idx="5823">
                  <c:v>9.9479999999999999E-2</c:v>
                </c:pt>
                <c:pt idx="5824">
                  <c:v>9.9680000000000005E-2</c:v>
                </c:pt>
                <c:pt idx="5825">
                  <c:v>0.10011</c:v>
                </c:pt>
                <c:pt idx="5826">
                  <c:v>0.10082000000000001</c:v>
                </c:pt>
                <c:pt idx="5827">
                  <c:v>0.10009999999999999</c:v>
                </c:pt>
                <c:pt idx="5828">
                  <c:v>0.10002999999999999</c:v>
                </c:pt>
                <c:pt idx="5829">
                  <c:v>0.10011</c:v>
                </c:pt>
                <c:pt idx="5830">
                  <c:v>9.9589999999999998E-2</c:v>
                </c:pt>
                <c:pt idx="5831">
                  <c:v>9.9680000000000005E-2</c:v>
                </c:pt>
                <c:pt idx="5832">
                  <c:v>0.10001</c:v>
                </c:pt>
                <c:pt idx="5833">
                  <c:v>0.10074</c:v>
                </c:pt>
                <c:pt idx="5834">
                  <c:v>0.10042</c:v>
                </c:pt>
                <c:pt idx="5835">
                  <c:v>0.1</c:v>
                </c:pt>
                <c:pt idx="5836">
                  <c:v>9.9919999999999995E-2</c:v>
                </c:pt>
                <c:pt idx="5837">
                  <c:v>9.9879999999999997E-2</c:v>
                </c:pt>
                <c:pt idx="5838">
                  <c:v>9.9519999999999997E-2</c:v>
                </c:pt>
                <c:pt idx="5839">
                  <c:v>9.9809999999999996E-2</c:v>
                </c:pt>
                <c:pt idx="5840">
                  <c:v>9.9949999999999997E-2</c:v>
                </c:pt>
                <c:pt idx="5841">
                  <c:v>0.10048</c:v>
                </c:pt>
                <c:pt idx="5842">
                  <c:v>0.10043000000000001</c:v>
                </c:pt>
                <c:pt idx="5843">
                  <c:v>0.10019</c:v>
                </c:pt>
                <c:pt idx="5844">
                  <c:v>9.987E-2</c:v>
                </c:pt>
                <c:pt idx="5845">
                  <c:v>9.9699999999999997E-2</c:v>
                </c:pt>
                <c:pt idx="5846">
                  <c:v>9.9559999999999996E-2</c:v>
                </c:pt>
                <c:pt idx="5847">
                  <c:v>9.9629999999999996E-2</c:v>
                </c:pt>
                <c:pt idx="5848">
                  <c:v>0.10054</c:v>
                </c:pt>
                <c:pt idx="5849">
                  <c:v>0.10045999999999999</c:v>
                </c:pt>
                <c:pt idx="5850">
                  <c:v>0.10062</c:v>
                </c:pt>
                <c:pt idx="5851">
                  <c:v>9.9849999999999994E-2</c:v>
                </c:pt>
                <c:pt idx="5852">
                  <c:v>9.9720000000000003E-2</c:v>
                </c:pt>
                <c:pt idx="5853">
                  <c:v>9.9809999999999996E-2</c:v>
                </c:pt>
                <c:pt idx="5854">
                  <c:v>9.987E-2</c:v>
                </c:pt>
                <c:pt idx="5855">
                  <c:v>0.10019</c:v>
                </c:pt>
                <c:pt idx="5856">
                  <c:v>0.10037</c:v>
                </c:pt>
                <c:pt idx="5857">
                  <c:v>0.10031</c:v>
                </c:pt>
                <c:pt idx="5858">
                  <c:v>9.9809999999999996E-2</c:v>
                </c:pt>
                <c:pt idx="5859">
                  <c:v>0.10012</c:v>
                </c:pt>
                <c:pt idx="5860">
                  <c:v>0.10032000000000001</c:v>
                </c:pt>
                <c:pt idx="5861">
                  <c:v>0.10056</c:v>
                </c:pt>
                <c:pt idx="5862">
                  <c:v>0.10012</c:v>
                </c:pt>
                <c:pt idx="5863">
                  <c:v>0.10005</c:v>
                </c:pt>
                <c:pt idx="5864">
                  <c:v>0.10023</c:v>
                </c:pt>
                <c:pt idx="5865">
                  <c:v>0.10012</c:v>
                </c:pt>
                <c:pt idx="5866">
                  <c:v>0.10024</c:v>
                </c:pt>
                <c:pt idx="5867">
                  <c:v>0.10009999999999999</c:v>
                </c:pt>
                <c:pt idx="5868">
                  <c:v>9.9849999999999994E-2</c:v>
                </c:pt>
                <c:pt idx="5869">
                  <c:v>0.10002999999999999</c:v>
                </c:pt>
                <c:pt idx="5870">
                  <c:v>0.10027</c:v>
                </c:pt>
                <c:pt idx="5871">
                  <c:v>0.10024</c:v>
                </c:pt>
                <c:pt idx="5872">
                  <c:v>9.9949999999999997E-2</c:v>
                </c:pt>
                <c:pt idx="5873">
                  <c:v>9.9540000000000003E-2</c:v>
                </c:pt>
                <c:pt idx="5874">
                  <c:v>9.9500000000000005E-2</c:v>
                </c:pt>
                <c:pt idx="5875">
                  <c:v>0.10032000000000001</c:v>
                </c:pt>
                <c:pt idx="5876">
                  <c:v>0.10055</c:v>
                </c:pt>
                <c:pt idx="5877">
                  <c:v>0.10084</c:v>
                </c:pt>
                <c:pt idx="5878">
                  <c:v>9.9940000000000001E-2</c:v>
                </c:pt>
                <c:pt idx="5879">
                  <c:v>9.9169999999999994E-2</c:v>
                </c:pt>
                <c:pt idx="5880">
                  <c:v>9.9720000000000003E-2</c:v>
                </c:pt>
                <c:pt idx="5881">
                  <c:v>0.10011</c:v>
                </c:pt>
                <c:pt idx="5882">
                  <c:v>0.10059</c:v>
                </c:pt>
                <c:pt idx="5883">
                  <c:v>0.10019</c:v>
                </c:pt>
                <c:pt idx="5884">
                  <c:v>9.9900000000000003E-2</c:v>
                </c:pt>
                <c:pt idx="5885">
                  <c:v>0.10022</c:v>
                </c:pt>
                <c:pt idx="5886">
                  <c:v>0.10044</c:v>
                </c:pt>
                <c:pt idx="5887">
                  <c:v>0.10012</c:v>
                </c:pt>
                <c:pt idx="5888">
                  <c:v>9.9720000000000003E-2</c:v>
                </c:pt>
                <c:pt idx="5889">
                  <c:v>9.9629999999999996E-2</c:v>
                </c:pt>
                <c:pt idx="5890">
                  <c:v>9.9650000000000002E-2</c:v>
                </c:pt>
                <c:pt idx="5891">
                  <c:v>0.10006</c:v>
                </c:pt>
                <c:pt idx="5892">
                  <c:v>0.10074</c:v>
                </c:pt>
                <c:pt idx="5893">
                  <c:v>0.10101</c:v>
                </c:pt>
                <c:pt idx="5894">
                  <c:v>9.9909999999999999E-2</c:v>
                </c:pt>
                <c:pt idx="5895">
                  <c:v>9.9500000000000005E-2</c:v>
                </c:pt>
                <c:pt idx="5896">
                  <c:v>9.9129999999999996E-2</c:v>
                </c:pt>
                <c:pt idx="5897">
                  <c:v>9.9949999999999997E-2</c:v>
                </c:pt>
                <c:pt idx="5898">
                  <c:v>0.10052999999999999</c:v>
                </c:pt>
                <c:pt idx="5899">
                  <c:v>0.10048</c:v>
                </c:pt>
                <c:pt idx="5900">
                  <c:v>0.10034</c:v>
                </c:pt>
                <c:pt idx="5901">
                  <c:v>9.9479999999999999E-2</c:v>
                </c:pt>
                <c:pt idx="5902">
                  <c:v>9.9669999999999995E-2</c:v>
                </c:pt>
                <c:pt idx="5903">
                  <c:v>9.987E-2</c:v>
                </c:pt>
                <c:pt idx="5904">
                  <c:v>0.1003</c:v>
                </c:pt>
                <c:pt idx="5905">
                  <c:v>0.10032000000000001</c:v>
                </c:pt>
                <c:pt idx="5906">
                  <c:v>9.9900000000000003E-2</c:v>
                </c:pt>
                <c:pt idx="5907">
                  <c:v>9.9299999999999999E-2</c:v>
                </c:pt>
                <c:pt idx="5908">
                  <c:v>9.919E-2</c:v>
                </c:pt>
                <c:pt idx="5909">
                  <c:v>9.9820000000000006E-2</c:v>
                </c:pt>
                <c:pt idx="5910">
                  <c:v>0.10045999999999999</c:v>
                </c:pt>
                <c:pt idx="5911">
                  <c:v>0.10070999999999999</c:v>
                </c:pt>
                <c:pt idx="5912">
                  <c:v>0.10059</c:v>
                </c:pt>
                <c:pt idx="5913">
                  <c:v>9.9430000000000004E-2</c:v>
                </c:pt>
                <c:pt idx="5914">
                  <c:v>9.9449999999999997E-2</c:v>
                </c:pt>
                <c:pt idx="5915">
                  <c:v>9.9659999999999999E-2</c:v>
                </c:pt>
                <c:pt idx="5916">
                  <c:v>0.10031</c:v>
                </c:pt>
                <c:pt idx="5917">
                  <c:v>0.10063999999999999</c:v>
                </c:pt>
                <c:pt idx="5918">
                  <c:v>0.10045999999999999</c:v>
                </c:pt>
                <c:pt idx="5919">
                  <c:v>9.9839999999999998E-2</c:v>
                </c:pt>
                <c:pt idx="5920">
                  <c:v>9.9709999999999993E-2</c:v>
                </c:pt>
                <c:pt idx="5921">
                  <c:v>9.9479999999999999E-2</c:v>
                </c:pt>
                <c:pt idx="5922">
                  <c:v>0.1</c:v>
                </c:pt>
                <c:pt idx="5923">
                  <c:v>0.10034999999999999</c:v>
                </c:pt>
                <c:pt idx="5924">
                  <c:v>0.10059999999999999</c:v>
                </c:pt>
                <c:pt idx="5925">
                  <c:v>9.9989999999999996E-2</c:v>
                </c:pt>
                <c:pt idx="5926">
                  <c:v>9.9500000000000005E-2</c:v>
                </c:pt>
                <c:pt idx="5927">
                  <c:v>9.9610000000000004E-2</c:v>
                </c:pt>
                <c:pt idx="5928">
                  <c:v>0.10013</c:v>
                </c:pt>
                <c:pt idx="5929">
                  <c:v>0.10073</c:v>
                </c:pt>
                <c:pt idx="5930">
                  <c:v>0.10063</c:v>
                </c:pt>
                <c:pt idx="5931">
                  <c:v>9.9919999999999995E-2</c:v>
                </c:pt>
                <c:pt idx="5932">
                  <c:v>9.9210000000000007E-2</c:v>
                </c:pt>
                <c:pt idx="5933">
                  <c:v>9.9339999999999998E-2</c:v>
                </c:pt>
                <c:pt idx="5934">
                  <c:v>9.9830000000000002E-2</c:v>
                </c:pt>
                <c:pt idx="5935">
                  <c:v>0.10062</c:v>
                </c:pt>
                <c:pt idx="5936">
                  <c:v>0.10052999999999999</c:v>
                </c:pt>
                <c:pt idx="5937">
                  <c:v>9.9470000000000003E-2</c:v>
                </c:pt>
                <c:pt idx="5938">
                  <c:v>9.9720000000000003E-2</c:v>
                </c:pt>
                <c:pt idx="5939">
                  <c:v>0.10006</c:v>
                </c:pt>
                <c:pt idx="5940">
                  <c:v>0.10031</c:v>
                </c:pt>
                <c:pt idx="5941">
                  <c:v>9.9909999999999999E-2</c:v>
                </c:pt>
                <c:pt idx="5942">
                  <c:v>9.9750000000000005E-2</c:v>
                </c:pt>
                <c:pt idx="5943">
                  <c:v>0.10014000000000001</c:v>
                </c:pt>
                <c:pt idx="5944">
                  <c:v>0.10011</c:v>
                </c:pt>
                <c:pt idx="5945">
                  <c:v>0.10014000000000001</c:v>
                </c:pt>
                <c:pt idx="5946">
                  <c:v>0.10009</c:v>
                </c:pt>
                <c:pt idx="5947">
                  <c:v>0.10012</c:v>
                </c:pt>
                <c:pt idx="5948">
                  <c:v>0.10002</c:v>
                </c:pt>
                <c:pt idx="5949">
                  <c:v>9.9849999999999994E-2</c:v>
                </c:pt>
                <c:pt idx="5950">
                  <c:v>9.912E-2</c:v>
                </c:pt>
                <c:pt idx="5951">
                  <c:v>9.9479999999999999E-2</c:v>
                </c:pt>
                <c:pt idx="5952">
                  <c:v>0.10014000000000001</c:v>
                </c:pt>
                <c:pt idx="5953">
                  <c:v>0.10006</c:v>
                </c:pt>
                <c:pt idx="5954">
                  <c:v>0.10025000000000001</c:v>
                </c:pt>
                <c:pt idx="5955">
                  <c:v>9.9769999999999998E-2</c:v>
                </c:pt>
                <c:pt idx="5956">
                  <c:v>9.9589999999999998E-2</c:v>
                </c:pt>
                <c:pt idx="5957">
                  <c:v>9.9610000000000004E-2</c:v>
                </c:pt>
                <c:pt idx="5958">
                  <c:v>9.9479999999999999E-2</c:v>
                </c:pt>
                <c:pt idx="5959">
                  <c:v>9.9979999999999999E-2</c:v>
                </c:pt>
                <c:pt idx="5960">
                  <c:v>9.9959999999999993E-2</c:v>
                </c:pt>
                <c:pt idx="5961">
                  <c:v>9.9949999999999997E-2</c:v>
                </c:pt>
                <c:pt idx="5962">
                  <c:v>0.10007000000000001</c:v>
                </c:pt>
                <c:pt idx="5963">
                  <c:v>0.10001</c:v>
                </c:pt>
                <c:pt idx="5964">
                  <c:v>0.10011</c:v>
                </c:pt>
                <c:pt idx="5965">
                  <c:v>0.1</c:v>
                </c:pt>
                <c:pt idx="5966">
                  <c:v>9.987E-2</c:v>
                </c:pt>
                <c:pt idx="5967">
                  <c:v>9.9470000000000003E-2</c:v>
                </c:pt>
                <c:pt idx="5968">
                  <c:v>9.9479999999999999E-2</c:v>
                </c:pt>
                <c:pt idx="5969">
                  <c:v>0.10002</c:v>
                </c:pt>
                <c:pt idx="5970">
                  <c:v>9.9860000000000004E-2</c:v>
                </c:pt>
                <c:pt idx="5971">
                  <c:v>9.962E-2</c:v>
                </c:pt>
                <c:pt idx="5972">
                  <c:v>0.10008</c:v>
                </c:pt>
                <c:pt idx="5973">
                  <c:v>0.1003</c:v>
                </c:pt>
                <c:pt idx="5974">
                  <c:v>9.9900000000000003E-2</c:v>
                </c:pt>
                <c:pt idx="5975">
                  <c:v>9.9529999999999993E-2</c:v>
                </c:pt>
                <c:pt idx="5976">
                  <c:v>9.9299999999999999E-2</c:v>
                </c:pt>
                <c:pt idx="5977">
                  <c:v>9.9839999999999998E-2</c:v>
                </c:pt>
                <c:pt idx="5978">
                  <c:v>0.10061</c:v>
                </c:pt>
                <c:pt idx="5979">
                  <c:v>0.10066</c:v>
                </c:pt>
                <c:pt idx="5980">
                  <c:v>0.10044</c:v>
                </c:pt>
                <c:pt idx="5981">
                  <c:v>9.9949999999999997E-2</c:v>
                </c:pt>
                <c:pt idx="5982">
                  <c:v>9.9470000000000003E-2</c:v>
                </c:pt>
                <c:pt idx="5983">
                  <c:v>9.9820000000000006E-2</c:v>
                </c:pt>
                <c:pt idx="5984">
                  <c:v>0.10027</c:v>
                </c:pt>
                <c:pt idx="5985">
                  <c:v>0.10034</c:v>
                </c:pt>
                <c:pt idx="5986">
                  <c:v>0.10017</c:v>
                </c:pt>
                <c:pt idx="5987">
                  <c:v>0.10015</c:v>
                </c:pt>
                <c:pt idx="5988">
                  <c:v>9.9769999999999998E-2</c:v>
                </c:pt>
                <c:pt idx="5989">
                  <c:v>9.937E-2</c:v>
                </c:pt>
                <c:pt idx="5990">
                  <c:v>9.9830000000000002E-2</c:v>
                </c:pt>
                <c:pt idx="5991">
                  <c:v>0.10032000000000001</c:v>
                </c:pt>
                <c:pt idx="5992">
                  <c:v>0.10038</c:v>
                </c:pt>
                <c:pt idx="5993">
                  <c:v>0.10023</c:v>
                </c:pt>
                <c:pt idx="5994">
                  <c:v>9.9900000000000003E-2</c:v>
                </c:pt>
                <c:pt idx="5995">
                  <c:v>9.9059999999999995E-2</c:v>
                </c:pt>
                <c:pt idx="5996">
                  <c:v>9.9419999999999994E-2</c:v>
                </c:pt>
                <c:pt idx="5997">
                  <c:v>9.9559999999999996E-2</c:v>
                </c:pt>
                <c:pt idx="5998">
                  <c:v>0.10034</c:v>
                </c:pt>
                <c:pt idx="5999">
                  <c:v>0.10023</c:v>
                </c:pt>
                <c:pt idx="6000">
                  <c:v>9.9750000000000005E-2</c:v>
                </c:pt>
                <c:pt idx="6001">
                  <c:v>9.9650000000000002E-2</c:v>
                </c:pt>
                <c:pt idx="6002">
                  <c:v>9.9529999999999993E-2</c:v>
                </c:pt>
                <c:pt idx="6003">
                  <c:v>9.9720000000000003E-2</c:v>
                </c:pt>
                <c:pt idx="6004">
                  <c:v>9.9750000000000005E-2</c:v>
                </c:pt>
                <c:pt idx="6005">
                  <c:v>0.10020999999999999</c:v>
                </c:pt>
                <c:pt idx="6006">
                  <c:v>9.9779999999999994E-2</c:v>
                </c:pt>
                <c:pt idx="6007">
                  <c:v>9.9320000000000006E-2</c:v>
                </c:pt>
                <c:pt idx="6008">
                  <c:v>9.9930000000000005E-2</c:v>
                </c:pt>
                <c:pt idx="6009">
                  <c:v>0.1003</c:v>
                </c:pt>
                <c:pt idx="6010">
                  <c:v>0.10087</c:v>
                </c:pt>
                <c:pt idx="6011">
                  <c:v>0.10061</c:v>
                </c:pt>
                <c:pt idx="6012">
                  <c:v>9.9900000000000003E-2</c:v>
                </c:pt>
                <c:pt idx="6013">
                  <c:v>9.9019999999999997E-2</c:v>
                </c:pt>
                <c:pt idx="6014">
                  <c:v>9.9169999999999994E-2</c:v>
                </c:pt>
                <c:pt idx="6015">
                  <c:v>9.9970000000000003E-2</c:v>
                </c:pt>
                <c:pt idx="6016">
                  <c:v>0.10068000000000001</c:v>
                </c:pt>
                <c:pt idx="6017">
                  <c:v>0.10061</c:v>
                </c:pt>
                <c:pt idx="6018">
                  <c:v>0.10024</c:v>
                </c:pt>
                <c:pt idx="6019">
                  <c:v>9.9739999999999995E-2</c:v>
                </c:pt>
                <c:pt idx="6020">
                  <c:v>0.10002999999999999</c:v>
                </c:pt>
                <c:pt idx="6021">
                  <c:v>0.10045</c:v>
                </c:pt>
                <c:pt idx="6022">
                  <c:v>0.10007000000000001</c:v>
                </c:pt>
                <c:pt idx="6023">
                  <c:v>9.9409999999999998E-2</c:v>
                </c:pt>
                <c:pt idx="6024">
                  <c:v>9.9610000000000004E-2</c:v>
                </c:pt>
                <c:pt idx="6025">
                  <c:v>9.9760000000000001E-2</c:v>
                </c:pt>
                <c:pt idx="6026">
                  <c:v>9.9979999999999999E-2</c:v>
                </c:pt>
                <c:pt idx="6027">
                  <c:v>0.10057000000000001</c:v>
                </c:pt>
                <c:pt idx="6028">
                  <c:v>0.10059999999999999</c:v>
                </c:pt>
                <c:pt idx="6029">
                  <c:v>0.10025000000000001</c:v>
                </c:pt>
                <c:pt idx="6030">
                  <c:v>0.10012</c:v>
                </c:pt>
                <c:pt idx="6031">
                  <c:v>9.9900000000000003E-2</c:v>
                </c:pt>
                <c:pt idx="6032">
                  <c:v>9.9790000000000004E-2</c:v>
                </c:pt>
                <c:pt idx="6033">
                  <c:v>0.1004</c:v>
                </c:pt>
                <c:pt idx="6034">
                  <c:v>9.9970000000000003E-2</c:v>
                </c:pt>
                <c:pt idx="6035">
                  <c:v>9.9699999999999997E-2</c:v>
                </c:pt>
                <c:pt idx="6036">
                  <c:v>0.10004</c:v>
                </c:pt>
                <c:pt idx="6037">
                  <c:v>9.9940000000000001E-2</c:v>
                </c:pt>
                <c:pt idx="6038">
                  <c:v>0.10007000000000001</c:v>
                </c:pt>
                <c:pt idx="6039">
                  <c:v>0.10032000000000001</c:v>
                </c:pt>
                <c:pt idx="6040">
                  <c:v>0.10014000000000001</c:v>
                </c:pt>
                <c:pt idx="6041">
                  <c:v>9.9680000000000005E-2</c:v>
                </c:pt>
                <c:pt idx="6042">
                  <c:v>0.10004</c:v>
                </c:pt>
                <c:pt idx="6043">
                  <c:v>0.1</c:v>
                </c:pt>
                <c:pt idx="6044">
                  <c:v>0.10015</c:v>
                </c:pt>
                <c:pt idx="6045">
                  <c:v>9.9970000000000003E-2</c:v>
                </c:pt>
                <c:pt idx="6046">
                  <c:v>9.9570000000000006E-2</c:v>
                </c:pt>
                <c:pt idx="6047">
                  <c:v>9.9290000000000003E-2</c:v>
                </c:pt>
                <c:pt idx="6048">
                  <c:v>9.9900000000000003E-2</c:v>
                </c:pt>
                <c:pt idx="6049">
                  <c:v>0.10045999999999999</c:v>
                </c:pt>
                <c:pt idx="6050">
                  <c:v>0.10106</c:v>
                </c:pt>
                <c:pt idx="6051">
                  <c:v>9.9989999999999996E-2</c:v>
                </c:pt>
                <c:pt idx="6052">
                  <c:v>9.9349999999999994E-2</c:v>
                </c:pt>
                <c:pt idx="6053">
                  <c:v>9.912E-2</c:v>
                </c:pt>
                <c:pt idx="6054">
                  <c:v>9.9180000000000004E-2</c:v>
                </c:pt>
                <c:pt idx="6055">
                  <c:v>0.10038999999999999</c:v>
                </c:pt>
                <c:pt idx="6056">
                  <c:v>0.10083</c:v>
                </c:pt>
                <c:pt idx="6057">
                  <c:v>0.10100000000000001</c:v>
                </c:pt>
                <c:pt idx="6058">
                  <c:v>0.10027999999999999</c:v>
                </c:pt>
                <c:pt idx="6059">
                  <c:v>9.9820000000000006E-2</c:v>
                </c:pt>
                <c:pt idx="6060">
                  <c:v>9.9890000000000007E-2</c:v>
                </c:pt>
                <c:pt idx="6061">
                  <c:v>9.9979999999999999E-2</c:v>
                </c:pt>
                <c:pt idx="6062">
                  <c:v>0.1004</c:v>
                </c:pt>
                <c:pt idx="6063">
                  <c:v>0.10048</c:v>
                </c:pt>
                <c:pt idx="6064">
                  <c:v>0.10077999999999999</c:v>
                </c:pt>
                <c:pt idx="6065">
                  <c:v>0.10052</c:v>
                </c:pt>
                <c:pt idx="6066">
                  <c:v>0.10006</c:v>
                </c:pt>
                <c:pt idx="6067">
                  <c:v>9.9570000000000006E-2</c:v>
                </c:pt>
                <c:pt idx="6068">
                  <c:v>9.9659999999999999E-2</c:v>
                </c:pt>
                <c:pt idx="6069">
                  <c:v>0.10034</c:v>
                </c:pt>
                <c:pt idx="6070">
                  <c:v>0.10017</c:v>
                </c:pt>
                <c:pt idx="6071">
                  <c:v>0.10085</c:v>
                </c:pt>
                <c:pt idx="6072">
                  <c:v>0.10043000000000001</c:v>
                </c:pt>
                <c:pt idx="6073">
                  <c:v>9.9890000000000007E-2</c:v>
                </c:pt>
                <c:pt idx="6074">
                  <c:v>9.9500000000000005E-2</c:v>
                </c:pt>
                <c:pt idx="6075">
                  <c:v>9.9580000000000002E-2</c:v>
                </c:pt>
                <c:pt idx="6076">
                  <c:v>9.9979999999999999E-2</c:v>
                </c:pt>
                <c:pt idx="6077">
                  <c:v>0.10020999999999999</c:v>
                </c:pt>
                <c:pt idx="6078">
                  <c:v>0.10044</c:v>
                </c:pt>
                <c:pt idx="6079">
                  <c:v>0.10023</c:v>
                </c:pt>
                <c:pt idx="6080">
                  <c:v>9.9989999999999996E-2</c:v>
                </c:pt>
                <c:pt idx="6081">
                  <c:v>9.9879999999999997E-2</c:v>
                </c:pt>
                <c:pt idx="6082">
                  <c:v>0.10015</c:v>
                </c:pt>
                <c:pt idx="6083">
                  <c:v>0.10032000000000001</c:v>
                </c:pt>
                <c:pt idx="6084">
                  <c:v>0.10059</c:v>
                </c:pt>
                <c:pt idx="6085">
                  <c:v>0.10052</c:v>
                </c:pt>
                <c:pt idx="6086">
                  <c:v>9.9989999999999996E-2</c:v>
                </c:pt>
                <c:pt idx="6087">
                  <c:v>0.10014000000000001</c:v>
                </c:pt>
                <c:pt idx="6088">
                  <c:v>9.9610000000000004E-2</c:v>
                </c:pt>
                <c:pt idx="6089">
                  <c:v>9.9989999999999996E-2</c:v>
                </c:pt>
                <c:pt idx="6090">
                  <c:v>0.10007000000000001</c:v>
                </c:pt>
                <c:pt idx="6091">
                  <c:v>9.9930000000000005E-2</c:v>
                </c:pt>
                <c:pt idx="6092">
                  <c:v>9.987E-2</c:v>
                </c:pt>
                <c:pt idx="6093">
                  <c:v>0.1</c:v>
                </c:pt>
                <c:pt idx="6094">
                  <c:v>0.10011</c:v>
                </c:pt>
                <c:pt idx="6095">
                  <c:v>0.10026</c:v>
                </c:pt>
                <c:pt idx="6096">
                  <c:v>9.9779999999999994E-2</c:v>
                </c:pt>
                <c:pt idx="6097">
                  <c:v>9.9720000000000003E-2</c:v>
                </c:pt>
                <c:pt idx="6098">
                  <c:v>9.9559999999999996E-2</c:v>
                </c:pt>
                <c:pt idx="6099">
                  <c:v>9.9559999999999996E-2</c:v>
                </c:pt>
                <c:pt idx="6100">
                  <c:v>0.10005</c:v>
                </c:pt>
                <c:pt idx="6101">
                  <c:v>9.9949999999999997E-2</c:v>
                </c:pt>
                <c:pt idx="6102">
                  <c:v>0.10022</c:v>
                </c:pt>
                <c:pt idx="6103">
                  <c:v>9.9769999999999998E-2</c:v>
                </c:pt>
                <c:pt idx="6104">
                  <c:v>9.9790000000000004E-2</c:v>
                </c:pt>
                <c:pt idx="6105">
                  <c:v>9.9839999999999998E-2</c:v>
                </c:pt>
                <c:pt idx="6106">
                  <c:v>9.9669999999999995E-2</c:v>
                </c:pt>
                <c:pt idx="6107">
                  <c:v>0.10007000000000001</c:v>
                </c:pt>
                <c:pt idx="6108">
                  <c:v>0.10001</c:v>
                </c:pt>
                <c:pt idx="6109">
                  <c:v>0.10006</c:v>
                </c:pt>
                <c:pt idx="6110">
                  <c:v>9.9940000000000001E-2</c:v>
                </c:pt>
                <c:pt idx="6111">
                  <c:v>9.9989999999999996E-2</c:v>
                </c:pt>
                <c:pt idx="6112">
                  <c:v>9.9949999999999997E-2</c:v>
                </c:pt>
                <c:pt idx="6113">
                  <c:v>9.9940000000000001E-2</c:v>
                </c:pt>
                <c:pt idx="6114">
                  <c:v>0.10019</c:v>
                </c:pt>
                <c:pt idx="6115">
                  <c:v>0.10019</c:v>
                </c:pt>
                <c:pt idx="6116">
                  <c:v>0.10019</c:v>
                </c:pt>
                <c:pt idx="6117">
                  <c:v>9.9440000000000001E-2</c:v>
                </c:pt>
                <c:pt idx="6118">
                  <c:v>9.9739999999999995E-2</c:v>
                </c:pt>
                <c:pt idx="6119">
                  <c:v>0.10033</c:v>
                </c:pt>
                <c:pt idx="6120">
                  <c:v>0.10075000000000001</c:v>
                </c:pt>
                <c:pt idx="6121">
                  <c:v>0.10047</c:v>
                </c:pt>
                <c:pt idx="6122">
                  <c:v>9.9760000000000001E-2</c:v>
                </c:pt>
                <c:pt idx="6123">
                  <c:v>9.9330000000000002E-2</c:v>
                </c:pt>
                <c:pt idx="6124">
                  <c:v>9.9739999999999995E-2</c:v>
                </c:pt>
                <c:pt idx="6125">
                  <c:v>0.10015</c:v>
                </c:pt>
                <c:pt idx="6126">
                  <c:v>0.10047</c:v>
                </c:pt>
                <c:pt idx="6127">
                  <c:v>0.10031</c:v>
                </c:pt>
                <c:pt idx="6128">
                  <c:v>9.9720000000000003E-2</c:v>
                </c:pt>
                <c:pt idx="6129">
                  <c:v>9.9940000000000001E-2</c:v>
                </c:pt>
                <c:pt idx="6130">
                  <c:v>0.10024</c:v>
                </c:pt>
                <c:pt idx="6131">
                  <c:v>9.9680000000000005E-2</c:v>
                </c:pt>
                <c:pt idx="6132">
                  <c:v>9.9790000000000004E-2</c:v>
                </c:pt>
                <c:pt idx="6133">
                  <c:v>9.9879999999999997E-2</c:v>
                </c:pt>
                <c:pt idx="6134">
                  <c:v>0.10037</c:v>
                </c:pt>
                <c:pt idx="6135">
                  <c:v>0.10048</c:v>
                </c:pt>
                <c:pt idx="6136">
                  <c:v>0.10025000000000001</c:v>
                </c:pt>
                <c:pt idx="6137">
                  <c:v>9.9510000000000001E-2</c:v>
                </c:pt>
                <c:pt idx="6138">
                  <c:v>9.9159999999999998E-2</c:v>
                </c:pt>
                <c:pt idx="6139">
                  <c:v>9.9949999999999997E-2</c:v>
                </c:pt>
                <c:pt idx="6140">
                  <c:v>0.1002</c:v>
                </c:pt>
                <c:pt idx="6141">
                  <c:v>0.10059999999999999</c:v>
                </c:pt>
                <c:pt idx="6142">
                  <c:v>0.10052</c:v>
                </c:pt>
                <c:pt idx="6143">
                  <c:v>0.10027999999999999</c:v>
                </c:pt>
                <c:pt idx="6144">
                  <c:v>9.9529999999999993E-2</c:v>
                </c:pt>
                <c:pt idx="6145">
                  <c:v>9.9839999999999998E-2</c:v>
                </c:pt>
                <c:pt idx="6146">
                  <c:v>9.9809999999999996E-2</c:v>
                </c:pt>
                <c:pt idx="6147">
                  <c:v>9.9779999999999994E-2</c:v>
                </c:pt>
                <c:pt idx="6148">
                  <c:v>0.10025000000000001</c:v>
                </c:pt>
                <c:pt idx="6149">
                  <c:v>9.9820000000000006E-2</c:v>
                </c:pt>
                <c:pt idx="6150">
                  <c:v>9.9940000000000001E-2</c:v>
                </c:pt>
                <c:pt idx="6151">
                  <c:v>9.9830000000000002E-2</c:v>
                </c:pt>
                <c:pt idx="6152">
                  <c:v>0.10013</c:v>
                </c:pt>
                <c:pt idx="6153">
                  <c:v>0.10002</c:v>
                </c:pt>
                <c:pt idx="6154">
                  <c:v>9.9580000000000002E-2</c:v>
                </c:pt>
                <c:pt idx="6155">
                  <c:v>0.1</c:v>
                </c:pt>
                <c:pt idx="6156">
                  <c:v>0.10073</c:v>
                </c:pt>
                <c:pt idx="6157">
                  <c:v>0.10052</c:v>
                </c:pt>
                <c:pt idx="6158">
                  <c:v>0.10011</c:v>
                </c:pt>
                <c:pt idx="6159">
                  <c:v>9.9909999999999999E-2</c:v>
                </c:pt>
                <c:pt idx="6160">
                  <c:v>9.9559999999999996E-2</c:v>
                </c:pt>
                <c:pt idx="6161">
                  <c:v>9.962E-2</c:v>
                </c:pt>
                <c:pt idx="6162">
                  <c:v>0.10004</c:v>
                </c:pt>
                <c:pt idx="6163">
                  <c:v>0.10038</c:v>
                </c:pt>
                <c:pt idx="6164">
                  <c:v>0.10032000000000001</c:v>
                </c:pt>
                <c:pt idx="6165">
                  <c:v>9.9989999999999996E-2</c:v>
                </c:pt>
                <c:pt idx="6166">
                  <c:v>9.9599999999999994E-2</c:v>
                </c:pt>
                <c:pt idx="6167">
                  <c:v>9.9900000000000003E-2</c:v>
                </c:pt>
                <c:pt idx="6168">
                  <c:v>0.10015</c:v>
                </c:pt>
                <c:pt idx="6169">
                  <c:v>0.10020999999999999</c:v>
                </c:pt>
                <c:pt idx="6170">
                  <c:v>0.10017</c:v>
                </c:pt>
                <c:pt idx="6171">
                  <c:v>9.9760000000000001E-2</c:v>
                </c:pt>
                <c:pt idx="6172">
                  <c:v>0.10008</c:v>
                </c:pt>
                <c:pt idx="6173">
                  <c:v>9.9890000000000007E-2</c:v>
                </c:pt>
                <c:pt idx="6174">
                  <c:v>9.9680000000000005E-2</c:v>
                </c:pt>
                <c:pt idx="6175">
                  <c:v>9.9809999999999996E-2</c:v>
                </c:pt>
                <c:pt idx="6176">
                  <c:v>9.9680000000000005E-2</c:v>
                </c:pt>
                <c:pt idx="6177">
                  <c:v>9.9409999999999998E-2</c:v>
                </c:pt>
                <c:pt idx="6178">
                  <c:v>9.9510000000000001E-2</c:v>
                </c:pt>
                <c:pt idx="6179">
                  <c:v>9.9659999999999999E-2</c:v>
                </c:pt>
                <c:pt idx="6180">
                  <c:v>9.9919999999999995E-2</c:v>
                </c:pt>
                <c:pt idx="6181">
                  <c:v>0.1003</c:v>
                </c:pt>
                <c:pt idx="6182">
                  <c:v>9.9900000000000003E-2</c:v>
                </c:pt>
                <c:pt idx="6183">
                  <c:v>0.10011</c:v>
                </c:pt>
                <c:pt idx="6184">
                  <c:v>0.10001</c:v>
                </c:pt>
                <c:pt idx="6185">
                  <c:v>9.9979999999999999E-2</c:v>
                </c:pt>
                <c:pt idx="6186">
                  <c:v>0.10007000000000001</c:v>
                </c:pt>
                <c:pt idx="6187">
                  <c:v>9.9790000000000004E-2</c:v>
                </c:pt>
                <c:pt idx="6188">
                  <c:v>9.9629999999999996E-2</c:v>
                </c:pt>
                <c:pt idx="6189">
                  <c:v>9.9690000000000001E-2</c:v>
                </c:pt>
                <c:pt idx="6190">
                  <c:v>9.9949999999999997E-2</c:v>
                </c:pt>
                <c:pt idx="6191">
                  <c:v>9.9979999999999999E-2</c:v>
                </c:pt>
                <c:pt idx="6192">
                  <c:v>9.987E-2</c:v>
                </c:pt>
                <c:pt idx="6193">
                  <c:v>0.10015</c:v>
                </c:pt>
                <c:pt idx="6194">
                  <c:v>9.9820000000000006E-2</c:v>
                </c:pt>
                <c:pt idx="6195">
                  <c:v>9.9839999999999998E-2</c:v>
                </c:pt>
                <c:pt idx="6196">
                  <c:v>9.9790000000000004E-2</c:v>
                </c:pt>
                <c:pt idx="6197">
                  <c:v>0.10019</c:v>
                </c:pt>
                <c:pt idx="6198">
                  <c:v>0.10007000000000001</c:v>
                </c:pt>
                <c:pt idx="6199">
                  <c:v>0.10004</c:v>
                </c:pt>
                <c:pt idx="6200">
                  <c:v>9.9729999999999999E-2</c:v>
                </c:pt>
                <c:pt idx="6201">
                  <c:v>9.955E-2</c:v>
                </c:pt>
                <c:pt idx="6202">
                  <c:v>9.9769999999999998E-2</c:v>
                </c:pt>
                <c:pt idx="6203">
                  <c:v>0.10011</c:v>
                </c:pt>
                <c:pt idx="6204">
                  <c:v>0.1002</c:v>
                </c:pt>
                <c:pt idx="6205">
                  <c:v>0.10051</c:v>
                </c:pt>
                <c:pt idx="6206">
                  <c:v>0.10002999999999999</c:v>
                </c:pt>
                <c:pt idx="6207">
                  <c:v>9.9570000000000006E-2</c:v>
                </c:pt>
                <c:pt idx="6208">
                  <c:v>9.9169999999999994E-2</c:v>
                </c:pt>
                <c:pt idx="6209">
                  <c:v>9.9979999999999999E-2</c:v>
                </c:pt>
                <c:pt idx="6210">
                  <c:v>0.10044</c:v>
                </c:pt>
                <c:pt idx="6211">
                  <c:v>0.10057000000000001</c:v>
                </c:pt>
                <c:pt idx="6212">
                  <c:v>0.10082000000000001</c:v>
                </c:pt>
                <c:pt idx="6213">
                  <c:v>9.9919999999999995E-2</c:v>
                </c:pt>
                <c:pt idx="6214">
                  <c:v>9.9690000000000001E-2</c:v>
                </c:pt>
                <c:pt idx="6215">
                  <c:v>9.9779999999999994E-2</c:v>
                </c:pt>
                <c:pt idx="6216">
                  <c:v>0.10020999999999999</c:v>
                </c:pt>
                <c:pt idx="6217">
                  <c:v>0.10048</c:v>
                </c:pt>
                <c:pt idx="6218">
                  <c:v>0.10059</c:v>
                </c:pt>
                <c:pt idx="6219">
                  <c:v>9.9919999999999995E-2</c:v>
                </c:pt>
                <c:pt idx="6220">
                  <c:v>9.9279999999999993E-2</c:v>
                </c:pt>
                <c:pt idx="6221">
                  <c:v>9.9260000000000001E-2</c:v>
                </c:pt>
                <c:pt idx="6222">
                  <c:v>0.10006</c:v>
                </c:pt>
                <c:pt idx="6223">
                  <c:v>0.10106999999999999</c:v>
                </c:pt>
                <c:pt idx="6224">
                  <c:v>0.10112</c:v>
                </c:pt>
                <c:pt idx="6225">
                  <c:v>0.10031</c:v>
                </c:pt>
                <c:pt idx="6226">
                  <c:v>9.9839999999999998E-2</c:v>
                </c:pt>
                <c:pt idx="6227">
                  <c:v>9.9519999999999997E-2</c:v>
                </c:pt>
                <c:pt idx="6228">
                  <c:v>0.10004</c:v>
                </c:pt>
                <c:pt idx="6229">
                  <c:v>0.10019</c:v>
                </c:pt>
                <c:pt idx="6230">
                  <c:v>0.10045</c:v>
                </c:pt>
                <c:pt idx="6231">
                  <c:v>0.10026</c:v>
                </c:pt>
                <c:pt idx="6232">
                  <c:v>9.9760000000000001E-2</c:v>
                </c:pt>
                <c:pt idx="6233">
                  <c:v>9.9760000000000001E-2</c:v>
                </c:pt>
                <c:pt idx="6234">
                  <c:v>9.9940000000000001E-2</c:v>
                </c:pt>
                <c:pt idx="6235">
                  <c:v>0.10007000000000001</c:v>
                </c:pt>
                <c:pt idx="6236">
                  <c:v>0.10023</c:v>
                </c:pt>
                <c:pt idx="6237">
                  <c:v>9.9940000000000001E-2</c:v>
                </c:pt>
                <c:pt idx="6238">
                  <c:v>9.9949999999999997E-2</c:v>
                </c:pt>
                <c:pt idx="6239">
                  <c:v>0.10002999999999999</c:v>
                </c:pt>
                <c:pt idx="6240">
                  <c:v>9.9909999999999999E-2</c:v>
                </c:pt>
                <c:pt idx="6241">
                  <c:v>0.10029</c:v>
                </c:pt>
                <c:pt idx="6242">
                  <c:v>0.10009</c:v>
                </c:pt>
                <c:pt idx="6243">
                  <c:v>0.1002</c:v>
                </c:pt>
                <c:pt idx="6244">
                  <c:v>0.10009</c:v>
                </c:pt>
                <c:pt idx="6245">
                  <c:v>9.9559999999999996E-2</c:v>
                </c:pt>
                <c:pt idx="6246">
                  <c:v>9.9979999999999999E-2</c:v>
                </c:pt>
                <c:pt idx="6247">
                  <c:v>0.10012</c:v>
                </c:pt>
                <c:pt idx="6248">
                  <c:v>0.10041</c:v>
                </c:pt>
                <c:pt idx="6249">
                  <c:v>0.10022</c:v>
                </c:pt>
                <c:pt idx="6250">
                  <c:v>0.10027</c:v>
                </c:pt>
                <c:pt idx="6251">
                  <c:v>0.1003</c:v>
                </c:pt>
                <c:pt idx="6252">
                  <c:v>9.9760000000000001E-2</c:v>
                </c:pt>
                <c:pt idx="6253">
                  <c:v>9.9790000000000004E-2</c:v>
                </c:pt>
                <c:pt idx="6254">
                  <c:v>9.9680000000000005E-2</c:v>
                </c:pt>
                <c:pt idx="6255">
                  <c:v>9.9849999999999994E-2</c:v>
                </c:pt>
                <c:pt idx="6256">
                  <c:v>0.1004</c:v>
                </c:pt>
                <c:pt idx="6257">
                  <c:v>0.10055</c:v>
                </c:pt>
                <c:pt idx="6258">
                  <c:v>0.10045</c:v>
                </c:pt>
                <c:pt idx="6259">
                  <c:v>0.10005</c:v>
                </c:pt>
                <c:pt idx="6260">
                  <c:v>9.9250000000000005E-2</c:v>
                </c:pt>
                <c:pt idx="6261">
                  <c:v>9.9159999999999998E-2</c:v>
                </c:pt>
                <c:pt idx="6262">
                  <c:v>9.9299999999999999E-2</c:v>
                </c:pt>
                <c:pt idx="6263">
                  <c:v>0.10043000000000001</c:v>
                </c:pt>
                <c:pt idx="6264">
                  <c:v>0.10052999999999999</c:v>
                </c:pt>
                <c:pt idx="6265">
                  <c:v>0.10024</c:v>
                </c:pt>
                <c:pt idx="6266">
                  <c:v>0.10012</c:v>
                </c:pt>
                <c:pt idx="6267">
                  <c:v>9.9769999999999998E-2</c:v>
                </c:pt>
                <c:pt idx="6268">
                  <c:v>9.9669999999999995E-2</c:v>
                </c:pt>
                <c:pt idx="6269">
                  <c:v>0.10038999999999999</c:v>
                </c:pt>
                <c:pt idx="6270">
                  <c:v>0.10014000000000001</c:v>
                </c:pt>
                <c:pt idx="6271">
                  <c:v>0.10043000000000001</c:v>
                </c:pt>
                <c:pt idx="6272">
                  <c:v>0.10018000000000001</c:v>
                </c:pt>
                <c:pt idx="6273">
                  <c:v>0.1002</c:v>
                </c:pt>
                <c:pt idx="6274">
                  <c:v>9.962E-2</c:v>
                </c:pt>
                <c:pt idx="6275">
                  <c:v>9.9690000000000001E-2</c:v>
                </c:pt>
                <c:pt idx="6276">
                  <c:v>0.10014000000000001</c:v>
                </c:pt>
                <c:pt idx="6277">
                  <c:v>0.10018000000000001</c:v>
                </c:pt>
                <c:pt idx="6278">
                  <c:v>9.9699999999999997E-2</c:v>
                </c:pt>
                <c:pt idx="6279">
                  <c:v>0.10002999999999999</c:v>
                </c:pt>
                <c:pt idx="6280">
                  <c:v>0.10007000000000001</c:v>
                </c:pt>
                <c:pt idx="6281">
                  <c:v>0.10034999999999999</c:v>
                </c:pt>
                <c:pt idx="6282">
                  <c:v>0.10002</c:v>
                </c:pt>
                <c:pt idx="6283">
                  <c:v>9.9930000000000005E-2</c:v>
                </c:pt>
                <c:pt idx="6284">
                  <c:v>9.9629999999999996E-2</c:v>
                </c:pt>
                <c:pt idx="6285">
                  <c:v>0.10043000000000001</c:v>
                </c:pt>
                <c:pt idx="6286">
                  <c:v>0.10038999999999999</c:v>
                </c:pt>
                <c:pt idx="6287">
                  <c:v>9.9979999999999999E-2</c:v>
                </c:pt>
                <c:pt idx="6288">
                  <c:v>9.9629999999999996E-2</c:v>
                </c:pt>
                <c:pt idx="6289">
                  <c:v>9.9690000000000001E-2</c:v>
                </c:pt>
                <c:pt idx="6290">
                  <c:v>9.9559999999999996E-2</c:v>
                </c:pt>
                <c:pt idx="6291">
                  <c:v>9.9830000000000002E-2</c:v>
                </c:pt>
                <c:pt idx="6292">
                  <c:v>0.10011</c:v>
                </c:pt>
                <c:pt idx="6293">
                  <c:v>9.9669999999999995E-2</c:v>
                </c:pt>
                <c:pt idx="6294">
                  <c:v>9.9580000000000002E-2</c:v>
                </c:pt>
                <c:pt idx="6295">
                  <c:v>9.9580000000000002E-2</c:v>
                </c:pt>
                <c:pt idx="6296">
                  <c:v>0.10042</c:v>
                </c:pt>
                <c:pt idx="6297">
                  <c:v>0.10054</c:v>
                </c:pt>
                <c:pt idx="6298">
                  <c:v>0.10051</c:v>
                </c:pt>
                <c:pt idx="6299">
                  <c:v>0.10007000000000001</c:v>
                </c:pt>
                <c:pt idx="6300">
                  <c:v>9.9390000000000006E-2</c:v>
                </c:pt>
                <c:pt idx="6301">
                  <c:v>9.937E-2</c:v>
                </c:pt>
                <c:pt idx="6302">
                  <c:v>0.10009999999999999</c:v>
                </c:pt>
                <c:pt idx="6303">
                  <c:v>0.10031</c:v>
                </c:pt>
                <c:pt idx="6304">
                  <c:v>0.10065</c:v>
                </c:pt>
                <c:pt idx="6305">
                  <c:v>0.1004</c:v>
                </c:pt>
                <c:pt idx="6306">
                  <c:v>9.9330000000000002E-2</c:v>
                </c:pt>
                <c:pt idx="6307">
                  <c:v>9.9460000000000007E-2</c:v>
                </c:pt>
                <c:pt idx="6308">
                  <c:v>9.9779999999999994E-2</c:v>
                </c:pt>
                <c:pt idx="6309">
                  <c:v>0.10023</c:v>
                </c:pt>
                <c:pt idx="6310">
                  <c:v>0.10033</c:v>
                </c:pt>
                <c:pt idx="6311">
                  <c:v>0.10033</c:v>
                </c:pt>
                <c:pt idx="6312">
                  <c:v>0.10006</c:v>
                </c:pt>
                <c:pt idx="6313">
                  <c:v>9.9760000000000001E-2</c:v>
                </c:pt>
                <c:pt idx="6314">
                  <c:v>9.9820000000000006E-2</c:v>
                </c:pt>
                <c:pt idx="6315">
                  <c:v>9.9669999999999995E-2</c:v>
                </c:pt>
                <c:pt idx="6316">
                  <c:v>9.9779999999999994E-2</c:v>
                </c:pt>
                <c:pt idx="6317">
                  <c:v>9.9599999999999994E-2</c:v>
                </c:pt>
                <c:pt idx="6318">
                  <c:v>9.9659999999999999E-2</c:v>
                </c:pt>
                <c:pt idx="6319">
                  <c:v>0.10008</c:v>
                </c:pt>
                <c:pt idx="6320">
                  <c:v>0.10052</c:v>
                </c:pt>
                <c:pt idx="6321">
                  <c:v>0.10034999999999999</c:v>
                </c:pt>
                <c:pt idx="6322">
                  <c:v>9.98E-2</c:v>
                </c:pt>
                <c:pt idx="6323">
                  <c:v>9.9489999999999995E-2</c:v>
                </c:pt>
                <c:pt idx="6324">
                  <c:v>9.9839999999999998E-2</c:v>
                </c:pt>
                <c:pt idx="6325">
                  <c:v>0.10031</c:v>
                </c:pt>
                <c:pt idx="6326">
                  <c:v>0.10069</c:v>
                </c:pt>
                <c:pt idx="6327">
                  <c:v>0.10061</c:v>
                </c:pt>
                <c:pt idx="6328">
                  <c:v>9.9879999999999997E-2</c:v>
                </c:pt>
                <c:pt idx="6329">
                  <c:v>0.10002</c:v>
                </c:pt>
                <c:pt idx="6330">
                  <c:v>0.10037</c:v>
                </c:pt>
                <c:pt idx="6331">
                  <c:v>9.9900000000000003E-2</c:v>
                </c:pt>
                <c:pt idx="6332">
                  <c:v>0.1002</c:v>
                </c:pt>
                <c:pt idx="6333">
                  <c:v>0.10009</c:v>
                </c:pt>
                <c:pt idx="6334">
                  <c:v>0.10005</c:v>
                </c:pt>
                <c:pt idx="6335">
                  <c:v>9.9900000000000003E-2</c:v>
                </c:pt>
                <c:pt idx="6336">
                  <c:v>0.10017</c:v>
                </c:pt>
                <c:pt idx="6337">
                  <c:v>0.10001</c:v>
                </c:pt>
                <c:pt idx="6338">
                  <c:v>9.9839999999999998E-2</c:v>
                </c:pt>
                <c:pt idx="6339">
                  <c:v>9.9409999999999998E-2</c:v>
                </c:pt>
                <c:pt idx="6340">
                  <c:v>9.9400000000000002E-2</c:v>
                </c:pt>
                <c:pt idx="6341">
                  <c:v>9.9720000000000003E-2</c:v>
                </c:pt>
                <c:pt idx="6342">
                  <c:v>0.1003</c:v>
                </c:pt>
                <c:pt idx="6343">
                  <c:v>9.9919999999999995E-2</c:v>
                </c:pt>
                <c:pt idx="6344">
                  <c:v>9.9559999999999996E-2</c:v>
                </c:pt>
                <c:pt idx="6345">
                  <c:v>9.9290000000000003E-2</c:v>
                </c:pt>
                <c:pt idx="6346">
                  <c:v>9.9540000000000003E-2</c:v>
                </c:pt>
                <c:pt idx="6347">
                  <c:v>9.9720000000000003E-2</c:v>
                </c:pt>
                <c:pt idx="6348">
                  <c:v>0.10020999999999999</c:v>
                </c:pt>
                <c:pt idx="6349">
                  <c:v>9.9909999999999999E-2</c:v>
                </c:pt>
                <c:pt idx="6350">
                  <c:v>0.10020999999999999</c:v>
                </c:pt>
                <c:pt idx="6351">
                  <c:v>9.9940000000000001E-2</c:v>
                </c:pt>
                <c:pt idx="6352">
                  <c:v>9.9540000000000003E-2</c:v>
                </c:pt>
                <c:pt idx="6353">
                  <c:v>9.9250000000000005E-2</c:v>
                </c:pt>
                <c:pt idx="6354">
                  <c:v>9.9979999999999999E-2</c:v>
                </c:pt>
                <c:pt idx="6355">
                  <c:v>0.10027999999999999</c:v>
                </c:pt>
                <c:pt idx="6356">
                  <c:v>0.10019</c:v>
                </c:pt>
                <c:pt idx="6357">
                  <c:v>9.9610000000000004E-2</c:v>
                </c:pt>
                <c:pt idx="6358">
                  <c:v>9.9529999999999993E-2</c:v>
                </c:pt>
                <c:pt idx="6359">
                  <c:v>9.9779999999999994E-2</c:v>
                </c:pt>
                <c:pt idx="6360">
                  <c:v>9.9970000000000003E-2</c:v>
                </c:pt>
                <c:pt idx="6361">
                  <c:v>9.9790000000000004E-2</c:v>
                </c:pt>
                <c:pt idx="6362">
                  <c:v>9.9690000000000001E-2</c:v>
                </c:pt>
                <c:pt idx="6363">
                  <c:v>9.9709999999999993E-2</c:v>
                </c:pt>
                <c:pt idx="6364">
                  <c:v>9.9669999999999995E-2</c:v>
                </c:pt>
                <c:pt idx="6365">
                  <c:v>9.9570000000000006E-2</c:v>
                </c:pt>
                <c:pt idx="6366">
                  <c:v>9.9909999999999999E-2</c:v>
                </c:pt>
                <c:pt idx="6367">
                  <c:v>9.9659999999999999E-2</c:v>
                </c:pt>
                <c:pt idx="6368">
                  <c:v>9.9750000000000005E-2</c:v>
                </c:pt>
                <c:pt idx="6369">
                  <c:v>9.9489999999999995E-2</c:v>
                </c:pt>
                <c:pt idx="6370">
                  <c:v>9.9589999999999998E-2</c:v>
                </c:pt>
                <c:pt idx="6371">
                  <c:v>9.9750000000000005E-2</c:v>
                </c:pt>
                <c:pt idx="6372">
                  <c:v>9.9479999999999999E-2</c:v>
                </c:pt>
                <c:pt idx="6373">
                  <c:v>9.919E-2</c:v>
                </c:pt>
                <c:pt idx="6374">
                  <c:v>9.9409999999999998E-2</c:v>
                </c:pt>
                <c:pt idx="6375">
                  <c:v>0.10002999999999999</c:v>
                </c:pt>
                <c:pt idx="6376">
                  <c:v>0.10034</c:v>
                </c:pt>
                <c:pt idx="6377">
                  <c:v>0.10027</c:v>
                </c:pt>
                <c:pt idx="6378">
                  <c:v>9.9290000000000003E-2</c:v>
                </c:pt>
                <c:pt idx="6379">
                  <c:v>9.8879999999999996E-2</c:v>
                </c:pt>
                <c:pt idx="6380">
                  <c:v>9.9529999999999993E-2</c:v>
                </c:pt>
                <c:pt idx="6381">
                  <c:v>0.10065</c:v>
                </c:pt>
                <c:pt idx="6382">
                  <c:v>0.10066</c:v>
                </c:pt>
                <c:pt idx="6383">
                  <c:v>9.9669999999999995E-2</c:v>
                </c:pt>
                <c:pt idx="6384">
                  <c:v>9.9500000000000005E-2</c:v>
                </c:pt>
                <c:pt idx="6385">
                  <c:v>9.9860000000000004E-2</c:v>
                </c:pt>
                <c:pt idx="6386">
                  <c:v>0.1003</c:v>
                </c:pt>
                <c:pt idx="6387">
                  <c:v>0.10048</c:v>
                </c:pt>
                <c:pt idx="6388">
                  <c:v>0.10008</c:v>
                </c:pt>
                <c:pt idx="6389">
                  <c:v>9.9659999999999999E-2</c:v>
                </c:pt>
                <c:pt idx="6390">
                  <c:v>9.9180000000000004E-2</c:v>
                </c:pt>
                <c:pt idx="6391">
                  <c:v>9.9479999999999999E-2</c:v>
                </c:pt>
                <c:pt idx="6392">
                  <c:v>9.9940000000000001E-2</c:v>
                </c:pt>
                <c:pt idx="6393">
                  <c:v>0.10038999999999999</c:v>
                </c:pt>
                <c:pt idx="6394">
                  <c:v>0.10047</c:v>
                </c:pt>
                <c:pt idx="6395">
                  <c:v>0.10025000000000001</c:v>
                </c:pt>
                <c:pt idx="6396">
                  <c:v>9.9900000000000003E-2</c:v>
                </c:pt>
                <c:pt idx="6397">
                  <c:v>9.9879999999999997E-2</c:v>
                </c:pt>
                <c:pt idx="6398">
                  <c:v>9.9669999999999995E-2</c:v>
                </c:pt>
                <c:pt idx="6399">
                  <c:v>9.9930000000000005E-2</c:v>
                </c:pt>
                <c:pt idx="6400">
                  <c:v>0.10044</c:v>
                </c:pt>
                <c:pt idx="6401">
                  <c:v>0.10002</c:v>
                </c:pt>
                <c:pt idx="6402">
                  <c:v>9.98E-2</c:v>
                </c:pt>
                <c:pt idx="6403">
                  <c:v>9.9640000000000006E-2</c:v>
                </c:pt>
                <c:pt idx="6404">
                  <c:v>9.9949999999999997E-2</c:v>
                </c:pt>
                <c:pt idx="6405">
                  <c:v>9.9989999999999996E-2</c:v>
                </c:pt>
                <c:pt idx="6406">
                  <c:v>0.10044</c:v>
                </c:pt>
                <c:pt idx="6407">
                  <c:v>0.10016</c:v>
                </c:pt>
                <c:pt idx="6408">
                  <c:v>0.10052999999999999</c:v>
                </c:pt>
                <c:pt idx="6409">
                  <c:v>9.9979999999999999E-2</c:v>
                </c:pt>
                <c:pt idx="6410">
                  <c:v>9.9400000000000002E-2</c:v>
                </c:pt>
                <c:pt idx="6411">
                  <c:v>9.9529999999999993E-2</c:v>
                </c:pt>
                <c:pt idx="6412">
                  <c:v>9.9839999999999998E-2</c:v>
                </c:pt>
                <c:pt idx="6413">
                  <c:v>0.10014000000000001</c:v>
                </c:pt>
                <c:pt idx="6414">
                  <c:v>0.10070999999999999</c:v>
                </c:pt>
                <c:pt idx="6415">
                  <c:v>0.10029</c:v>
                </c:pt>
                <c:pt idx="6416">
                  <c:v>0.10007000000000001</c:v>
                </c:pt>
                <c:pt idx="6417">
                  <c:v>9.9970000000000003E-2</c:v>
                </c:pt>
                <c:pt idx="6418">
                  <c:v>0.10013</c:v>
                </c:pt>
                <c:pt idx="6419">
                  <c:v>0.10009</c:v>
                </c:pt>
                <c:pt idx="6420">
                  <c:v>9.9849999999999994E-2</c:v>
                </c:pt>
                <c:pt idx="6421">
                  <c:v>9.9720000000000003E-2</c:v>
                </c:pt>
                <c:pt idx="6422">
                  <c:v>0.1003</c:v>
                </c:pt>
                <c:pt idx="6423">
                  <c:v>0.10042</c:v>
                </c:pt>
                <c:pt idx="6424">
                  <c:v>9.9790000000000004E-2</c:v>
                </c:pt>
                <c:pt idx="6425">
                  <c:v>9.9909999999999999E-2</c:v>
                </c:pt>
                <c:pt idx="6426">
                  <c:v>9.9720000000000003E-2</c:v>
                </c:pt>
                <c:pt idx="6427">
                  <c:v>0.10011</c:v>
                </c:pt>
                <c:pt idx="6428">
                  <c:v>0.1</c:v>
                </c:pt>
                <c:pt idx="6429">
                  <c:v>0.10063999999999999</c:v>
                </c:pt>
                <c:pt idx="6430">
                  <c:v>0.10038</c:v>
                </c:pt>
                <c:pt idx="6431">
                  <c:v>9.9979999999999999E-2</c:v>
                </c:pt>
                <c:pt idx="6432">
                  <c:v>9.9709999999999993E-2</c:v>
                </c:pt>
                <c:pt idx="6433">
                  <c:v>9.9839999999999998E-2</c:v>
                </c:pt>
                <c:pt idx="6434">
                  <c:v>0.10029</c:v>
                </c:pt>
                <c:pt idx="6435">
                  <c:v>0.10025000000000001</c:v>
                </c:pt>
                <c:pt idx="6436">
                  <c:v>0.10037</c:v>
                </c:pt>
                <c:pt idx="6437">
                  <c:v>9.9849999999999994E-2</c:v>
                </c:pt>
                <c:pt idx="6438">
                  <c:v>0.1</c:v>
                </c:pt>
                <c:pt idx="6439">
                  <c:v>0.10002</c:v>
                </c:pt>
                <c:pt idx="6440">
                  <c:v>0.10016</c:v>
                </c:pt>
                <c:pt idx="6441">
                  <c:v>0.10007000000000001</c:v>
                </c:pt>
                <c:pt idx="6442">
                  <c:v>9.962E-2</c:v>
                </c:pt>
                <c:pt idx="6443">
                  <c:v>9.9680000000000005E-2</c:v>
                </c:pt>
                <c:pt idx="6444">
                  <c:v>0.10029</c:v>
                </c:pt>
                <c:pt idx="6445">
                  <c:v>0.10048</c:v>
                </c:pt>
                <c:pt idx="6446">
                  <c:v>0.10011</c:v>
                </c:pt>
                <c:pt idx="6447">
                  <c:v>9.9610000000000004E-2</c:v>
                </c:pt>
                <c:pt idx="6448">
                  <c:v>9.9449999999999997E-2</c:v>
                </c:pt>
                <c:pt idx="6449">
                  <c:v>9.9760000000000001E-2</c:v>
                </c:pt>
                <c:pt idx="6450">
                  <c:v>0.10025000000000001</c:v>
                </c:pt>
                <c:pt idx="6451">
                  <c:v>0.10015</c:v>
                </c:pt>
                <c:pt idx="6452">
                  <c:v>0.10036</c:v>
                </c:pt>
                <c:pt idx="6453">
                  <c:v>0.10013</c:v>
                </c:pt>
                <c:pt idx="6454">
                  <c:v>0.10005</c:v>
                </c:pt>
                <c:pt idx="6455">
                  <c:v>9.9949999999999997E-2</c:v>
                </c:pt>
                <c:pt idx="6456">
                  <c:v>9.9690000000000001E-2</c:v>
                </c:pt>
                <c:pt idx="6457">
                  <c:v>9.9430000000000004E-2</c:v>
                </c:pt>
                <c:pt idx="6458">
                  <c:v>9.9930000000000005E-2</c:v>
                </c:pt>
                <c:pt idx="6459">
                  <c:v>0.10051</c:v>
                </c:pt>
                <c:pt idx="6460">
                  <c:v>0.10063</c:v>
                </c:pt>
                <c:pt idx="6461">
                  <c:v>0.10087</c:v>
                </c:pt>
                <c:pt idx="6462">
                  <c:v>0.10027</c:v>
                </c:pt>
                <c:pt idx="6463">
                  <c:v>9.9640000000000006E-2</c:v>
                </c:pt>
                <c:pt idx="6464">
                  <c:v>9.9790000000000004E-2</c:v>
                </c:pt>
                <c:pt idx="6465">
                  <c:v>0.10002999999999999</c:v>
                </c:pt>
                <c:pt idx="6466">
                  <c:v>0.1003</c:v>
                </c:pt>
                <c:pt idx="6467">
                  <c:v>0.10038</c:v>
                </c:pt>
                <c:pt idx="6468">
                  <c:v>9.9989999999999996E-2</c:v>
                </c:pt>
                <c:pt idx="6469">
                  <c:v>0.10011</c:v>
                </c:pt>
                <c:pt idx="6470">
                  <c:v>9.9930000000000005E-2</c:v>
                </c:pt>
                <c:pt idx="6471">
                  <c:v>9.9669999999999995E-2</c:v>
                </c:pt>
                <c:pt idx="6472">
                  <c:v>9.9430000000000004E-2</c:v>
                </c:pt>
                <c:pt idx="6473">
                  <c:v>9.98E-2</c:v>
                </c:pt>
                <c:pt idx="6474">
                  <c:v>0.10049</c:v>
                </c:pt>
                <c:pt idx="6475">
                  <c:v>0.10014000000000001</c:v>
                </c:pt>
                <c:pt idx="6476">
                  <c:v>0.10038</c:v>
                </c:pt>
                <c:pt idx="6477">
                  <c:v>9.9940000000000001E-2</c:v>
                </c:pt>
                <c:pt idx="6478">
                  <c:v>9.9860000000000004E-2</c:v>
                </c:pt>
                <c:pt idx="6479">
                  <c:v>0.10002</c:v>
                </c:pt>
                <c:pt idx="6480">
                  <c:v>0.10022</c:v>
                </c:pt>
                <c:pt idx="6481">
                  <c:v>0.10033</c:v>
                </c:pt>
                <c:pt idx="6482">
                  <c:v>0.10026</c:v>
                </c:pt>
                <c:pt idx="6483">
                  <c:v>9.9890000000000007E-2</c:v>
                </c:pt>
                <c:pt idx="6484">
                  <c:v>0.10009</c:v>
                </c:pt>
                <c:pt idx="6485">
                  <c:v>0.10001</c:v>
                </c:pt>
                <c:pt idx="6486">
                  <c:v>0.10019</c:v>
                </c:pt>
                <c:pt idx="6487">
                  <c:v>9.9809999999999996E-2</c:v>
                </c:pt>
                <c:pt idx="6488">
                  <c:v>0.10012</c:v>
                </c:pt>
                <c:pt idx="6489">
                  <c:v>0.10051</c:v>
                </c:pt>
                <c:pt idx="6490">
                  <c:v>9.9900000000000003E-2</c:v>
                </c:pt>
                <c:pt idx="6491">
                  <c:v>9.9750000000000005E-2</c:v>
                </c:pt>
                <c:pt idx="6492">
                  <c:v>9.9909999999999999E-2</c:v>
                </c:pt>
                <c:pt idx="6493">
                  <c:v>0.10008</c:v>
                </c:pt>
                <c:pt idx="6494">
                  <c:v>0.10018000000000001</c:v>
                </c:pt>
                <c:pt idx="6495">
                  <c:v>9.9690000000000001E-2</c:v>
                </c:pt>
                <c:pt idx="6496">
                  <c:v>0.10014000000000001</c:v>
                </c:pt>
                <c:pt idx="6497">
                  <c:v>0.10027</c:v>
                </c:pt>
                <c:pt idx="6498">
                  <c:v>0.10073</c:v>
                </c:pt>
                <c:pt idx="6499">
                  <c:v>0.10063999999999999</c:v>
                </c:pt>
                <c:pt idx="6500">
                  <c:v>0.10038</c:v>
                </c:pt>
                <c:pt idx="6501">
                  <c:v>9.9529999999999993E-2</c:v>
                </c:pt>
                <c:pt idx="6502">
                  <c:v>9.9360000000000004E-2</c:v>
                </c:pt>
                <c:pt idx="6503">
                  <c:v>9.9440000000000001E-2</c:v>
                </c:pt>
                <c:pt idx="6504">
                  <c:v>0.10024</c:v>
                </c:pt>
                <c:pt idx="6505">
                  <c:v>0.1007</c:v>
                </c:pt>
                <c:pt idx="6506">
                  <c:v>0.10012</c:v>
                </c:pt>
                <c:pt idx="6507">
                  <c:v>0.10012</c:v>
                </c:pt>
                <c:pt idx="6508">
                  <c:v>9.9589999999999998E-2</c:v>
                </c:pt>
                <c:pt idx="6509">
                  <c:v>9.9570000000000006E-2</c:v>
                </c:pt>
                <c:pt idx="6510">
                  <c:v>9.9760000000000001E-2</c:v>
                </c:pt>
                <c:pt idx="6511">
                  <c:v>0.10024</c:v>
                </c:pt>
                <c:pt idx="6512">
                  <c:v>0.1002</c:v>
                </c:pt>
                <c:pt idx="6513">
                  <c:v>9.9940000000000001E-2</c:v>
                </c:pt>
                <c:pt idx="6514">
                  <c:v>9.9769999999999998E-2</c:v>
                </c:pt>
                <c:pt idx="6515">
                  <c:v>9.9989999999999996E-2</c:v>
                </c:pt>
                <c:pt idx="6516">
                  <c:v>0.10011</c:v>
                </c:pt>
                <c:pt idx="6517">
                  <c:v>0.10036</c:v>
                </c:pt>
                <c:pt idx="6518">
                  <c:v>0.10043000000000001</c:v>
                </c:pt>
                <c:pt idx="6519">
                  <c:v>0.10062</c:v>
                </c:pt>
                <c:pt idx="6520">
                  <c:v>0.10057000000000001</c:v>
                </c:pt>
                <c:pt idx="6521">
                  <c:v>0.10037</c:v>
                </c:pt>
                <c:pt idx="6522">
                  <c:v>9.9379999999999996E-2</c:v>
                </c:pt>
                <c:pt idx="6523">
                  <c:v>9.9589999999999998E-2</c:v>
                </c:pt>
                <c:pt idx="6524">
                  <c:v>0.10032000000000001</c:v>
                </c:pt>
                <c:pt idx="6525">
                  <c:v>0.10088999999999999</c:v>
                </c:pt>
                <c:pt idx="6526">
                  <c:v>0.10070999999999999</c:v>
                </c:pt>
                <c:pt idx="6527">
                  <c:v>9.9729999999999999E-2</c:v>
                </c:pt>
                <c:pt idx="6528">
                  <c:v>9.9460000000000007E-2</c:v>
                </c:pt>
                <c:pt idx="6529">
                  <c:v>9.9400000000000002E-2</c:v>
                </c:pt>
                <c:pt idx="6530">
                  <c:v>0.10011</c:v>
                </c:pt>
                <c:pt idx="6531">
                  <c:v>0.10022</c:v>
                </c:pt>
                <c:pt idx="6532">
                  <c:v>0.10038</c:v>
                </c:pt>
                <c:pt idx="6533">
                  <c:v>0.10015</c:v>
                </c:pt>
                <c:pt idx="6534">
                  <c:v>0.1002</c:v>
                </c:pt>
                <c:pt idx="6535">
                  <c:v>0.10020999999999999</c:v>
                </c:pt>
                <c:pt idx="6536">
                  <c:v>9.9640000000000006E-2</c:v>
                </c:pt>
                <c:pt idx="6537">
                  <c:v>9.9930000000000005E-2</c:v>
                </c:pt>
                <c:pt idx="6538">
                  <c:v>9.9979999999999999E-2</c:v>
                </c:pt>
                <c:pt idx="6539">
                  <c:v>0.10015</c:v>
                </c:pt>
                <c:pt idx="6540">
                  <c:v>9.9890000000000007E-2</c:v>
                </c:pt>
                <c:pt idx="6541">
                  <c:v>9.9879999999999997E-2</c:v>
                </c:pt>
                <c:pt idx="6542">
                  <c:v>0.10004</c:v>
                </c:pt>
                <c:pt idx="6543">
                  <c:v>9.9900000000000003E-2</c:v>
                </c:pt>
                <c:pt idx="6544">
                  <c:v>9.9629999999999996E-2</c:v>
                </c:pt>
                <c:pt idx="6545">
                  <c:v>0.10001</c:v>
                </c:pt>
                <c:pt idx="6546">
                  <c:v>0.10067</c:v>
                </c:pt>
                <c:pt idx="6547">
                  <c:v>0.10059999999999999</c:v>
                </c:pt>
                <c:pt idx="6548">
                  <c:v>9.9680000000000005E-2</c:v>
                </c:pt>
                <c:pt idx="6549">
                  <c:v>9.9320000000000006E-2</c:v>
                </c:pt>
                <c:pt idx="6550">
                  <c:v>9.9470000000000003E-2</c:v>
                </c:pt>
                <c:pt idx="6551">
                  <c:v>0.10009</c:v>
                </c:pt>
                <c:pt idx="6552">
                  <c:v>0.10057000000000001</c:v>
                </c:pt>
                <c:pt idx="6553">
                  <c:v>0.10081</c:v>
                </c:pt>
                <c:pt idx="6554">
                  <c:v>0.10025000000000001</c:v>
                </c:pt>
                <c:pt idx="6555">
                  <c:v>9.9709999999999993E-2</c:v>
                </c:pt>
                <c:pt idx="6556">
                  <c:v>9.9570000000000006E-2</c:v>
                </c:pt>
                <c:pt idx="6557">
                  <c:v>9.9949999999999997E-2</c:v>
                </c:pt>
                <c:pt idx="6558">
                  <c:v>0.1004</c:v>
                </c:pt>
                <c:pt idx="6559">
                  <c:v>0.1003</c:v>
                </c:pt>
                <c:pt idx="6560">
                  <c:v>0.10006</c:v>
                </c:pt>
                <c:pt idx="6561">
                  <c:v>9.9820000000000006E-2</c:v>
                </c:pt>
                <c:pt idx="6562">
                  <c:v>9.9919999999999995E-2</c:v>
                </c:pt>
                <c:pt idx="6563">
                  <c:v>9.937E-2</c:v>
                </c:pt>
                <c:pt idx="6564">
                  <c:v>0.10015</c:v>
                </c:pt>
                <c:pt idx="6565">
                  <c:v>0.10108</c:v>
                </c:pt>
                <c:pt idx="6566">
                  <c:v>0.1007</c:v>
                </c:pt>
                <c:pt idx="6567">
                  <c:v>9.9559999999999996E-2</c:v>
                </c:pt>
                <c:pt idx="6568">
                  <c:v>9.9570000000000006E-2</c:v>
                </c:pt>
                <c:pt idx="6569">
                  <c:v>0.10009</c:v>
                </c:pt>
                <c:pt idx="6570">
                  <c:v>0.10055</c:v>
                </c:pt>
                <c:pt idx="6571">
                  <c:v>0.10052999999999999</c:v>
                </c:pt>
                <c:pt idx="6572">
                  <c:v>0.10011</c:v>
                </c:pt>
                <c:pt idx="6573">
                  <c:v>0.10006</c:v>
                </c:pt>
                <c:pt idx="6574">
                  <c:v>9.9409999999999998E-2</c:v>
                </c:pt>
                <c:pt idx="6575">
                  <c:v>9.9360000000000004E-2</c:v>
                </c:pt>
                <c:pt idx="6576">
                  <c:v>9.9909999999999999E-2</c:v>
                </c:pt>
                <c:pt idx="6577">
                  <c:v>0.10038999999999999</c:v>
                </c:pt>
                <c:pt idx="6578">
                  <c:v>0.10061</c:v>
                </c:pt>
                <c:pt idx="6579">
                  <c:v>0.10049</c:v>
                </c:pt>
                <c:pt idx="6580">
                  <c:v>0.10018000000000001</c:v>
                </c:pt>
                <c:pt idx="6581">
                  <c:v>9.9159999999999998E-2</c:v>
                </c:pt>
                <c:pt idx="6582">
                  <c:v>9.9199999999999997E-2</c:v>
                </c:pt>
                <c:pt idx="6583">
                  <c:v>9.9959999999999993E-2</c:v>
                </c:pt>
                <c:pt idx="6584">
                  <c:v>0.10087</c:v>
                </c:pt>
                <c:pt idx="6585">
                  <c:v>0.10038</c:v>
                </c:pt>
                <c:pt idx="6586">
                  <c:v>9.9659999999999999E-2</c:v>
                </c:pt>
                <c:pt idx="6587">
                  <c:v>9.9659999999999999E-2</c:v>
                </c:pt>
                <c:pt idx="6588">
                  <c:v>9.937E-2</c:v>
                </c:pt>
                <c:pt idx="6589">
                  <c:v>0.10014000000000001</c:v>
                </c:pt>
                <c:pt idx="6590">
                  <c:v>0.10022</c:v>
                </c:pt>
                <c:pt idx="6591">
                  <c:v>0.10026</c:v>
                </c:pt>
                <c:pt idx="6592">
                  <c:v>0.10005</c:v>
                </c:pt>
                <c:pt idx="6593">
                  <c:v>0.10031</c:v>
                </c:pt>
                <c:pt idx="6594">
                  <c:v>9.9890000000000007E-2</c:v>
                </c:pt>
                <c:pt idx="6595">
                  <c:v>9.9709999999999993E-2</c:v>
                </c:pt>
                <c:pt idx="6596">
                  <c:v>9.9010000000000001E-2</c:v>
                </c:pt>
                <c:pt idx="6597">
                  <c:v>9.9239999999999995E-2</c:v>
                </c:pt>
                <c:pt idx="6598">
                  <c:v>9.9729999999999999E-2</c:v>
                </c:pt>
                <c:pt idx="6599">
                  <c:v>0.10072</c:v>
                </c:pt>
                <c:pt idx="6600">
                  <c:v>0.10088999999999999</c:v>
                </c:pt>
                <c:pt idx="6601">
                  <c:v>0.10045999999999999</c:v>
                </c:pt>
                <c:pt idx="6602">
                  <c:v>9.9680000000000005E-2</c:v>
                </c:pt>
                <c:pt idx="6603">
                  <c:v>9.8970000000000002E-2</c:v>
                </c:pt>
                <c:pt idx="6604">
                  <c:v>9.9299999999999999E-2</c:v>
                </c:pt>
                <c:pt idx="6605">
                  <c:v>9.98E-2</c:v>
                </c:pt>
                <c:pt idx="6606">
                  <c:v>0.10034</c:v>
                </c:pt>
                <c:pt idx="6607">
                  <c:v>0.10041</c:v>
                </c:pt>
                <c:pt idx="6608">
                  <c:v>9.9930000000000005E-2</c:v>
                </c:pt>
                <c:pt idx="6609">
                  <c:v>9.9580000000000002E-2</c:v>
                </c:pt>
                <c:pt idx="6610">
                  <c:v>9.987E-2</c:v>
                </c:pt>
                <c:pt idx="6611">
                  <c:v>0.10027999999999999</c:v>
                </c:pt>
                <c:pt idx="6612">
                  <c:v>0.10023</c:v>
                </c:pt>
                <c:pt idx="6613">
                  <c:v>9.9930000000000005E-2</c:v>
                </c:pt>
                <c:pt idx="6614">
                  <c:v>9.9699999999999997E-2</c:v>
                </c:pt>
                <c:pt idx="6615">
                  <c:v>0.10025000000000001</c:v>
                </c:pt>
                <c:pt idx="6616">
                  <c:v>0.10020999999999999</c:v>
                </c:pt>
                <c:pt idx="6617">
                  <c:v>0.10029</c:v>
                </c:pt>
                <c:pt idx="6618">
                  <c:v>9.9919999999999995E-2</c:v>
                </c:pt>
                <c:pt idx="6619">
                  <c:v>9.9110000000000004E-2</c:v>
                </c:pt>
                <c:pt idx="6620">
                  <c:v>9.9360000000000004E-2</c:v>
                </c:pt>
                <c:pt idx="6621">
                  <c:v>9.9949999999999997E-2</c:v>
                </c:pt>
                <c:pt idx="6622">
                  <c:v>0.10013</c:v>
                </c:pt>
                <c:pt idx="6623">
                  <c:v>0.10032000000000001</c:v>
                </c:pt>
                <c:pt idx="6624">
                  <c:v>9.9709999999999993E-2</c:v>
                </c:pt>
                <c:pt idx="6625">
                  <c:v>9.9669999999999995E-2</c:v>
                </c:pt>
                <c:pt idx="6626">
                  <c:v>9.9839999999999998E-2</c:v>
                </c:pt>
                <c:pt idx="6627">
                  <c:v>9.9930000000000005E-2</c:v>
                </c:pt>
                <c:pt idx="6628">
                  <c:v>0.10007000000000001</c:v>
                </c:pt>
                <c:pt idx="6629">
                  <c:v>9.9839999999999998E-2</c:v>
                </c:pt>
                <c:pt idx="6630">
                  <c:v>9.9540000000000003E-2</c:v>
                </c:pt>
                <c:pt idx="6631">
                  <c:v>9.98E-2</c:v>
                </c:pt>
                <c:pt idx="6632">
                  <c:v>0.10061</c:v>
                </c:pt>
                <c:pt idx="6633">
                  <c:v>0.10020999999999999</c:v>
                </c:pt>
                <c:pt idx="6634">
                  <c:v>9.9279999999999993E-2</c:v>
                </c:pt>
                <c:pt idx="6635">
                  <c:v>9.9129999999999996E-2</c:v>
                </c:pt>
                <c:pt idx="6636">
                  <c:v>9.9449999999999997E-2</c:v>
                </c:pt>
                <c:pt idx="6637">
                  <c:v>0.10042</c:v>
                </c:pt>
                <c:pt idx="6638">
                  <c:v>0.10061</c:v>
                </c:pt>
                <c:pt idx="6639">
                  <c:v>0.10011</c:v>
                </c:pt>
                <c:pt idx="6640">
                  <c:v>9.9210000000000007E-2</c:v>
                </c:pt>
                <c:pt idx="6641">
                  <c:v>9.9269999999999997E-2</c:v>
                </c:pt>
                <c:pt idx="6642">
                  <c:v>9.9210000000000007E-2</c:v>
                </c:pt>
                <c:pt idx="6643">
                  <c:v>0.10015</c:v>
                </c:pt>
                <c:pt idx="6644">
                  <c:v>0.10008</c:v>
                </c:pt>
                <c:pt idx="6645">
                  <c:v>9.9989999999999996E-2</c:v>
                </c:pt>
                <c:pt idx="6646">
                  <c:v>9.9610000000000004E-2</c:v>
                </c:pt>
                <c:pt idx="6647">
                  <c:v>9.9580000000000002E-2</c:v>
                </c:pt>
                <c:pt idx="6648">
                  <c:v>0.10005</c:v>
                </c:pt>
                <c:pt idx="6649">
                  <c:v>0.10024</c:v>
                </c:pt>
                <c:pt idx="6650">
                  <c:v>9.9610000000000004E-2</c:v>
                </c:pt>
                <c:pt idx="6651">
                  <c:v>9.9540000000000003E-2</c:v>
                </c:pt>
                <c:pt idx="6652">
                  <c:v>9.9890000000000007E-2</c:v>
                </c:pt>
                <c:pt idx="6653">
                  <c:v>0.10002999999999999</c:v>
                </c:pt>
                <c:pt idx="6654">
                  <c:v>0.10050000000000001</c:v>
                </c:pt>
                <c:pt idx="6655">
                  <c:v>9.9820000000000006E-2</c:v>
                </c:pt>
                <c:pt idx="6656">
                  <c:v>9.9570000000000006E-2</c:v>
                </c:pt>
                <c:pt idx="6657">
                  <c:v>9.9529999999999993E-2</c:v>
                </c:pt>
                <c:pt idx="6658">
                  <c:v>9.9640000000000006E-2</c:v>
                </c:pt>
                <c:pt idx="6659">
                  <c:v>0.10025000000000001</c:v>
                </c:pt>
                <c:pt idx="6660">
                  <c:v>0.10056</c:v>
                </c:pt>
                <c:pt idx="6661">
                  <c:v>0.10037</c:v>
                </c:pt>
                <c:pt idx="6662">
                  <c:v>9.9989999999999996E-2</c:v>
                </c:pt>
                <c:pt idx="6663">
                  <c:v>0.10016</c:v>
                </c:pt>
                <c:pt idx="6664">
                  <c:v>0.10011</c:v>
                </c:pt>
                <c:pt idx="6665">
                  <c:v>0.10014000000000001</c:v>
                </c:pt>
                <c:pt idx="6666">
                  <c:v>0.1002</c:v>
                </c:pt>
                <c:pt idx="6667">
                  <c:v>0.10037</c:v>
                </c:pt>
                <c:pt idx="6668">
                  <c:v>0.10033</c:v>
                </c:pt>
                <c:pt idx="6669">
                  <c:v>9.9510000000000001E-2</c:v>
                </c:pt>
                <c:pt idx="6670">
                  <c:v>9.9229999999999999E-2</c:v>
                </c:pt>
                <c:pt idx="6671">
                  <c:v>9.9529999999999993E-2</c:v>
                </c:pt>
                <c:pt idx="6672">
                  <c:v>0.10051</c:v>
                </c:pt>
                <c:pt idx="6673">
                  <c:v>0.10082000000000001</c:v>
                </c:pt>
                <c:pt idx="6674">
                  <c:v>0.10105</c:v>
                </c:pt>
                <c:pt idx="6675">
                  <c:v>0.10083</c:v>
                </c:pt>
                <c:pt idx="6676">
                  <c:v>9.9760000000000001E-2</c:v>
                </c:pt>
                <c:pt idx="6677">
                  <c:v>9.8790000000000003E-2</c:v>
                </c:pt>
                <c:pt idx="6678">
                  <c:v>9.9510000000000001E-2</c:v>
                </c:pt>
                <c:pt idx="6679">
                  <c:v>0.10056</c:v>
                </c:pt>
                <c:pt idx="6680">
                  <c:v>0.10142</c:v>
                </c:pt>
                <c:pt idx="6681">
                  <c:v>0.10102</c:v>
                </c:pt>
                <c:pt idx="6682">
                  <c:v>0.10016</c:v>
                </c:pt>
                <c:pt idx="6683">
                  <c:v>9.9559999999999996E-2</c:v>
                </c:pt>
                <c:pt idx="6684">
                  <c:v>9.9729999999999999E-2</c:v>
                </c:pt>
                <c:pt idx="6685">
                  <c:v>0.10017</c:v>
                </c:pt>
                <c:pt idx="6686">
                  <c:v>0.10082000000000001</c:v>
                </c:pt>
                <c:pt idx="6687">
                  <c:v>0.10048</c:v>
                </c:pt>
                <c:pt idx="6688">
                  <c:v>9.9229999999999999E-2</c:v>
                </c:pt>
                <c:pt idx="6689">
                  <c:v>9.9320000000000006E-2</c:v>
                </c:pt>
                <c:pt idx="6690">
                  <c:v>9.9760000000000001E-2</c:v>
                </c:pt>
                <c:pt idx="6691">
                  <c:v>0.1009</c:v>
                </c:pt>
                <c:pt idx="6692">
                  <c:v>0.10106</c:v>
                </c:pt>
                <c:pt idx="6693">
                  <c:v>0.10052999999999999</c:v>
                </c:pt>
                <c:pt idx="6694">
                  <c:v>9.9540000000000003E-2</c:v>
                </c:pt>
                <c:pt idx="6695">
                  <c:v>9.9169999999999994E-2</c:v>
                </c:pt>
                <c:pt idx="6696">
                  <c:v>9.9750000000000005E-2</c:v>
                </c:pt>
                <c:pt idx="6697">
                  <c:v>0.10019</c:v>
                </c:pt>
                <c:pt idx="6698">
                  <c:v>0.10061</c:v>
                </c:pt>
                <c:pt idx="6699">
                  <c:v>0.1007</c:v>
                </c:pt>
                <c:pt idx="6700">
                  <c:v>9.9959999999999993E-2</c:v>
                </c:pt>
                <c:pt idx="6701">
                  <c:v>9.9659999999999999E-2</c:v>
                </c:pt>
                <c:pt idx="6702">
                  <c:v>9.98E-2</c:v>
                </c:pt>
                <c:pt idx="6703">
                  <c:v>9.962E-2</c:v>
                </c:pt>
                <c:pt idx="6704">
                  <c:v>9.9959999999999993E-2</c:v>
                </c:pt>
                <c:pt idx="6705">
                  <c:v>0.10058</c:v>
                </c:pt>
                <c:pt idx="6706">
                  <c:v>0.10063999999999999</c:v>
                </c:pt>
                <c:pt idx="6707">
                  <c:v>0.10045</c:v>
                </c:pt>
                <c:pt idx="6708">
                  <c:v>9.9979999999999999E-2</c:v>
                </c:pt>
                <c:pt idx="6709">
                  <c:v>9.9529999999999993E-2</c:v>
                </c:pt>
                <c:pt idx="6710">
                  <c:v>9.9919999999999995E-2</c:v>
                </c:pt>
                <c:pt idx="6711">
                  <c:v>0.10055</c:v>
                </c:pt>
                <c:pt idx="6712">
                  <c:v>0.10101</c:v>
                </c:pt>
                <c:pt idx="6713">
                  <c:v>0.10002999999999999</c:v>
                </c:pt>
                <c:pt idx="6714">
                  <c:v>9.9419999999999994E-2</c:v>
                </c:pt>
                <c:pt idx="6715">
                  <c:v>9.9519999999999997E-2</c:v>
                </c:pt>
                <c:pt idx="6716">
                  <c:v>0.10012</c:v>
                </c:pt>
                <c:pt idx="6717">
                  <c:v>0.10033</c:v>
                </c:pt>
                <c:pt idx="6718">
                  <c:v>0.10044</c:v>
                </c:pt>
                <c:pt idx="6719">
                  <c:v>9.9989999999999996E-2</c:v>
                </c:pt>
                <c:pt idx="6720">
                  <c:v>9.9659999999999999E-2</c:v>
                </c:pt>
                <c:pt idx="6721">
                  <c:v>9.9540000000000003E-2</c:v>
                </c:pt>
                <c:pt idx="6722">
                  <c:v>0.10011</c:v>
                </c:pt>
                <c:pt idx="6723">
                  <c:v>0.1002</c:v>
                </c:pt>
                <c:pt idx="6724">
                  <c:v>0.10020999999999999</c:v>
                </c:pt>
                <c:pt idx="6725">
                  <c:v>9.9720000000000003E-2</c:v>
                </c:pt>
                <c:pt idx="6726">
                  <c:v>9.9849999999999994E-2</c:v>
                </c:pt>
                <c:pt idx="6727">
                  <c:v>9.9580000000000002E-2</c:v>
                </c:pt>
                <c:pt idx="6728">
                  <c:v>9.9720000000000003E-2</c:v>
                </c:pt>
                <c:pt idx="6729">
                  <c:v>9.9900000000000003E-2</c:v>
                </c:pt>
                <c:pt idx="6730">
                  <c:v>0.10023</c:v>
                </c:pt>
                <c:pt idx="6731">
                  <c:v>9.9909999999999999E-2</c:v>
                </c:pt>
                <c:pt idx="6732">
                  <c:v>9.9860000000000004E-2</c:v>
                </c:pt>
                <c:pt idx="6733">
                  <c:v>9.9559999999999996E-2</c:v>
                </c:pt>
                <c:pt idx="6734">
                  <c:v>9.9650000000000002E-2</c:v>
                </c:pt>
                <c:pt idx="6735">
                  <c:v>0.10009999999999999</c:v>
                </c:pt>
                <c:pt idx="6736">
                  <c:v>0.10008</c:v>
                </c:pt>
                <c:pt idx="6737">
                  <c:v>0.10011</c:v>
                </c:pt>
                <c:pt idx="6738">
                  <c:v>9.9739999999999995E-2</c:v>
                </c:pt>
                <c:pt idx="6739">
                  <c:v>9.9400000000000002E-2</c:v>
                </c:pt>
                <c:pt idx="6740">
                  <c:v>9.9570000000000006E-2</c:v>
                </c:pt>
                <c:pt idx="6741">
                  <c:v>0.10007000000000001</c:v>
                </c:pt>
                <c:pt idx="6742">
                  <c:v>0.10031</c:v>
                </c:pt>
                <c:pt idx="6743">
                  <c:v>0.10034</c:v>
                </c:pt>
                <c:pt idx="6744">
                  <c:v>9.9900000000000003E-2</c:v>
                </c:pt>
                <c:pt idx="6745">
                  <c:v>9.9519999999999997E-2</c:v>
                </c:pt>
                <c:pt idx="6746">
                  <c:v>9.9449999999999997E-2</c:v>
                </c:pt>
                <c:pt idx="6747">
                  <c:v>9.9720000000000003E-2</c:v>
                </c:pt>
                <c:pt idx="6748">
                  <c:v>9.9879999999999997E-2</c:v>
                </c:pt>
                <c:pt idx="6749">
                  <c:v>9.9979999999999999E-2</c:v>
                </c:pt>
                <c:pt idx="6750">
                  <c:v>0.10058</c:v>
                </c:pt>
                <c:pt idx="6751">
                  <c:v>0.10061</c:v>
                </c:pt>
                <c:pt idx="6752">
                  <c:v>9.9779999999999994E-2</c:v>
                </c:pt>
                <c:pt idx="6753">
                  <c:v>9.9500000000000005E-2</c:v>
                </c:pt>
                <c:pt idx="6754">
                  <c:v>9.9540000000000003E-2</c:v>
                </c:pt>
                <c:pt idx="6755">
                  <c:v>9.955E-2</c:v>
                </c:pt>
                <c:pt idx="6756">
                  <c:v>0.10032000000000001</c:v>
                </c:pt>
                <c:pt idx="6757">
                  <c:v>0.10079</c:v>
                </c:pt>
                <c:pt idx="6758">
                  <c:v>0.10034</c:v>
                </c:pt>
                <c:pt idx="6759">
                  <c:v>9.9460000000000007E-2</c:v>
                </c:pt>
                <c:pt idx="6760">
                  <c:v>9.9159999999999998E-2</c:v>
                </c:pt>
                <c:pt idx="6761">
                  <c:v>9.9699999999999997E-2</c:v>
                </c:pt>
                <c:pt idx="6762">
                  <c:v>0.10011</c:v>
                </c:pt>
                <c:pt idx="6763">
                  <c:v>0.10081</c:v>
                </c:pt>
                <c:pt idx="6764">
                  <c:v>0.10092</c:v>
                </c:pt>
                <c:pt idx="6765">
                  <c:v>9.9849999999999994E-2</c:v>
                </c:pt>
                <c:pt idx="6766">
                  <c:v>9.9440000000000001E-2</c:v>
                </c:pt>
                <c:pt idx="6767">
                  <c:v>9.9760000000000001E-2</c:v>
                </c:pt>
                <c:pt idx="6768">
                  <c:v>0.10022</c:v>
                </c:pt>
                <c:pt idx="6769">
                  <c:v>0.10038</c:v>
                </c:pt>
                <c:pt idx="6770">
                  <c:v>9.987E-2</c:v>
                </c:pt>
                <c:pt idx="6771">
                  <c:v>9.9890000000000007E-2</c:v>
                </c:pt>
                <c:pt idx="6772">
                  <c:v>9.9729999999999999E-2</c:v>
                </c:pt>
                <c:pt idx="6773">
                  <c:v>0.10008</c:v>
                </c:pt>
                <c:pt idx="6774">
                  <c:v>9.9959999999999993E-2</c:v>
                </c:pt>
                <c:pt idx="6775">
                  <c:v>0.10018000000000001</c:v>
                </c:pt>
                <c:pt idx="6776">
                  <c:v>0.10034</c:v>
                </c:pt>
                <c:pt idx="6777">
                  <c:v>0.10025000000000001</c:v>
                </c:pt>
                <c:pt idx="6778">
                  <c:v>0.10006</c:v>
                </c:pt>
                <c:pt idx="6779">
                  <c:v>9.9580000000000002E-2</c:v>
                </c:pt>
                <c:pt idx="6780">
                  <c:v>9.9900000000000003E-2</c:v>
                </c:pt>
                <c:pt idx="6781">
                  <c:v>9.9940000000000001E-2</c:v>
                </c:pt>
                <c:pt idx="6782">
                  <c:v>0.10019</c:v>
                </c:pt>
                <c:pt idx="6783">
                  <c:v>0.10029</c:v>
                </c:pt>
                <c:pt idx="6784">
                  <c:v>9.9650000000000002E-2</c:v>
                </c:pt>
                <c:pt idx="6785">
                  <c:v>9.9460000000000007E-2</c:v>
                </c:pt>
                <c:pt idx="6786">
                  <c:v>9.9580000000000002E-2</c:v>
                </c:pt>
                <c:pt idx="6787">
                  <c:v>9.9970000000000003E-2</c:v>
                </c:pt>
                <c:pt idx="6788">
                  <c:v>9.9729999999999999E-2</c:v>
                </c:pt>
                <c:pt idx="6789">
                  <c:v>0.10002</c:v>
                </c:pt>
                <c:pt idx="6790">
                  <c:v>0.10026</c:v>
                </c:pt>
                <c:pt idx="6791">
                  <c:v>0.10020999999999999</c:v>
                </c:pt>
                <c:pt idx="6792">
                  <c:v>9.9900000000000003E-2</c:v>
                </c:pt>
                <c:pt idx="6793">
                  <c:v>9.9599999999999994E-2</c:v>
                </c:pt>
                <c:pt idx="6794">
                  <c:v>9.9470000000000003E-2</c:v>
                </c:pt>
                <c:pt idx="6795">
                  <c:v>9.9830000000000002E-2</c:v>
                </c:pt>
                <c:pt idx="6796">
                  <c:v>0.10007000000000001</c:v>
                </c:pt>
                <c:pt idx="6797">
                  <c:v>0.10074</c:v>
                </c:pt>
                <c:pt idx="6798">
                  <c:v>0.10054</c:v>
                </c:pt>
                <c:pt idx="6799">
                  <c:v>9.9860000000000004E-2</c:v>
                </c:pt>
                <c:pt idx="6800">
                  <c:v>9.9220000000000003E-2</c:v>
                </c:pt>
                <c:pt idx="6801">
                  <c:v>9.9309999999999996E-2</c:v>
                </c:pt>
                <c:pt idx="6802">
                  <c:v>0.10043000000000001</c:v>
                </c:pt>
                <c:pt idx="6803">
                  <c:v>0.10122</c:v>
                </c:pt>
                <c:pt idx="6804">
                  <c:v>0.10088</c:v>
                </c:pt>
                <c:pt idx="6805">
                  <c:v>0.10026</c:v>
                </c:pt>
                <c:pt idx="6806">
                  <c:v>9.9290000000000003E-2</c:v>
                </c:pt>
                <c:pt idx="6807">
                  <c:v>9.9879999999999997E-2</c:v>
                </c:pt>
                <c:pt idx="6808">
                  <c:v>0.10027999999999999</c:v>
                </c:pt>
                <c:pt idx="6809">
                  <c:v>0.10095999999999999</c:v>
                </c:pt>
                <c:pt idx="6810">
                  <c:v>0.10088</c:v>
                </c:pt>
                <c:pt idx="6811">
                  <c:v>0.10052</c:v>
                </c:pt>
                <c:pt idx="6812">
                  <c:v>0.10043000000000001</c:v>
                </c:pt>
                <c:pt idx="6813">
                  <c:v>9.9720000000000003E-2</c:v>
                </c:pt>
                <c:pt idx="6814">
                  <c:v>9.9879999999999997E-2</c:v>
                </c:pt>
                <c:pt idx="6815">
                  <c:v>0.10041</c:v>
                </c:pt>
                <c:pt idx="6816">
                  <c:v>0.10122</c:v>
                </c:pt>
                <c:pt idx="6817">
                  <c:v>0.10088999999999999</c:v>
                </c:pt>
                <c:pt idx="6818">
                  <c:v>0.10043000000000001</c:v>
                </c:pt>
                <c:pt idx="6819">
                  <c:v>9.9909999999999999E-2</c:v>
                </c:pt>
                <c:pt idx="6820">
                  <c:v>9.9089999999999998E-2</c:v>
                </c:pt>
                <c:pt idx="6821">
                  <c:v>9.98E-2</c:v>
                </c:pt>
                <c:pt idx="6822">
                  <c:v>0.1009</c:v>
                </c:pt>
                <c:pt idx="6823">
                  <c:v>0.10142</c:v>
                </c:pt>
                <c:pt idx="6824">
                  <c:v>0.10092</c:v>
                </c:pt>
                <c:pt idx="6825">
                  <c:v>0.10027999999999999</c:v>
                </c:pt>
                <c:pt idx="6826">
                  <c:v>9.9169999999999994E-2</c:v>
                </c:pt>
                <c:pt idx="6827">
                  <c:v>0.10019</c:v>
                </c:pt>
                <c:pt idx="6828">
                  <c:v>0.10145</c:v>
                </c:pt>
                <c:pt idx="6829">
                  <c:v>0.10075000000000001</c:v>
                </c:pt>
                <c:pt idx="6830">
                  <c:v>0.10044</c:v>
                </c:pt>
                <c:pt idx="6831">
                  <c:v>9.9669999999999995E-2</c:v>
                </c:pt>
                <c:pt idx="6832">
                  <c:v>9.9400000000000002E-2</c:v>
                </c:pt>
                <c:pt idx="6833">
                  <c:v>9.9529999999999993E-2</c:v>
                </c:pt>
                <c:pt idx="6834">
                  <c:v>0.10020999999999999</c:v>
                </c:pt>
                <c:pt idx="6835">
                  <c:v>0.10085</c:v>
                </c:pt>
                <c:pt idx="6836">
                  <c:v>0.10072</c:v>
                </c:pt>
                <c:pt idx="6837">
                  <c:v>0.10014000000000001</c:v>
                </c:pt>
                <c:pt idx="6838">
                  <c:v>9.9430000000000004E-2</c:v>
                </c:pt>
                <c:pt idx="6839">
                  <c:v>9.9290000000000003E-2</c:v>
                </c:pt>
                <c:pt idx="6840">
                  <c:v>9.9720000000000003E-2</c:v>
                </c:pt>
                <c:pt idx="6841">
                  <c:v>0.10091</c:v>
                </c:pt>
                <c:pt idx="6842">
                  <c:v>0.10088</c:v>
                </c:pt>
                <c:pt idx="6843">
                  <c:v>0.10098</c:v>
                </c:pt>
                <c:pt idx="6844">
                  <c:v>0.10037</c:v>
                </c:pt>
                <c:pt idx="6845">
                  <c:v>9.9669999999999995E-2</c:v>
                </c:pt>
                <c:pt idx="6846">
                  <c:v>9.987E-2</c:v>
                </c:pt>
                <c:pt idx="6847">
                  <c:v>0.10011</c:v>
                </c:pt>
                <c:pt idx="6848">
                  <c:v>0.10002</c:v>
                </c:pt>
                <c:pt idx="6849">
                  <c:v>0.1002</c:v>
                </c:pt>
                <c:pt idx="6850">
                  <c:v>0.10024</c:v>
                </c:pt>
                <c:pt idx="6851">
                  <c:v>9.9379999999999996E-2</c:v>
                </c:pt>
                <c:pt idx="6852">
                  <c:v>9.9460000000000007E-2</c:v>
                </c:pt>
                <c:pt idx="6853">
                  <c:v>9.9729999999999999E-2</c:v>
                </c:pt>
                <c:pt idx="6854">
                  <c:v>0.10024</c:v>
                </c:pt>
                <c:pt idx="6855">
                  <c:v>0.10018000000000001</c:v>
                </c:pt>
                <c:pt idx="6856">
                  <c:v>0.10001</c:v>
                </c:pt>
                <c:pt idx="6857">
                  <c:v>0.10002</c:v>
                </c:pt>
                <c:pt idx="6858">
                  <c:v>0.10088</c:v>
                </c:pt>
                <c:pt idx="6859">
                  <c:v>0.10085</c:v>
                </c:pt>
                <c:pt idx="6860">
                  <c:v>0.10044</c:v>
                </c:pt>
                <c:pt idx="6861">
                  <c:v>9.9559999999999996E-2</c:v>
                </c:pt>
                <c:pt idx="6862">
                  <c:v>9.8989999999999995E-2</c:v>
                </c:pt>
                <c:pt idx="6863">
                  <c:v>9.9860000000000004E-2</c:v>
                </c:pt>
                <c:pt idx="6864">
                  <c:v>0.10041</c:v>
                </c:pt>
                <c:pt idx="6865">
                  <c:v>0.10081</c:v>
                </c:pt>
                <c:pt idx="6866">
                  <c:v>0.10052999999999999</c:v>
                </c:pt>
                <c:pt idx="6867">
                  <c:v>0.10051</c:v>
                </c:pt>
                <c:pt idx="6868">
                  <c:v>0.10020999999999999</c:v>
                </c:pt>
                <c:pt idx="6869">
                  <c:v>9.9360000000000004E-2</c:v>
                </c:pt>
                <c:pt idx="6870">
                  <c:v>9.937E-2</c:v>
                </c:pt>
                <c:pt idx="6871">
                  <c:v>9.9629999999999996E-2</c:v>
                </c:pt>
                <c:pt idx="6872">
                  <c:v>0.10014000000000001</c:v>
                </c:pt>
                <c:pt idx="6873">
                  <c:v>0.10055</c:v>
                </c:pt>
                <c:pt idx="6874">
                  <c:v>0.10058</c:v>
                </c:pt>
                <c:pt idx="6875">
                  <c:v>0.10009</c:v>
                </c:pt>
                <c:pt idx="6876">
                  <c:v>9.9659999999999999E-2</c:v>
                </c:pt>
                <c:pt idx="6877">
                  <c:v>9.9949999999999997E-2</c:v>
                </c:pt>
                <c:pt idx="6878">
                  <c:v>0.1003</c:v>
                </c:pt>
                <c:pt idx="6879">
                  <c:v>0.10006</c:v>
                </c:pt>
                <c:pt idx="6880">
                  <c:v>9.98E-2</c:v>
                </c:pt>
                <c:pt idx="6881">
                  <c:v>0.10016</c:v>
                </c:pt>
                <c:pt idx="6882">
                  <c:v>9.9750000000000005E-2</c:v>
                </c:pt>
                <c:pt idx="6883">
                  <c:v>9.9959999999999993E-2</c:v>
                </c:pt>
                <c:pt idx="6884">
                  <c:v>0.10023</c:v>
                </c:pt>
                <c:pt idx="6885">
                  <c:v>0.10063999999999999</c:v>
                </c:pt>
                <c:pt idx="6886">
                  <c:v>0.10085</c:v>
                </c:pt>
                <c:pt idx="6887">
                  <c:v>9.9909999999999999E-2</c:v>
                </c:pt>
                <c:pt idx="6888">
                  <c:v>9.9479999999999999E-2</c:v>
                </c:pt>
                <c:pt idx="6889">
                  <c:v>9.9489999999999995E-2</c:v>
                </c:pt>
                <c:pt idx="6890">
                  <c:v>0.10019</c:v>
                </c:pt>
                <c:pt idx="6891">
                  <c:v>0.10077999999999999</c:v>
                </c:pt>
                <c:pt idx="6892">
                  <c:v>0.10101</c:v>
                </c:pt>
                <c:pt idx="6893">
                  <c:v>0.10054</c:v>
                </c:pt>
                <c:pt idx="6894">
                  <c:v>9.9760000000000001E-2</c:v>
                </c:pt>
                <c:pt idx="6895">
                  <c:v>9.9199999999999997E-2</c:v>
                </c:pt>
                <c:pt idx="6896">
                  <c:v>9.9330000000000002E-2</c:v>
                </c:pt>
                <c:pt idx="6897">
                  <c:v>9.9830000000000002E-2</c:v>
                </c:pt>
                <c:pt idx="6898">
                  <c:v>0.10058</c:v>
                </c:pt>
                <c:pt idx="6899">
                  <c:v>0.10047</c:v>
                </c:pt>
                <c:pt idx="6900">
                  <c:v>0.10008</c:v>
                </c:pt>
                <c:pt idx="6901">
                  <c:v>9.9349999999999994E-2</c:v>
                </c:pt>
                <c:pt idx="6902">
                  <c:v>9.9169999999999994E-2</c:v>
                </c:pt>
                <c:pt idx="6903">
                  <c:v>9.9640000000000006E-2</c:v>
                </c:pt>
                <c:pt idx="6904">
                  <c:v>0.10012</c:v>
                </c:pt>
                <c:pt idx="6905">
                  <c:v>9.9809999999999996E-2</c:v>
                </c:pt>
                <c:pt idx="6906">
                  <c:v>0.10011</c:v>
                </c:pt>
                <c:pt idx="6907">
                  <c:v>9.98E-2</c:v>
                </c:pt>
                <c:pt idx="6908">
                  <c:v>9.9699999999999997E-2</c:v>
                </c:pt>
                <c:pt idx="6909">
                  <c:v>9.9860000000000004E-2</c:v>
                </c:pt>
                <c:pt idx="6910">
                  <c:v>0.10005</c:v>
                </c:pt>
                <c:pt idx="6911">
                  <c:v>0.10041</c:v>
                </c:pt>
                <c:pt idx="6912">
                  <c:v>0.10052999999999999</c:v>
                </c:pt>
                <c:pt idx="6913">
                  <c:v>9.9940000000000001E-2</c:v>
                </c:pt>
                <c:pt idx="6914">
                  <c:v>9.9510000000000001E-2</c:v>
                </c:pt>
                <c:pt idx="6915">
                  <c:v>0.10006</c:v>
                </c:pt>
                <c:pt idx="6916">
                  <c:v>0.10034999999999999</c:v>
                </c:pt>
                <c:pt idx="6917">
                  <c:v>0.10033</c:v>
                </c:pt>
                <c:pt idx="6918">
                  <c:v>0.10038999999999999</c:v>
                </c:pt>
                <c:pt idx="6919">
                  <c:v>9.9879999999999997E-2</c:v>
                </c:pt>
                <c:pt idx="6920">
                  <c:v>9.9390000000000006E-2</c:v>
                </c:pt>
                <c:pt idx="6921">
                  <c:v>9.9140000000000006E-2</c:v>
                </c:pt>
                <c:pt idx="6922">
                  <c:v>9.9140000000000006E-2</c:v>
                </c:pt>
                <c:pt idx="6923">
                  <c:v>9.9860000000000004E-2</c:v>
                </c:pt>
                <c:pt idx="6924">
                  <c:v>0.1002</c:v>
                </c:pt>
                <c:pt idx="6925">
                  <c:v>0.10024</c:v>
                </c:pt>
                <c:pt idx="6926">
                  <c:v>0.10052999999999999</c:v>
                </c:pt>
                <c:pt idx="6927">
                  <c:v>9.9669999999999995E-2</c:v>
                </c:pt>
                <c:pt idx="6928">
                  <c:v>9.9440000000000001E-2</c:v>
                </c:pt>
                <c:pt idx="6929">
                  <c:v>9.9650000000000002E-2</c:v>
                </c:pt>
                <c:pt idx="6930">
                  <c:v>9.9919999999999995E-2</c:v>
                </c:pt>
                <c:pt idx="6931">
                  <c:v>9.9830000000000002E-2</c:v>
                </c:pt>
                <c:pt idx="6932">
                  <c:v>9.9559999999999996E-2</c:v>
                </c:pt>
                <c:pt idx="6933">
                  <c:v>9.9500000000000005E-2</c:v>
                </c:pt>
                <c:pt idx="6934">
                  <c:v>0.10037</c:v>
                </c:pt>
                <c:pt idx="6935">
                  <c:v>9.9860000000000004E-2</c:v>
                </c:pt>
                <c:pt idx="6936">
                  <c:v>9.9030000000000007E-2</c:v>
                </c:pt>
                <c:pt idx="6937">
                  <c:v>9.9409999999999998E-2</c:v>
                </c:pt>
                <c:pt idx="6938">
                  <c:v>9.9919999999999995E-2</c:v>
                </c:pt>
                <c:pt idx="6939">
                  <c:v>0.10029</c:v>
                </c:pt>
                <c:pt idx="6940">
                  <c:v>0.10025000000000001</c:v>
                </c:pt>
                <c:pt idx="6941">
                  <c:v>9.9949999999999997E-2</c:v>
                </c:pt>
                <c:pt idx="6942">
                  <c:v>9.9140000000000006E-2</c:v>
                </c:pt>
                <c:pt idx="6943">
                  <c:v>9.9360000000000004E-2</c:v>
                </c:pt>
                <c:pt idx="6944">
                  <c:v>0.10033</c:v>
                </c:pt>
                <c:pt idx="6945">
                  <c:v>0.10019</c:v>
                </c:pt>
                <c:pt idx="6946">
                  <c:v>9.9709999999999993E-2</c:v>
                </c:pt>
                <c:pt idx="6947">
                  <c:v>9.9379999999999996E-2</c:v>
                </c:pt>
                <c:pt idx="6948">
                  <c:v>9.9610000000000004E-2</c:v>
                </c:pt>
                <c:pt idx="6949">
                  <c:v>0.10005</c:v>
                </c:pt>
                <c:pt idx="6950">
                  <c:v>0.10029</c:v>
                </c:pt>
                <c:pt idx="6951">
                  <c:v>0.10023</c:v>
                </c:pt>
                <c:pt idx="6952">
                  <c:v>9.9890000000000007E-2</c:v>
                </c:pt>
                <c:pt idx="6953">
                  <c:v>9.9529999999999993E-2</c:v>
                </c:pt>
                <c:pt idx="6954">
                  <c:v>9.9729999999999999E-2</c:v>
                </c:pt>
                <c:pt idx="6955">
                  <c:v>0.10015</c:v>
                </c:pt>
                <c:pt idx="6956">
                  <c:v>0.10016</c:v>
                </c:pt>
                <c:pt idx="6957">
                  <c:v>9.9409999999999998E-2</c:v>
                </c:pt>
                <c:pt idx="6958">
                  <c:v>9.9610000000000004E-2</c:v>
                </c:pt>
                <c:pt idx="6959">
                  <c:v>9.9860000000000004E-2</c:v>
                </c:pt>
                <c:pt idx="6960">
                  <c:v>0.1004</c:v>
                </c:pt>
                <c:pt idx="6961">
                  <c:v>0.10001</c:v>
                </c:pt>
                <c:pt idx="6962">
                  <c:v>9.9750000000000005E-2</c:v>
                </c:pt>
                <c:pt idx="6963">
                  <c:v>9.9489999999999995E-2</c:v>
                </c:pt>
                <c:pt idx="6964">
                  <c:v>9.9940000000000001E-2</c:v>
                </c:pt>
                <c:pt idx="6965">
                  <c:v>0.10022</c:v>
                </c:pt>
                <c:pt idx="6966">
                  <c:v>9.9970000000000003E-2</c:v>
                </c:pt>
                <c:pt idx="6967">
                  <c:v>9.9830000000000002E-2</c:v>
                </c:pt>
                <c:pt idx="6968">
                  <c:v>9.9890000000000007E-2</c:v>
                </c:pt>
                <c:pt idx="6969">
                  <c:v>9.9849999999999994E-2</c:v>
                </c:pt>
                <c:pt idx="6970">
                  <c:v>9.9820000000000006E-2</c:v>
                </c:pt>
                <c:pt idx="6971">
                  <c:v>0.10002999999999999</c:v>
                </c:pt>
                <c:pt idx="6972">
                  <c:v>0.10042</c:v>
                </c:pt>
                <c:pt idx="6973">
                  <c:v>0.10026</c:v>
                </c:pt>
                <c:pt idx="6974">
                  <c:v>9.9680000000000005E-2</c:v>
                </c:pt>
                <c:pt idx="6975">
                  <c:v>9.9640000000000006E-2</c:v>
                </c:pt>
                <c:pt idx="6976">
                  <c:v>9.9779999999999994E-2</c:v>
                </c:pt>
                <c:pt idx="6977">
                  <c:v>9.9959999999999993E-2</c:v>
                </c:pt>
                <c:pt idx="6978">
                  <c:v>0.10042</c:v>
                </c:pt>
                <c:pt idx="6979">
                  <c:v>0.10029</c:v>
                </c:pt>
                <c:pt idx="6980">
                  <c:v>0.10009</c:v>
                </c:pt>
                <c:pt idx="6981">
                  <c:v>9.9580000000000002E-2</c:v>
                </c:pt>
                <c:pt idx="6982">
                  <c:v>9.9830000000000002E-2</c:v>
                </c:pt>
                <c:pt idx="6983">
                  <c:v>0.10009999999999999</c:v>
                </c:pt>
                <c:pt idx="6984">
                  <c:v>0.10050000000000001</c:v>
                </c:pt>
                <c:pt idx="6985">
                  <c:v>0.1007</c:v>
                </c:pt>
                <c:pt idx="6986">
                  <c:v>9.98E-2</c:v>
                </c:pt>
                <c:pt idx="6987">
                  <c:v>9.9879999999999997E-2</c:v>
                </c:pt>
                <c:pt idx="6988">
                  <c:v>9.9440000000000001E-2</c:v>
                </c:pt>
                <c:pt idx="6989">
                  <c:v>9.9930000000000005E-2</c:v>
                </c:pt>
                <c:pt idx="6990">
                  <c:v>0.10005</c:v>
                </c:pt>
                <c:pt idx="6991">
                  <c:v>9.9589999999999998E-2</c:v>
                </c:pt>
                <c:pt idx="6992">
                  <c:v>0.1002</c:v>
                </c:pt>
                <c:pt idx="6993">
                  <c:v>0.10036</c:v>
                </c:pt>
                <c:pt idx="6994">
                  <c:v>9.9970000000000003E-2</c:v>
                </c:pt>
                <c:pt idx="6995">
                  <c:v>9.9720000000000003E-2</c:v>
                </c:pt>
                <c:pt idx="6996">
                  <c:v>9.9720000000000003E-2</c:v>
                </c:pt>
                <c:pt idx="6997">
                  <c:v>9.9989999999999996E-2</c:v>
                </c:pt>
                <c:pt idx="6998">
                  <c:v>0.1002</c:v>
                </c:pt>
                <c:pt idx="6999">
                  <c:v>0.10023</c:v>
                </c:pt>
                <c:pt idx="7000">
                  <c:v>9.9709999999999993E-2</c:v>
                </c:pt>
                <c:pt idx="7001">
                  <c:v>9.9030000000000007E-2</c:v>
                </c:pt>
                <c:pt idx="7002">
                  <c:v>9.9830000000000002E-2</c:v>
                </c:pt>
                <c:pt idx="7003">
                  <c:v>0.10094</c:v>
                </c:pt>
                <c:pt idx="7004">
                  <c:v>0.10059</c:v>
                </c:pt>
                <c:pt idx="7005">
                  <c:v>0.10032000000000001</c:v>
                </c:pt>
                <c:pt idx="7006">
                  <c:v>9.9919999999999995E-2</c:v>
                </c:pt>
                <c:pt idx="7007">
                  <c:v>9.9900000000000003E-2</c:v>
                </c:pt>
                <c:pt idx="7008">
                  <c:v>0.10045</c:v>
                </c:pt>
                <c:pt idx="7009">
                  <c:v>0.10062</c:v>
                </c:pt>
                <c:pt idx="7010">
                  <c:v>0.10019</c:v>
                </c:pt>
                <c:pt idx="7011">
                  <c:v>9.9489999999999995E-2</c:v>
                </c:pt>
                <c:pt idx="7012">
                  <c:v>9.9650000000000002E-2</c:v>
                </c:pt>
                <c:pt idx="7013">
                  <c:v>9.9849999999999994E-2</c:v>
                </c:pt>
                <c:pt idx="7014">
                  <c:v>0.10075000000000001</c:v>
                </c:pt>
                <c:pt idx="7015">
                  <c:v>0.10031</c:v>
                </c:pt>
                <c:pt idx="7016">
                  <c:v>9.9709999999999993E-2</c:v>
                </c:pt>
                <c:pt idx="7017">
                  <c:v>9.9879999999999997E-2</c:v>
                </c:pt>
                <c:pt idx="7018">
                  <c:v>0.10024</c:v>
                </c:pt>
                <c:pt idx="7019">
                  <c:v>0.10038</c:v>
                </c:pt>
                <c:pt idx="7020">
                  <c:v>0.10038</c:v>
                </c:pt>
                <c:pt idx="7021">
                  <c:v>9.9739999999999995E-2</c:v>
                </c:pt>
                <c:pt idx="7022">
                  <c:v>9.9959999999999993E-2</c:v>
                </c:pt>
                <c:pt idx="7023">
                  <c:v>0.1</c:v>
                </c:pt>
                <c:pt idx="7024">
                  <c:v>0.10052999999999999</c:v>
                </c:pt>
                <c:pt idx="7025">
                  <c:v>0.10068000000000001</c:v>
                </c:pt>
                <c:pt idx="7026">
                  <c:v>9.9849999999999994E-2</c:v>
                </c:pt>
                <c:pt idx="7027">
                  <c:v>9.919E-2</c:v>
                </c:pt>
                <c:pt idx="7028">
                  <c:v>9.955E-2</c:v>
                </c:pt>
                <c:pt idx="7029">
                  <c:v>0.10034</c:v>
                </c:pt>
                <c:pt idx="7030">
                  <c:v>0.10041</c:v>
                </c:pt>
                <c:pt idx="7031">
                  <c:v>0.10007000000000001</c:v>
                </c:pt>
                <c:pt idx="7032">
                  <c:v>0.10008</c:v>
                </c:pt>
                <c:pt idx="7033">
                  <c:v>9.9540000000000003E-2</c:v>
                </c:pt>
                <c:pt idx="7034">
                  <c:v>9.9729999999999999E-2</c:v>
                </c:pt>
                <c:pt idx="7035">
                  <c:v>9.9720000000000003E-2</c:v>
                </c:pt>
                <c:pt idx="7036">
                  <c:v>0.10017</c:v>
                </c:pt>
                <c:pt idx="7037">
                  <c:v>0.10024</c:v>
                </c:pt>
                <c:pt idx="7038">
                  <c:v>9.9989999999999996E-2</c:v>
                </c:pt>
                <c:pt idx="7039">
                  <c:v>9.9779999999999994E-2</c:v>
                </c:pt>
                <c:pt idx="7040">
                  <c:v>9.9729999999999999E-2</c:v>
                </c:pt>
                <c:pt idx="7041">
                  <c:v>0.10005</c:v>
                </c:pt>
                <c:pt idx="7042">
                  <c:v>0.10037</c:v>
                </c:pt>
                <c:pt idx="7043">
                  <c:v>9.9909999999999999E-2</c:v>
                </c:pt>
                <c:pt idx="7044">
                  <c:v>9.962E-2</c:v>
                </c:pt>
                <c:pt idx="7045">
                  <c:v>0.10008</c:v>
                </c:pt>
                <c:pt idx="7046">
                  <c:v>9.9930000000000005E-2</c:v>
                </c:pt>
                <c:pt idx="7047">
                  <c:v>9.9790000000000004E-2</c:v>
                </c:pt>
                <c:pt idx="7048">
                  <c:v>9.9769999999999998E-2</c:v>
                </c:pt>
                <c:pt idx="7049">
                  <c:v>9.9659999999999999E-2</c:v>
                </c:pt>
                <c:pt idx="7050">
                  <c:v>0.10045999999999999</c:v>
                </c:pt>
                <c:pt idx="7051">
                  <c:v>0.10048</c:v>
                </c:pt>
                <c:pt idx="7052">
                  <c:v>9.9979999999999999E-2</c:v>
                </c:pt>
                <c:pt idx="7053">
                  <c:v>9.9540000000000003E-2</c:v>
                </c:pt>
                <c:pt idx="7054">
                  <c:v>9.9349999999999994E-2</c:v>
                </c:pt>
                <c:pt idx="7055">
                  <c:v>9.9650000000000002E-2</c:v>
                </c:pt>
                <c:pt idx="7056">
                  <c:v>0.10009999999999999</c:v>
                </c:pt>
                <c:pt idx="7057">
                  <c:v>0.10033</c:v>
                </c:pt>
                <c:pt idx="7058">
                  <c:v>9.9790000000000004E-2</c:v>
                </c:pt>
                <c:pt idx="7059">
                  <c:v>9.9750000000000005E-2</c:v>
                </c:pt>
                <c:pt idx="7060">
                  <c:v>0.10005</c:v>
                </c:pt>
                <c:pt idx="7061">
                  <c:v>0.10025000000000001</c:v>
                </c:pt>
                <c:pt idx="7062">
                  <c:v>0.10038999999999999</c:v>
                </c:pt>
                <c:pt idx="7063">
                  <c:v>9.9339999999999998E-2</c:v>
                </c:pt>
                <c:pt idx="7064">
                  <c:v>9.9180000000000004E-2</c:v>
                </c:pt>
                <c:pt idx="7065">
                  <c:v>9.9599999999999994E-2</c:v>
                </c:pt>
                <c:pt idx="7066">
                  <c:v>0.10065</c:v>
                </c:pt>
                <c:pt idx="7067">
                  <c:v>0.10018000000000001</c:v>
                </c:pt>
                <c:pt idx="7068">
                  <c:v>0.10022</c:v>
                </c:pt>
                <c:pt idx="7069">
                  <c:v>0.1</c:v>
                </c:pt>
                <c:pt idx="7070">
                  <c:v>9.9709999999999993E-2</c:v>
                </c:pt>
                <c:pt idx="7071">
                  <c:v>9.9129999999999996E-2</c:v>
                </c:pt>
                <c:pt idx="7072">
                  <c:v>9.9470000000000003E-2</c:v>
                </c:pt>
                <c:pt idx="7073">
                  <c:v>9.9699999999999997E-2</c:v>
                </c:pt>
                <c:pt idx="7074">
                  <c:v>0.10009999999999999</c:v>
                </c:pt>
                <c:pt idx="7075">
                  <c:v>0.10043000000000001</c:v>
                </c:pt>
                <c:pt idx="7076">
                  <c:v>9.9750000000000005E-2</c:v>
                </c:pt>
                <c:pt idx="7077">
                  <c:v>9.9529999999999993E-2</c:v>
                </c:pt>
                <c:pt idx="7078">
                  <c:v>9.9809999999999996E-2</c:v>
                </c:pt>
                <c:pt idx="7079">
                  <c:v>9.987E-2</c:v>
                </c:pt>
                <c:pt idx="7080">
                  <c:v>0.10007000000000001</c:v>
                </c:pt>
                <c:pt idx="7081">
                  <c:v>0.10042</c:v>
                </c:pt>
                <c:pt idx="7082">
                  <c:v>0.10002999999999999</c:v>
                </c:pt>
                <c:pt idx="7083">
                  <c:v>9.9669999999999995E-2</c:v>
                </c:pt>
                <c:pt idx="7084">
                  <c:v>0.10026</c:v>
                </c:pt>
                <c:pt idx="7085">
                  <c:v>0.10065</c:v>
                </c:pt>
                <c:pt idx="7086">
                  <c:v>0.10068000000000001</c:v>
                </c:pt>
                <c:pt idx="7087">
                  <c:v>0.10007000000000001</c:v>
                </c:pt>
                <c:pt idx="7088">
                  <c:v>0.10026</c:v>
                </c:pt>
                <c:pt idx="7089">
                  <c:v>9.9650000000000002E-2</c:v>
                </c:pt>
                <c:pt idx="7090">
                  <c:v>0.10007000000000001</c:v>
                </c:pt>
                <c:pt idx="7091">
                  <c:v>9.9650000000000002E-2</c:v>
                </c:pt>
                <c:pt idx="7092">
                  <c:v>9.9610000000000004E-2</c:v>
                </c:pt>
                <c:pt idx="7093">
                  <c:v>9.9890000000000007E-2</c:v>
                </c:pt>
                <c:pt idx="7094">
                  <c:v>0.10029</c:v>
                </c:pt>
                <c:pt idx="7095">
                  <c:v>0.10042</c:v>
                </c:pt>
                <c:pt idx="7096">
                  <c:v>0.10011</c:v>
                </c:pt>
                <c:pt idx="7097">
                  <c:v>9.9839999999999998E-2</c:v>
                </c:pt>
                <c:pt idx="7098">
                  <c:v>9.9500000000000005E-2</c:v>
                </c:pt>
                <c:pt idx="7099">
                  <c:v>9.9830000000000002E-2</c:v>
                </c:pt>
                <c:pt idx="7100">
                  <c:v>0.10017</c:v>
                </c:pt>
                <c:pt idx="7101">
                  <c:v>0.10037</c:v>
                </c:pt>
                <c:pt idx="7102">
                  <c:v>0.10027999999999999</c:v>
                </c:pt>
                <c:pt idx="7103">
                  <c:v>9.9879999999999997E-2</c:v>
                </c:pt>
                <c:pt idx="7104">
                  <c:v>9.9650000000000002E-2</c:v>
                </c:pt>
                <c:pt idx="7105">
                  <c:v>9.962E-2</c:v>
                </c:pt>
                <c:pt idx="7106">
                  <c:v>0.10018000000000001</c:v>
                </c:pt>
                <c:pt idx="7107">
                  <c:v>0.10017</c:v>
                </c:pt>
                <c:pt idx="7108">
                  <c:v>0.10008</c:v>
                </c:pt>
                <c:pt idx="7109">
                  <c:v>0.10001</c:v>
                </c:pt>
                <c:pt idx="7110">
                  <c:v>0.10016</c:v>
                </c:pt>
                <c:pt idx="7111">
                  <c:v>0.10038999999999999</c:v>
                </c:pt>
                <c:pt idx="7112">
                  <c:v>9.9699999999999997E-2</c:v>
                </c:pt>
                <c:pt idx="7113">
                  <c:v>9.9449999999999997E-2</c:v>
                </c:pt>
                <c:pt idx="7114">
                  <c:v>9.9930000000000005E-2</c:v>
                </c:pt>
                <c:pt idx="7115">
                  <c:v>0.10066</c:v>
                </c:pt>
                <c:pt idx="7116">
                  <c:v>0.10057000000000001</c:v>
                </c:pt>
                <c:pt idx="7117">
                  <c:v>9.9900000000000003E-2</c:v>
                </c:pt>
                <c:pt idx="7118">
                  <c:v>9.9180000000000004E-2</c:v>
                </c:pt>
                <c:pt idx="7119">
                  <c:v>9.9360000000000004E-2</c:v>
                </c:pt>
                <c:pt idx="7120">
                  <c:v>0.10032000000000001</c:v>
                </c:pt>
                <c:pt idx="7121">
                  <c:v>0.10036</c:v>
                </c:pt>
                <c:pt idx="7122">
                  <c:v>0.1</c:v>
                </c:pt>
                <c:pt idx="7123">
                  <c:v>9.9330000000000002E-2</c:v>
                </c:pt>
                <c:pt idx="7124">
                  <c:v>9.9339999999999998E-2</c:v>
                </c:pt>
                <c:pt idx="7125">
                  <c:v>9.9860000000000004E-2</c:v>
                </c:pt>
                <c:pt idx="7126">
                  <c:v>0.10029</c:v>
                </c:pt>
                <c:pt idx="7127">
                  <c:v>0.10056</c:v>
                </c:pt>
                <c:pt idx="7128">
                  <c:v>9.987E-2</c:v>
                </c:pt>
                <c:pt idx="7129">
                  <c:v>9.9419999999999994E-2</c:v>
                </c:pt>
                <c:pt idx="7130">
                  <c:v>9.9779999999999994E-2</c:v>
                </c:pt>
                <c:pt idx="7131">
                  <c:v>0.10025000000000001</c:v>
                </c:pt>
                <c:pt idx="7132">
                  <c:v>0.10036</c:v>
                </c:pt>
                <c:pt idx="7133">
                  <c:v>0.1</c:v>
                </c:pt>
                <c:pt idx="7134">
                  <c:v>9.9210000000000007E-2</c:v>
                </c:pt>
                <c:pt idx="7135">
                  <c:v>9.9349999999999994E-2</c:v>
                </c:pt>
                <c:pt idx="7136">
                  <c:v>9.9599999999999994E-2</c:v>
                </c:pt>
                <c:pt idx="7137">
                  <c:v>0.1003</c:v>
                </c:pt>
                <c:pt idx="7138">
                  <c:v>0.10095</c:v>
                </c:pt>
                <c:pt idx="7139">
                  <c:v>9.9989999999999996E-2</c:v>
                </c:pt>
                <c:pt idx="7140">
                  <c:v>9.8900000000000002E-2</c:v>
                </c:pt>
                <c:pt idx="7141">
                  <c:v>9.9260000000000001E-2</c:v>
                </c:pt>
                <c:pt idx="7142">
                  <c:v>0.10019</c:v>
                </c:pt>
                <c:pt idx="7143">
                  <c:v>0.10077</c:v>
                </c:pt>
                <c:pt idx="7144">
                  <c:v>0.10070999999999999</c:v>
                </c:pt>
                <c:pt idx="7145">
                  <c:v>9.9919999999999995E-2</c:v>
                </c:pt>
                <c:pt idx="7146">
                  <c:v>9.9500000000000005E-2</c:v>
                </c:pt>
                <c:pt idx="7147">
                  <c:v>9.9349999999999994E-2</c:v>
                </c:pt>
                <c:pt idx="7148">
                  <c:v>0.10048</c:v>
                </c:pt>
                <c:pt idx="7149">
                  <c:v>0.10045999999999999</c:v>
                </c:pt>
                <c:pt idx="7150">
                  <c:v>0.10006</c:v>
                </c:pt>
                <c:pt idx="7151">
                  <c:v>9.9830000000000002E-2</c:v>
                </c:pt>
                <c:pt idx="7152">
                  <c:v>9.9680000000000005E-2</c:v>
                </c:pt>
                <c:pt idx="7153">
                  <c:v>9.9659999999999999E-2</c:v>
                </c:pt>
                <c:pt idx="7154">
                  <c:v>0.1</c:v>
                </c:pt>
                <c:pt idx="7155">
                  <c:v>0.10059</c:v>
                </c:pt>
                <c:pt idx="7156">
                  <c:v>0.10062</c:v>
                </c:pt>
                <c:pt idx="7157">
                  <c:v>0.10029</c:v>
                </c:pt>
                <c:pt idx="7158">
                  <c:v>9.9949999999999997E-2</c:v>
                </c:pt>
                <c:pt idx="7159">
                  <c:v>9.9739999999999995E-2</c:v>
                </c:pt>
                <c:pt idx="7160">
                  <c:v>9.98E-2</c:v>
                </c:pt>
                <c:pt idx="7161">
                  <c:v>0.10009999999999999</c:v>
                </c:pt>
                <c:pt idx="7162">
                  <c:v>0.10031</c:v>
                </c:pt>
                <c:pt idx="7163">
                  <c:v>0.1002</c:v>
                </c:pt>
                <c:pt idx="7164">
                  <c:v>0.10051</c:v>
                </c:pt>
                <c:pt idx="7165">
                  <c:v>0.10056</c:v>
                </c:pt>
                <c:pt idx="7166">
                  <c:v>9.9809999999999996E-2</c:v>
                </c:pt>
                <c:pt idx="7167">
                  <c:v>9.9809999999999996E-2</c:v>
                </c:pt>
                <c:pt idx="7168">
                  <c:v>9.9860000000000004E-2</c:v>
                </c:pt>
                <c:pt idx="7169">
                  <c:v>0.1004</c:v>
                </c:pt>
                <c:pt idx="7170">
                  <c:v>0.10032000000000001</c:v>
                </c:pt>
                <c:pt idx="7171">
                  <c:v>9.9599999999999994E-2</c:v>
                </c:pt>
                <c:pt idx="7172">
                  <c:v>9.9809999999999996E-2</c:v>
                </c:pt>
                <c:pt idx="7173">
                  <c:v>0.10025000000000001</c:v>
                </c:pt>
                <c:pt idx="7174">
                  <c:v>0.10072</c:v>
                </c:pt>
                <c:pt idx="7175">
                  <c:v>0.10050000000000001</c:v>
                </c:pt>
                <c:pt idx="7176">
                  <c:v>0.10032000000000001</c:v>
                </c:pt>
                <c:pt idx="7177">
                  <c:v>9.9580000000000002E-2</c:v>
                </c:pt>
                <c:pt idx="7178">
                  <c:v>9.9760000000000001E-2</c:v>
                </c:pt>
                <c:pt idx="7179">
                  <c:v>0.10013</c:v>
                </c:pt>
                <c:pt idx="7180">
                  <c:v>0.10048</c:v>
                </c:pt>
                <c:pt idx="7181">
                  <c:v>0.10079</c:v>
                </c:pt>
                <c:pt idx="7182">
                  <c:v>0.10022</c:v>
                </c:pt>
                <c:pt idx="7183">
                  <c:v>0.1</c:v>
                </c:pt>
                <c:pt idx="7184">
                  <c:v>0.1002</c:v>
                </c:pt>
                <c:pt idx="7185">
                  <c:v>9.9970000000000003E-2</c:v>
                </c:pt>
                <c:pt idx="7186">
                  <c:v>9.9979999999999999E-2</c:v>
                </c:pt>
                <c:pt idx="7187">
                  <c:v>9.9949999999999997E-2</c:v>
                </c:pt>
                <c:pt idx="7188">
                  <c:v>9.9900000000000003E-2</c:v>
                </c:pt>
                <c:pt idx="7189">
                  <c:v>9.9879999999999997E-2</c:v>
                </c:pt>
                <c:pt idx="7190">
                  <c:v>0.10042</c:v>
                </c:pt>
                <c:pt idx="7191">
                  <c:v>0.10038</c:v>
                </c:pt>
                <c:pt idx="7192">
                  <c:v>0.10009999999999999</c:v>
                </c:pt>
                <c:pt idx="7193">
                  <c:v>0.10007000000000001</c:v>
                </c:pt>
                <c:pt idx="7194">
                  <c:v>9.9979999999999999E-2</c:v>
                </c:pt>
                <c:pt idx="7195">
                  <c:v>9.9890000000000007E-2</c:v>
                </c:pt>
                <c:pt idx="7196">
                  <c:v>0.10048</c:v>
                </c:pt>
                <c:pt idx="7197">
                  <c:v>0.10059</c:v>
                </c:pt>
                <c:pt idx="7198">
                  <c:v>0.10001</c:v>
                </c:pt>
                <c:pt idx="7199">
                  <c:v>9.9839999999999998E-2</c:v>
                </c:pt>
                <c:pt idx="7200">
                  <c:v>9.9940000000000001E-2</c:v>
                </c:pt>
                <c:pt idx="7201">
                  <c:v>0.10022</c:v>
                </c:pt>
                <c:pt idx="7202">
                  <c:v>0.10018000000000001</c:v>
                </c:pt>
                <c:pt idx="7203">
                  <c:v>0.10044</c:v>
                </c:pt>
                <c:pt idx="7204">
                  <c:v>0.10015</c:v>
                </c:pt>
                <c:pt idx="7205">
                  <c:v>9.9820000000000006E-2</c:v>
                </c:pt>
                <c:pt idx="7206">
                  <c:v>9.9970000000000003E-2</c:v>
                </c:pt>
                <c:pt idx="7207">
                  <c:v>0.10044</c:v>
                </c:pt>
                <c:pt idx="7208">
                  <c:v>0.10077</c:v>
                </c:pt>
                <c:pt idx="7209">
                  <c:v>0.10115</c:v>
                </c:pt>
                <c:pt idx="7210">
                  <c:v>0.10036</c:v>
                </c:pt>
                <c:pt idx="7211">
                  <c:v>9.9430000000000004E-2</c:v>
                </c:pt>
                <c:pt idx="7212">
                  <c:v>9.9940000000000001E-2</c:v>
                </c:pt>
                <c:pt idx="7213">
                  <c:v>0.10038999999999999</c:v>
                </c:pt>
                <c:pt idx="7214">
                  <c:v>0.1004</c:v>
                </c:pt>
                <c:pt idx="7215">
                  <c:v>0.10038</c:v>
                </c:pt>
                <c:pt idx="7216">
                  <c:v>9.9909999999999999E-2</c:v>
                </c:pt>
                <c:pt idx="7217">
                  <c:v>9.9970000000000003E-2</c:v>
                </c:pt>
                <c:pt idx="7218">
                  <c:v>9.9839999999999998E-2</c:v>
                </c:pt>
                <c:pt idx="7219">
                  <c:v>9.9820000000000006E-2</c:v>
                </c:pt>
                <c:pt idx="7220">
                  <c:v>9.9970000000000003E-2</c:v>
                </c:pt>
                <c:pt idx="7221">
                  <c:v>0.10088</c:v>
                </c:pt>
                <c:pt idx="7222">
                  <c:v>0.10054</c:v>
                </c:pt>
                <c:pt idx="7223">
                  <c:v>0.10075000000000001</c:v>
                </c:pt>
                <c:pt idx="7224">
                  <c:v>0.10027</c:v>
                </c:pt>
                <c:pt idx="7225">
                  <c:v>9.9669999999999995E-2</c:v>
                </c:pt>
                <c:pt idx="7226">
                  <c:v>9.9519999999999997E-2</c:v>
                </c:pt>
                <c:pt idx="7227">
                  <c:v>0.10002</c:v>
                </c:pt>
                <c:pt idx="7228">
                  <c:v>0.10029</c:v>
                </c:pt>
                <c:pt idx="7229">
                  <c:v>0.10009</c:v>
                </c:pt>
                <c:pt idx="7230">
                  <c:v>9.9879999999999997E-2</c:v>
                </c:pt>
                <c:pt idx="7231">
                  <c:v>0.10009999999999999</c:v>
                </c:pt>
                <c:pt idx="7232">
                  <c:v>0.10015</c:v>
                </c:pt>
                <c:pt idx="7233">
                  <c:v>0.10031</c:v>
                </c:pt>
                <c:pt idx="7234">
                  <c:v>0.10041</c:v>
                </c:pt>
                <c:pt idx="7235">
                  <c:v>9.9709999999999993E-2</c:v>
                </c:pt>
                <c:pt idx="7236">
                  <c:v>9.9860000000000004E-2</c:v>
                </c:pt>
                <c:pt idx="7237">
                  <c:v>0.10026</c:v>
                </c:pt>
                <c:pt idx="7238">
                  <c:v>0.1004</c:v>
                </c:pt>
                <c:pt idx="7239">
                  <c:v>0.10012</c:v>
                </c:pt>
                <c:pt idx="7240">
                  <c:v>0.10022</c:v>
                </c:pt>
                <c:pt idx="7241">
                  <c:v>0.10031</c:v>
                </c:pt>
                <c:pt idx="7242">
                  <c:v>0.10016</c:v>
                </c:pt>
                <c:pt idx="7243">
                  <c:v>0.1004</c:v>
                </c:pt>
                <c:pt idx="7244">
                  <c:v>0.1002</c:v>
                </c:pt>
                <c:pt idx="7245">
                  <c:v>9.9790000000000004E-2</c:v>
                </c:pt>
                <c:pt idx="7246">
                  <c:v>9.9529999999999993E-2</c:v>
                </c:pt>
                <c:pt idx="7247">
                  <c:v>9.962E-2</c:v>
                </c:pt>
                <c:pt idx="7248">
                  <c:v>0.10065</c:v>
                </c:pt>
                <c:pt idx="7249">
                  <c:v>0.10062</c:v>
                </c:pt>
                <c:pt idx="7250">
                  <c:v>9.9849999999999994E-2</c:v>
                </c:pt>
                <c:pt idx="7251">
                  <c:v>9.9070000000000005E-2</c:v>
                </c:pt>
                <c:pt idx="7252">
                  <c:v>9.9129999999999996E-2</c:v>
                </c:pt>
                <c:pt idx="7253">
                  <c:v>0.10031</c:v>
                </c:pt>
                <c:pt idx="7254">
                  <c:v>0.1012</c:v>
                </c:pt>
                <c:pt idx="7255">
                  <c:v>0.10068000000000001</c:v>
                </c:pt>
                <c:pt idx="7256">
                  <c:v>9.9559999999999996E-2</c:v>
                </c:pt>
                <c:pt idx="7257">
                  <c:v>9.9080000000000001E-2</c:v>
                </c:pt>
                <c:pt idx="7258">
                  <c:v>9.9709999999999993E-2</c:v>
                </c:pt>
                <c:pt idx="7259">
                  <c:v>0.10027999999999999</c:v>
                </c:pt>
                <c:pt idx="7260">
                  <c:v>0.10052</c:v>
                </c:pt>
                <c:pt idx="7261">
                  <c:v>0.10052999999999999</c:v>
                </c:pt>
                <c:pt idx="7262">
                  <c:v>0.10026</c:v>
                </c:pt>
                <c:pt idx="7263">
                  <c:v>9.9890000000000007E-2</c:v>
                </c:pt>
                <c:pt idx="7264">
                  <c:v>9.9379999999999996E-2</c:v>
                </c:pt>
                <c:pt idx="7265">
                  <c:v>9.9339999999999998E-2</c:v>
                </c:pt>
                <c:pt idx="7266">
                  <c:v>0.10036</c:v>
                </c:pt>
                <c:pt idx="7267">
                  <c:v>0.1007</c:v>
                </c:pt>
                <c:pt idx="7268">
                  <c:v>0.10043000000000001</c:v>
                </c:pt>
                <c:pt idx="7269">
                  <c:v>9.9930000000000005E-2</c:v>
                </c:pt>
                <c:pt idx="7270">
                  <c:v>9.9559999999999996E-2</c:v>
                </c:pt>
                <c:pt idx="7271">
                  <c:v>9.9229999999999999E-2</c:v>
                </c:pt>
                <c:pt idx="7272">
                  <c:v>9.9239999999999995E-2</c:v>
                </c:pt>
                <c:pt idx="7273">
                  <c:v>9.987E-2</c:v>
                </c:pt>
                <c:pt idx="7274">
                  <c:v>0.10016</c:v>
                </c:pt>
                <c:pt idx="7275">
                  <c:v>0.10051</c:v>
                </c:pt>
                <c:pt idx="7276">
                  <c:v>0.10006</c:v>
                </c:pt>
                <c:pt idx="7277">
                  <c:v>9.9540000000000003E-2</c:v>
                </c:pt>
                <c:pt idx="7278">
                  <c:v>9.9589999999999998E-2</c:v>
                </c:pt>
                <c:pt idx="7279">
                  <c:v>9.9610000000000004E-2</c:v>
                </c:pt>
                <c:pt idx="7280">
                  <c:v>9.9690000000000001E-2</c:v>
                </c:pt>
                <c:pt idx="7281">
                  <c:v>9.9760000000000001E-2</c:v>
                </c:pt>
                <c:pt idx="7282">
                  <c:v>9.9809999999999996E-2</c:v>
                </c:pt>
                <c:pt idx="7283">
                  <c:v>9.9680000000000005E-2</c:v>
                </c:pt>
                <c:pt idx="7284">
                  <c:v>9.9890000000000007E-2</c:v>
                </c:pt>
                <c:pt idx="7285">
                  <c:v>0.10043000000000001</c:v>
                </c:pt>
                <c:pt idx="7286">
                  <c:v>9.9830000000000002E-2</c:v>
                </c:pt>
                <c:pt idx="7287">
                  <c:v>9.9360000000000004E-2</c:v>
                </c:pt>
                <c:pt idx="7288">
                  <c:v>9.9229999999999999E-2</c:v>
                </c:pt>
                <c:pt idx="7289">
                  <c:v>9.9919999999999995E-2</c:v>
                </c:pt>
                <c:pt idx="7290">
                  <c:v>0.10045</c:v>
                </c:pt>
                <c:pt idx="7291">
                  <c:v>0.10001</c:v>
                </c:pt>
                <c:pt idx="7292">
                  <c:v>9.9809999999999996E-2</c:v>
                </c:pt>
                <c:pt idx="7293">
                  <c:v>9.9890000000000007E-2</c:v>
                </c:pt>
                <c:pt idx="7294">
                  <c:v>0.10012</c:v>
                </c:pt>
                <c:pt idx="7295">
                  <c:v>0.10033</c:v>
                </c:pt>
                <c:pt idx="7296">
                  <c:v>0.10001</c:v>
                </c:pt>
                <c:pt idx="7297">
                  <c:v>9.919E-2</c:v>
                </c:pt>
                <c:pt idx="7298">
                  <c:v>9.9010000000000001E-2</c:v>
                </c:pt>
                <c:pt idx="7299">
                  <c:v>9.8930000000000004E-2</c:v>
                </c:pt>
                <c:pt idx="7300">
                  <c:v>9.9750000000000005E-2</c:v>
                </c:pt>
                <c:pt idx="7301">
                  <c:v>0.1004</c:v>
                </c:pt>
                <c:pt idx="7302">
                  <c:v>0.10074</c:v>
                </c:pt>
                <c:pt idx="7303">
                  <c:v>0.10027999999999999</c:v>
                </c:pt>
                <c:pt idx="7304">
                  <c:v>9.937E-2</c:v>
                </c:pt>
                <c:pt idx="7305">
                  <c:v>9.9129999999999996E-2</c:v>
                </c:pt>
                <c:pt idx="7306">
                  <c:v>9.9440000000000001E-2</c:v>
                </c:pt>
                <c:pt idx="7307">
                  <c:v>0.10063999999999999</c:v>
                </c:pt>
                <c:pt idx="7308">
                  <c:v>0.10102999999999999</c:v>
                </c:pt>
                <c:pt idx="7309">
                  <c:v>0.1004</c:v>
                </c:pt>
                <c:pt idx="7310">
                  <c:v>9.9019999999999997E-2</c:v>
                </c:pt>
                <c:pt idx="7311">
                  <c:v>9.8820000000000005E-2</c:v>
                </c:pt>
                <c:pt idx="7312">
                  <c:v>9.9769999999999998E-2</c:v>
                </c:pt>
                <c:pt idx="7313">
                  <c:v>0.10042</c:v>
                </c:pt>
                <c:pt idx="7314">
                  <c:v>0.1008</c:v>
                </c:pt>
                <c:pt idx="7315">
                  <c:v>0.10004</c:v>
                </c:pt>
                <c:pt idx="7316">
                  <c:v>9.9860000000000004E-2</c:v>
                </c:pt>
                <c:pt idx="7317">
                  <c:v>0.10011</c:v>
                </c:pt>
                <c:pt idx="7318">
                  <c:v>9.9650000000000002E-2</c:v>
                </c:pt>
                <c:pt idx="7319">
                  <c:v>9.9430000000000004E-2</c:v>
                </c:pt>
                <c:pt idx="7320">
                  <c:v>0.10016</c:v>
                </c:pt>
                <c:pt idx="7321">
                  <c:v>0.10048</c:v>
                </c:pt>
                <c:pt idx="7322">
                  <c:v>0.10059999999999999</c:v>
                </c:pt>
                <c:pt idx="7323">
                  <c:v>0.10009</c:v>
                </c:pt>
                <c:pt idx="7324">
                  <c:v>9.9629999999999996E-2</c:v>
                </c:pt>
                <c:pt idx="7325">
                  <c:v>9.9599999999999994E-2</c:v>
                </c:pt>
                <c:pt idx="7326">
                  <c:v>9.9919999999999995E-2</c:v>
                </c:pt>
                <c:pt idx="7327">
                  <c:v>0.10044</c:v>
                </c:pt>
                <c:pt idx="7328">
                  <c:v>0.10012</c:v>
                </c:pt>
                <c:pt idx="7329">
                  <c:v>9.9599999999999994E-2</c:v>
                </c:pt>
                <c:pt idx="7330">
                  <c:v>9.9440000000000001E-2</c:v>
                </c:pt>
                <c:pt idx="7331">
                  <c:v>9.9699999999999997E-2</c:v>
                </c:pt>
                <c:pt idx="7332">
                  <c:v>0.10027999999999999</c:v>
                </c:pt>
                <c:pt idx="7333">
                  <c:v>0.10094</c:v>
                </c:pt>
                <c:pt idx="7334">
                  <c:v>0.10063999999999999</c:v>
                </c:pt>
                <c:pt idx="7335">
                  <c:v>0.10012</c:v>
                </c:pt>
                <c:pt idx="7336">
                  <c:v>9.9610000000000004E-2</c:v>
                </c:pt>
                <c:pt idx="7337">
                  <c:v>9.937E-2</c:v>
                </c:pt>
                <c:pt idx="7338">
                  <c:v>9.9919999999999995E-2</c:v>
                </c:pt>
                <c:pt idx="7339">
                  <c:v>0.10061</c:v>
                </c:pt>
                <c:pt idx="7340">
                  <c:v>0.10054</c:v>
                </c:pt>
                <c:pt idx="7341">
                  <c:v>9.9979999999999999E-2</c:v>
                </c:pt>
                <c:pt idx="7342">
                  <c:v>9.937E-2</c:v>
                </c:pt>
                <c:pt idx="7343">
                  <c:v>9.9449999999999997E-2</c:v>
                </c:pt>
                <c:pt idx="7344">
                  <c:v>9.9830000000000002E-2</c:v>
                </c:pt>
                <c:pt idx="7345">
                  <c:v>0.10011</c:v>
                </c:pt>
                <c:pt idx="7346">
                  <c:v>0.1</c:v>
                </c:pt>
                <c:pt idx="7347">
                  <c:v>9.9790000000000004E-2</c:v>
                </c:pt>
                <c:pt idx="7348">
                  <c:v>0.1</c:v>
                </c:pt>
                <c:pt idx="7349">
                  <c:v>9.9900000000000003E-2</c:v>
                </c:pt>
                <c:pt idx="7350">
                  <c:v>9.9500000000000005E-2</c:v>
                </c:pt>
                <c:pt idx="7351">
                  <c:v>9.9650000000000002E-2</c:v>
                </c:pt>
                <c:pt idx="7352">
                  <c:v>9.9559999999999996E-2</c:v>
                </c:pt>
                <c:pt idx="7353">
                  <c:v>9.9610000000000004E-2</c:v>
                </c:pt>
                <c:pt idx="7354">
                  <c:v>0.10034</c:v>
                </c:pt>
                <c:pt idx="7355">
                  <c:v>0.10027999999999999</c:v>
                </c:pt>
                <c:pt idx="7356">
                  <c:v>0.10024</c:v>
                </c:pt>
                <c:pt idx="7357">
                  <c:v>0.10001</c:v>
                </c:pt>
                <c:pt idx="7358">
                  <c:v>9.9510000000000001E-2</c:v>
                </c:pt>
                <c:pt idx="7359">
                  <c:v>9.9510000000000001E-2</c:v>
                </c:pt>
                <c:pt idx="7360">
                  <c:v>9.9760000000000001E-2</c:v>
                </c:pt>
                <c:pt idx="7361">
                  <c:v>0.10009999999999999</c:v>
                </c:pt>
                <c:pt idx="7362">
                  <c:v>0.10034999999999999</c:v>
                </c:pt>
                <c:pt idx="7363">
                  <c:v>0.10022</c:v>
                </c:pt>
                <c:pt idx="7364">
                  <c:v>9.9839999999999998E-2</c:v>
                </c:pt>
                <c:pt idx="7365">
                  <c:v>9.9519999999999997E-2</c:v>
                </c:pt>
                <c:pt idx="7366">
                  <c:v>9.9180000000000004E-2</c:v>
                </c:pt>
                <c:pt idx="7367">
                  <c:v>9.9640000000000006E-2</c:v>
                </c:pt>
                <c:pt idx="7368">
                  <c:v>9.9890000000000007E-2</c:v>
                </c:pt>
                <c:pt idx="7369">
                  <c:v>0.10024</c:v>
                </c:pt>
                <c:pt idx="7370">
                  <c:v>0.10043000000000001</c:v>
                </c:pt>
                <c:pt idx="7371">
                  <c:v>9.9599999999999994E-2</c:v>
                </c:pt>
                <c:pt idx="7372">
                  <c:v>9.9629999999999996E-2</c:v>
                </c:pt>
                <c:pt idx="7373">
                  <c:v>9.9830000000000002E-2</c:v>
                </c:pt>
                <c:pt idx="7374">
                  <c:v>9.9989999999999996E-2</c:v>
                </c:pt>
                <c:pt idx="7375">
                  <c:v>0.10006</c:v>
                </c:pt>
                <c:pt idx="7376">
                  <c:v>9.9949999999999997E-2</c:v>
                </c:pt>
                <c:pt idx="7377">
                  <c:v>9.9699999999999997E-2</c:v>
                </c:pt>
                <c:pt idx="7378">
                  <c:v>9.98E-2</c:v>
                </c:pt>
                <c:pt idx="7379">
                  <c:v>0.10002</c:v>
                </c:pt>
                <c:pt idx="7380">
                  <c:v>0.10034</c:v>
                </c:pt>
                <c:pt idx="7381">
                  <c:v>0.10045999999999999</c:v>
                </c:pt>
                <c:pt idx="7382">
                  <c:v>9.9919999999999995E-2</c:v>
                </c:pt>
                <c:pt idx="7383">
                  <c:v>9.9440000000000001E-2</c:v>
                </c:pt>
                <c:pt idx="7384">
                  <c:v>9.9729999999999999E-2</c:v>
                </c:pt>
                <c:pt idx="7385">
                  <c:v>0.10052999999999999</c:v>
                </c:pt>
                <c:pt idx="7386">
                  <c:v>0.10051</c:v>
                </c:pt>
                <c:pt idx="7387">
                  <c:v>0.10044</c:v>
                </c:pt>
                <c:pt idx="7388">
                  <c:v>9.9729999999999999E-2</c:v>
                </c:pt>
                <c:pt idx="7389">
                  <c:v>9.9150000000000002E-2</c:v>
                </c:pt>
                <c:pt idx="7390">
                  <c:v>9.9040000000000003E-2</c:v>
                </c:pt>
                <c:pt idx="7391">
                  <c:v>0.10025000000000001</c:v>
                </c:pt>
                <c:pt idx="7392">
                  <c:v>0.10112</c:v>
                </c:pt>
                <c:pt idx="7393">
                  <c:v>0.10056</c:v>
                </c:pt>
                <c:pt idx="7394">
                  <c:v>0.10011</c:v>
                </c:pt>
                <c:pt idx="7395">
                  <c:v>9.962E-2</c:v>
                </c:pt>
                <c:pt idx="7396">
                  <c:v>9.8780000000000007E-2</c:v>
                </c:pt>
                <c:pt idx="7397">
                  <c:v>9.9629999999999996E-2</c:v>
                </c:pt>
                <c:pt idx="7398">
                  <c:v>0.10027</c:v>
                </c:pt>
                <c:pt idx="7399">
                  <c:v>0.10135</c:v>
                </c:pt>
                <c:pt idx="7400">
                  <c:v>0.10074</c:v>
                </c:pt>
                <c:pt idx="7401">
                  <c:v>9.9570000000000006E-2</c:v>
                </c:pt>
                <c:pt idx="7402">
                  <c:v>9.8900000000000002E-2</c:v>
                </c:pt>
                <c:pt idx="7403">
                  <c:v>9.9129999999999996E-2</c:v>
                </c:pt>
                <c:pt idx="7404">
                  <c:v>9.9830000000000002E-2</c:v>
                </c:pt>
                <c:pt idx="7405">
                  <c:v>0.10052999999999999</c:v>
                </c:pt>
                <c:pt idx="7406">
                  <c:v>0.10062</c:v>
                </c:pt>
                <c:pt idx="7407">
                  <c:v>0.10006</c:v>
                </c:pt>
                <c:pt idx="7408">
                  <c:v>9.9599999999999994E-2</c:v>
                </c:pt>
                <c:pt idx="7409">
                  <c:v>9.9510000000000001E-2</c:v>
                </c:pt>
                <c:pt idx="7410">
                  <c:v>9.9580000000000002E-2</c:v>
                </c:pt>
                <c:pt idx="7411">
                  <c:v>0.10063</c:v>
                </c:pt>
                <c:pt idx="7412">
                  <c:v>0.10104</c:v>
                </c:pt>
                <c:pt idx="7413">
                  <c:v>0.10052</c:v>
                </c:pt>
                <c:pt idx="7414">
                  <c:v>9.9559999999999996E-2</c:v>
                </c:pt>
                <c:pt idx="7415">
                  <c:v>9.9049999999999999E-2</c:v>
                </c:pt>
                <c:pt idx="7416">
                  <c:v>9.9540000000000003E-2</c:v>
                </c:pt>
                <c:pt idx="7417">
                  <c:v>0.10048</c:v>
                </c:pt>
                <c:pt idx="7418">
                  <c:v>0.10097</c:v>
                </c:pt>
                <c:pt idx="7419">
                  <c:v>0.10072</c:v>
                </c:pt>
                <c:pt idx="7420">
                  <c:v>9.9989999999999996E-2</c:v>
                </c:pt>
                <c:pt idx="7421">
                  <c:v>9.9890000000000007E-2</c:v>
                </c:pt>
                <c:pt idx="7422">
                  <c:v>9.9830000000000002E-2</c:v>
                </c:pt>
                <c:pt idx="7423">
                  <c:v>9.9860000000000004E-2</c:v>
                </c:pt>
                <c:pt idx="7424">
                  <c:v>0.10018000000000001</c:v>
                </c:pt>
                <c:pt idx="7425">
                  <c:v>9.9879999999999997E-2</c:v>
                </c:pt>
                <c:pt idx="7426">
                  <c:v>9.9989999999999996E-2</c:v>
                </c:pt>
                <c:pt idx="7427">
                  <c:v>9.987E-2</c:v>
                </c:pt>
                <c:pt idx="7428">
                  <c:v>0.10006</c:v>
                </c:pt>
                <c:pt idx="7429">
                  <c:v>0.10009</c:v>
                </c:pt>
                <c:pt idx="7430">
                  <c:v>0.10045</c:v>
                </c:pt>
                <c:pt idx="7431">
                  <c:v>0.10014000000000001</c:v>
                </c:pt>
                <c:pt idx="7432">
                  <c:v>0.10004</c:v>
                </c:pt>
                <c:pt idx="7433">
                  <c:v>9.9900000000000003E-2</c:v>
                </c:pt>
                <c:pt idx="7434">
                  <c:v>9.9989999999999996E-2</c:v>
                </c:pt>
                <c:pt idx="7435">
                  <c:v>0.10018000000000001</c:v>
                </c:pt>
                <c:pt idx="7436">
                  <c:v>9.9629999999999996E-2</c:v>
                </c:pt>
                <c:pt idx="7437">
                  <c:v>9.9559999999999996E-2</c:v>
                </c:pt>
                <c:pt idx="7438">
                  <c:v>9.987E-2</c:v>
                </c:pt>
                <c:pt idx="7439">
                  <c:v>0.10019</c:v>
                </c:pt>
                <c:pt idx="7440">
                  <c:v>0.10029</c:v>
                </c:pt>
                <c:pt idx="7441">
                  <c:v>9.9940000000000001E-2</c:v>
                </c:pt>
                <c:pt idx="7442">
                  <c:v>0.10009999999999999</c:v>
                </c:pt>
                <c:pt idx="7443">
                  <c:v>9.987E-2</c:v>
                </c:pt>
                <c:pt idx="7444">
                  <c:v>0.10025000000000001</c:v>
                </c:pt>
                <c:pt idx="7445">
                  <c:v>0.10063999999999999</c:v>
                </c:pt>
                <c:pt idx="7446">
                  <c:v>0.10027</c:v>
                </c:pt>
                <c:pt idx="7447">
                  <c:v>9.9690000000000001E-2</c:v>
                </c:pt>
                <c:pt idx="7448">
                  <c:v>0.1</c:v>
                </c:pt>
                <c:pt idx="7449">
                  <c:v>9.98E-2</c:v>
                </c:pt>
                <c:pt idx="7450">
                  <c:v>0.1003</c:v>
                </c:pt>
                <c:pt idx="7451">
                  <c:v>0.10016</c:v>
                </c:pt>
                <c:pt idx="7452">
                  <c:v>9.9669999999999995E-2</c:v>
                </c:pt>
                <c:pt idx="7453">
                  <c:v>9.9529999999999993E-2</c:v>
                </c:pt>
                <c:pt idx="7454">
                  <c:v>9.9500000000000005E-2</c:v>
                </c:pt>
                <c:pt idx="7455">
                  <c:v>0.10019</c:v>
                </c:pt>
                <c:pt idx="7456">
                  <c:v>0.10048</c:v>
                </c:pt>
                <c:pt idx="7457">
                  <c:v>0.10051</c:v>
                </c:pt>
                <c:pt idx="7458">
                  <c:v>9.987E-2</c:v>
                </c:pt>
                <c:pt idx="7459">
                  <c:v>9.9540000000000003E-2</c:v>
                </c:pt>
                <c:pt idx="7460">
                  <c:v>9.9669999999999995E-2</c:v>
                </c:pt>
                <c:pt idx="7461">
                  <c:v>9.987E-2</c:v>
                </c:pt>
                <c:pt idx="7462">
                  <c:v>0.10029</c:v>
                </c:pt>
                <c:pt idx="7463">
                  <c:v>9.9949999999999997E-2</c:v>
                </c:pt>
                <c:pt idx="7464">
                  <c:v>0.1</c:v>
                </c:pt>
                <c:pt idx="7465">
                  <c:v>9.9650000000000002E-2</c:v>
                </c:pt>
                <c:pt idx="7466">
                  <c:v>9.9529999999999993E-2</c:v>
                </c:pt>
                <c:pt idx="7467">
                  <c:v>9.9769999999999998E-2</c:v>
                </c:pt>
                <c:pt idx="7468">
                  <c:v>0.10063999999999999</c:v>
                </c:pt>
                <c:pt idx="7469">
                  <c:v>0.10029</c:v>
                </c:pt>
                <c:pt idx="7470">
                  <c:v>0.10024</c:v>
                </c:pt>
                <c:pt idx="7471">
                  <c:v>9.9900000000000003E-2</c:v>
                </c:pt>
                <c:pt idx="7472">
                  <c:v>9.9360000000000004E-2</c:v>
                </c:pt>
                <c:pt idx="7473">
                  <c:v>9.9570000000000006E-2</c:v>
                </c:pt>
                <c:pt idx="7474">
                  <c:v>0.10009</c:v>
                </c:pt>
                <c:pt idx="7475">
                  <c:v>0.10065</c:v>
                </c:pt>
                <c:pt idx="7476">
                  <c:v>0.10052999999999999</c:v>
                </c:pt>
                <c:pt idx="7477">
                  <c:v>0.10002999999999999</c:v>
                </c:pt>
                <c:pt idx="7478">
                  <c:v>9.98E-2</c:v>
                </c:pt>
                <c:pt idx="7479">
                  <c:v>9.9720000000000003E-2</c:v>
                </c:pt>
                <c:pt idx="7480">
                  <c:v>0.10020999999999999</c:v>
                </c:pt>
                <c:pt idx="7481">
                  <c:v>0.10063999999999999</c:v>
                </c:pt>
                <c:pt idx="7482">
                  <c:v>0.10036</c:v>
                </c:pt>
                <c:pt idx="7483">
                  <c:v>0.10002</c:v>
                </c:pt>
                <c:pt idx="7484">
                  <c:v>0.10022</c:v>
                </c:pt>
                <c:pt idx="7485">
                  <c:v>9.987E-2</c:v>
                </c:pt>
                <c:pt idx="7486">
                  <c:v>9.9860000000000004E-2</c:v>
                </c:pt>
                <c:pt idx="7487">
                  <c:v>0.10027999999999999</c:v>
                </c:pt>
                <c:pt idx="7488">
                  <c:v>0.10002999999999999</c:v>
                </c:pt>
                <c:pt idx="7489">
                  <c:v>9.9890000000000007E-2</c:v>
                </c:pt>
                <c:pt idx="7490">
                  <c:v>9.9669999999999995E-2</c:v>
                </c:pt>
                <c:pt idx="7491">
                  <c:v>0.10009</c:v>
                </c:pt>
                <c:pt idx="7492">
                  <c:v>0.10002</c:v>
                </c:pt>
                <c:pt idx="7493">
                  <c:v>0.10034</c:v>
                </c:pt>
                <c:pt idx="7494">
                  <c:v>9.9659999999999999E-2</c:v>
                </c:pt>
                <c:pt idx="7495">
                  <c:v>9.9589999999999998E-2</c:v>
                </c:pt>
                <c:pt idx="7496">
                  <c:v>9.9309999999999996E-2</c:v>
                </c:pt>
                <c:pt idx="7497">
                  <c:v>0.10008</c:v>
                </c:pt>
                <c:pt idx="7498">
                  <c:v>0.10031</c:v>
                </c:pt>
                <c:pt idx="7499">
                  <c:v>0.10049</c:v>
                </c:pt>
                <c:pt idx="7500">
                  <c:v>0.10001</c:v>
                </c:pt>
                <c:pt idx="7501">
                  <c:v>9.9599999999999994E-2</c:v>
                </c:pt>
                <c:pt idx="7502">
                  <c:v>9.9680000000000005E-2</c:v>
                </c:pt>
                <c:pt idx="7503">
                  <c:v>0.10019</c:v>
                </c:pt>
                <c:pt idx="7504">
                  <c:v>0.1008</c:v>
                </c:pt>
                <c:pt idx="7505">
                  <c:v>0.10091</c:v>
                </c:pt>
                <c:pt idx="7506">
                  <c:v>9.9959999999999993E-2</c:v>
                </c:pt>
                <c:pt idx="7507">
                  <c:v>9.9239999999999995E-2</c:v>
                </c:pt>
                <c:pt idx="7508">
                  <c:v>9.9250000000000005E-2</c:v>
                </c:pt>
                <c:pt idx="7509">
                  <c:v>0.10005</c:v>
                </c:pt>
                <c:pt idx="7510">
                  <c:v>0.10034</c:v>
                </c:pt>
                <c:pt idx="7511">
                  <c:v>0.10036</c:v>
                </c:pt>
                <c:pt idx="7512">
                  <c:v>9.9239999999999995E-2</c:v>
                </c:pt>
                <c:pt idx="7513">
                  <c:v>9.9260000000000001E-2</c:v>
                </c:pt>
                <c:pt idx="7514">
                  <c:v>9.9540000000000003E-2</c:v>
                </c:pt>
                <c:pt idx="7515">
                  <c:v>0.10052999999999999</c:v>
                </c:pt>
                <c:pt idx="7516">
                  <c:v>0.10058</c:v>
                </c:pt>
                <c:pt idx="7517">
                  <c:v>9.9570000000000006E-2</c:v>
                </c:pt>
                <c:pt idx="7518">
                  <c:v>9.9739999999999995E-2</c:v>
                </c:pt>
                <c:pt idx="7519">
                  <c:v>9.9720000000000003E-2</c:v>
                </c:pt>
                <c:pt idx="7520">
                  <c:v>0.10018000000000001</c:v>
                </c:pt>
                <c:pt idx="7521">
                  <c:v>0.10023</c:v>
                </c:pt>
                <c:pt idx="7522">
                  <c:v>9.9659999999999999E-2</c:v>
                </c:pt>
                <c:pt idx="7523">
                  <c:v>9.9860000000000004E-2</c:v>
                </c:pt>
                <c:pt idx="7524">
                  <c:v>9.987E-2</c:v>
                </c:pt>
                <c:pt idx="7525">
                  <c:v>0.10012</c:v>
                </c:pt>
                <c:pt idx="7526">
                  <c:v>9.9989999999999996E-2</c:v>
                </c:pt>
                <c:pt idx="7527">
                  <c:v>9.9919999999999995E-2</c:v>
                </c:pt>
                <c:pt idx="7528">
                  <c:v>9.9690000000000001E-2</c:v>
                </c:pt>
                <c:pt idx="7529">
                  <c:v>9.9650000000000002E-2</c:v>
                </c:pt>
                <c:pt idx="7530">
                  <c:v>9.9970000000000003E-2</c:v>
                </c:pt>
                <c:pt idx="7531">
                  <c:v>0.10015</c:v>
                </c:pt>
                <c:pt idx="7532">
                  <c:v>0.10022</c:v>
                </c:pt>
                <c:pt idx="7533">
                  <c:v>9.9959999999999993E-2</c:v>
                </c:pt>
                <c:pt idx="7534">
                  <c:v>0.10012</c:v>
                </c:pt>
                <c:pt idx="7535">
                  <c:v>9.9559999999999996E-2</c:v>
                </c:pt>
                <c:pt idx="7536">
                  <c:v>9.9729999999999999E-2</c:v>
                </c:pt>
                <c:pt idx="7537">
                  <c:v>9.9449999999999997E-2</c:v>
                </c:pt>
                <c:pt idx="7538">
                  <c:v>9.9669999999999995E-2</c:v>
                </c:pt>
                <c:pt idx="7539">
                  <c:v>9.937E-2</c:v>
                </c:pt>
                <c:pt idx="7540">
                  <c:v>9.9830000000000002E-2</c:v>
                </c:pt>
                <c:pt idx="7541">
                  <c:v>0.10017</c:v>
                </c:pt>
                <c:pt idx="7542">
                  <c:v>0.10018000000000001</c:v>
                </c:pt>
                <c:pt idx="7543">
                  <c:v>9.9709999999999993E-2</c:v>
                </c:pt>
                <c:pt idx="7544">
                  <c:v>9.9669999999999995E-2</c:v>
                </c:pt>
                <c:pt idx="7545">
                  <c:v>9.9629999999999996E-2</c:v>
                </c:pt>
                <c:pt idx="7546">
                  <c:v>9.98E-2</c:v>
                </c:pt>
                <c:pt idx="7547">
                  <c:v>0.10068000000000001</c:v>
                </c:pt>
                <c:pt idx="7548">
                  <c:v>9.9909999999999999E-2</c:v>
                </c:pt>
                <c:pt idx="7549">
                  <c:v>9.9699999999999997E-2</c:v>
                </c:pt>
                <c:pt idx="7550">
                  <c:v>9.9430000000000004E-2</c:v>
                </c:pt>
                <c:pt idx="7551">
                  <c:v>9.9820000000000006E-2</c:v>
                </c:pt>
                <c:pt idx="7552">
                  <c:v>9.9750000000000005E-2</c:v>
                </c:pt>
                <c:pt idx="7553">
                  <c:v>9.9769999999999998E-2</c:v>
                </c:pt>
                <c:pt idx="7554">
                  <c:v>0.10018000000000001</c:v>
                </c:pt>
                <c:pt idx="7555">
                  <c:v>0.10026</c:v>
                </c:pt>
                <c:pt idx="7556">
                  <c:v>0.10002999999999999</c:v>
                </c:pt>
                <c:pt idx="7557">
                  <c:v>9.9460000000000007E-2</c:v>
                </c:pt>
                <c:pt idx="7558">
                  <c:v>9.9570000000000006E-2</c:v>
                </c:pt>
                <c:pt idx="7559">
                  <c:v>0.10016</c:v>
                </c:pt>
                <c:pt idx="7560">
                  <c:v>0.1003</c:v>
                </c:pt>
                <c:pt idx="7561">
                  <c:v>0.10012</c:v>
                </c:pt>
                <c:pt idx="7562">
                  <c:v>9.9519999999999997E-2</c:v>
                </c:pt>
                <c:pt idx="7563">
                  <c:v>9.9970000000000003E-2</c:v>
                </c:pt>
                <c:pt idx="7564">
                  <c:v>9.9959999999999993E-2</c:v>
                </c:pt>
                <c:pt idx="7565">
                  <c:v>9.987E-2</c:v>
                </c:pt>
                <c:pt idx="7566">
                  <c:v>0.10052999999999999</c:v>
                </c:pt>
                <c:pt idx="7567">
                  <c:v>0.10042</c:v>
                </c:pt>
                <c:pt idx="7568">
                  <c:v>0.1004</c:v>
                </c:pt>
                <c:pt idx="7569">
                  <c:v>9.9989999999999996E-2</c:v>
                </c:pt>
                <c:pt idx="7570">
                  <c:v>9.9309999999999996E-2</c:v>
                </c:pt>
                <c:pt idx="7571">
                  <c:v>9.9820000000000006E-2</c:v>
                </c:pt>
                <c:pt idx="7572">
                  <c:v>0.10044</c:v>
                </c:pt>
                <c:pt idx="7573">
                  <c:v>0.10022</c:v>
                </c:pt>
                <c:pt idx="7574">
                  <c:v>0.10034999999999999</c:v>
                </c:pt>
                <c:pt idx="7575">
                  <c:v>9.9479999999999999E-2</c:v>
                </c:pt>
                <c:pt idx="7576">
                  <c:v>9.8909999999999998E-2</c:v>
                </c:pt>
                <c:pt idx="7577">
                  <c:v>9.9210000000000007E-2</c:v>
                </c:pt>
                <c:pt idx="7578">
                  <c:v>0.10031</c:v>
                </c:pt>
                <c:pt idx="7579">
                  <c:v>0.10113999999999999</c:v>
                </c:pt>
                <c:pt idx="7580">
                  <c:v>0.10034</c:v>
                </c:pt>
                <c:pt idx="7581">
                  <c:v>9.8900000000000002E-2</c:v>
                </c:pt>
                <c:pt idx="7582">
                  <c:v>9.9150000000000002E-2</c:v>
                </c:pt>
                <c:pt idx="7583">
                  <c:v>9.9959999999999993E-2</c:v>
                </c:pt>
                <c:pt idx="7584">
                  <c:v>0.10102999999999999</c:v>
                </c:pt>
                <c:pt idx="7585">
                  <c:v>0.10118000000000001</c:v>
                </c:pt>
                <c:pt idx="7586">
                  <c:v>0.10077999999999999</c:v>
                </c:pt>
                <c:pt idx="7587">
                  <c:v>9.9589999999999998E-2</c:v>
                </c:pt>
                <c:pt idx="7588">
                  <c:v>9.9519999999999997E-2</c:v>
                </c:pt>
                <c:pt idx="7589">
                  <c:v>0.10018000000000001</c:v>
                </c:pt>
                <c:pt idx="7590">
                  <c:v>0.10067</c:v>
                </c:pt>
                <c:pt idx="7591">
                  <c:v>0.1007</c:v>
                </c:pt>
                <c:pt idx="7592">
                  <c:v>0.10061</c:v>
                </c:pt>
                <c:pt idx="7593">
                  <c:v>0.10002999999999999</c:v>
                </c:pt>
                <c:pt idx="7594">
                  <c:v>9.9779999999999994E-2</c:v>
                </c:pt>
                <c:pt idx="7595">
                  <c:v>9.9510000000000001E-2</c:v>
                </c:pt>
                <c:pt idx="7596">
                  <c:v>0.10009</c:v>
                </c:pt>
                <c:pt idx="7597">
                  <c:v>0.10027</c:v>
                </c:pt>
                <c:pt idx="7598">
                  <c:v>9.9940000000000001E-2</c:v>
                </c:pt>
                <c:pt idx="7599">
                  <c:v>0.10025000000000001</c:v>
                </c:pt>
                <c:pt idx="7600">
                  <c:v>0.1004</c:v>
                </c:pt>
                <c:pt idx="7601">
                  <c:v>9.9809999999999996E-2</c:v>
                </c:pt>
                <c:pt idx="7602">
                  <c:v>0.10002999999999999</c:v>
                </c:pt>
                <c:pt idx="7603">
                  <c:v>9.9930000000000005E-2</c:v>
                </c:pt>
                <c:pt idx="7604">
                  <c:v>0.10008</c:v>
                </c:pt>
                <c:pt idx="7605">
                  <c:v>0.10038</c:v>
                </c:pt>
                <c:pt idx="7606">
                  <c:v>0.10075000000000001</c:v>
                </c:pt>
                <c:pt idx="7607">
                  <c:v>0.10017</c:v>
                </c:pt>
                <c:pt idx="7608">
                  <c:v>9.9930000000000005E-2</c:v>
                </c:pt>
                <c:pt idx="7609">
                  <c:v>9.9629999999999996E-2</c:v>
                </c:pt>
                <c:pt idx="7610">
                  <c:v>0.10014000000000001</c:v>
                </c:pt>
                <c:pt idx="7611">
                  <c:v>9.9919999999999995E-2</c:v>
                </c:pt>
                <c:pt idx="7612">
                  <c:v>9.9709999999999993E-2</c:v>
                </c:pt>
                <c:pt idx="7613">
                  <c:v>0.10005</c:v>
                </c:pt>
                <c:pt idx="7614">
                  <c:v>0.10047</c:v>
                </c:pt>
                <c:pt idx="7615">
                  <c:v>0.10034999999999999</c:v>
                </c:pt>
                <c:pt idx="7616">
                  <c:v>0.10059</c:v>
                </c:pt>
                <c:pt idx="7617">
                  <c:v>0.10009</c:v>
                </c:pt>
                <c:pt idx="7618">
                  <c:v>9.9970000000000003E-2</c:v>
                </c:pt>
                <c:pt idx="7619">
                  <c:v>9.9610000000000004E-2</c:v>
                </c:pt>
                <c:pt idx="7620">
                  <c:v>9.937E-2</c:v>
                </c:pt>
                <c:pt idx="7621">
                  <c:v>9.9989999999999996E-2</c:v>
                </c:pt>
                <c:pt idx="7622">
                  <c:v>9.9729999999999999E-2</c:v>
                </c:pt>
                <c:pt idx="7623">
                  <c:v>0.10002999999999999</c:v>
                </c:pt>
                <c:pt idx="7624">
                  <c:v>0.1011</c:v>
                </c:pt>
                <c:pt idx="7625">
                  <c:v>0.10079</c:v>
                </c:pt>
                <c:pt idx="7626">
                  <c:v>9.9970000000000003E-2</c:v>
                </c:pt>
                <c:pt idx="7627">
                  <c:v>9.9570000000000006E-2</c:v>
                </c:pt>
                <c:pt idx="7628">
                  <c:v>9.9169999999999994E-2</c:v>
                </c:pt>
                <c:pt idx="7629">
                  <c:v>9.9970000000000003E-2</c:v>
                </c:pt>
                <c:pt idx="7630">
                  <c:v>0.10076</c:v>
                </c:pt>
                <c:pt idx="7631">
                  <c:v>0.10125000000000001</c:v>
                </c:pt>
                <c:pt idx="7632">
                  <c:v>0.10068000000000001</c:v>
                </c:pt>
                <c:pt idx="7633">
                  <c:v>9.9239999999999995E-2</c:v>
                </c:pt>
                <c:pt idx="7634">
                  <c:v>9.8900000000000002E-2</c:v>
                </c:pt>
                <c:pt idx="7635">
                  <c:v>9.9330000000000002E-2</c:v>
                </c:pt>
                <c:pt idx="7636">
                  <c:v>0.10012</c:v>
                </c:pt>
                <c:pt idx="7637">
                  <c:v>0.10125000000000001</c:v>
                </c:pt>
                <c:pt idx="7638">
                  <c:v>0.10067</c:v>
                </c:pt>
                <c:pt idx="7639">
                  <c:v>0.10019</c:v>
                </c:pt>
                <c:pt idx="7640">
                  <c:v>9.9349999999999994E-2</c:v>
                </c:pt>
                <c:pt idx="7641">
                  <c:v>9.8960000000000006E-2</c:v>
                </c:pt>
                <c:pt idx="7642">
                  <c:v>9.9409999999999998E-2</c:v>
                </c:pt>
                <c:pt idx="7643">
                  <c:v>9.9949999999999997E-2</c:v>
                </c:pt>
                <c:pt idx="7644">
                  <c:v>0.10049</c:v>
                </c:pt>
                <c:pt idx="7645">
                  <c:v>0.10054</c:v>
                </c:pt>
                <c:pt idx="7646">
                  <c:v>0.1003</c:v>
                </c:pt>
                <c:pt idx="7647">
                  <c:v>9.9729999999999999E-2</c:v>
                </c:pt>
                <c:pt idx="7648">
                  <c:v>9.9290000000000003E-2</c:v>
                </c:pt>
                <c:pt idx="7649">
                  <c:v>9.9529999999999993E-2</c:v>
                </c:pt>
                <c:pt idx="7650">
                  <c:v>0.10059</c:v>
                </c:pt>
                <c:pt idx="7651">
                  <c:v>0.10048</c:v>
                </c:pt>
                <c:pt idx="7652">
                  <c:v>0.10027</c:v>
                </c:pt>
                <c:pt idx="7653">
                  <c:v>9.9909999999999999E-2</c:v>
                </c:pt>
                <c:pt idx="7654">
                  <c:v>9.9180000000000004E-2</c:v>
                </c:pt>
                <c:pt idx="7655">
                  <c:v>9.9449999999999997E-2</c:v>
                </c:pt>
                <c:pt idx="7656">
                  <c:v>0.10008</c:v>
                </c:pt>
                <c:pt idx="7657">
                  <c:v>0.10055</c:v>
                </c:pt>
                <c:pt idx="7658">
                  <c:v>0.10092</c:v>
                </c:pt>
                <c:pt idx="7659">
                  <c:v>0.10009999999999999</c:v>
                </c:pt>
                <c:pt idx="7660">
                  <c:v>9.9699999999999997E-2</c:v>
                </c:pt>
                <c:pt idx="7661">
                  <c:v>9.9309999999999996E-2</c:v>
                </c:pt>
                <c:pt idx="7662">
                  <c:v>9.9659999999999999E-2</c:v>
                </c:pt>
                <c:pt idx="7663">
                  <c:v>0.10008</c:v>
                </c:pt>
                <c:pt idx="7664">
                  <c:v>0.10049</c:v>
                </c:pt>
                <c:pt idx="7665">
                  <c:v>0.10055</c:v>
                </c:pt>
                <c:pt idx="7666">
                  <c:v>9.9989999999999996E-2</c:v>
                </c:pt>
                <c:pt idx="7667">
                  <c:v>9.962E-2</c:v>
                </c:pt>
                <c:pt idx="7668">
                  <c:v>9.9890000000000007E-2</c:v>
                </c:pt>
                <c:pt idx="7669">
                  <c:v>9.9729999999999999E-2</c:v>
                </c:pt>
                <c:pt idx="7670">
                  <c:v>9.9940000000000001E-2</c:v>
                </c:pt>
                <c:pt idx="7671">
                  <c:v>0.10056</c:v>
                </c:pt>
                <c:pt idx="7672">
                  <c:v>0.10058</c:v>
                </c:pt>
                <c:pt idx="7673">
                  <c:v>0.10036</c:v>
                </c:pt>
                <c:pt idx="7674">
                  <c:v>9.9629999999999996E-2</c:v>
                </c:pt>
                <c:pt idx="7675">
                  <c:v>9.9290000000000003E-2</c:v>
                </c:pt>
                <c:pt idx="7676">
                  <c:v>9.9540000000000003E-2</c:v>
                </c:pt>
                <c:pt idx="7677">
                  <c:v>0.10018000000000001</c:v>
                </c:pt>
                <c:pt idx="7678">
                  <c:v>0.10113999999999999</c:v>
                </c:pt>
                <c:pt idx="7679">
                  <c:v>0.10088999999999999</c:v>
                </c:pt>
                <c:pt idx="7680">
                  <c:v>0.10009999999999999</c:v>
                </c:pt>
                <c:pt idx="7681">
                  <c:v>9.9110000000000004E-2</c:v>
                </c:pt>
                <c:pt idx="7682">
                  <c:v>9.937E-2</c:v>
                </c:pt>
                <c:pt idx="7683">
                  <c:v>9.987E-2</c:v>
                </c:pt>
                <c:pt idx="7684">
                  <c:v>0.10020999999999999</c:v>
                </c:pt>
                <c:pt idx="7685">
                  <c:v>0.10056</c:v>
                </c:pt>
                <c:pt idx="7686">
                  <c:v>0.10013</c:v>
                </c:pt>
                <c:pt idx="7687">
                  <c:v>9.9949999999999997E-2</c:v>
                </c:pt>
                <c:pt idx="7688">
                  <c:v>9.9570000000000006E-2</c:v>
                </c:pt>
                <c:pt idx="7689">
                  <c:v>0.1</c:v>
                </c:pt>
                <c:pt idx="7690">
                  <c:v>9.9930000000000005E-2</c:v>
                </c:pt>
                <c:pt idx="7691">
                  <c:v>0.10005</c:v>
                </c:pt>
                <c:pt idx="7692">
                  <c:v>9.9699999999999997E-2</c:v>
                </c:pt>
                <c:pt idx="7693">
                  <c:v>9.9379999999999996E-2</c:v>
                </c:pt>
                <c:pt idx="7694">
                  <c:v>9.9940000000000001E-2</c:v>
                </c:pt>
                <c:pt idx="7695">
                  <c:v>0.1002</c:v>
                </c:pt>
                <c:pt idx="7696">
                  <c:v>0.10017</c:v>
                </c:pt>
                <c:pt idx="7697">
                  <c:v>0.10009</c:v>
                </c:pt>
                <c:pt idx="7698">
                  <c:v>9.9629999999999996E-2</c:v>
                </c:pt>
                <c:pt idx="7699">
                  <c:v>9.9440000000000001E-2</c:v>
                </c:pt>
                <c:pt idx="7700">
                  <c:v>9.9890000000000007E-2</c:v>
                </c:pt>
                <c:pt idx="7701">
                  <c:v>0.10002</c:v>
                </c:pt>
                <c:pt idx="7702">
                  <c:v>0.1002</c:v>
                </c:pt>
                <c:pt idx="7703">
                  <c:v>0.10016</c:v>
                </c:pt>
                <c:pt idx="7704">
                  <c:v>9.9570000000000006E-2</c:v>
                </c:pt>
                <c:pt idx="7705">
                  <c:v>9.9210000000000007E-2</c:v>
                </c:pt>
                <c:pt idx="7706">
                  <c:v>9.9269999999999997E-2</c:v>
                </c:pt>
                <c:pt idx="7707">
                  <c:v>0.10001</c:v>
                </c:pt>
                <c:pt idx="7708">
                  <c:v>9.9940000000000001E-2</c:v>
                </c:pt>
                <c:pt idx="7709">
                  <c:v>9.9959999999999993E-2</c:v>
                </c:pt>
                <c:pt idx="7710">
                  <c:v>9.9820000000000006E-2</c:v>
                </c:pt>
                <c:pt idx="7711">
                  <c:v>0.10004</c:v>
                </c:pt>
                <c:pt idx="7712">
                  <c:v>9.9959999999999993E-2</c:v>
                </c:pt>
                <c:pt idx="7713">
                  <c:v>9.9709999999999993E-2</c:v>
                </c:pt>
                <c:pt idx="7714">
                  <c:v>9.987E-2</c:v>
                </c:pt>
                <c:pt idx="7715">
                  <c:v>9.9930000000000005E-2</c:v>
                </c:pt>
                <c:pt idx="7716">
                  <c:v>0.10023</c:v>
                </c:pt>
                <c:pt idx="7717">
                  <c:v>9.9900000000000003E-2</c:v>
                </c:pt>
                <c:pt idx="7718">
                  <c:v>9.9830000000000002E-2</c:v>
                </c:pt>
                <c:pt idx="7719">
                  <c:v>9.9849999999999994E-2</c:v>
                </c:pt>
                <c:pt idx="7720">
                  <c:v>9.9659999999999999E-2</c:v>
                </c:pt>
                <c:pt idx="7721">
                  <c:v>9.9570000000000006E-2</c:v>
                </c:pt>
                <c:pt idx="7722">
                  <c:v>9.9970000000000003E-2</c:v>
                </c:pt>
                <c:pt idx="7723">
                  <c:v>0.10045</c:v>
                </c:pt>
                <c:pt idx="7724">
                  <c:v>0.10024</c:v>
                </c:pt>
                <c:pt idx="7725">
                  <c:v>0.1</c:v>
                </c:pt>
                <c:pt idx="7726">
                  <c:v>9.955E-2</c:v>
                </c:pt>
                <c:pt idx="7727">
                  <c:v>9.9580000000000002E-2</c:v>
                </c:pt>
                <c:pt idx="7728">
                  <c:v>9.9919999999999995E-2</c:v>
                </c:pt>
                <c:pt idx="7729">
                  <c:v>0.10001</c:v>
                </c:pt>
                <c:pt idx="7730">
                  <c:v>9.9830000000000002E-2</c:v>
                </c:pt>
                <c:pt idx="7731">
                  <c:v>9.9739999999999995E-2</c:v>
                </c:pt>
                <c:pt idx="7732">
                  <c:v>9.9919999999999995E-2</c:v>
                </c:pt>
                <c:pt idx="7733">
                  <c:v>0.1004</c:v>
                </c:pt>
                <c:pt idx="7734">
                  <c:v>0.10056</c:v>
                </c:pt>
                <c:pt idx="7735">
                  <c:v>0.10013</c:v>
                </c:pt>
                <c:pt idx="7736">
                  <c:v>9.9360000000000004E-2</c:v>
                </c:pt>
                <c:pt idx="7737">
                  <c:v>9.962E-2</c:v>
                </c:pt>
                <c:pt idx="7738">
                  <c:v>0.10034999999999999</c:v>
                </c:pt>
                <c:pt idx="7739">
                  <c:v>0.10018000000000001</c:v>
                </c:pt>
                <c:pt idx="7740">
                  <c:v>9.9760000000000001E-2</c:v>
                </c:pt>
                <c:pt idx="7741">
                  <c:v>9.9349999999999994E-2</c:v>
                </c:pt>
                <c:pt idx="7742">
                  <c:v>9.9180000000000004E-2</c:v>
                </c:pt>
                <c:pt idx="7743">
                  <c:v>9.9349999999999994E-2</c:v>
                </c:pt>
                <c:pt idx="7744">
                  <c:v>9.9900000000000003E-2</c:v>
                </c:pt>
                <c:pt idx="7745">
                  <c:v>0.10056</c:v>
                </c:pt>
                <c:pt idx="7746">
                  <c:v>0.10014000000000001</c:v>
                </c:pt>
                <c:pt idx="7747">
                  <c:v>9.9989999999999996E-2</c:v>
                </c:pt>
                <c:pt idx="7748">
                  <c:v>0.10001</c:v>
                </c:pt>
                <c:pt idx="7749">
                  <c:v>9.9930000000000005E-2</c:v>
                </c:pt>
                <c:pt idx="7750">
                  <c:v>0.10025000000000001</c:v>
                </c:pt>
                <c:pt idx="7751">
                  <c:v>9.9750000000000005E-2</c:v>
                </c:pt>
                <c:pt idx="7752">
                  <c:v>9.9959999999999993E-2</c:v>
                </c:pt>
                <c:pt idx="7753">
                  <c:v>0.10057000000000001</c:v>
                </c:pt>
                <c:pt idx="7754">
                  <c:v>0.10068000000000001</c:v>
                </c:pt>
                <c:pt idx="7755">
                  <c:v>0.10009999999999999</c:v>
                </c:pt>
                <c:pt idx="7756">
                  <c:v>9.9599999999999994E-2</c:v>
                </c:pt>
                <c:pt idx="7757">
                  <c:v>9.9589999999999998E-2</c:v>
                </c:pt>
                <c:pt idx="7758">
                  <c:v>0.10002999999999999</c:v>
                </c:pt>
                <c:pt idx="7759">
                  <c:v>0.10058</c:v>
                </c:pt>
                <c:pt idx="7760">
                  <c:v>0.10048</c:v>
                </c:pt>
                <c:pt idx="7761">
                  <c:v>0.10002</c:v>
                </c:pt>
                <c:pt idx="7762">
                  <c:v>9.9809999999999996E-2</c:v>
                </c:pt>
                <c:pt idx="7763">
                  <c:v>9.9680000000000005E-2</c:v>
                </c:pt>
                <c:pt idx="7764">
                  <c:v>9.9970000000000003E-2</c:v>
                </c:pt>
                <c:pt idx="7765">
                  <c:v>9.9919999999999995E-2</c:v>
                </c:pt>
                <c:pt idx="7766">
                  <c:v>9.9760000000000001E-2</c:v>
                </c:pt>
                <c:pt idx="7767">
                  <c:v>9.9570000000000006E-2</c:v>
                </c:pt>
                <c:pt idx="7768">
                  <c:v>0.10029</c:v>
                </c:pt>
                <c:pt idx="7769">
                  <c:v>0.10054</c:v>
                </c:pt>
                <c:pt idx="7770">
                  <c:v>0.1002</c:v>
                </c:pt>
                <c:pt idx="7771">
                  <c:v>9.9680000000000005E-2</c:v>
                </c:pt>
                <c:pt idx="7772">
                  <c:v>9.9470000000000003E-2</c:v>
                </c:pt>
                <c:pt idx="7773">
                  <c:v>0.1</c:v>
                </c:pt>
                <c:pt idx="7774">
                  <c:v>0.10052</c:v>
                </c:pt>
                <c:pt idx="7775">
                  <c:v>0.10059</c:v>
                </c:pt>
                <c:pt idx="7776">
                  <c:v>0.10013</c:v>
                </c:pt>
                <c:pt idx="7777">
                  <c:v>0.10001</c:v>
                </c:pt>
                <c:pt idx="7778">
                  <c:v>9.9690000000000001E-2</c:v>
                </c:pt>
                <c:pt idx="7779">
                  <c:v>9.9860000000000004E-2</c:v>
                </c:pt>
                <c:pt idx="7780">
                  <c:v>0.10017</c:v>
                </c:pt>
                <c:pt idx="7781">
                  <c:v>0.10027999999999999</c:v>
                </c:pt>
                <c:pt idx="7782">
                  <c:v>0.10009999999999999</c:v>
                </c:pt>
                <c:pt idx="7783">
                  <c:v>9.9650000000000002E-2</c:v>
                </c:pt>
                <c:pt idx="7784">
                  <c:v>9.98E-2</c:v>
                </c:pt>
                <c:pt idx="7785">
                  <c:v>9.9849999999999994E-2</c:v>
                </c:pt>
                <c:pt idx="7786">
                  <c:v>0.10002999999999999</c:v>
                </c:pt>
                <c:pt idx="7787">
                  <c:v>9.9879999999999997E-2</c:v>
                </c:pt>
                <c:pt idx="7788">
                  <c:v>9.9979999999999999E-2</c:v>
                </c:pt>
                <c:pt idx="7789">
                  <c:v>0.10036</c:v>
                </c:pt>
                <c:pt idx="7790">
                  <c:v>0.10034999999999999</c:v>
                </c:pt>
                <c:pt idx="7791">
                  <c:v>0.10009999999999999</c:v>
                </c:pt>
                <c:pt idx="7792">
                  <c:v>9.9529999999999993E-2</c:v>
                </c:pt>
                <c:pt idx="7793">
                  <c:v>9.9809999999999996E-2</c:v>
                </c:pt>
                <c:pt idx="7794">
                  <c:v>0.10004</c:v>
                </c:pt>
                <c:pt idx="7795">
                  <c:v>0.10007000000000001</c:v>
                </c:pt>
                <c:pt idx="7796">
                  <c:v>0.10009</c:v>
                </c:pt>
                <c:pt idx="7797">
                  <c:v>0.10013</c:v>
                </c:pt>
                <c:pt idx="7798">
                  <c:v>9.9860000000000004E-2</c:v>
                </c:pt>
                <c:pt idx="7799">
                  <c:v>9.955E-2</c:v>
                </c:pt>
                <c:pt idx="7800">
                  <c:v>9.9629999999999996E-2</c:v>
                </c:pt>
                <c:pt idx="7801">
                  <c:v>9.9970000000000003E-2</c:v>
                </c:pt>
                <c:pt idx="7802">
                  <c:v>0.10023</c:v>
                </c:pt>
                <c:pt idx="7803">
                  <c:v>0.10017</c:v>
                </c:pt>
                <c:pt idx="7804">
                  <c:v>9.9720000000000003E-2</c:v>
                </c:pt>
                <c:pt idx="7805">
                  <c:v>9.9409999999999998E-2</c:v>
                </c:pt>
                <c:pt idx="7806">
                  <c:v>9.9229999999999999E-2</c:v>
                </c:pt>
                <c:pt idx="7807">
                  <c:v>0.1002</c:v>
                </c:pt>
                <c:pt idx="7808">
                  <c:v>0.10024</c:v>
                </c:pt>
                <c:pt idx="7809">
                  <c:v>0.10023</c:v>
                </c:pt>
                <c:pt idx="7810">
                  <c:v>9.9599999999999994E-2</c:v>
                </c:pt>
                <c:pt idx="7811">
                  <c:v>9.9409999999999998E-2</c:v>
                </c:pt>
                <c:pt idx="7812">
                  <c:v>9.9589999999999998E-2</c:v>
                </c:pt>
                <c:pt idx="7813">
                  <c:v>0.10023</c:v>
                </c:pt>
                <c:pt idx="7814">
                  <c:v>0.1003</c:v>
                </c:pt>
                <c:pt idx="7815">
                  <c:v>0.10011</c:v>
                </c:pt>
                <c:pt idx="7816">
                  <c:v>0.10004</c:v>
                </c:pt>
                <c:pt idx="7817">
                  <c:v>0.10029</c:v>
                </c:pt>
                <c:pt idx="7818">
                  <c:v>0.10043000000000001</c:v>
                </c:pt>
                <c:pt idx="7819">
                  <c:v>0.1</c:v>
                </c:pt>
                <c:pt idx="7820">
                  <c:v>9.9400000000000002E-2</c:v>
                </c:pt>
                <c:pt idx="7821">
                  <c:v>0.10007000000000001</c:v>
                </c:pt>
                <c:pt idx="7822">
                  <c:v>0.10029</c:v>
                </c:pt>
                <c:pt idx="7823">
                  <c:v>0.10024</c:v>
                </c:pt>
                <c:pt idx="7824">
                  <c:v>0.10051</c:v>
                </c:pt>
                <c:pt idx="7825">
                  <c:v>0.10036</c:v>
                </c:pt>
                <c:pt idx="7826">
                  <c:v>9.9900000000000003E-2</c:v>
                </c:pt>
                <c:pt idx="7827">
                  <c:v>9.9720000000000003E-2</c:v>
                </c:pt>
                <c:pt idx="7828">
                  <c:v>9.9860000000000004E-2</c:v>
                </c:pt>
                <c:pt idx="7829">
                  <c:v>9.9890000000000007E-2</c:v>
                </c:pt>
                <c:pt idx="7830">
                  <c:v>0.10007000000000001</c:v>
                </c:pt>
                <c:pt idx="7831">
                  <c:v>9.9989999999999996E-2</c:v>
                </c:pt>
                <c:pt idx="7832">
                  <c:v>0.10027</c:v>
                </c:pt>
                <c:pt idx="7833">
                  <c:v>9.9839999999999998E-2</c:v>
                </c:pt>
                <c:pt idx="7834">
                  <c:v>9.9680000000000005E-2</c:v>
                </c:pt>
                <c:pt idx="7835">
                  <c:v>0.1</c:v>
                </c:pt>
                <c:pt idx="7836">
                  <c:v>9.9890000000000007E-2</c:v>
                </c:pt>
                <c:pt idx="7837">
                  <c:v>9.9839999999999998E-2</c:v>
                </c:pt>
                <c:pt idx="7838">
                  <c:v>0.10024</c:v>
                </c:pt>
                <c:pt idx="7839">
                  <c:v>0.10075000000000001</c:v>
                </c:pt>
                <c:pt idx="7840">
                  <c:v>0.10045999999999999</c:v>
                </c:pt>
                <c:pt idx="7841">
                  <c:v>9.98E-2</c:v>
                </c:pt>
                <c:pt idx="7842">
                  <c:v>9.9559999999999996E-2</c:v>
                </c:pt>
                <c:pt idx="7843">
                  <c:v>9.9510000000000001E-2</c:v>
                </c:pt>
                <c:pt idx="7844">
                  <c:v>9.9949999999999997E-2</c:v>
                </c:pt>
                <c:pt idx="7845">
                  <c:v>0.10023</c:v>
                </c:pt>
                <c:pt idx="7846">
                  <c:v>0.1002</c:v>
                </c:pt>
                <c:pt idx="7847">
                  <c:v>9.9739999999999995E-2</c:v>
                </c:pt>
                <c:pt idx="7848">
                  <c:v>9.9390000000000006E-2</c:v>
                </c:pt>
                <c:pt idx="7849">
                  <c:v>0.10017</c:v>
                </c:pt>
                <c:pt idx="7850">
                  <c:v>0.10041</c:v>
                </c:pt>
                <c:pt idx="7851">
                  <c:v>0.10088</c:v>
                </c:pt>
                <c:pt idx="7852">
                  <c:v>0.10050000000000001</c:v>
                </c:pt>
                <c:pt idx="7853">
                  <c:v>9.9830000000000002E-2</c:v>
                </c:pt>
                <c:pt idx="7854">
                  <c:v>9.9519999999999997E-2</c:v>
                </c:pt>
                <c:pt idx="7855">
                  <c:v>9.9919999999999995E-2</c:v>
                </c:pt>
                <c:pt idx="7856">
                  <c:v>0.10038</c:v>
                </c:pt>
                <c:pt idx="7857">
                  <c:v>0.10025000000000001</c:v>
                </c:pt>
                <c:pt idx="7858">
                  <c:v>9.9930000000000005E-2</c:v>
                </c:pt>
                <c:pt idx="7859">
                  <c:v>9.9659999999999999E-2</c:v>
                </c:pt>
                <c:pt idx="7860">
                  <c:v>0.10009</c:v>
                </c:pt>
                <c:pt idx="7861">
                  <c:v>0.10086000000000001</c:v>
                </c:pt>
                <c:pt idx="7862">
                  <c:v>0.10072</c:v>
                </c:pt>
                <c:pt idx="7863">
                  <c:v>9.9570000000000006E-2</c:v>
                </c:pt>
                <c:pt idx="7864">
                  <c:v>9.887E-2</c:v>
                </c:pt>
                <c:pt idx="7865">
                  <c:v>9.9589999999999998E-2</c:v>
                </c:pt>
                <c:pt idx="7866">
                  <c:v>0.10062</c:v>
                </c:pt>
                <c:pt idx="7867">
                  <c:v>0.10138</c:v>
                </c:pt>
                <c:pt idx="7868">
                  <c:v>0.10047</c:v>
                </c:pt>
                <c:pt idx="7869">
                  <c:v>9.9900000000000003E-2</c:v>
                </c:pt>
                <c:pt idx="7870">
                  <c:v>9.9239999999999995E-2</c:v>
                </c:pt>
                <c:pt idx="7871">
                  <c:v>9.9669999999999995E-2</c:v>
                </c:pt>
                <c:pt idx="7872">
                  <c:v>0.10023</c:v>
                </c:pt>
                <c:pt idx="7873">
                  <c:v>0.10038</c:v>
                </c:pt>
                <c:pt idx="7874">
                  <c:v>0.10047</c:v>
                </c:pt>
                <c:pt idx="7875">
                  <c:v>0.10026</c:v>
                </c:pt>
                <c:pt idx="7876">
                  <c:v>0.10008</c:v>
                </c:pt>
                <c:pt idx="7877">
                  <c:v>0.10072</c:v>
                </c:pt>
                <c:pt idx="7878">
                  <c:v>0.10034999999999999</c:v>
                </c:pt>
                <c:pt idx="7879">
                  <c:v>9.9820000000000006E-2</c:v>
                </c:pt>
                <c:pt idx="7880">
                  <c:v>9.962E-2</c:v>
                </c:pt>
                <c:pt idx="7881">
                  <c:v>9.9709999999999993E-2</c:v>
                </c:pt>
                <c:pt idx="7882">
                  <c:v>0.10027</c:v>
                </c:pt>
                <c:pt idx="7883">
                  <c:v>0.10086000000000001</c:v>
                </c:pt>
                <c:pt idx="7884">
                  <c:v>0.10016</c:v>
                </c:pt>
                <c:pt idx="7885">
                  <c:v>9.9820000000000006E-2</c:v>
                </c:pt>
                <c:pt idx="7886">
                  <c:v>9.9659999999999999E-2</c:v>
                </c:pt>
                <c:pt idx="7887">
                  <c:v>9.9830000000000002E-2</c:v>
                </c:pt>
                <c:pt idx="7888">
                  <c:v>0.1002</c:v>
                </c:pt>
                <c:pt idx="7889">
                  <c:v>0.10057000000000001</c:v>
                </c:pt>
                <c:pt idx="7890">
                  <c:v>0.10034999999999999</c:v>
                </c:pt>
                <c:pt idx="7891">
                  <c:v>9.9979999999999999E-2</c:v>
                </c:pt>
                <c:pt idx="7892">
                  <c:v>9.9500000000000005E-2</c:v>
                </c:pt>
                <c:pt idx="7893">
                  <c:v>9.9470000000000003E-2</c:v>
                </c:pt>
                <c:pt idx="7894">
                  <c:v>0.10037</c:v>
                </c:pt>
                <c:pt idx="7895">
                  <c:v>0.10063</c:v>
                </c:pt>
                <c:pt idx="7896">
                  <c:v>9.9879999999999997E-2</c:v>
                </c:pt>
                <c:pt idx="7897">
                  <c:v>9.9640000000000006E-2</c:v>
                </c:pt>
                <c:pt idx="7898">
                  <c:v>9.9589999999999998E-2</c:v>
                </c:pt>
                <c:pt idx="7899">
                  <c:v>0.10002999999999999</c:v>
                </c:pt>
                <c:pt idx="7900">
                  <c:v>9.9900000000000003E-2</c:v>
                </c:pt>
                <c:pt idx="7901">
                  <c:v>0.10006</c:v>
                </c:pt>
                <c:pt idx="7902">
                  <c:v>0.10045999999999999</c:v>
                </c:pt>
                <c:pt idx="7903">
                  <c:v>0.10049</c:v>
                </c:pt>
                <c:pt idx="7904">
                  <c:v>9.9720000000000003E-2</c:v>
                </c:pt>
                <c:pt idx="7905">
                  <c:v>9.9500000000000005E-2</c:v>
                </c:pt>
                <c:pt idx="7906">
                  <c:v>0.10020999999999999</c:v>
                </c:pt>
                <c:pt idx="7907">
                  <c:v>0.10073</c:v>
                </c:pt>
                <c:pt idx="7908">
                  <c:v>0.10081</c:v>
                </c:pt>
                <c:pt idx="7909">
                  <c:v>0.10022</c:v>
                </c:pt>
                <c:pt idx="7910">
                  <c:v>9.9909999999999999E-2</c:v>
                </c:pt>
                <c:pt idx="7911">
                  <c:v>0.10009999999999999</c:v>
                </c:pt>
                <c:pt idx="7912">
                  <c:v>0.10044</c:v>
                </c:pt>
                <c:pt idx="7913">
                  <c:v>0.10059</c:v>
                </c:pt>
                <c:pt idx="7914">
                  <c:v>0.10097</c:v>
                </c:pt>
                <c:pt idx="7915">
                  <c:v>0.10011</c:v>
                </c:pt>
                <c:pt idx="7916">
                  <c:v>0.10001</c:v>
                </c:pt>
                <c:pt idx="7917">
                  <c:v>0.10002</c:v>
                </c:pt>
                <c:pt idx="7918">
                  <c:v>0.10032000000000001</c:v>
                </c:pt>
                <c:pt idx="7919">
                  <c:v>0.10048</c:v>
                </c:pt>
                <c:pt idx="7920">
                  <c:v>0.10049</c:v>
                </c:pt>
                <c:pt idx="7921">
                  <c:v>0.10006</c:v>
                </c:pt>
                <c:pt idx="7922">
                  <c:v>0.10009999999999999</c:v>
                </c:pt>
                <c:pt idx="7923">
                  <c:v>0.10059</c:v>
                </c:pt>
                <c:pt idx="7924">
                  <c:v>0.10068000000000001</c:v>
                </c:pt>
                <c:pt idx="7925">
                  <c:v>0.10077</c:v>
                </c:pt>
                <c:pt idx="7926">
                  <c:v>9.98E-2</c:v>
                </c:pt>
                <c:pt idx="7927">
                  <c:v>9.9570000000000006E-2</c:v>
                </c:pt>
                <c:pt idx="7928">
                  <c:v>9.9669999999999995E-2</c:v>
                </c:pt>
                <c:pt idx="7929">
                  <c:v>0.10009999999999999</c:v>
                </c:pt>
                <c:pt idx="7930">
                  <c:v>0.10058</c:v>
                </c:pt>
                <c:pt idx="7931">
                  <c:v>0.10018000000000001</c:v>
                </c:pt>
                <c:pt idx="7932">
                  <c:v>9.9919999999999995E-2</c:v>
                </c:pt>
                <c:pt idx="7933">
                  <c:v>9.9909999999999999E-2</c:v>
                </c:pt>
                <c:pt idx="7934">
                  <c:v>9.9909999999999999E-2</c:v>
                </c:pt>
                <c:pt idx="7935">
                  <c:v>0.10001</c:v>
                </c:pt>
                <c:pt idx="7936">
                  <c:v>9.937E-2</c:v>
                </c:pt>
                <c:pt idx="7937">
                  <c:v>9.9839999999999998E-2</c:v>
                </c:pt>
                <c:pt idx="7938">
                  <c:v>0.10038999999999999</c:v>
                </c:pt>
                <c:pt idx="7939">
                  <c:v>0.10051</c:v>
                </c:pt>
                <c:pt idx="7940">
                  <c:v>9.9989999999999996E-2</c:v>
                </c:pt>
                <c:pt idx="7941">
                  <c:v>9.987E-2</c:v>
                </c:pt>
                <c:pt idx="7942">
                  <c:v>9.9830000000000002E-2</c:v>
                </c:pt>
                <c:pt idx="7943">
                  <c:v>0.10004</c:v>
                </c:pt>
                <c:pt idx="7944">
                  <c:v>0.10014000000000001</c:v>
                </c:pt>
                <c:pt idx="7945">
                  <c:v>0.10006</c:v>
                </c:pt>
                <c:pt idx="7946">
                  <c:v>0.10009999999999999</c:v>
                </c:pt>
                <c:pt idx="7947">
                  <c:v>9.9909999999999999E-2</c:v>
                </c:pt>
                <c:pt idx="7948">
                  <c:v>9.9909999999999999E-2</c:v>
                </c:pt>
                <c:pt idx="7949">
                  <c:v>9.9400000000000002E-2</c:v>
                </c:pt>
                <c:pt idx="7950">
                  <c:v>9.9959999999999993E-2</c:v>
                </c:pt>
                <c:pt idx="7951">
                  <c:v>0.10011</c:v>
                </c:pt>
                <c:pt idx="7952">
                  <c:v>0.10033</c:v>
                </c:pt>
                <c:pt idx="7953">
                  <c:v>0.10037</c:v>
                </c:pt>
                <c:pt idx="7954">
                  <c:v>9.9919999999999995E-2</c:v>
                </c:pt>
                <c:pt idx="7955">
                  <c:v>0.10018000000000001</c:v>
                </c:pt>
                <c:pt idx="7956">
                  <c:v>9.9900000000000003E-2</c:v>
                </c:pt>
                <c:pt idx="7957">
                  <c:v>9.9979999999999999E-2</c:v>
                </c:pt>
                <c:pt idx="7958">
                  <c:v>9.9339999999999998E-2</c:v>
                </c:pt>
                <c:pt idx="7959">
                  <c:v>9.9320000000000006E-2</c:v>
                </c:pt>
                <c:pt idx="7960">
                  <c:v>9.9409999999999998E-2</c:v>
                </c:pt>
                <c:pt idx="7961">
                  <c:v>9.9860000000000004E-2</c:v>
                </c:pt>
                <c:pt idx="7962">
                  <c:v>0.10054</c:v>
                </c:pt>
                <c:pt idx="7963">
                  <c:v>0.10008</c:v>
                </c:pt>
                <c:pt idx="7964">
                  <c:v>9.9650000000000002E-2</c:v>
                </c:pt>
                <c:pt idx="7965">
                  <c:v>9.9599999999999994E-2</c:v>
                </c:pt>
                <c:pt idx="7966">
                  <c:v>9.9760000000000001E-2</c:v>
                </c:pt>
                <c:pt idx="7967">
                  <c:v>9.9489999999999995E-2</c:v>
                </c:pt>
                <c:pt idx="7968">
                  <c:v>0.10024</c:v>
                </c:pt>
                <c:pt idx="7969">
                  <c:v>9.9940000000000001E-2</c:v>
                </c:pt>
                <c:pt idx="7970">
                  <c:v>9.9989999999999996E-2</c:v>
                </c:pt>
                <c:pt idx="7971">
                  <c:v>9.9839999999999998E-2</c:v>
                </c:pt>
                <c:pt idx="7972">
                  <c:v>0.10025000000000001</c:v>
                </c:pt>
                <c:pt idx="7973">
                  <c:v>0.10023</c:v>
                </c:pt>
                <c:pt idx="7974">
                  <c:v>9.9959999999999993E-2</c:v>
                </c:pt>
                <c:pt idx="7975">
                  <c:v>9.9900000000000003E-2</c:v>
                </c:pt>
                <c:pt idx="7976">
                  <c:v>0.10029</c:v>
                </c:pt>
                <c:pt idx="7977">
                  <c:v>0.10033</c:v>
                </c:pt>
                <c:pt idx="7978">
                  <c:v>0.10063999999999999</c:v>
                </c:pt>
                <c:pt idx="7979">
                  <c:v>9.9500000000000005E-2</c:v>
                </c:pt>
                <c:pt idx="7980">
                  <c:v>9.9510000000000001E-2</c:v>
                </c:pt>
                <c:pt idx="7981">
                  <c:v>9.9379999999999996E-2</c:v>
                </c:pt>
                <c:pt idx="7982">
                  <c:v>0.10014000000000001</c:v>
                </c:pt>
                <c:pt idx="7983">
                  <c:v>0.10019</c:v>
                </c:pt>
                <c:pt idx="7984">
                  <c:v>9.9930000000000005E-2</c:v>
                </c:pt>
                <c:pt idx="7985">
                  <c:v>9.9709999999999993E-2</c:v>
                </c:pt>
                <c:pt idx="7986">
                  <c:v>9.9760000000000001E-2</c:v>
                </c:pt>
                <c:pt idx="7987">
                  <c:v>9.9769999999999998E-2</c:v>
                </c:pt>
                <c:pt idx="7988">
                  <c:v>0.10005</c:v>
                </c:pt>
                <c:pt idx="7989">
                  <c:v>0.10004</c:v>
                </c:pt>
                <c:pt idx="7990">
                  <c:v>9.9610000000000004E-2</c:v>
                </c:pt>
                <c:pt idx="7991">
                  <c:v>9.9599999999999994E-2</c:v>
                </c:pt>
                <c:pt idx="7992">
                  <c:v>9.98E-2</c:v>
                </c:pt>
                <c:pt idx="7993">
                  <c:v>0.1002</c:v>
                </c:pt>
                <c:pt idx="7994">
                  <c:v>0.10011</c:v>
                </c:pt>
                <c:pt idx="7995">
                  <c:v>9.9709999999999993E-2</c:v>
                </c:pt>
                <c:pt idx="7996">
                  <c:v>9.9290000000000003E-2</c:v>
                </c:pt>
                <c:pt idx="7997">
                  <c:v>9.9659999999999999E-2</c:v>
                </c:pt>
                <c:pt idx="7998">
                  <c:v>9.9610000000000004E-2</c:v>
                </c:pt>
                <c:pt idx="7999">
                  <c:v>0.10015</c:v>
                </c:pt>
                <c:pt idx="8000">
                  <c:v>0.10015</c:v>
                </c:pt>
                <c:pt idx="8001">
                  <c:v>0.10009</c:v>
                </c:pt>
                <c:pt idx="8002">
                  <c:v>9.9629999999999996E-2</c:v>
                </c:pt>
                <c:pt idx="8003">
                  <c:v>9.9220000000000003E-2</c:v>
                </c:pt>
                <c:pt idx="8004">
                  <c:v>9.9229999999999999E-2</c:v>
                </c:pt>
                <c:pt idx="8005">
                  <c:v>9.9989999999999996E-2</c:v>
                </c:pt>
                <c:pt idx="8006">
                  <c:v>0.10070999999999999</c:v>
                </c:pt>
                <c:pt idx="8007">
                  <c:v>9.9909999999999999E-2</c:v>
                </c:pt>
                <c:pt idx="8008">
                  <c:v>9.9489999999999995E-2</c:v>
                </c:pt>
                <c:pt idx="8009">
                  <c:v>9.9269999999999997E-2</c:v>
                </c:pt>
                <c:pt idx="8010">
                  <c:v>9.955E-2</c:v>
                </c:pt>
                <c:pt idx="8011">
                  <c:v>0.10020999999999999</c:v>
                </c:pt>
                <c:pt idx="8012">
                  <c:v>0.10050000000000001</c:v>
                </c:pt>
                <c:pt idx="8013">
                  <c:v>0.10015</c:v>
                </c:pt>
                <c:pt idx="8014">
                  <c:v>9.9400000000000002E-2</c:v>
                </c:pt>
                <c:pt idx="8015">
                  <c:v>9.9210000000000007E-2</c:v>
                </c:pt>
                <c:pt idx="8016">
                  <c:v>9.987E-2</c:v>
                </c:pt>
                <c:pt idx="8017">
                  <c:v>0.10032000000000001</c:v>
                </c:pt>
                <c:pt idx="8018">
                  <c:v>0.10045999999999999</c:v>
                </c:pt>
                <c:pt idx="8019">
                  <c:v>0.10033</c:v>
                </c:pt>
                <c:pt idx="8020">
                  <c:v>9.98E-2</c:v>
                </c:pt>
                <c:pt idx="8021">
                  <c:v>9.9909999999999999E-2</c:v>
                </c:pt>
                <c:pt idx="8022">
                  <c:v>9.9680000000000005E-2</c:v>
                </c:pt>
                <c:pt idx="8023">
                  <c:v>9.9849999999999994E-2</c:v>
                </c:pt>
                <c:pt idx="8024">
                  <c:v>0.10027999999999999</c:v>
                </c:pt>
                <c:pt idx="8025">
                  <c:v>0.10022</c:v>
                </c:pt>
                <c:pt idx="8026">
                  <c:v>0.10011</c:v>
                </c:pt>
                <c:pt idx="8027">
                  <c:v>9.9629999999999996E-2</c:v>
                </c:pt>
                <c:pt idx="8028">
                  <c:v>9.9690000000000001E-2</c:v>
                </c:pt>
                <c:pt idx="8029">
                  <c:v>0.10008</c:v>
                </c:pt>
                <c:pt idx="8030">
                  <c:v>0.1004</c:v>
                </c:pt>
                <c:pt idx="8031">
                  <c:v>0.1003</c:v>
                </c:pt>
                <c:pt idx="8032">
                  <c:v>9.9860000000000004E-2</c:v>
                </c:pt>
                <c:pt idx="8033">
                  <c:v>9.9510000000000001E-2</c:v>
                </c:pt>
                <c:pt idx="8034">
                  <c:v>9.9599999999999994E-2</c:v>
                </c:pt>
                <c:pt idx="8035">
                  <c:v>9.9680000000000005E-2</c:v>
                </c:pt>
                <c:pt idx="8036">
                  <c:v>9.9779999999999994E-2</c:v>
                </c:pt>
                <c:pt idx="8037">
                  <c:v>0.10019</c:v>
                </c:pt>
                <c:pt idx="8038">
                  <c:v>0.10017</c:v>
                </c:pt>
                <c:pt idx="8039">
                  <c:v>9.987E-2</c:v>
                </c:pt>
                <c:pt idx="8040">
                  <c:v>9.9860000000000004E-2</c:v>
                </c:pt>
                <c:pt idx="8041">
                  <c:v>9.9860000000000004E-2</c:v>
                </c:pt>
                <c:pt idx="8042">
                  <c:v>0.10014000000000001</c:v>
                </c:pt>
                <c:pt idx="8043">
                  <c:v>0.10017</c:v>
                </c:pt>
                <c:pt idx="8044">
                  <c:v>9.9669999999999995E-2</c:v>
                </c:pt>
                <c:pt idx="8045">
                  <c:v>9.9330000000000002E-2</c:v>
                </c:pt>
                <c:pt idx="8046">
                  <c:v>9.955E-2</c:v>
                </c:pt>
                <c:pt idx="8047">
                  <c:v>0.10023</c:v>
                </c:pt>
                <c:pt idx="8048">
                  <c:v>0.10036</c:v>
                </c:pt>
                <c:pt idx="8049">
                  <c:v>0.10014000000000001</c:v>
                </c:pt>
                <c:pt idx="8050">
                  <c:v>9.9510000000000001E-2</c:v>
                </c:pt>
                <c:pt idx="8051">
                  <c:v>9.9949999999999997E-2</c:v>
                </c:pt>
                <c:pt idx="8052">
                  <c:v>0.10017</c:v>
                </c:pt>
                <c:pt idx="8053">
                  <c:v>0.10005</c:v>
                </c:pt>
                <c:pt idx="8054">
                  <c:v>0.10048</c:v>
                </c:pt>
                <c:pt idx="8055">
                  <c:v>9.9959999999999993E-2</c:v>
                </c:pt>
                <c:pt idx="8056">
                  <c:v>9.987E-2</c:v>
                </c:pt>
                <c:pt idx="8057">
                  <c:v>9.9879999999999997E-2</c:v>
                </c:pt>
                <c:pt idx="8058">
                  <c:v>0.10066</c:v>
                </c:pt>
                <c:pt idx="8059">
                  <c:v>0.10063999999999999</c:v>
                </c:pt>
                <c:pt idx="8060">
                  <c:v>0.10011</c:v>
                </c:pt>
                <c:pt idx="8061">
                  <c:v>0.10009999999999999</c:v>
                </c:pt>
                <c:pt idx="8062">
                  <c:v>9.9589999999999998E-2</c:v>
                </c:pt>
                <c:pt idx="8063">
                  <c:v>9.9610000000000004E-2</c:v>
                </c:pt>
                <c:pt idx="8064">
                  <c:v>9.9669999999999995E-2</c:v>
                </c:pt>
                <c:pt idx="8065">
                  <c:v>0.10088999999999999</c:v>
                </c:pt>
                <c:pt idx="8066">
                  <c:v>0.10058</c:v>
                </c:pt>
                <c:pt idx="8067">
                  <c:v>0.10047</c:v>
                </c:pt>
                <c:pt idx="8068">
                  <c:v>9.9940000000000001E-2</c:v>
                </c:pt>
                <c:pt idx="8069">
                  <c:v>9.9650000000000002E-2</c:v>
                </c:pt>
                <c:pt idx="8070">
                  <c:v>9.9470000000000003E-2</c:v>
                </c:pt>
                <c:pt idx="8071">
                  <c:v>9.9879999999999997E-2</c:v>
                </c:pt>
                <c:pt idx="8072">
                  <c:v>0.10036</c:v>
                </c:pt>
                <c:pt idx="8073">
                  <c:v>0.1003</c:v>
                </c:pt>
                <c:pt idx="8074">
                  <c:v>9.9650000000000002E-2</c:v>
                </c:pt>
                <c:pt idx="8075">
                  <c:v>9.9769999999999998E-2</c:v>
                </c:pt>
                <c:pt idx="8076">
                  <c:v>9.9750000000000005E-2</c:v>
                </c:pt>
                <c:pt idx="8077">
                  <c:v>0.10014000000000001</c:v>
                </c:pt>
                <c:pt idx="8078">
                  <c:v>0.10022</c:v>
                </c:pt>
                <c:pt idx="8079">
                  <c:v>0.10015</c:v>
                </c:pt>
                <c:pt idx="8080">
                  <c:v>9.9580000000000002E-2</c:v>
                </c:pt>
                <c:pt idx="8081">
                  <c:v>9.9879999999999997E-2</c:v>
                </c:pt>
                <c:pt idx="8082">
                  <c:v>0.1003</c:v>
                </c:pt>
                <c:pt idx="8083">
                  <c:v>0.10054</c:v>
                </c:pt>
                <c:pt idx="8084">
                  <c:v>0.10020999999999999</c:v>
                </c:pt>
                <c:pt idx="8085">
                  <c:v>0.10005</c:v>
                </c:pt>
                <c:pt idx="8086">
                  <c:v>9.9640000000000006E-2</c:v>
                </c:pt>
                <c:pt idx="8087">
                  <c:v>0.1</c:v>
                </c:pt>
                <c:pt idx="8088">
                  <c:v>0.10058</c:v>
                </c:pt>
                <c:pt idx="8089">
                  <c:v>9.9940000000000001E-2</c:v>
                </c:pt>
                <c:pt idx="8090">
                  <c:v>0.10002</c:v>
                </c:pt>
                <c:pt idx="8091">
                  <c:v>9.9589999999999998E-2</c:v>
                </c:pt>
                <c:pt idx="8092">
                  <c:v>9.9809999999999996E-2</c:v>
                </c:pt>
                <c:pt idx="8093">
                  <c:v>0.10027</c:v>
                </c:pt>
                <c:pt idx="8094">
                  <c:v>0.10045999999999999</c:v>
                </c:pt>
                <c:pt idx="8095">
                  <c:v>0.10009</c:v>
                </c:pt>
                <c:pt idx="8096">
                  <c:v>0.10048</c:v>
                </c:pt>
                <c:pt idx="8097">
                  <c:v>9.9830000000000002E-2</c:v>
                </c:pt>
                <c:pt idx="8098">
                  <c:v>9.9930000000000005E-2</c:v>
                </c:pt>
                <c:pt idx="8099">
                  <c:v>9.9510000000000001E-2</c:v>
                </c:pt>
                <c:pt idx="8100">
                  <c:v>0.10011</c:v>
                </c:pt>
                <c:pt idx="8101">
                  <c:v>0.10045999999999999</c:v>
                </c:pt>
                <c:pt idx="8102">
                  <c:v>0.10049</c:v>
                </c:pt>
                <c:pt idx="8103">
                  <c:v>0.10034999999999999</c:v>
                </c:pt>
                <c:pt idx="8104">
                  <c:v>9.9849999999999994E-2</c:v>
                </c:pt>
                <c:pt idx="8105">
                  <c:v>9.9650000000000002E-2</c:v>
                </c:pt>
                <c:pt idx="8106">
                  <c:v>9.9890000000000007E-2</c:v>
                </c:pt>
                <c:pt idx="8107">
                  <c:v>0.1002</c:v>
                </c:pt>
                <c:pt idx="8108">
                  <c:v>0.10007000000000001</c:v>
                </c:pt>
                <c:pt idx="8109">
                  <c:v>9.9890000000000007E-2</c:v>
                </c:pt>
                <c:pt idx="8110">
                  <c:v>9.98E-2</c:v>
                </c:pt>
                <c:pt idx="8111">
                  <c:v>9.9610000000000004E-2</c:v>
                </c:pt>
                <c:pt idx="8112">
                  <c:v>0.10002</c:v>
                </c:pt>
                <c:pt idx="8113">
                  <c:v>0.10023</c:v>
                </c:pt>
                <c:pt idx="8114">
                  <c:v>0.10092</c:v>
                </c:pt>
                <c:pt idx="8115">
                  <c:v>0.10062</c:v>
                </c:pt>
                <c:pt idx="8116">
                  <c:v>9.9599999999999994E-2</c:v>
                </c:pt>
                <c:pt idx="8117">
                  <c:v>9.9250000000000005E-2</c:v>
                </c:pt>
                <c:pt idx="8118">
                  <c:v>9.9629999999999996E-2</c:v>
                </c:pt>
                <c:pt idx="8119">
                  <c:v>0.10013</c:v>
                </c:pt>
                <c:pt idx="8120">
                  <c:v>0.10034999999999999</c:v>
                </c:pt>
                <c:pt idx="8121">
                  <c:v>0.10048</c:v>
                </c:pt>
                <c:pt idx="8122">
                  <c:v>0.10022</c:v>
                </c:pt>
                <c:pt idx="8123">
                  <c:v>0.10004</c:v>
                </c:pt>
                <c:pt idx="8124">
                  <c:v>9.9330000000000002E-2</c:v>
                </c:pt>
                <c:pt idx="8125">
                  <c:v>9.9239999999999995E-2</c:v>
                </c:pt>
                <c:pt idx="8126">
                  <c:v>9.9930000000000005E-2</c:v>
                </c:pt>
                <c:pt idx="8127">
                  <c:v>0.10102</c:v>
                </c:pt>
                <c:pt idx="8128">
                  <c:v>0.10104</c:v>
                </c:pt>
                <c:pt idx="8129">
                  <c:v>9.9860000000000004E-2</c:v>
                </c:pt>
                <c:pt idx="8130">
                  <c:v>9.9059999999999995E-2</c:v>
                </c:pt>
                <c:pt idx="8131">
                  <c:v>9.9220000000000003E-2</c:v>
                </c:pt>
                <c:pt idx="8132">
                  <c:v>0.10074</c:v>
                </c:pt>
                <c:pt idx="8133">
                  <c:v>0.10141</c:v>
                </c:pt>
                <c:pt idx="8134">
                  <c:v>0.10059999999999999</c:v>
                </c:pt>
                <c:pt idx="8135">
                  <c:v>9.9830000000000002E-2</c:v>
                </c:pt>
                <c:pt idx="8136">
                  <c:v>9.9390000000000006E-2</c:v>
                </c:pt>
                <c:pt idx="8137">
                  <c:v>0.10008</c:v>
                </c:pt>
                <c:pt idx="8138">
                  <c:v>0.10005</c:v>
                </c:pt>
                <c:pt idx="8139">
                  <c:v>0.10051</c:v>
                </c:pt>
                <c:pt idx="8140">
                  <c:v>0.10055</c:v>
                </c:pt>
                <c:pt idx="8141">
                  <c:v>9.9890000000000007E-2</c:v>
                </c:pt>
                <c:pt idx="8142">
                  <c:v>0.10015</c:v>
                </c:pt>
                <c:pt idx="8143">
                  <c:v>9.9449999999999997E-2</c:v>
                </c:pt>
                <c:pt idx="8144">
                  <c:v>9.9890000000000007E-2</c:v>
                </c:pt>
                <c:pt idx="8145">
                  <c:v>0.1003</c:v>
                </c:pt>
                <c:pt idx="8146">
                  <c:v>0.10098</c:v>
                </c:pt>
                <c:pt idx="8147">
                  <c:v>0.10070999999999999</c:v>
                </c:pt>
                <c:pt idx="8148">
                  <c:v>0.10044</c:v>
                </c:pt>
                <c:pt idx="8149">
                  <c:v>0.10009</c:v>
                </c:pt>
                <c:pt idx="8150">
                  <c:v>9.9650000000000002E-2</c:v>
                </c:pt>
                <c:pt idx="8151">
                  <c:v>9.9690000000000001E-2</c:v>
                </c:pt>
                <c:pt idx="8152">
                  <c:v>0.10019</c:v>
                </c:pt>
                <c:pt idx="8153">
                  <c:v>0.10085</c:v>
                </c:pt>
                <c:pt idx="8154">
                  <c:v>0.1003</c:v>
                </c:pt>
                <c:pt idx="8155">
                  <c:v>9.9690000000000001E-2</c:v>
                </c:pt>
                <c:pt idx="8156">
                  <c:v>9.8780000000000007E-2</c:v>
                </c:pt>
                <c:pt idx="8157">
                  <c:v>9.8979999999999999E-2</c:v>
                </c:pt>
                <c:pt idx="8158">
                  <c:v>9.9820000000000006E-2</c:v>
                </c:pt>
                <c:pt idx="8159">
                  <c:v>0.10073</c:v>
                </c:pt>
                <c:pt idx="8160">
                  <c:v>0.10074</c:v>
                </c:pt>
                <c:pt idx="8161">
                  <c:v>0.10036</c:v>
                </c:pt>
                <c:pt idx="8162">
                  <c:v>9.9959999999999993E-2</c:v>
                </c:pt>
                <c:pt idx="8163">
                  <c:v>9.9390000000000006E-2</c:v>
                </c:pt>
                <c:pt idx="8164">
                  <c:v>9.9979999999999999E-2</c:v>
                </c:pt>
                <c:pt idx="8165">
                  <c:v>0.1</c:v>
                </c:pt>
                <c:pt idx="8166">
                  <c:v>0.1002</c:v>
                </c:pt>
                <c:pt idx="8167">
                  <c:v>9.9500000000000005E-2</c:v>
                </c:pt>
                <c:pt idx="8168">
                  <c:v>9.9659999999999999E-2</c:v>
                </c:pt>
                <c:pt idx="8169">
                  <c:v>9.9779999999999994E-2</c:v>
                </c:pt>
                <c:pt idx="8170">
                  <c:v>9.9989999999999996E-2</c:v>
                </c:pt>
                <c:pt idx="8171">
                  <c:v>9.9830000000000002E-2</c:v>
                </c:pt>
                <c:pt idx="8172">
                  <c:v>9.9720000000000003E-2</c:v>
                </c:pt>
                <c:pt idx="8173">
                  <c:v>0.10007000000000001</c:v>
                </c:pt>
                <c:pt idx="8174">
                  <c:v>0.10056</c:v>
                </c:pt>
                <c:pt idx="8175">
                  <c:v>0.10059</c:v>
                </c:pt>
                <c:pt idx="8176">
                  <c:v>0.10036</c:v>
                </c:pt>
                <c:pt idx="8177">
                  <c:v>9.9760000000000001E-2</c:v>
                </c:pt>
                <c:pt idx="8178">
                  <c:v>9.9570000000000006E-2</c:v>
                </c:pt>
                <c:pt idx="8179">
                  <c:v>9.919E-2</c:v>
                </c:pt>
                <c:pt idx="8180">
                  <c:v>9.9640000000000006E-2</c:v>
                </c:pt>
                <c:pt idx="8181">
                  <c:v>0.1004</c:v>
                </c:pt>
                <c:pt idx="8182">
                  <c:v>0.10077999999999999</c:v>
                </c:pt>
                <c:pt idx="8183">
                  <c:v>0.10002999999999999</c:v>
                </c:pt>
                <c:pt idx="8184">
                  <c:v>9.9650000000000002E-2</c:v>
                </c:pt>
                <c:pt idx="8185">
                  <c:v>9.9030000000000007E-2</c:v>
                </c:pt>
                <c:pt idx="8186">
                  <c:v>9.9959999999999993E-2</c:v>
                </c:pt>
                <c:pt idx="8187">
                  <c:v>0.1002</c:v>
                </c:pt>
                <c:pt idx="8188">
                  <c:v>0.10005</c:v>
                </c:pt>
                <c:pt idx="8189">
                  <c:v>0.10002</c:v>
                </c:pt>
                <c:pt idx="8190">
                  <c:v>0.10024</c:v>
                </c:pt>
                <c:pt idx="8191">
                  <c:v>9.9790000000000004E-2</c:v>
                </c:pt>
                <c:pt idx="8192">
                  <c:v>9.9599999999999994E-2</c:v>
                </c:pt>
                <c:pt idx="8193">
                  <c:v>9.9680000000000005E-2</c:v>
                </c:pt>
                <c:pt idx="8194">
                  <c:v>9.9820000000000006E-2</c:v>
                </c:pt>
                <c:pt idx="8195">
                  <c:v>0.10074</c:v>
                </c:pt>
                <c:pt idx="8196">
                  <c:v>0.10027</c:v>
                </c:pt>
                <c:pt idx="8197">
                  <c:v>9.987E-2</c:v>
                </c:pt>
                <c:pt idx="8198">
                  <c:v>9.9379999999999996E-2</c:v>
                </c:pt>
                <c:pt idx="8199">
                  <c:v>9.9339999999999998E-2</c:v>
                </c:pt>
                <c:pt idx="8200">
                  <c:v>0.10011</c:v>
                </c:pt>
                <c:pt idx="8201">
                  <c:v>0.10038999999999999</c:v>
                </c:pt>
                <c:pt idx="8202">
                  <c:v>0.10054</c:v>
                </c:pt>
                <c:pt idx="8203">
                  <c:v>0.10018000000000001</c:v>
                </c:pt>
                <c:pt idx="8204">
                  <c:v>9.987E-2</c:v>
                </c:pt>
                <c:pt idx="8205">
                  <c:v>9.98E-2</c:v>
                </c:pt>
                <c:pt idx="8206">
                  <c:v>0.10006</c:v>
                </c:pt>
                <c:pt idx="8207">
                  <c:v>9.9690000000000001E-2</c:v>
                </c:pt>
                <c:pt idx="8208">
                  <c:v>9.9860000000000004E-2</c:v>
                </c:pt>
                <c:pt idx="8209">
                  <c:v>0.10070999999999999</c:v>
                </c:pt>
                <c:pt idx="8210">
                  <c:v>0.10022</c:v>
                </c:pt>
                <c:pt idx="8211">
                  <c:v>9.9839999999999998E-2</c:v>
                </c:pt>
                <c:pt idx="8212">
                  <c:v>9.987E-2</c:v>
                </c:pt>
                <c:pt idx="8213">
                  <c:v>9.9640000000000006E-2</c:v>
                </c:pt>
                <c:pt idx="8214">
                  <c:v>9.9949999999999997E-2</c:v>
                </c:pt>
                <c:pt idx="8215">
                  <c:v>9.9809999999999996E-2</c:v>
                </c:pt>
                <c:pt idx="8216">
                  <c:v>0.10007000000000001</c:v>
                </c:pt>
                <c:pt idx="8217">
                  <c:v>0.10015</c:v>
                </c:pt>
                <c:pt idx="8218">
                  <c:v>9.9779999999999994E-2</c:v>
                </c:pt>
                <c:pt idx="8219">
                  <c:v>9.9629999999999996E-2</c:v>
                </c:pt>
                <c:pt idx="8220">
                  <c:v>0.10008</c:v>
                </c:pt>
                <c:pt idx="8221">
                  <c:v>0.10017</c:v>
                </c:pt>
                <c:pt idx="8222">
                  <c:v>0.1002</c:v>
                </c:pt>
                <c:pt idx="8223">
                  <c:v>0.10022</c:v>
                </c:pt>
                <c:pt idx="8224">
                  <c:v>9.9510000000000001E-2</c:v>
                </c:pt>
                <c:pt idx="8225">
                  <c:v>9.9449999999999997E-2</c:v>
                </c:pt>
                <c:pt idx="8226">
                  <c:v>0.10017</c:v>
                </c:pt>
                <c:pt idx="8227">
                  <c:v>0.10093000000000001</c:v>
                </c:pt>
                <c:pt idx="8228">
                  <c:v>0.10038</c:v>
                </c:pt>
                <c:pt idx="8229">
                  <c:v>9.9940000000000001E-2</c:v>
                </c:pt>
                <c:pt idx="8230">
                  <c:v>9.962E-2</c:v>
                </c:pt>
                <c:pt idx="8231">
                  <c:v>0.10002999999999999</c:v>
                </c:pt>
                <c:pt idx="8232">
                  <c:v>0.10011</c:v>
                </c:pt>
                <c:pt idx="8233">
                  <c:v>0.10001</c:v>
                </c:pt>
                <c:pt idx="8234">
                  <c:v>9.9930000000000005E-2</c:v>
                </c:pt>
                <c:pt idx="8235">
                  <c:v>0.10008</c:v>
                </c:pt>
                <c:pt idx="8236">
                  <c:v>0.1002</c:v>
                </c:pt>
                <c:pt idx="8237">
                  <c:v>0.10015</c:v>
                </c:pt>
                <c:pt idx="8238">
                  <c:v>0.10016</c:v>
                </c:pt>
                <c:pt idx="8239">
                  <c:v>0.10014000000000001</c:v>
                </c:pt>
                <c:pt idx="8240">
                  <c:v>9.9909999999999999E-2</c:v>
                </c:pt>
                <c:pt idx="8241">
                  <c:v>9.98E-2</c:v>
                </c:pt>
                <c:pt idx="8242">
                  <c:v>9.9849999999999994E-2</c:v>
                </c:pt>
                <c:pt idx="8243">
                  <c:v>0.10072</c:v>
                </c:pt>
                <c:pt idx="8244">
                  <c:v>0.10032000000000001</c:v>
                </c:pt>
                <c:pt idx="8245">
                  <c:v>0.10025000000000001</c:v>
                </c:pt>
                <c:pt idx="8246">
                  <c:v>9.9750000000000005E-2</c:v>
                </c:pt>
                <c:pt idx="8247">
                  <c:v>9.9529999999999993E-2</c:v>
                </c:pt>
                <c:pt idx="8248">
                  <c:v>9.9949999999999997E-2</c:v>
                </c:pt>
                <c:pt idx="8249">
                  <c:v>0.1009</c:v>
                </c:pt>
                <c:pt idx="8250">
                  <c:v>0.10079</c:v>
                </c:pt>
                <c:pt idx="8251">
                  <c:v>0.10023</c:v>
                </c:pt>
                <c:pt idx="8252">
                  <c:v>9.9709999999999993E-2</c:v>
                </c:pt>
                <c:pt idx="8253">
                  <c:v>0.10004</c:v>
                </c:pt>
                <c:pt idx="8254">
                  <c:v>0.10033</c:v>
                </c:pt>
                <c:pt idx="8255">
                  <c:v>0.10026</c:v>
                </c:pt>
                <c:pt idx="8256">
                  <c:v>9.9739999999999995E-2</c:v>
                </c:pt>
                <c:pt idx="8257">
                  <c:v>9.9650000000000002E-2</c:v>
                </c:pt>
                <c:pt idx="8258">
                  <c:v>9.9930000000000005E-2</c:v>
                </c:pt>
                <c:pt idx="8259">
                  <c:v>0.10032000000000001</c:v>
                </c:pt>
                <c:pt idx="8260">
                  <c:v>0.10037</c:v>
                </c:pt>
                <c:pt idx="8261">
                  <c:v>0.10017</c:v>
                </c:pt>
                <c:pt idx="8262">
                  <c:v>9.9720000000000003E-2</c:v>
                </c:pt>
                <c:pt idx="8263">
                  <c:v>9.9279999999999993E-2</c:v>
                </c:pt>
                <c:pt idx="8264">
                  <c:v>9.9279999999999993E-2</c:v>
                </c:pt>
                <c:pt idx="8265">
                  <c:v>0.10018000000000001</c:v>
                </c:pt>
                <c:pt idx="8266">
                  <c:v>0.10085</c:v>
                </c:pt>
                <c:pt idx="8267">
                  <c:v>0.10119</c:v>
                </c:pt>
                <c:pt idx="8268">
                  <c:v>0.10048</c:v>
                </c:pt>
                <c:pt idx="8269">
                  <c:v>9.9940000000000001E-2</c:v>
                </c:pt>
                <c:pt idx="8270">
                  <c:v>9.9390000000000006E-2</c:v>
                </c:pt>
                <c:pt idx="8271">
                  <c:v>0.10018000000000001</c:v>
                </c:pt>
                <c:pt idx="8272">
                  <c:v>0.1003</c:v>
                </c:pt>
                <c:pt idx="8273">
                  <c:v>0.10011</c:v>
                </c:pt>
                <c:pt idx="8274">
                  <c:v>9.9970000000000003E-2</c:v>
                </c:pt>
                <c:pt idx="8275">
                  <c:v>9.9930000000000005E-2</c:v>
                </c:pt>
                <c:pt idx="8276">
                  <c:v>9.9849999999999994E-2</c:v>
                </c:pt>
                <c:pt idx="8277">
                  <c:v>0.10018000000000001</c:v>
                </c:pt>
                <c:pt idx="8278">
                  <c:v>9.9860000000000004E-2</c:v>
                </c:pt>
                <c:pt idx="8279">
                  <c:v>9.9989999999999996E-2</c:v>
                </c:pt>
                <c:pt idx="8280">
                  <c:v>9.9900000000000003E-2</c:v>
                </c:pt>
                <c:pt idx="8281">
                  <c:v>9.9930000000000005E-2</c:v>
                </c:pt>
                <c:pt idx="8282">
                  <c:v>0.10038999999999999</c:v>
                </c:pt>
                <c:pt idx="8283">
                  <c:v>0.10038</c:v>
                </c:pt>
                <c:pt idx="8284">
                  <c:v>0.10072</c:v>
                </c:pt>
                <c:pt idx="8285">
                  <c:v>0.10023</c:v>
                </c:pt>
                <c:pt idx="8286">
                  <c:v>9.9610000000000004E-2</c:v>
                </c:pt>
                <c:pt idx="8287">
                  <c:v>9.9890000000000007E-2</c:v>
                </c:pt>
                <c:pt idx="8288">
                  <c:v>0.10001</c:v>
                </c:pt>
                <c:pt idx="8289">
                  <c:v>0.10062</c:v>
                </c:pt>
                <c:pt idx="8290">
                  <c:v>0.10001</c:v>
                </c:pt>
                <c:pt idx="8291">
                  <c:v>9.9779999999999994E-2</c:v>
                </c:pt>
                <c:pt idx="8292">
                  <c:v>9.9940000000000001E-2</c:v>
                </c:pt>
                <c:pt idx="8293">
                  <c:v>0.10034</c:v>
                </c:pt>
                <c:pt idx="8294">
                  <c:v>0.10094</c:v>
                </c:pt>
                <c:pt idx="8295">
                  <c:v>0.10005</c:v>
                </c:pt>
                <c:pt idx="8296">
                  <c:v>9.937E-2</c:v>
                </c:pt>
                <c:pt idx="8297">
                  <c:v>9.9320000000000006E-2</c:v>
                </c:pt>
                <c:pt idx="8298">
                  <c:v>9.9729999999999999E-2</c:v>
                </c:pt>
                <c:pt idx="8299">
                  <c:v>0.10023</c:v>
                </c:pt>
                <c:pt idx="8300">
                  <c:v>0.10026</c:v>
                </c:pt>
                <c:pt idx="8301">
                  <c:v>0.10041</c:v>
                </c:pt>
                <c:pt idx="8302">
                  <c:v>0.1003</c:v>
                </c:pt>
                <c:pt idx="8303">
                  <c:v>9.9589999999999998E-2</c:v>
                </c:pt>
                <c:pt idx="8304">
                  <c:v>9.9140000000000006E-2</c:v>
                </c:pt>
                <c:pt idx="8305">
                  <c:v>9.9220000000000003E-2</c:v>
                </c:pt>
                <c:pt idx="8306">
                  <c:v>9.9769999999999998E-2</c:v>
                </c:pt>
                <c:pt idx="8307">
                  <c:v>0.10005</c:v>
                </c:pt>
                <c:pt idx="8308">
                  <c:v>0.10059999999999999</c:v>
                </c:pt>
                <c:pt idx="8309">
                  <c:v>0.10057000000000001</c:v>
                </c:pt>
                <c:pt idx="8310">
                  <c:v>0.10006</c:v>
                </c:pt>
                <c:pt idx="8311">
                  <c:v>9.9779999999999994E-2</c:v>
                </c:pt>
                <c:pt idx="8312">
                  <c:v>9.9599999999999994E-2</c:v>
                </c:pt>
                <c:pt idx="8313">
                  <c:v>9.9930000000000005E-2</c:v>
                </c:pt>
                <c:pt idx="8314">
                  <c:v>0.10031</c:v>
                </c:pt>
                <c:pt idx="8315">
                  <c:v>9.9599999999999994E-2</c:v>
                </c:pt>
                <c:pt idx="8316">
                  <c:v>9.962E-2</c:v>
                </c:pt>
                <c:pt idx="8317">
                  <c:v>9.9860000000000004E-2</c:v>
                </c:pt>
                <c:pt idx="8318">
                  <c:v>9.9900000000000003E-2</c:v>
                </c:pt>
                <c:pt idx="8319">
                  <c:v>0.10019</c:v>
                </c:pt>
                <c:pt idx="8320">
                  <c:v>0.10029</c:v>
                </c:pt>
                <c:pt idx="8321">
                  <c:v>9.9690000000000001E-2</c:v>
                </c:pt>
                <c:pt idx="8322">
                  <c:v>9.9419999999999994E-2</c:v>
                </c:pt>
                <c:pt idx="8323">
                  <c:v>0.10011</c:v>
                </c:pt>
                <c:pt idx="8324">
                  <c:v>0.10023</c:v>
                </c:pt>
                <c:pt idx="8325">
                  <c:v>9.9790000000000004E-2</c:v>
                </c:pt>
                <c:pt idx="8326">
                  <c:v>9.9930000000000005E-2</c:v>
                </c:pt>
                <c:pt idx="8327">
                  <c:v>9.9540000000000003E-2</c:v>
                </c:pt>
                <c:pt idx="8328">
                  <c:v>9.9680000000000005E-2</c:v>
                </c:pt>
                <c:pt idx="8329">
                  <c:v>9.962E-2</c:v>
                </c:pt>
                <c:pt idx="8330">
                  <c:v>9.9989999999999996E-2</c:v>
                </c:pt>
                <c:pt idx="8331">
                  <c:v>0.10029</c:v>
                </c:pt>
                <c:pt idx="8332">
                  <c:v>0.10005</c:v>
                </c:pt>
                <c:pt idx="8333">
                  <c:v>9.9900000000000003E-2</c:v>
                </c:pt>
                <c:pt idx="8334">
                  <c:v>0.10011</c:v>
                </c:pt>
                <c:pt idx="8335">
                  <c:v>9.9849999999999994E-2</c:v>
                </c:pt>
                <c:pt idx="8336">
                  <c:v>9.9760000000000001E-2</c:v>
                </c:pt>
                <c:pt idx="8337">
                  <c:v>0.10004</c:v>
                </c:pt>
                <c:pt idx="8338">
                  <c:v>9.9860000000000004E-2</c:v>
                </c:pt>
                <c:pt idx="8339">
                  <c:v>0.10006</c:v>
                </c:pt>
                <c:pt idx="8340">
                  <c:v>9.9860000000000004E-2</c:v>
                </c:pt>
                <c:pt idx="8341">
                  <c:v>0.10008</c:v>
                </c:pt>
                <c:pt idx="8342">
                  <c:v>9.9879999999999997E-2</c:v>
                </c:pt>
                <c:pt idx="8343">
                  <c:v>9.9570000000000006E-2</c:v>
                </c:pt>
                <c:pt idx="8344">
                  <c:v>9.9640000000000006E-2</c:v>
                </c:pt>
                <c:pt idx="8345">
                  <c:v>9.9690000000000001E-2</c:v>
                </c:pt>
                <c:pt idx="8346">
                  <c:v>9.9629999999999996E-2</c:v>
                </c:pt>
                <c:pt idx="8347">
                  <c:v>0.10007000000000001</c:v>
                </c:pt>
                <c:pt idx="8348">
                  <c:v>9.9589999999999998E-2</c:v>
                </c:pt>
                <c:pt idx="8349">
                  <c:v>9.9379999999999996E-2</c:v>
                </c:pt>
                <c:pt idx="8350">
                  <c:v>9.9890000000000007E-2</c:v>
                </c:pt>
                <c:pt idx="8351">
                  <c:v>0.10041</c:v>
                </c:pt>
                <c:pt idx="8352">
                  <c:v>0.10029</c:v>
                </c:pt>
                <c:pt idx="8353">
                  <c:v>9.9739999999999995E-2</c:v>
                </c:pt>
                <c:pt idx="8354">
                  <c:v>9.9059999999999995E-2</c:v>
                </c:pt>
                <c:pt idx="8355">
                  <c:v>9.9159999999999998E-2</c:v>
                </c:pt>
                <c:pt idx="8356">
                  <c:v>9.9830000000000002E-2</c:v>
                </c:pt>
                <c:pt idx="8357">
                  <c:v>0.10101</c:v>
                </c:pt>
                <c:pt idx="8358">
                  <c:v>0.10079</c:v>
                </c:pt>
                <c:pt idx="8359">
                  <c:v>0.10009999999999999</c:v>
                </c:pt>
                <c:pt idx="8360">
                  <c:v>9.9290000000000003E-2</c:v>
                </c:pt>
                <c:pt idx="8361">
                  <c:v>9.9040000000000003E-2</c:v>
                </c:pt>
                <c:pt idx="8362">
                  <c:v>9.9669999999999995E-2</c:v>
                </c:pt>
                <c:pt idx="8363">
                  <c:v>0.10026</c:v>
                </c:pt>
                <c:pt idx="8364">
                  <c:v>0.10037</c:v>
                </c:pt>
                <c:pt idx="8365">
                  <c:v>9.9979999999999999E-2</c:v>
                </c:pt>
                <c:pt idx="8366">
                  <c:v>9.9559999999999996E-2</c:v>
                </c:pt>
                <c:pt idx="8367">
                  <c:v>9.9229999999999999E-2</c:v>
                </c:pt>
                <c:pt idx="8368">
                  <c:v>9.9650000000000002E-2</c:v>
                </c:pt>
                <c:pt idx="8369">
                  <c:v>9.9900000000000003E-2</c:v>
                </c:pt>
                <c:pt idx="8370">
                  <c:v>0.10029</c:v>
                </c:pt>
                <c:pt idx="8371">
                  <c:v>0.10027999999999999</c:v>
                </c:pt>
                <c:pt idx="8372">
                  <c:v>9.9860000000000004E-2</c:v>
                </c:pt>
                <c:pt idx="8373">
                  <c:v>9.987E-2</c:v>
                </c:pt>
                <c:pt idx="8374">
                  <c:v>9.9570000000000006E-2</c:v>
                </c:pt>
                <c:pt idx="8375">
                  <c:v>9.9970000000000003E-2</c:v>
                </c:pt>
                <c:pt idx="8376">
                  <c:v>0.10015</c:v>
                </c:pt>
                <c:pt idx="8377">
                  <c:v>0.10011</c:v>
                </c:pt>
                <c:pt idx="8378">
                  <c:v>9.98E-2</c:v>
                </c:pt>
                <c:pt idx="8379">
                  <c:v>9.9919999999999995E-2</c:v>
                </c:pt>
                <c:pt idx="8380">
                  <c:v>9.9529999999999993E-2</c:v>
                </c:pt>
                <c:pt idx="8381">
                  <c:v>9.9269999999999997E-2</c:v>
                </c:pt>
                <c:pt idx="8382">
                  <c:v>9.9669999999999995E-2</c:v>
                </c:pt>
                <c:pt idx="8383">
                  <c:v>9.9970000000000003E-2</c:v>
                </c:pt>
                <c:pt idx="8384">
                  <c:v>0.10025000000000001</c:v>
                </c:pt>
                <c:pt idx="8385">
                  <c:v>0.10042</c:v>
                </c:pt>
                <c:pt idx="8386">
                  <c:v>0.10009999999999999</c:v>
                </c:pt>
                <c:pt idx="8387">
                  <c:v>0.1</c:v>
                </c:pt>
                <c:pt idx="8388">
                  <c:v>9.9610000000000004E-2</c:v>
                </c:pt>
                <c:pt idx="8389">
                  <c:v>9.9919999999999995E-2</c:v>
                </c:pt>
                <c:pt idx="8390">
                  <c:v>9.9909999999999999E-2</c:v>
                </c:pt>
                <c:pt idx="8391">
                  <c:v>9.98E-2</c:v>
                </c:pt>
                <c:pt idx="8392">
                  <c:v>0.10004</c:v>
                </c:pt>
                <c:pt idx="8393">
                  <c:v>0.10049</c:v>
                </c:pt>
                <c:pt idx="8394">
                  <c:v>0.10022</c:v>
                </c:pt>
                <c:pt idx="8395">
                  <c:v>9.9680000000000005E-2</c:v>
                </c:pt>
                <c:pt idx="8396">
                  <c:v>9.962E-2</c:v>
                </c:pt>
                <c:pt idx="8397">
                  <c:v>0.10009999999999999</c:v>
                </c:pt>
                <c:pt idx="8398">
                  <c:v>0.10017</c:v>
                </c:pt>
                <c:pt idx="8399">
                  <c:v>9.9890000000000007E-2</c:v>
                </c:pt>
                <c:pt idx="8400">
                  <c:v>9.9570000000000006E-2</c:v>
                </c:pt>
                <c:pt idx="8401">
                  <c:v>0.10002999999999999</c:v>
                </c:pt>
                <c:pt idx="8402">
                  <c:v>0.10075000000000001</c:v>
                </c:pt>
                <c:pt idx="8403">
                  <c:v>0.10076</c:v>
                </c:pt>
                <c:pt idx="8404">
                  <c:v>0.10006</c:v>
                </c:pt>
                <c:pt idx="8405">
                  <c:v>9.9690000000000001E-2</c:v>
                </c:pt>
                <c:pt idx="8406">
                  <c:v>9.9820000000000006E-2</c:v>
                </c:pt>
                <c:pt idx="8407">
                  <c:v>9.9930000000000005E-2</c:v>
                </c:pt>
                <c:pt idx="8408">
                  <c:v>0.10002999999999999</c:v>
                </c:pt>
                <c:pt idx="8409">
                  <c:v>0.10036</c:v>
                </c:pt>
                <c:pt idx="8410">
                  <c:v>9.9989999999999996E-2</c:v>
                </c:pt>
                <c:pt idx="8411">
                  <c:v>9.9650000000000002E-2</c:v>
                </c:pt>
                <c:pt idx="8412">
                  <c:v>9.9779999999999994E-2</c:v>
                </c:pt>
                <c:pt idx="8413">
                  <c:v>0.10027999999999999</c:v>
                </c:pt>
                <c:pt idx="8414">
                  <c:v>0.10020999999999999</c:v>
                </c:pt>
                <c:pt idx="8415">
                  <c:v>9.9959999999999993E-2</c:v>
                </c:pt>
                <c:pt idx="8416">
                  <c:v>0.10002999999999999</c:v>
                </c:pt>
                <c:pt idx="8417">
                  <c:v>9.9809999999999996E-2</c:v>
                </c:pt>
                <c:pt idx="8418">
                  <c:v>0.10031</c:v>
                </c:pt>
                <c:pt idx="8419">
                  <c:v>9.9949999999999997E-2</c:v>
                </c:pt>
                <c:pt idx="8420">
                  <c:v>0.10048</c:v>
                </c:pt>
                <c:pt idx="8421">
                  <c:v>0.10037</c:v>
                </c:pt>
                <c:pt idx="8422">
                  <c:v>9.98E-2</c:v>
                </c:pt>
                <c:pt idx="8423">
                  <c:v>9.962E-2</c:v>
                </c:pt>
                <c:pt idx="8424">
                  <c:v>9.9669999999999995E-2</c:v>
                </c:pt>
                <c:pt idx="8425">
                  <c:v>0.10012</c:v>
                </c:pt>
                <c:pt idx="8426">
                  <c:v>0.10077999999999999</c:v>
                </c:pt>
                <c:pt idx="8427">
                  <c:v>0.10062</c:v>
                </c:pt>
                <c:pt idx="8428">
                  <c:v>9.9269999999999997E-2</c:v>
                </c:pt>
                <c:pt idx="8429">
                  <c:v>9.9519999999999997E-2</c:v>
                </c:pt>
                <c:pt idx="8430">
                  <c:v>9.9629999999999996E-2</c:v>
                </c:pt>
                <c:pt idx="8431">
                  <c:v>0.10018000000000001</c:v>
                </c:pt>
                <c:pt idx="8432">
                  <c:v>0.10069</c:v>
                </c:pt>
                <c:pt idx="8433">
                  <c:v>0.10027</c:v>
                </c:pt>
                <c:pt idx="8434">
                  <c:v>0.10026</c:v>
                </c:pt>
                <c:pt idx="8435">
                  <c:v>0.10038999999999999</c:v>
                </c:pt>
                <c:pt idx="8436">
                  <c:v>0.10049</c:v>
                </c:pt>
                <c:pt idx="8437">
                  <c:v>0.10018000000000001</c:v>
                </c:pt>
                <c:pt idx="8438">
                  <c:v>9.9650000000000002E-2</c:v>
                </c:pt>
                <c:pt idx="8439">
                  <c:v>9.9089999999999998E-2</c:v>
                </c:pt>
                <c:pt idx="8440">
                  <c:v>9.9650000000000002E-2</c:v>
                </c:pt>
                <c:pt idx="8441">
                  <c:v>0.10058</c:v>
                </c:pt>
                <c:pt idx="8442">
                  <c:v>0.1007</c:v>
                </c:pt>
                <c:pt idx="8443">
                  <c:v>0.10032000000000001</c:v>
                </c:pt>
                <c:pt idx="8444">
                  <c:v>9.9650000000000002E-2</c:v>
                </c:pt>
                <c:pt idx="8445">
                  <c:v>9.9750000000000005E-2</c:v>
                </c:pt>
                <c:pt idx="8446">
                  <c:v>9.9839999999999998E-2</c:v>
                </c:pt>
                <c:pt idx="8447">
                  <c:v>0.10056</c:v>
                </c:pt>
                <c:pt idx="8448">
                  <c:v>0.10054</c:v>
                </c:pt>
                <c:pt idx="8449">
                  <c:v>9.9150000000000002E-2</c:v>
                </c:pt>
                <c:pt idx="8450">
                  <c:v>9.8989999999999995E-2</c:v>
                </c:pt>
                <c:pt idx="8451">
                  <c:v>0.10006</c:v>
                </c:pt>
                <c:pt idx="8452">
                  <c:v>0.10027</c:v>
                </c:pt>
                <c:pt idx="8453">
                  <c:v>0.1003</c:v>
                </c:pt>
                <c:pt idx="8454">
                  <c:v>0.10002</c:v>
                </c:pt>
                <c:pt idx="8455">
                  <c:v>9.9320000000000006E-2</c:v>
                </c:pt>
                <c:pt idx="8456">
                  <c:v>9.9349999999999994E-2</c:v>
                </c:pt>
                <c:pt idx="8457">
                  <c:v>0.10032000000000001</c:v>
                </c:pt>
                <c:pt idx="8458">
                  <c:v>0.10077</c:v>
                </c:pt>
                <c:pt idx="8459">
                  <c:v>0.10034</c:v>
                </c:pt>
                <c:pt idx="8460">
                  <c:v>0.10002</c:v>
                </c:pt>
                <c:pt idx="8461">
                  <c:v>9.9729999999999999E-2</c:v>
                </c:pt>
                <c:pt idx="8462">
                  <c:v>9.9400000000000002E-2</c:v>
                </c:pt>
                <c:pt idx="8463">
                  <c:v>9.9510000000000001E-2</c:v>
                </c:pt>
                <c:pt idx="8464">
                  <c:v>0.10037</c:v>
                </c:pt>
                <c:pt idx="8465">
                  <c:v>0.10056</c:v>
                </c:pt>
                <c:pt idx="8466">
                  <c:v>0.10027999999999999</c:v>
                </c:pt>
                <c:pt idx="8467">
                  <c:v>9.9299999999999999E-2</c:v>
                </c:pt>
                <c:pt idx="8468">
                  <c:v>9.9430000000000004E-2</c:v>
                </c:pt>
                <c:pt idx="8469">
                  <c:v>0.10016</c:v>
                </c:pt>
                <c:pt idx="8470">
                  <c:v>0.10059999999999999</c:v>
                </c:pt>
                <c:pt idx="8471">
                  <c:v>0.10081</c:v>
                </c:pt>
                <c:pt idx="8472">
                  <c:v>9.9570000000000006E-2</c:v>
                </c:pt>
                <c:pt idx="8473">
                  <c:v>9.8989999999999995E-2</c:v>
                </c:pt>
                <c:pt idx="8474">
                  <c:v>9.9070000000000005E-2</c:v>
                </c:pt>
                <c:pt idx="8475">
                  <c:v>0.10020999999999999</c:v>
                </c:pt>
                <c:pt idx="8476">
                  <c:v>0.10079</c:v>
                </c:pt>
                <c:pt idx="8477">
                  <c:v>0.10088</c:v>
                </c:pt>
                <c:pt idx="8478">
                  <c:v>0.10063999999999999</c:v>
                </c:pt>
                <c:pt idx="8479">
                  <c:v>0.10036</c:v>
                </c:pt>
                <c:pt idx="8480">
                  <c:v>0.1003</c:v>
                </c:pt>
                <c:pt idx="8481">
                  <c:v>9.9879999999999997E-2</c:v>
                </c:pt>
                <c:pt idx="8482">
                  <c:v>9.9919999999999995E-2</c:v>
                </c:pt>
                <c:pt idx="8483">
                  <c:v>0.10024</c:v>
                </c:pt>
                <c:pt idx="8484">
                  <c:v>0.10045999999999999</c:v>
                </c:pt>
                <c:pt idx="8485">
                  <c:v>0.10001</c:v>
                </c:pt>
                <c:pt idx="8486">
                  <c:v>9.9779999999999994E-2</c:v>
                </c:pt>
                <c:pt idx="8487">
                  <c:v>9.9760000000000001E-2</c:v>
                </c:pt>
                <c:pt idx="8488">
                  <c:v>9.9890000000000007E-2</c:v>
                </c:pt>
                <c:pt idx="8489">
                  <c:v>0.10033</c:v>
                </c:pt>
                <c:pt idx="8490">
                  <c:v>0.10014000000000001</c:v>
                </c:pt>
                <c:pt idx="8491">
                  <c:v>0.10025000000000001</c:v>
                </c:pt>
                <c:pt idx="8492">
                  <c:v>0.10015</c:v>
                </c:pt>
                <c:pt idx="8493">
                  <c:v>9.9849999999999994E-2</c:v>
                </c:pt>
                <c:pt idx="8494">
                  <c:v>0.10034</c:v>
                </c:pt>
                <c:pt idx="8495">
                  <c:v>0.10045</c:v>
                </c:pt>
                <c:pt idx="8496">
                  <c:v>0.10008</c:v>
                </c:pt>
                <c:pt idx="8497">
                  <c:v>9.9610000000000004E-2</c:v>
                </c:pt>
                <c:pt idx="8498">
                  <c:v>9.9529999999999993E-2</c:v>
                </c:pt>
                <c:pt idx="8499">
                  <c:v>9.9729999999999999E-2</c:v>
                </c:pt>
                <c:pt idx="8500">
                  <c:v>0.10031</c:v>
                </c:pt>
                <c:pt idx="8501">
                  <c:v>0.1011</c:v>
                </c:pt>
                <c:pt idx="8502">
                  <c:v>0.10027</c:v>
                </c:pt>
                <c:pt idx="8503">
                  <c:v>9.9489999999999995E-2</c:v>
                </c:pt>
                <c:pt idx="8504">
                  <c:v>9.9279999999999993E-2</c:v>
                </c:pt>
                <c:pt idx="8505">
                  <c:v>9.9629999999999996E-2</c:v>
                </c:pt>
                <c:pt idx="8506">
                  <c:v>0.10049</c:v>
                </c:pt>
                <c:pt idx="8507">
                  <c:v>0.10087</c:v>
                </c:pt>
                <c:pt idx="8508">
                  <c:v>0.10052</c:v>
                </c:pt>
                <c:pt idx="8509">
                  <c:v>9.9669999999999995E-2</c:v>
                </c:pt>
                <c:pt idx="8510">
                  <c:v>9.9570000000000006E-2</c:v>
                </c:pt>
                <c:pt idx="8511">
                  <c:v>9.9919999999999995E-2</c:v>
                </c:pt>
                <c:pt idx="8512">
                  <c:v>0.10070999999999999</c:v>
                </c:pt>
                <c:pt idx="8513">
                  <c:v>0.10058</c:v>
                </c:pt>
                <c:pt idx="8514">
                  <c:v>0.10005</c:v>
                </c:pt>
                <c:pt idx="8515">
                  <c:v>9.98E-2</c:v>
                </c:pt>
                <c:pt idx="8516">
                  <c:v>9.9940000000000001E-2</c:v>
                </c:pt>
                <c:pt idx="8517">
                  <c:v>0.10002</c:v>
                </c:pt>
                <c:pt idx="8518">
                  <c:v>0.10038</c:v>
                </c:pt>
                <c:pt idx="8519">
                  <c:v>0.10057000000000001</c:v>
                </c:pt>
                <c:pt idx="8520">
                  <c:v>9.9989999999999996E-2</c:v>
                </c:pt>
                <c:pt idx="8521">
                  <c:v>9.9500000000000005E-2</c:v>
                </c:pt>
                <c:pt idx="8522">
                  <c:v>9.9400000000000002E-2</c:v>
                </c:pt>
                <c:pt idx="8523">
                  <c:v>0.10001</c:v>
                </c:pt>
                <c:pt idx="8524">
                  <c:v>0.10061</c:v>
                </c:pt>
                <c:pt idx="8525">
                  <c:v>0.10084</c:v>
                </c:pt>
                <c:pt idx="8526">
                  <c:v>0.10050000000000001</c:v>
                </c:pt>
                <c:pt idx="8527">
                  <c:v>0.10016</c:v>
                </c:pt>
                <c:pt idx="8528">
                  <c:v>9.9959999999999993E-2</c:v>
                </c:pt>
                <c:pt idx="8529">
                  <c:v>9.9790000000000004E-2</c:v>
                </c:pt>
                <c:pt idx="8530">
                  <c:v>9.9629999999999996E-2</c:v>
                </c:pt>
                <c:pt idx="8531">
                  <c:v>0.10034999999999999</c:v>
                </c:pt>
                <c:pt idx="8532">
                  <c:v>0.1</c:v>
                </c:pt>
                <c:pt idx="8533">
                  <c:v>9.9970000000000003E-2</c:v>
                </c:pt>
                <c:pt idx="8534">
                  <c:v>9.9930000000000005E-2</c:v>
                </c:pt>
                <c:pt idx="8535">
                  <c:v>9.9959999999999993E-2</c:v>
                </c:pt>
                <c:pt idx="8536">
                  <c:v>0.10026</c:v>
                </c:pt>
                <c:pt idx="8537">
                  <c:v>0.10020999999999999</c:v>
                </c:pt>
                <c:pt idx="8538">
                  <c:v>9.9839999999999998E-2</c:v>
                </c:pt>
                <c:pt idx="8539">
                  <c:v>9.9470000000000003E-2</c:v>
                </c:pt>
                <c:pt idx="8540">
                  <c:v>9.9790000000000004E-2</c:v>
                </c:pt>
                <c:pt idx="8541">
                  <c:v>0.10005</c:v>
                </c:pt>
                <c:pt idx="8542">
                  <c:v>9.9940000000000001E-2</c:v>
                </c:pt>
                <c:pt idx="8543">
                  <c:v>0.10061</c:v>
                </c:pt>
                <c:pt idx="8544">
                  <c:v>0.10042</c:v>
                </c:pt>
                <c:pt idx="8545">
                  <c:v>0.10008</c:v>
                </c:pt>
                <c:pt idx="8546">
                  <c:v>9.987E-2</c:v>
                </c:pt>
                <c:pt idx="8547">
                  <c:v>9.9890000000000007E-2</c:v>
                </c:pt>
                <c:pt idx="8548">
                  <c:v>0.10051</c:v>
                </c:pt>
                <c:pt idx="8549">
                  <c:v>0.10065</c:v>
                </c:pt>
                <c:pt idx="8550">
                  <c:v>9.9790000000000004E-2</c:v>
                </c:pt>
                <c:pt idx="8551">
                  <c:v>9.962E-2</c:v>
                </c:pt>
                <c:pt idx="8552">
                  <c:v>9.9500000000000005E-2</c:v>
                </c:pt>
                <c:pt idx="8553">
                  <c:v>9.9629999999999996E-2</c:v>
                </c:pt>
                <c:pt idx="8554">
                  <c:v>0.10008</c:v>
                </c:pt>
                <c:pt idx="8555">
                  <c:v>0.10068000000000001</c:v>
                </c:pt>
                <c:pt idx="8556">
                  <c:v>9.9690000000000001E-2</c:v>
                </c:pt>
                <c:pt idx="8557">
                  <c:v>9.9690000000000001E-2</c:v>
                </c:pt>
                <c:pt idx="8558">
                  <c:v>9.9959999999999993E-2</c:v>
                </c:pt>
                <c:pt idx="8559">
                  <c:v>0.10018000000000001</c:v>
                </c:pt>
                <c:pt idx="8560">
                  <c:v>0.10052999999999999</c:v>
                </c:pt>
                <c:pt idx="8561">
                  <c:v>9.9989999999999996E-2</c:v>
                </c:pt>
                <c:pt idx="8562">
                  <c:v>0.1002</c:v>
                </c:pt>
                <c:pt idx="8563">
                  <c:v>9.9979999999999999E-2</c:v>
                </c:pt>
                <c:pt idx="8564">
                  <c:v>0.10014000000000001</c:v>
                </c:pt>
                <c:pt idx="8565">
                  <c:v>9.9699999999999997E-2</c:v>
                </c:pt>
                <c:pt idx="8566">
                  <c:v>9.9570000000000006E-2</c:v>
                </c:pt>
                <c:pt idx="8567">
                  <c:v>9.9729999999999999E-2</c:v>
                </c:pt>
                <c:pt idx="8568">
                  <c:v>9.9970000000000003E-2</c:v>
                </c:pt>
                <c:pt idx="8569">
                  <c:v>0.10056</c:v>
                </c:pt>
                <c:pt idx="8570">
                  <c:v>0.10054</c:v>
                </c:pt>
                <c:pt idx="8571">
                  <c:v>9.9890000000000007E-2</c:v>
                </c:pt>
                <c:pt idx="8572">
                  <c:v>9.9279999999999993E-2</c:v>
                </c:pt>
                <c:pt idx="8573">
                  <c:v>9.9849999999999994E-2</c:v>
                </c:pt>
                <c:pt idx="8574">
                  <c:v>0.10029</c:v>
                </c:pt>
                <c:pt idx="8575">
                  <c:v>0.10059</c:v>
                </c:pt>
                <c:pt idx="8576">
                  <c:v>0.10027999999999999</c:v>
                </c:pt>
                <c:pt idx="8577">
                  <c:v>9.9830000000000002E-2</c:v>
                </c:pt>
                <c:pt idx="8578">
                  <c:v>9.9839999999999998E-2</c:v>
                </c:pt>
                <c:pt idx="8579">
                  <c:v>9.9669999999999995E-2</c:v>
                </c:pt>
                <c:pt idx="8580">
                  <c:v>9.9709999999999993E-2</c:v>
                </c:pt>
                <c:pt idx="8581">
                  <c:v>9.9570000000000006E-2</c:v>
                </c:pt>
                <c:pt idx="8582">
                  <c:v>0.10009</c:v>
                </c:pt>
                <c:pt idx="8583">
                  <c:v>9.9940000000000001E-2</c:v>
                </c:pt>
                <c:pt idx="8584">
                  <c:v>0.10002999999999999</c:v>
                </c:pt>
                <c:pt idx="8585">
                  <c:v>0.10005</c:v>
                </c:pt>
                <c:pt idx="8586">
                  <c:v>0.10038</c:v>
                </c:pt>
                <c:pt idx="8587">
                  <c:v>9.9989999999999996E-2</c:v>
                </c:pt>
                <c:pt idx="8588">
                  <c:v>9.9440000000000001E-2</c:v>
                </c:pt>
                <c:pt idx="8589">
                  <c:v>9.9930000000000005E-2</c:v>
                </c:pt>
                <c:pt idx="8590">
                  <c:v>0.10034</c:v>
                </c:pt>
                <c:pt idx="8591">
                  <c:v>0.10027</c:v>
                </c:pt>
                <c:pt idx="8592">
                  <c:v>0.1</c:v>
                </c:pt>
                <c:pt idx="8593">
                  <c:v>9.9110000000000004E-2</c:v>
                </c:pt>
                <c:pt idx="8594">
                  <c:v>9.9150000000000002E-2</c:v>
                </c:pt>
                <c:pt idx="8595">
                  <c:v>9.9989999999999996E-2</c:v>
                </c:pt>
                <c:pt idx="8596">
                  <c:v>0.10033</c:v>
                </c:pt>
                <c:pt idx="8597">
                  <c:v>0.10036</c:v>
                </c:pt>
                <c:pt idx="8598">
                  <c:v>0.10011</c:v>
                </c:pt>
                <c:pt idx="8599">
                  <c:v>9.9409999999999998E-2</c:v>
                </c:pt>
                <c:pt idx="8600">
                  <c:v>9.9419999999999994E-2</c:v>
                </c:pt>
                <c:pt idx="8601">
                  <c:v>9.9599999999999994E-2</c:v>
                </c:pt>
                <c:pt idx="8602">
                  <c:v>9.9989999999999996E-2</c:v>
                </c:pt>
                <c:pt idx="8603">
                  <c:v>0.10002</c:v>
                </c:pt>
                <c:pt idx="8604">
                  <c:v>9.9989999999999996E-2</c:v>
                </c:pt>
                <c:pt idx="8605">
                  <c:v>9.9729999999999999E-2</c:v>
                </c:pt>
                <c:pt idx="8606">
                  <c:v>9.9640000000000006E-2</c:v>
                </c:pt>
                <c:pt idx="8607">
                  <c:v>0.1004</c:v>
                </c:pt>
                <c:pt idx="8608">
                  <c:v>0.10045999999999999</c:v>
                </c:pt>
                <c:pt idx="8609">
                  <c:v>9.9989999999999996E-2</c:v>
                </c:pt>
                <c:pt idx="8610">
                  <c:v>0.10004</c:v>
                </c:pt>
                <c:pt idx="8611">
                  <c:v>9.9909999999999999E-2</c:v>
                </c:pt>
                <c:pt idx="8612">
                  <c:v>0.10017</c:v>
                </c:pt>
                <c:pt idx="8613">
                  <c:v>0.10009999999999999</c:v>
                </c:pt>
                <c:pt idx="8614">
                  <c:v>0.10015</c:v>
                </c:pt>
                <c:pt idx="8615">
                  <c:v>9.9470000000000003E-2</c:v>
                </c:pt>
                <c:pt idx="8616">
                  <c:v>9.9449999999999997E-2</c:v>
                </c:pt>
                <c:pt idx="8617">
                  <c:v>9.9739999999999995E-2</c:v>
                </c:pt>
                <c:pt idx="8618">
                  <c:v>9.987E-2</c:v>
                </c:pt>
                <c:pt idx="8619">
                  <c:v>0.10019</c:v>
                </c:pt>
                <c:pt idx="8620">
                  <c:v>0.10029</c:v>
                </c:pt>
                <c:pt idx="8621">
                  <c:v>0.10011</c:v>
                </c:pt>
                <c:pt idx="8622">
                  <c:v>9.9589999999999998E-2</c:v>
                </c:pt>
                <c:pt idx="8623">
                  <c:v>9.9760000000000001E-2</c:v>
                </c:pt>
                <c:pt idx="8624">
                  <c:v>9.9989999999999996E-2</c:v>
                </c:pt>
                <c:pt idx="8625">
                  <c:v>0.10009999999999999</c:v>
                </c:pt>
                <c:pt idx="8626">
                  <c:v>9.9839999999999998E-2</c:v>
                </c:pt>
                <c:pt idx="8627">
                  <c:v>9.9860000000000004E-2</c:v>
                </c:pt>
                <c:pt idx="8628">
                  <c:v>0.10034999999999999</c:v>
                </c:pt>
                <c:pt idx="8629">
                  <c:v>0.10002</c:v>
                </c:pt>
                <c:pt idx="8630">
                  <c:v>0.10024</c:v>
                </c:pt>
                <c:pt idx="8631">
                  <c:v>9.9709999999999993E-2</c:v>
                </c:pt>
                <c:pt idx="8632">
                  <c:v>0.10008</c:v>
                </c:pt>
                <c:pt idx="8633">
                  <c:v>0.10016</c:v>
                </c:pt>
                <c:pt idx="8634">
                  <c:v>0.10009999999999999</c:v>
                </c:pt>
                <c:pt idx="8635">
                  <c:v>0.10026</c:v>
                </c:pt>
                <c:pt idx="8636">
                  <c:v>0.10007000000000001</c:v>
                </c:pt>
                <c:pt idx="8637">
                  <c:v>9.9839999999999998E-2</c:v>
                </c:pt>
                <c:pt idx="8638">
                  <c:v>9.9070000000000005E-2</c:v>
                </c:pt>
                <c:pt idx="8639">
                  <c:v>9.9849999999999994E-2</c:v>
                </c:pt>
                <c:pt idx="8640">
                  <c:v>0.10058</c:v>
                </c:pt>
                <c:pt idx="8641">
                  <c:v>0.10087</c:v>
                </c:pt>
                <c:pt idx="8642">
                  <c:v>0.10014000000000001</c:v>
                </c:pt>
                <c:pt idx="8643">
                  <c:v>9.9750000000000005E-2</c:v>
                </c:pt>
                <c:pt idx="8644">
                  <c:v>9.9460000000000007E-2</c:v>
                </c:pt>
                <c:pt idx="8645">
                  <c:v>9.9860000000000004E-2</c:v>
                </c:pt>
                <c:pt idx="8646">
                  <c:v>9.9779999999999994E-2</c:v>
                </c:pt>
                <c:pt idx="8647">
                  <c:v>0.10009999999999999</c:v>
                </c:pt>
                <c:pt idx="8648">
                  <c:v>0.10076</c:v>
                </c:pt>
                <c:pt idx="8649">
                  <c:v>0.10056</c:v>
                </c:pt>
                <c:pt idx="8650">
                  <c:v>0.10023</c:v>
                </c:pt>
                <c:pt idx="8651">
                  <c:v>9.955E-2</c:v>
                </c:pt>
                <c:pt idx="8652">
                  <c:v>9.9650000000000002E-2</c:v>
                </c:pt>
                <c:pt idx="8653">
                  <c:v>9.9909999999999999E-2</c:v>
                </c:pt>
                <c:pt idx="8654">
                  <c:v>0.10036</c:v>
                </c:pt>
                <c:pt idx="8655">
                  <c:v>0.10033</c:v>
                </c:pt>
                <c:pt idx="8656">
                  <c:v>9.9940000000000001E-2</c:v>
                </c:pt>
                <c:pt idx="8657">
                  <c:v>9.9919999999999995E-2</c:v>
                </c:pt>
                <c:pt idx="8658">
                  <c:v>9.9729999999999999E-2</c:v>
                </c:pt>
                <c:pt idx="8659">
                  <c:v>9.9650000000000002E-2</c:v>
                </c:pt>
                <c:pt idx="8660">
                  <c:v>9.9570000000000006E-2</c:v>
                </c:pt>
                <c:pt idx="8661">
                  <c:v>0.10005</c:v>
                </c:pt>
                <c:pt idx="8662">
                  <c:v>0.10011</c:v>
                </c:pt>
                <c:pt idx="8663">
                  <c:v>0.10042</c:v>
                </c:pt>
                <c:pt idx="8664">
                  <c:v>0.10036</c:v>
                </c:pt>
                <c:pt idx="8665">
                  <c:v>0.10016</c:v>
                </c:pt>
                <c:pt idx="8666">
                  <c:v>9.9529999999999993E-2</c:v>
                </c:pt>
                <c:pt idx="8667">
                  <c:v>9.8799999999999999E-2</c:v>
                </c:pt>
                <c:pt idx="8668">
                  <c:v>9.9860000000000004E-2</c:v>
                </c:pt>
                <c:pt idx="8669">
                  <c:v>0.10099</c:v>
                </c:pt>
                <c:pt idx="8670">
                  <c:v>0.10149</c:v>
                </c:pt>
                <c:pt idx="8671">
                  <c:v>0.1007</c:v>
                </c:pt>
                <c:pt idx="8672">
                  <c:v>9.9589999999999998E-2</c:v>
                </c:pt>
                <c:pt idx="8673">
                  <c:v>9.8989999999999995E-2</c:v>
                </c:pt>
                <c:pt idx="8674">
                  <c:v>9.9339999999999998E-2</c:v>
                </c:pt>
                <c:pt idx="8675">
                  <c:v>9.9820000000000006E-2</c:v>
                </c:pt>
                <c:pt idx="8676">
                  <c:v>0.10048</c:v>
                </c:pt>
                <c:pt idx="8677">
                  <c:v>0.10077</c:v>
                </c:pt>
                <c:pt idx="8678">
                  <c:v>9.9860000000000004E-2</c:v>
                </c:pt>
                <c:pt idx="8679">
                  <c:v>9.9269999999999997E-2</c:v>
                </c:pt>
                <c:pt idx="8680">
                  <c:v>9.9769999999999998E-2</c:v>
                </c:pt>
                <c:pt idx="8681">
                  <c:v>0.1</c:v>
                </c:pt>
                <c:pt idx="8682">
                  <c:v>0.10047</c:v>
                </c:pt>
                <c:pt idx="8683">
                  <c:v>0.10065</c:v>
                </c:pt>
                <c:pt idx="8684">
                  <c:v>0.10036</c:v>
                </c:pt>
                <c:pt idx="8685">
                  <c:v>9.9989999999999996E-2</c:v>
                </c:pt>
                <c:pt idx="8686">
                  <c:v>9.9629999999999996E-2</c:v>
                </c:pt>
                <c:pt idx="8687">
                  <c:v>9.9790000000000004E-2</c:v>
                </c:pt>
                <c:pt idx="8688">
                  <c:v>0.10049</c:v>
                </c:pt>
                <c:pt idx="8689">
                  <c:v>0.10057000000000001</c:v>
                </c:pt>
                <c:pt idx="8690">
                  <c:v>0.10001</c:v>
                </c:pt>
                <c:pt idx="8691">
                  <c:v>9.9489999999999995E-2</c:v>
                </c:pt>
                <c:pt idx="8692">
                  <c:v>9.8900000000000002E-2</c:v>
                </c:pt>
                <c:pt idx="8693">
                  <c:v>9.9860000000000004E-2</c:v>
                </c:pt>
                <c:pt idx="8694">
                  <c:v>0.10048</c:v>
                </c:pt>
                <c:pt idx="8695">
                  <c:v>0.10036</c:v>
                </c:pt>
                <c:pt idx="8696">
                  <c:v>0.10031</c:v>
                </c:pt>
                <c:pt idx="8697">
                  <c:v>0.10005</c:v>
                </c:pt>
                <c:pt idx="8698">
                  <c:v>9.9820000000000006E-2</c:v>
                </c:pt>
                <c:pt idx="8699">
                  <c:v>9.9809999999999996E-2</c:v>
                </c:pt>
                <c:pt idx="8700">
                  <c:v>9.9659999999999999E-2</c:v>
                </c:pt>
                <c:pt idx="8701">
                  <c:v>9.9440000000000001E-2</c:v>
                </c:pt>
                <c:pt idx="8702">
                  <c:v>0.10012</c:v>
                </c:pt>
                <c:pt idx="8703">
                  <c:v>0.10051</c:v>
                </c:pt>
                <c:pt idx="8704">
                  <c:v>0.10044</c:v>
                </c:pt>
                <c:pt idx="8705">
                  <c:v>0.10026</c:v>
                </c:pt>
                <c:pt idx="8706">
                  <c:v>9.9739999999999995E-2</c:v>
                </c:pt>
                <c:pt idx="8707">
                  <c:v>0.10025000000000001</c:v>
                </c:pt>
                <c:pt idx="8708">
                  <c:v>9.9949999999999997E-2</c:v>
                </c:pt>
                <c:pt idx="8709">
                  <c:v>9.98E-2</c:v>
                </c:pt>
                <c:pt idx="8710">
                  <c:v>9.9419999999999994E-2</c:v>
                </c:pt>
                <c:pt idx="8711">
                  <c:v>9.9979999999999999E-2</c:v>
                </c:pt>
                <c:pt idx="8712">
                  <c:v>0.10004</c:v>
                </c:pt>
                <c:pt idx="8713">
                  <c:v>0.10027999999999999</c:v>
                </c:pt>
                <c:pt idx="8714">
                  <c:v>9.9989999999999996E-2</c:v>
                </c:pt>
                <c:pt idx="8715">
                  <c:v>9.9709999999999993E-2</c:v>
                </c:pt>
                <c:pt idx="8716">
                  <c:v>9.9930000000000005E-2</c:v>
                </c:pt>
                <c:pt idx="8717">
                  <c:v>0.10024</c:v>
                </c:pt>
                <c:pt idx="8718">
                  <c:v>9.987E-2</c:v>
                </c:pt>
                <c:pt idx="8719">
                  <c:v>9.9099999999999994E-2</c:v>
                </c:pt>
                <c:pt idx="8720">
                  <c:v>9.9599999999999994E-2</c:v>
                </c:pt>
                <c:pt idx="8721">
                  <c:v>9.9589999999999998E-2</c:v>
                </c:pt>
                <c:pt idx="8722">
                  <c:v>0.10066</c:v>
                </c:pt>
                <c:pt idx="8723">
                  <c:v>0.10092</c:v>
                </c:pt>
                <c:pt idx="8724">
                  <c:v>0.10008</c:v>
                </c:pt>
                <c:pt idx="8725">
                  <c:v>9.9659999999999999E-2</c:v>
                </c:pt>
                <c:pt idx="8726">
                  <c:v>9.9769999999999998E-2</c:v>
                </c:pt>
                <c:pt idx="8727">
                  <c:v>0.10027999999999999</c:v>
                </c:pt>
                <c:pt idx="8728">
                  <c:v>9.9839999999999998E-2</c:v>
                </c:pt>
                <c:pt idx="8729">
                  <c:v>9.9860000000000004E-2</c:v>
                </c:pt>
                <c:pt idx="8730">
                  <c:v>9.9760000000000001E-2</c:v>
                </c:pt>
                <c:pt idx="8731">
                  <c:v>0.10001</c:v>
                </c:pt>
                <c:pt idx="8732">
                  <c:v>0.10009</c:v>
                </c:pt>
                <c:pt idx="8733">
                  <c:v>0.1</c:v>
                </c:pt>
                <c:pt idx="8734">
                  <c:v>0.10007000000000001</c:v>
                </c:pt>
                <c:pt idx="8735">
                  <c:v>9.9820000000000006E-2</c:v>
                </c:pt>
                <c:pt idx="8736">
                  <c:v>9.9970000000000003E-2</c:v>
                </c:pt>
                <c:pt idx="8737">
                  <c:v>9.9790000000000004E-2</c:v>
                </c:pt>
                <c:pt idx="8738">
                  <c:v>0.10022</c:v>
                </c:pt>
                <c:pt idx="8739">
                  <c:v>9.9979999999999999E-2</c:v>
                </c:pt>
                <c:pt idx="8740">
                  <c:v>9.9720000000000003E-2</c:v>
                </c:pt>
                <c:pt idx="8741">
                  <c:v>9.9589999999999998E-2</c:v>
                </c:pt>
                <c:pt idx="8742">
                  <c:v>9.9790000000000004E-2</c:v>
                </c:pt>
                <c:pt idx="8743">
                  <c:v>9.9849999999999994E-2</c:v>
                </c:pt>
                <c:pt idx="8744">
                  <c:v>0.10018000000000001</c:v>
                </c:pt>
                <c:pt idx="8745">
                  <c:v>9.9959999999999993E-2</c:v>
                </c:pt>
                <c:pt idx="8746">
                  <c:v>0.10020999999999999</c:v>
                </c:pt>
                <c:pt idx="8747">
                  <c:v>9.9419999999999994E-2</c:v>
                </c:pt>
                <c:pt idx="8748">
                  <c:v>9.9900000000000003E-2</c:v>
                </c:pt>
                <c:pt idx="8749">
                  <c:v>0.10013</c:v>
                </c:pt>
                <c:pt idx="8750">
                  <c:v>0.10044</c:v>
                </c:pt>
                <c:pt idx="8751">
                  <c:v>9.9909999999999999E-2</c:v>
                </c:pt>
                <c:pt idx="8752">
                  <c:v>9.9779999999999994E-2</c:v>
                </c:pt>
                <c:pt idx="8753">
                  <c:v>9.9820000000000006E-2</c:v>
                </c:pt>
                <c:pt idx="8754">
                  <c:v>0.10001</c:v>
                </c:pt>
                <c:pt idx="8755">
                  <c:v>0.10014000000000001</c:v>
                </c:pt>
                <c:pt idx="8756">
                  <c:v>0.10008</c:v>
                </c:pt>
                <c:pt idx="8757">
                  <c:v>9.9959999999999993E-2</c:v>
                </c:pt>
                <c:pt idx="8758">
                  <c:v>9.9729999999999999E-2</c:v>
                </c:pt>
                <c:pt idx="8759">
                  <c:v>0.10026</c:v>
                </c:pt>
                <c:pt idx="8760">
                  <c:v>9.9610000000000004E-2</c:v>
                </c:pt>
                <c:pt idx="8761">
                  <c:v>9.9500000000000005E-2</c:v>
                </c:pt>
                <c:pt idx="8762">
                  <c:v>9.9470000000000003E-2</c:v>
                </c:pt>
                <c:pt idx="8763">
                  <c:v>9.9930000000000005E-2</c:v>
                </c:pt>
                <c:pt idx="8764">
                  <c:v>0.10026</c:v>
                </c:pt>
                <c:pt idx="8765">
                  <c:v>0.10062</c:v>
                </c:pt>
                <c:pt idx="8766">
                  <c:v>0.10009999999999999</c:v>
                </c:pt>
                <c:pt idx="8767">
                  <c:v>9.9610000000000004E-2</c:v>
                </c:pt>
                <c:pt idx="8768">
                  <c:v>9.9479999999999999E-2</c:v>
                </c:pt>
                <c:pt idx="8769">
                  <c:v>9.9659999999999999E-2</c:v>
                </c:pt>
                <c:pt idx="8770">
                  <c:v>0.10043000000000001</c:v>
                </c:pt>
                <c:pt idx="8771">
                  <c:v>0.10031</c:v>
                </c:pt>
                <c:pt idx="8772">
                  <c:v>9.9839999999999998E-2</c:v>
                </c:pt>
                <c:pt idx="8773">
                  <c:v>9.9349999999999994E-2</c:v>
                </c:pt>
                <c:pt idx="8774">
                  <c:v>9.9900000000000003E-2</c:v>
                </c:pt>
                <c:pt idx="8775">
                  <c:v>0.10069</c:v>
                </c:pt>
                <c:pt idx="8776">
                  <c:v>0.10100000000000001</c:v>
                </c:pt>
                <c:pt idx="8777">
                  <c:v>0.10014000000000001</c:v>
                </c:pt>
                <c:pt idx="8778">
                  <c:v>9.9629999999999996E-2</c:v>
                </c:pt>
                <c:pt idx="8779">
                  <c:v>9.9210000000000007E-2</c:v>
                </c:pt>
                <c:pt idx="8780">
                  <c:v>9.9599999999999994E-2</c:v>
                </c:pt>
                <c:pt idx="8781">
                  <c:v>0.10011</c:v>
                </c:pt>
                <c:pt idx="8782">
                  <c:v>0.10082000000000001</c:v>
                </c:pt>
                <c:pt idx="8783">
                  <c:v>0.10070999999999999</c:v>
                </c:pt>
                <c:pt idx="8784">
                  <c:v>9.98E-2</c:v>
                </c:pt>
                <c:pt idx="8785">
                  <c:v>9.9320000000000006E-2</c:v>
                </c:pt>
                <c:pt idx="8786">
                  <c:v>9.9419999999999994E-2</c:v>
                </c:pt>
                <c:pt idx="8787">
                  <c:v>9.9709999999999993E-2</c:v>
                </c:pt>
                <c:pt idx="8788">
                  <c:v>0.10027999999999999</c:v>
                </c:pt>
                <c:pt idx="8789">
                  <c:v>0.10045</c:v>
                </c:pt>
                <c:pt idx="8790">
                  <c:v>0.10034</c:v>
                </c:pt>
                <c:pt idx="8791">
                  <c:v>0.10014000000000001</c:v>
                </c:pt>
                <c:pt idx="8792">
                  <c:v>9.9989999999999996E-2</c:v>
                </c:pt>
                <c:pt idx="8793">
                  <c:v>9.9629999999999996E-2</c:v>
                </c:pt>
                <c:pt idx="8794">
                  <c:v>0.10002</c:v>
                </c:pt>
                <c:pt idx="8795">
                  <c:v>0.10034</c:v>
                </c:pt>
                <c:pt idx="8796">
                  <c:v>0.10041</c:v>
                </c:pt>
                <c:pt idx="8797">
                  <c:v>9.9830000000000002E-2</c:v>
                </c:pt>
                <c:pt idx="8798">
                  <c:v>9.962E-2</c:v>
                </c:pt>
                <c:pt idx="8799">
                  <c:v>9.9809999999999996E-2</c:v>
                </c:pt>
                <c:pt idx="8800">
                  <c:v>0.10022</c:v>
                </c:pt>
                <c:pt idx="8801">
                  <c:v>0.10027999999999999</c:v>
                </c:pt>
                <c:pt idx="8802">
                  <c:v>9.9610000000000004E-2</c:v>
                </c:pt>
                <c:pt idx="8803">
                  <c:v>9.9320000000000006E-2</c:v>
                </c:pt>
                <c:pt idx="8804">
                  <c:v>9.9489999999999995E-2</c:v>
                </c:pt>
                <c:pt idx="8805">
                  <c:v>9.9940000000000001E-2</c:v>
                </c:pt>
                <c:pt idx="8806">
                  <c:v>0.10009999999999999</c:v>
                </c:pt>
                <c:pt idx="8807">
                  <c:v>0.1003</c:v>
                </c:pt>
                <c:pt idx="8808">
                  <c:v>9.9699999999999997E-2</c:v>
                </c:pt>
                <c:pt idx="8809">
                  <c:v>9.9220000000000003E-2</c:v>
                </c:pt>
                <c:pt idx="8810">
                  <c:v>9.9409999999999998E-2</c:v>
                </c:pt>
                <c:pt idx="8811">
                  <c:v>9.9860000000000004E-2</c:v>
                </c:pt>
                <c:pt idx="8812">
                  <c:v>0.10013</c:v>
                </c:pt>
                <c:pt idx="8813">
                  <c:v>0.1002</c:v>
                </c:pt>
                <c:pt idx="8814">
                  <c:v>9.9979999999999999E-2</c:v>
                </c:pt>
                <c:pt idx="8815">
                  <c:v>9.9959999999999993E-2</c:v>
                </c:pt>
                <c:pt idx="8816">
                  <c:v>9.9879999999999997E-2</c:v>
                </c:pt>
                <c:pt idx="8817">
                  <c:v>0.10001</c:v>
                </c:pt>
                <c:pt idx="8818">
                  <c:v>9.9940000000000001E-2</c:v>
                </c:pt>
                <c:pt idx="8819">
                  <c:v>9.9970000000000003E-2</c:v>
                </c:pt>
                <c:pt idx="8820">
                  <c:v>9.9650000000000002E-2</c:v>
                </c:pt>
                <c:pt idx="8821">
                  <c:v>9.9769999999999998E-2</c:v>
                </c:pt>
                <c:pt idx="8822">
                  <c:v>0.1002</c:v>
                </c:pt>
                <c:pt idx="8823">
                  <c:v>0.10034999999999999</c:v>
                </c:pt>
                <c:pt idx="8824">
                  <c:v>9.9879999999999997E-2</c:v>
                </c:pt>
                <c:pt idx="8825">
                  <c:v>9.9460000000000007E-2</c:v>
                </c:pt>
                <c:pt idx="8826">
                  <c:v>9.9339999999999998E-2</c:v>
                </c:pt>
                <c:pt idx="8827">
                  <c:v>9.9589999999999998E-2</c:v>
                </c:pt>
                <c:pt idx="8828">
                  <c:v>0.10034999999999999</c:v>
                </c:pt>
                <c:pt idx="8829">
                  <c:v>0.10074</c:v>
                </c:pt>
                <c:pt idx="8830">
                  <c:v>0.10058</c:v>
                </c:pt>
                <c:pt idx="8831">
                  <c:v>0.10006</c:v>
                </c:pt>
                <c:pt idx="8832">
                  <c:v>9.9409999999999998E-2</c:v>
                </c:pt>
                <c:pt idx="8833">
                  <c:v>9.9059999999999995E-2</c:v>
                </c:pt>
                <c:pt idx="8834">
                  <c:v>9.9540000000000003E-2</c:v>
                </c:pt>
                <c:pt idx="8835">
                  <c:v>0.10036</c:v>
                </c:pt>
                <c:pt idx="8836">
                  <c:v>0.10016</c:v>
                </c:pt>
                <c:pt idx="8837">
                  <c:v>0.10036</c:v>
                </c:pt>
                <c:pt idx="8838">
                  <c:v>0.10017</c:v>
                </c:pt>
                <c:pt idx="8839">
                  <c:v>0.10009999999999999</c:v>
                </c:pt>
                <c:pt idx="8840">
                  <c:v>9.9779999999999994E-2</c:v>
                </c:pt>
                <c:pt idx="8841">
                  <c:v>9.9760000000000001E-2</c:v>
                </c:pt>
                <c:pt idx="8842">
                  <c:v>0.10015</c:v>
                </c:pt>
                <c:pt idx="8843">
                  <c:v>0.10002999999999999</c:v>
                </c:pt>
                <c:pt idx="8844">
                  <c:v>9.9919999999999995E-2</c:v>
                </c:pt>
                <c:pt idx="8845">
                  <c:v>9.9979999999999999E-2</c:v>
                </c:pt>
                <c:pt idx="8846">
                  <c:v>9.9790000000000004E-2</c:v>
                </c:pt>
                <c:pt idx="8847">
                  <c:v>0.10014000000000001</c:v>
                </c:pt>
                <c:pt idx="8848">
                  <c:v>9.9709999999999993E-2</c:v>
                </c:pt>
                <c:pt idx="8849">
                  <c:v>9.987E-2</c:v>
                </c:pt>
                <c:pt idx="8850">
                  <c:v>0.10025000000000001</c:v>
                </c:pt>
                <c:pt idx="8851">
                  <c:v>9.9900000000000003E-2</c:v>
                </c:pt>
                <c:pt idx="8852">
                  <c:v>0.10005</c:v>
                </c:pt>
                <c:pt idx="8853">
                  <c:v>0.10027999999999999</c:v>
                </c:pt>
                <c:pt idx="8854">
                  <c:v>0.10038999999999999</c:v>
                </c:pt>
                <c:pt idx="8855">
                  <c:v>9.9959999999999993E-2</c:v>
                </c:pt>
                <c:pt idx="8856">
                  <c:v>9.9460000000000007E-2</c:v>
                </c:pt>
                <c:pt idx="8857">
                  <c:v>9.9580000000000002E-2</c:v>
                </c:pt>
                <c:pt idx="8858">
                  <c:v>9.9959999999999993E-2</c:v>
                </c:pt>
                <c:pt idx="8859">
                  <c:v>0.10095999999999999</c:v>
                </c:pt>
                <c:pt idx="8860">
                  <c:v>0.10041</c:v>
                </c:pt>
                <c:pt idx="8861">
                  <c:v>0.1004</c:v>
                </c:pt>
                <c:pt idx="8862">
                  <c:v>9.9379999999999996E-2</c:v>
                </c:pt>
                <c:pt idx="8863">
                  <c:v>9.9239999999999995E-2</c:v>
                </c:pt>
                <c:pt idx="8864">
                  <c:v>9.9669999999999995E-2</c:v>
                </c:pt>
                <c:pt idx="8865">
                  <c:v>0.1002</c:v>
                </c:pt>
                <c:pt idx="8866">
                  <c:v>0.10095</c:v>
                </c:pt>
                <c:pt idx="8867">
                  <c:v>0.10042</c:v>
                </c:pt>
                <c:pt idx="8868">
                  <c:v>9.9860000000000004E-2</c:v>
                </c:pt>
                <c:pt idx="8869">
                  <c:v>9.9699999999999997E-2</c:v>
                </c:pt>
                <c:pt idx="8870">
                  <c:v>9.9669999999999995E-2</c:v>
                </c:pt>
                <c:pt idx="8871">
                  <c:v>0.10033</c:v>
                </c:pt>
                <c:pt idx="8872">
                  <c:v>0.10066</c:v>
                </c:pt>
                <c:pt idx="8873">
                  <c:v>0.10004</c:v>
                </c:pt>
                <c:pt idx="8874">
                  <c:v>9.9529999999999993E-2</c:v>
                </c:pt>
                <c:pt idx="8875">
                  <c:v>9.9669999999999995E-2</c:v>
                </c:pt>
                <c:pt idx="8876">
                  <c:v>9.9640000000000006E-2</c:v>
                </c:pt>
                <c:pt idx="8877">
                  <c:v>0.10012</c:v>
                </c:pt>
                <c:pt idx="8878">
                  <c:v>0.1004</c:v>
                </c:pt>
                <c:pt idx="8879">
                  <c:v>0.1003</c:v>
                </c:pt>
                <c:pt idx="8880">
                  <c:v>0.10002</c:v>
                </c:pt>
                <c:pt idx="8881">
                  <c:v>9.9989999999999996E-2</c:v>
                </c:pt>
                <c:pt idx="8882">
                  <c:v>0.1003</c:v>
                </c:pt>
                <c:pt idx="8883">
                  <c:v>0.10031</c:v>
                </c:pt>
                <c:pt idx="8884">
                  <c:v>0.10022</c:v>
                </c:pt>
                <c:pt idx="8885">
                  <c:v>9.9470000000000003E-2</c:v>
                </c:pt>
                <c:pt idx="8886">
                  <c:v>9.9279999999999993E-2</c:v>
                </c:pt>
                <c:pt idx="8887">
                  <c:v>9.955E-2</c:v>
                </c:pt>
                <c:pt idx="8888">
                  <c:v>9.9790000000000004E-2</c:v>
                </c:pt>
                <c:pt idx="8889">
                  <c:v>0.10072</c:v>
                </c:pt>
                <c:pt idx="8890">
                  <c:v>0.1007</c:v>
                </c:pt>
                <c:pt idx="8891">
                  <c:v>0.1</c:v>
                </c:pt>
                <c:pt idx="8892">
                  <c:v>9.9320000000000006E-2</c:v>
                </c:pt>
                <c:pt idx="8893">
                  <c:v>9.9720000000000003E-2</c:v>
                </c:pt>
                <c:pt idx="8894">
                  <c:v>9.962E-2</c:v>
                </c:pt>
                <c:pt idx="8895">
                  <c:v>0.10066</c:v>
                </c:pt>
                <c:pt idx="8896">
                  <c:v>0.10059999999999999</c:v>
                </c:pt>
                <c:pt idx="8897">
                  <c:v>0.10016</c:v>
                </c:pt>
                <c:pt idx="8898">
                  <c:v>9.9299999999999999E-2</c:v>
                </c:pt>
                <c:pt idx="8899">
                  <c:v>9.9629999999999996E-2</c:v>
                </c:pt>
                <c:pt idx="8900">
                  <c:v>9.9879999999999997E-2</c:v>
                </c:pt>
                <c:pt idx="8901">
                  <c:v>0.10020999999999999</c:v>
                </c:pt>
                <c:pt idx="8902">
                  <c:v>0.10043000000000001</c:v>
                </c:pt>
                <c:pt idx="8903">
                  <c:v>0.10015</c:v>
                </c:pt>
                <c:pt idx="8904">
                  <c:v>9.9830000000000002E-2</c:v>
                </c:pt>
                <c:pt idx="8905">
                  <c:v>9.9419999999999994E-2</c:v>
                </c:pt>
                <c:pt idx="8906">
                  <c:v>9.9930000000000005E-2</c:v>
                </c:pt>
                <c:pt idx="8907">
                  <c:v>0.10019</c:v>
                </c:pt>
                <c:pt idx="8908">
                  <c:v>0.10033</c:v>
                </c:pt>
                <c:pt idx="8909">
                  <c:v>9.987E-2</c:v>
                </c:pt>
                <c:pt idx="8910">
                  <c:v>9.9580000000000002E-2</c:v>
                </c:pt>
                <c:pt idx="8911">
                  <c:v>0.10034</c:v>
                </c:pt>
                <c:pt idx="8912">
                  <c:v>0.10045999999999999</c:v>
                </c:pt>
                <c:pt idx="8913">
                  <c:v>0.10051</c:v>
                </c:pt>
                <c:pt idx="8914">
                  <c:v>0.10014000000000001</c:v>
                </c:pt>
                <c:pt idx="8915">
                  <c:v>9.9559999999999996E-2</c:v>
                </c:pt>
                <c:pt idx="8916">
                  <c:v>9.9379999999999996E-2</c:v>
                </c:pt>
                <c:pt idx="8917">
                  <c:v>9.9779999999999994E-2</c:v>
                </c:pt>
                <c:pt idx="8918">
                  <c:v>0.10050000000000001</c:v>
                </c:pt>
                <c:pt idx="8919">
                  <c:v>0.10065</c:v>
                </c:pt>
                <c:pt idx="8920">
                  <c:v>0.10054</c:v>
                </c:pt>
                <c:pt idx="8921">
                  <c:v>0.10034999999999999</c:v>
                </c:pt>
                <c:pt idx="8922">
                  <c:v>0.10002</c:v>
                </c:pt>
                <c:pt idx="8923">
                  <c:v>9.9690000000000001E-2</c:v>
                </c:pt>
                <c:pt idx="8924">
                  <c:v>9.9709999999999993E-2</c:v>
                </c:pt>
                <c:pt idx="8925">
                  <c:v>0.10005</c:v>
                </c:pt>
                <c:pt idx="8926">
                  <c:v>0.10031</c:v>
                </c:pt>
                <c:pt idx="8927">
                  <c:v>0.10056</c:v>
                </c:pt>
                <c:pt idx="8928">
                  <c:v>0.10019</c:v>
                </c:pt>
                <c:pt idx="8929">
                  <c:v>0.10005</c:v>
                </c:pt>
                <c:pt idx="8930">
                  <c:v>0.10054</c:v>
                </c:pt>
                <c:pt idx="8931">
                  <c:v>0.10012</c:v>
                </c:pt>
                <c:pt idx="8932">
                  <c:v>0.10002999999999999</c:v>
                </c:pt>
                <c:pt idx="8933">
                  <c:v>0.1002</c:v>
                </c:pt>
                <c:pt idx="8934">
                  <c:v>0.10011</c:v>
                </c:pt>
                <c:pt idx="8935">
                  <c:v>9.9820000000000006E-2</c:v>
                </c:pt>
                <c:pt idx="8936">
                  <c:v>0.10033</c:v>
                </c:pt>
                <c:pt idx="8937">
                  <c:v>0.10052</c:v>
                </c:pt>
                <c:pt idx="8938">
                  <c:v>0.10014000000000001</c:v>
                </c:pt>
                <c:pt idx="8939">
                  <c:v>9.9820000000000006E-2</c:v>
                </c:pt>
                <c:pt idx="8940">
                  <c:v>9.9909999999999999E-2</c:v>
                </c:pt>
                <c:pt idx="8941">
                  <c:v>9.9849999999999994E-2</c:v>
                </c:pt>
                <c:pt idx="8942">
                  <c:v>0.10013</c:v>
                </c:pt>
                <c:pt idx="8943">
                  <c:v>0.10013</c:v>
                </c:pt>
                <c:pt idx="8944">
                  <c:v>9.9890000000000007E-2</c:v>
                </c:pt>
                <c:pt idx="8945">
                  <c:v>9.9489999999999995E-2</c:v>
                </c:pt>
                <c:pt idx="8946">
                  <c:v>0.10001</c:v>
                </c:pt>
                <c:pt idx="8947">
                  <c:v>0.10016</c:v>
                </c:pt>
                <c:pt idx="8948">
                  <c:v>9.9640000000000006E-2</c:v>
                </c:pt>
                <c:pt idx="8949">
                  <c:v>9.9339999999999998E-2</c:v>
                </c:pt>
                <c:pt idx="8950">
                  <c:v>9.9500000000000005E-2</c:v>
                </c:pt>
                <c:pt idx="8951">
                  <c:v>0.10061</c:v>
                </c:pt>
                <c:pt idx="8952">
                  <c:v>0.1012</c:v>
                </c:pt>
                <c:pt idx="8953">
                  <c:v>0.10097</c:v>
                </c:pt>
                <c:pt idx="8954">
                  <c:v>0.10008</c:v>
                </c:pt>
                <c:pt idx="8955">
                  <c:v>9.9250000000000005E-2</c:v>
                </c:pt>
                <c:pt idx="8956">
                  <c:v>9.9519999999999997E-2</c:v>
                </c:pt>
                <c:pt idx="8957">
                  <c:v>9.987E-2</c:v>
                </c:pt>
                <c:pt idx="8958">
                  <c:v>0.10063</c:v>
                </c:pt>
                <c:pt idx="8959">
                  <c:v>0.10068000000000001</c:v>
                </c:pt>
                <c:pt idx="8960">
                  <c:v>0.10042</c:v>
                </c:pt>
                <c:pt idx="8961">
                  <c:v>0.1</c:v>
                </c:pt>
                <c:pt idx="8962">
                  <c:v>9.9290000000000003E-2</c:v>
                </c:pt>
                <c:pt idx="8963">
                  <c:v>9.9379999999999996E-2</c:v>
                </c:pt>
                <c:pt idx="8964">
                  <c:v>0.10020999999999999</c:v>
                </c:pt>
                <c:pt idx="8965">
                  <c:v>0.10073</c:v>
                </c:pt>
                <c:pt idx="8966">
                  <c:v>0.10076</c:v>
                </c:pt>
                <c:pt idx="8967">
                  <c:v>0.10029</c:v>
                </c:pt>
                <c:pt idx="8968">
                  <c:v>9.9949999999999997E-2</c:v>
                </c:pt>
                <c:pt idx="8969">
                  <c:v>9.9849999999999994E-2</c:v>
                </c:pt>
                <c:pt idx="8970">
                  <c:v>9.9970000000000003E-2</c:v>
                </c:pt>
                <c:pt idx="8971">
                  <c:v>9.9669999999999995E-2</c:v>
                </c:pt>
                <c:pt idx="8972">
                  <c:v>0.10019</c:v>
                </c:pt>
                <c:pt idx="8973">
                  <c:v>0.10128</c:v>
                </c:pt>
                <c:pt idx="8974">
                  <c:v>0.10088999999999999</c:v>
                </c:pt>
                <c:pt idx="8975">
                  <c:v>9.9709999999999993E-2</c:v>
                </c:pt>
                <c:pt idx="8976">
                  <c:v>9.9169999999999994E-2</c:v>
                </c:pt>
                <c:pt idx="8977">
                  <c:v>9.9390000000000006E-2</c:v>
                </c:pt>
                <c:pt idx="8978">
                  <c:v>0.10043000000000001</c:v>
                </c:pt>
                <c:pt idx="8979">
                  <c:v>0.10094</c:v>
                </c:pt>
                <c:pt idx="8980">
                  <c:v>0.10061</c:v>
                </c:pt>
                <c:pt idx="8981">
                  <c:v>9.962E-2</c:v>
                </c:pt>
                <c:pt idx="8982">
                  <c:v>9.8839999999999997E-2</c:v>
                </c:pt>
                <c:pt idx="8983">
                  <c:v>9.9629999999999996E-2</c:v>
                </c:pt>
                <c:pt idx="8984">
                  <c:v>0.10077</c:v>
                </c:pt>
                <c:pt idx="8985">
                  <c:v>0.10095999999999999</c:v>
                </c:pt>
                <c:pt idx="8986">
                  <c:v>0.10016</c:v>
                </c:pt>
                <c:pt idx="8987">
                  <c:v>9.98E-2</c:v>
                </c:pt>
                <c:pt idx="8988">
                  <c:v>9.919E-2</c:v>
                </c:pt>
                <c:pt idx="8989">
                  <c:v>9.9650000000000002E-2</c:v>
                </c:pt>
                <c:pt idx="8990">
                  <c:v>0.10041</c:v>
                </c:pt>
                <c:pt idx="8991">
                  <c:v>0.10045999999999999</c:v>
                </c:pt>
                <c:pt idx="8992">
                  <c:v>0.10022</c:v>
                </c:pt>
                <c:pt idx="8993">
                  <c:v>9.9690000000000001E-2</c:v>
                </c:pt>
                <c:pt idx="8994">
                  <c:v>0.10033</c:v>
                </c:pt>
                <c:pt idx="8995">
                  <c:v>0.10023</c:v>
                </c:pt>
                <c:pt idx="8996">
                  <c:v>0.10020999999999999</c:v>
                </c:pt>
                <c:pt idx="8997">
                  <c:v>9.9430000000000004E-2</c:v>
                </c:pt>
                <c:pt idx="8998">
                  <c:v>9.9199999999999997E-2</c:v>
                </c:pt>
                <c:pt idx="8999">
                  <c:v>9.9750000000000005E-2</c:v>
                </c:pt>
                <c:pt idx="9000">
                  <c:v>0.10052999999999999</c:v>
                </c:pt>
                <c:pt idx="9001">
                  <c:v>0.10117</c:v>
                </c:pt>
                <c:pt idx="9002">
                  <c:v>0.10059</c:v>
                </c:pt>
                <c:pt idx="9003">
                  <c:v>9.9589999999999998E-2</c:v>
                </c:pt>
                <c:pt idx="9004">
                  <c:v>9.8890000000000006E-2</c:v>
                </c:pt>
                <c:pt idx="9005">
                  <c:v>9.9830000000000002E-2</c:v>
                </c:pt>
                <c:pt idx="9006">
                  <c:v>0.10065</c:v>
                </c:pt>
                <c:pt idx="9007">
                  <c:v>0.10095</c:v>
                </c:pt>
                <c:pt idx="9008">
                  <c:v>0.10043000000000001</c:v>
                </c:pt>
                <c:pt idx="9009">
                  <c:v>9.9709999999999993E-2</c:v>
                </c:pt>
                <c:pt idx="9010">
                  <c:v>9.9739999999999995E-2</c:v>
                </c:pt>
                <c:pt idx="9011">
                  <c:v>9.9489999999999995E-2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58-477A-AC49-AB47E6CDE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694223"/>
        <c:axId val="622806991"/>
      </c:scatterChart>
      <c:valAx>
        <c:axId val="5366942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806991"/>
        <c:crosses val="autoZero"/>
        <c:crossBetween val="midCat"/>
      </c:valAx>
      <c:valAx>
        <c:axId val="62280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Load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942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Specimen_RawData_1!$D$6:$D$9017</c:f>
              <c:numCache>
                <c:formatCode>General</c:formatCode>
                <c:ptCount val="90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0.97899999999999998</c:v>
                </c:pt>
                <c:pt idx="11">
                  <c:v>0.98</c:v>
                </c:pt>
                <c:pt idx="12">
                  <c:v>1.08</c:v>
                </c:pt>
                <c:pt idx="13">
                  <c:v>1.18</c:v>
                </c:pt>
                <c:pt idx="14">
                  <c:v>1.28</c:v>
                </c:pt>
                <c:pt idx="15">
                  <c:v>1.38</c:v>
                </c:pt>
                <c:pt idx="16">
                  <c:v>1.48</c:v>
                </c:pt>
                <c:pt idx="17">
                  <c:v>1.58</c:v>
                </c:pt>
                <c:pt idx="18">
                  <c:v>1.68</c:v>
                </c:pt>
                <c:pt idx="19">
                  <c:v>1.78</c:v>
                </c:pt>
                <c:pt idx="20">
                  <c:v>1.88</c:v>
                </c:pt>
                <c:pt idx="21">
                  <c:v>1.98</c:v>
                </c:pt>
                <c:pt idx="22">
                  <c:v>2.08</c:v>
                </c:pt>
                <c:pt idx="23">
                  <c:v>2.1800000000000002</c:v>
                </c:pt>
                <c:pt idx="24">
                  <c:v>2.2799999999999998</c:v>
                </c:pt>
                <c:pt idx="25">
                  <c:v>2.38</c:v>
                </c:pt>
                <c:pt idx="26">
                  <c:v>2.48</c:v>
                </c:pt>
                <c:pt idx="27">
                  <c:v>2.58</c:v>
                </c:pt>
                <c:pt idx="28">
                  <c:v>2.68</c:v>
                </c:pt>
                <c:pt idx="29">
                  <c:v>2.78</c:v>
                </c:pt>
                <c:pt idx="30">
                  <c:v>2.88</c:v>
                </c:pt>
                <c:pt idx="31">
                  <c:v>2.98</c:v>
                </c:pt>
                <c:pt idx="32">
                  <c:v>3.08</c:v>
                </c:pt>
                <c:pt idx="33">
                  <c:v>3.18</c:v>
                </c:pt>
                <c:pt idx="34">
                  <c:v>3.28</c:v>
                </c:pt>
                <c:pt idx="35">
                  <c:v>3.38</c:v>
                </c:pt>
                <c:pt idx="36">
                  <c:v>3.48</c:v>
                </c:pt>
                <c:pt idx="37">
                  <c:v>3.58</c:v>
                </c:pt>
                <c:pt idx="38">
                  <c:v>3.68</c:v>
                </c:pt>
                <c:pt idx="39">
                  <c:v>3.78</c:v>
                </c:pt>
                <c:pt idx="40">
                  <c:v>3.88</c:v>
                </c:pt>
                <c:pt idx="41">
                  <c:v>3.98</c:v>
                </c:pt>
                <c:pt idx="42">
                  <c:v>4.08</c:v>
                </c:pt>
                <c:pt idx="43">
                  <c:v>4.18</c:v>
                </c:pt>
                <c:pt idx="44">
                  <c:v>4.28</c:v>
                </c:pt>
                <c:pt idx="45">
                  <c:v>4.38</c:v>
                </c:pt>
                <c:pt idx="46">
                  <c:v>4.4800000000000004</c:v>
                </c:pt>
                <c:pt idx="47">
                  <c:v>4.58</c:v>
                </c:pt>
                <c:pt idx="48">
                  <c:v>4.68</c:v>
                </c:pt>
                <c:pt idx="49">
                  <c:v>4.78</c:v>
                </c:pt>
                <c:pt idx="50">
                  <c:v>4.88</c:v>
                </c:pt>
                <c:pt idx="51">
                  <c:v>4.9800000000000004</c:v>
                </c:pt>
                <c:pt idx="52">
                  <c:v>5.08</c:v>
                </c:pt>
                <c:pt idx="53">
                  <c:v>5.18</c:v>
                </c:pt>
                <c:pt idx="54">
                  <c:v>5.28</c:v>
                </c:pt>
                <c:pt idx="55">
                  <c:v>5.38</c:v>
                </c:pt>
                <c:pt idx="56">
                  <c:v>5.48</c:v>
                </c:pt>
                <c:pt idx="57">
                  <c:v>5.58</c:v>
                </c:pt>
                <c:pt idx="58">
                  <c:v>5.68</c:v>
                </c:pt>
                <c:pt idx="59">
                  <c:v>5.78</c:v>
                </c:pt>
                <c:pt idx="60">
                  <c:v>5.88</c:v>
                </c:pt>
                <c:pt idx="61">
                  <c:v>5.98</c:v>
                </c:pt>
                <c:pt idx="62">
                  <c:v>6.08</c:v>
                </c:pt>
                <c:pt idx="63">
                  <c:v>6.18</c:v>
                </c:pt>
                <c:pt idx="64">
                  <c:v>6.28</c:v>
                </c:pt>
                <c:pt idx="65">
                  <c:v>6.38</c:v>
                </c:pt>
                <c:pt idx="66">
                  <c:v>6.48</c:v>
                </c:pt>
                <c:pt idx="67">
                  <c:v>6.58</c:v>
                </c:pt>
                <c:pt idx="68">
                  <c:v>6.68</c:v>
                </c:pt>
                <c:pt idx="69">
                  <c:v>6.78</c:v>
                </c:pt>
                <c:pt idx="70">
                  <c:v>6.88</c:v>
                </c:pt>
                <c:pt idx="71">
                  <c:v>6.98</c:v>
                </c:pt>
                <c:pt idx="72">
                  <c:v>7.08</c:v>
                </c:pt>
                <c:pt idx="73">
                  <c:v>7.18</c:v>
                </c:pt>
                <c:pt idx="74">
                  <c:v>7.28</c:v>
                </c:pt>
                <c:pt idx="75">
                  <c:v>7.38</c:v>
                </c:pt>
                <c:pt idx="76">
                  <c:v>7.48</c:v>
                </c:pt>
                <c:pt idx="77">
                  <c:v>7.58</c:v>
                </c:pt>
                <c:pt idx="78">
                  <c:v>7.68</c:v>
                </c:pt>
                <c:pt idx="79">
                  <c:v>7.78</c:v>
                </c:pt>
                <c:pt idx="80">
                  <c:v>7.88</c:v>
                </c:pt>
                <c:pt idx="81">
                  <c:v>7.98</c:v>
                </c:pt>
                <c:pt idx="82">
                  <c:v>8.08</c:v>
                </c:pt>
                <c:pt idx="83">
                  <c:v>8.18</c:v>
                </c:pt>
                <c:pt idx="84">
                  <c:v>8.2799999999999994</c:v>
                </c:pt>
                <c:pt idx="85">
                  <c:v>8.3800000000000008</c:v>
                </c:pt>
                <c:pt idx="86">
                  <c:v>8.48</c:v>
                </c:pt>
                <c:pt idx="87">
                  <c:v>8.58</c:v>
                </c:pt>
                <c:pt idx="88">
                  <c:v>8.68</c:v>
                </c:pt>
                <c:pt idx="89">
                  <c:v>8.7799999999999994</c:v>
                </c:pt>
                <c:pt idx="90">
                  <c:v>8.8800000000000008</c:v>
                </c:pt>
                <c:pt idx="91">
                  <c:v>8.98</c:v>
                </c:pt>
                <c:pt idx="92">
                  <c:v>9.08</c:v>
                </c:pt>
                <c:pt idx="93">
                  <c:v>9.18</c:v>
                </c:pt>
                <c:pt idx="94">
                  <c:v>9.2799999999999994</c:v>
                </c:pt>
                <c:pt idx="95">
                  <c:v>9.3800000000000008</c:v>
                </c:pt>
                <c:pt idx="96">
                  <c:v>9.48</c:v>
                </c:pt>
                <c:pt idx="97">
                  <c:v>9.58</c:v>
                </c:pt>
                <c:pt idx="98">
                  <c:v>9.68</c:v>
                </c:pt>
                <c:pt idx="99">
                  <c:v>9.7799999999999994</c:v>
                </c:pt>
                <c:pt idx="100">
                  <c:v>9.8800000000000008</c:v>
                </c:pt>
                <c:pt idx="101">
                  <c:v>9.98</c:v>
                </c:pt>
                <c:pt idx="102">
                  <c:v>10.08</c:v>
                </c:pt>
                <c:pt idx="103">
                  <c:v>10.18</c:v>
                </c:pt>
                <c:pt idx="104">
                  <c:v>10.28</c:v>
                </c:pt>
                <c:pt idx="105">
                  <c:v>10.38</c:v>
                </c:pt>
                <c:pt idx="106">
                  <c:v>10.48</c:v>
                </c:pt>
                <c:pt idx="107">
                  <c:v>10.58</c:v>
                </c:pt>
                <c:pt idx="108">
                  <c:v>10.68</c:v>
                </c:pt>
                <c:pt idx="109">
                  <c:v>10.78</c:v>
                </c:pt>
                <c:pt idx="110">
                  <c:v>10.88</c:v>
                </c:pt>
                <c:pt idx="111">
                  <c:v>10.98</c:v>
                </c:pt>
                <c:pt idx="112">
                  <c:v>11.08</c:v>
                </c:pt>
                <c:pt idx="113">
                  <c:v>11.18</c:v>
                </c:pt>
                <c:pt idx="114">
                  <c:v>11.28</c:v>
                </c:pt>
                <c:pt idx="115">
                  <c:v>11.38</c:v>
                </c:pt>
                <c:pt idx="116">
                  <c:v>11.48</c:v>
                </c:pt>
                <c:pt idx="117">
                  <c:v>11.58</c:v>
                </c:pt>
                <c:pt idx="118">
                  <c:v>11.68</c:v>
                </c:pt>
                <c:pt idx="119">
                  <c:v>11.78</c:v>
                </c:pt>
                <c:pt idx="120">
                  <c:v>11.88</c:v>
                </c:pt>
                <c:pt idx="121">
                  <c:v>11.98</c:v>
                </c:pt>
                <c:pt idx="122">
                  <c:v>12.08</c:v>
                </c:pt>
                <c:pt idx="123">
                  <c:v>12.18</c:v>
                </c:pt>
                <c:pt idx="124">
                  <c:v>12.28</c:v>
                </c:pt>
                <c:pt idx="125">
                  <c:v>12.38</c:v>
                </c:pt>
                <c:pt idx="126">
                  <c:v>12.48</c:v>
                </c:pt>
                <c:pt idx="127">
                  <c:v>12.58</c:v>
                </c:pt>
                <c:pt idx="128">
                  <c:v>12.68</c:v>
                </c:pt>
                <c:pt idx="129">
                  <c:v>12.78</c:v>
                </c:pt>
                <c:pt idx="130">
                  <c:v>12.88</c:v>
                </c:pt>
                <c:pt idx="131">
                  <c:v>12.98</c:v>
                </c:pt>
                <c:pt idx="132">
                  <c:v>13.08</c:v>
                </c:pt>
                <c:pt idx="133">
                  <c:v>13.18</c:v>
                </c:pt>
                <c:pt idx="134">
                  <c:v>13.28</c:v>
                </c:pt>
                <c:pt idx="135">
                  <c:v>13.38</c:v>
                </c:pt>
                <c:pt idx="136">
                  <c:v>13.48</c:v>
                </c:pt>
                <c:pt idx="137">
                  <c:v>13.58</c:v>
                </c:pt>
                <c:pt idx="138">
                  <c:v>13.68</c:v>
                </c:pt>
                <c:pt idx="139">
                  <c:v>13.78</c:v>
                </c:pt>
                <c:pt idx="140">
                  <c:v>13.88</c:v>
                </c:pt>
                <c:pt idx="141">
                  <c:v>13.98</c:v>
                </c:pt>
                <c:pt idx="142">
                  <c:v>14.08</c:v>
                </c:pt>
                <c:pt idx="143">
                  <c:v>14.18</c:v>
                </c:pt>
                <c:pt idx="144">
                  <c:v>14.28</c:v>
                </c:pt>
                <c:pt idx="145">
                  <c:v>14.38</c:v>
                </c:pt>
                <c:pt idx="146">
                  <c:v>14.48</c:v>
                </c:pt>
                <c:pt idx="147">
                  <c:v>14.58</c:v>
                </c:pt>
                <c:pt idx="148">
                  <c:v>14.68</c:v>
                </c:pt>
                <c:pt idx="149">
                  <c:v>14.78</c:v>
                </c:pt>
                <c:pt idx="150">
                  <c:v>14.88</c:v>
                </c:pt>
                <c:pt idx="151">
                  <c:v>14.98</c:v>
                </c:pt>
                <c:pt idx="152">
                  <c:v>15.08</c:v>
                </c:pt>
                <c:pt idx="153">
                  <c:v>15.18</c:v>
                </c:pt>
                <c:pt idx="154">
                  <c:v>15.28</c:v>
                </c:pt>
                <c:pt idx="155">
                  <c:v>15.38</c:v>
                </c:pt>
                <c:pt idx="156">
                  <c:v>15.48</c:v>
                </c:pt>
                <c:pt idx="157">
                  <c:v>15.58</c:v>
                </c:pt>
                <c:pt idx="158">
                  <c:v>15.68</c:v>
                </c:pt>
                <c:pt idx="159">
                  <c:v>15.78</c:v>
                </c:pt>
                <c:pt idx="160">
                  <c:v>15.88</c:v>
                </c:pt>
                <c:pt idx="161">
                  <c:v>15.98</c:v>
                </c:pt>
                <c:pt idx="162">
                  <c:v>16.079999999999998</c:v>
                </c:pt>
                <c:pt idx="163">
                  <c:v>16.18</c:v>
                </c:pt>
                <c:pt idx="164">
                  <c:v>16.28</c:v>
                </c:pt>
                <c:pt idx="165">
                  <c:v>16.38</c:v>
                </c:pt>
                <c:pt idx="166">
                  <c:v>16.48</c:v>
                </c:pt>
                <c:pt idx="167">
                  <c:v>16.579999999999998</c:v>
                </c:pt>
                <c:pt idx="168">
                  <c:v>16.68</c:v>
                </c:pt>
                <c:pt idx="169">
                  <c:v>16.78</c:v>
                </c:pt>
                <c:pt idx="170">
                  <c:v>16.88</c:v>
                </c:pt>
                <c:pt idx="171">
                  <c:v>16.98</c:v>
                </c:pt>
                <c:pt idx="172">
                  <c:v>17.079999999999998</c:v>
                </c:pt>
                <c:pt idx="173">
                  <c:v>17.18</c:v>
                </c:pt>
                <c:pt idx="174">
                  <c:v>17.28</c:v>
                </c:pt>
                <c:pt idx="175">
                  <c:v>17.38</c:v>
                </c:pt>
                <c:pt idx="176">
                  <c:v>17.48</c:v>
                </c:pt>
                <c:pt idx="177">
                  <c:v>17.579999999999998</c:v>
                </c:pt>
                <c:pt idx="178">
                  <c:v>17.68</c:v>
                </c:pt>
                <c:pt idx="179">
                  <c:v>17.78</c:v>
                </c:pt>
                <c:pt idx="180">
                  <c:v>17.88</c:v>
                </c:pt>
                <c:pt idx="181">
                  <c:v>17.98</c:v>
                </c:pt>
                <c:pt idx="182">
                  <c:v>18.079999999999998</c:v>
                </c:pt>
                <c:pt idx="183">
                  <c:v>18.18</c:v>
                </c:pt>
                <c:pt idx="184">
                  <c:v>18.28</c:v>
                </c:pt>
                <c:pt idx="185">
                  <c:v>18.38</c:v>
                </c:pt>
                <c:pt idx="186">
                  <c:v>18.48</c:v>
                </c:pt>
                <c:pt idx="187">
                  <c:v>18.579999999999998</c:v>
                </c:pt>
                <c:pt idx="188">
                  <c:v>18.68</c:v>
                </c:pt>
                <c:pt idx="189">
                  <c:v>18.78</c:v>
                </c:pt>
                <c:pt idx="190">
                  <c:v>18.88</c:v>
                </c:pt>
                <c:pt idx="191">
                  <c:v>18.98</c:v>
                </c:pt>
                <c:pt idx="192">
                  <c:v>19.079999999999998</c:v>
                </c:pt>
                <c:pt idx="193">
                  <c:v>19.18</c:v>
                </c:pt>
                <c:pt idx="194">
                  <c:v>19.28</c:v>
                </c:pt>
                <c:pt idx="195">
                  <c:v>19.38</c:v>
                </c:pt>
                <c:pt idx="196">
                  <c:v>19.48</c:v>
                </c:pt>
                <c:pt idx="197">
                  <c:v>19.579999999999998</c:v>
                </c:pt>
                <c:pt idx="198">
                  <c:v>19.68</c:v>
                </c:pt>
                <c:pt idx="199">
                  <c:v>19.78</c:v>
                </c:pt>
                <c:pt idx="200">
                  <c:v>19.88</c:v>
                </c:pt>
                <c:pt idx="201">
                  <c:v>19.98</c:v>
                </c:pt>
                <c:pt idx="202">
                  <c:v>20.079999999999998</c:v>
                </c:pt>
                <c:pt idx="203">
                  <c:v>20.18</c:v>
                </c:pt>
                <c:pt idx="204">
                  <c:v>20.28</c:v>
                </c:pt>
                <c:pt idx="205">
                  <c:v>20.38</c:v>
                </c:pt>
                <c:pt idx="206">
                  <c:v>20.48</c:v>
                </c:pt>
                <c:pt idx="207">
                  <c:v>20.58</c:v>
                </c:pt>
                <c:pt idx="208">
                  <c:v>20.68</c:v>
                </c:pt>
                <c:pt idx="209">
                  <c:v>20.78</c:v>
                </c:pt>
                <c:pt idx="210">
                  <c:v>20.88</c:v>
                </c:pt>
                <c:pt idx="211">
                  <c:v>20.98</c:v>
                </c:pt>
                <c:pt idx="212">
                  <c:v>21.08</c:v>
                </c:pt>
                <c:pt idx="213">
                  <c:v>21.18</c:v>
                </c:pt>
                <c:pt idx="214">
                  <c:v>21.28</c:v>
                </c:pt>
                <c:pt idx="215">
                  <c:v>21.38</c:v>
                </c:pt>
                <c:pt idx="216">
                  <c:v>21.48</c:v>
                </c:pt>
                <c:pt idx="217">
                  <c:v>21.58</c:v>
                </c:pt>
                <c:pt idx="218">
                  <c:v>21.68</c:v>
                </c:pt>
                <c:pt idx="219">
                  <c:v>21.78</c:v>
                </c:pt>
                <c:pt idx="220">
                  <c:v>21.88</c:v>
                </c:pt>
                <c:pt idx="221">
                  <c:v>21.98</c:v>
                </c:pt>
                <c:pt idx="222">
                  <c:v>22.08</c:v>
                </c:pt>
                <c:pt idx="223">
                  <c:v>22.18</c:v>
                </c:pt>
                <c:pt idx="224">
                  <c:v>22.28</c:v>
                </c:pt>
                <c:pt idx="225">
                  <c:v>22.38</c:v>
                </c:pt>
                <c:pt idx="226">
                  <c:v>22.48</c:v>
                </c:pt>
                <c:pt idx="227">
                  <c:v>22.58</c:v>
                </c:pt>
                <c:pt idx="228">
                  <c:v>22.68</c:v>
                </c:pt>
                <c:pt idx="229">
                  <c:v>22.78</c:v>
                </c:pt>
                <c:pt idx="230">
                  <c:v>22.88</c:v>
                </c:pt>
                <c:pt idx="231">
                  <c:v>22.98</c:v>
                </c:pt>
                <c:pt idx="232">
                  <c:v>23.08</c:v>
                </c:pt>
                <c:pt idx="233">
                  <c:v>23.18</c:v>
                </c:pt>
                <c:pt idx="234">
                  <c:v>23.28</c:v>
                </c:pt>
                <c:pt idx="235">
                  <c:v>23.38</c:v>
                </c:pt>
                <c:pt idx="236">
                  <c:v>23.48</c:v>
                </c:pt>
                <c:pt idx="237">
                  <c:v>23.58</c:v>
                </c:pt>
                <c:pt idx="238">
                  <c:v>23.68</c:v>
                </c:pt>
                <c:pt idx="239">
                  <c:v>23.78</c:v>
                </c:pt>
                <c:pt idx="240">
                  <c:v>23.88</c:v>
                </c:pt>
                <c:pt idx="241">
                  <c:v>23.98</c:v>
                </c:pt>
                <c:pt idx="242">
                  <c:v>24.08</c:v>
                </c:pt>
                <c:pt idx="243">
                  <c:v>24.18</c:v>
                </c:pt>
                <c:pt idx="244">
                  <c:v>24.28</c:v>
                </c:pt>
                <c:pt idx="245">
                  <c:v>24.38</c:v>
                </c:pt>
                <c:pt idx="246">
                  <c:v>24.48</c:v>
                </c:pt>
                <c:pt idx="247">
                  <c:v>24.58</c:v>
                </c:pt>
                <c:pt idx="248">
                  <c:v>24.68</c:v>
                </c:pt>
                <c:pt idx="249">
                  <c:v>24.78</c:v>
                </c:pt>
                <c:pt idx="250">
                  <c:v>24.88</c:v>
                </c:pt>
                <c:pt idx="251">
                  <c:v>24.98</c:v>
                </c:pt>
                <c:pt idx="252">
                  <c:v>25.08</c:v>
                </c:pt>
                <c:pt idx="253">
                  <c:v>25.18</c:v>
                </c:pt>
                <c:pt idx="254">
                  <c:v>25.28</c:v>
                </c:pt>
                <c:pt idx="255">
                  <c:v>25.38</c:v>
                </c:pt>
                <c:pt idx="256">
                  <c:v>25.48</c:v>
                </c:pt>
                <c:pt idx="257">
                  <c:v>25.58</c:v>
                </c:pt>
                <c:pt idx="258">
                  <c:v>25.68</c:v>
                </c:pt>
                <c:pt idx="259">
                  <c:v>25.78</c:v>
                </c:pt>
                <c:pt idx="260">
                  <c:v>25.88</c:v>
                </c:pt>
                <c:pt idx="261">
                  <c:v>25.98</c:v>
                </c:pt>
                <c:pt idx="262">
                  <c:v>26.08</c:v>
                </c:pt>
                <c:pt idx="263">
                  <c:v>26.18</c:v>
                </c:pt>
                <c:pt idx="264">
                  <c:v>26.28</c:v>
                </c:pt>
                <c:pt idx="265">
                  <c:v>26.38</c:v>
                </c:pt>
                <c:pt idx="266">
                  <c:v>26.48</c:v>
                </c:pt>
                <c:pt idx="267">
                  <c:v>26.58</c:v>
                </c:pt>
                <c:pt idx="268">
                  <c:v>26.68</c:v>
                </c:pt>
                <c:pt idx="269">
                  <c:v>26.78</c:v>
                </c:pt>
                <c:pt idx="270">
                  <c:v>26.88</c:v>
                </c:pt>
                <c:pt idx="271">
                  <c:v>26.98</c:v>
                </c:pt>
                <c:pt idx="272">
                  <c:v>27.08</c:v>
                </c:pt>
                <c:pt idx="273">
                  <c:v>27.18</c:v>
                </c:pt>
                <c:pt idx="274">
                  <c:v>27.28</c:v>
                </c:pt>
                <c:pt idx="275">
                  <c:v>27.38</c:v>
                </c:pt>
                <c:pt idx="276">
                  <c:v>27.48</c:v>
                </c:pt>
                <c:pt idx="277">
                  <c:v>27.58</c:v>
                </c:pt>
                <c:pt idx="278">
                  <c:v>27.68</c:v>
                </c:pt>
                <c:pt idx="279">
                  <c:v>27.78</c:v>
                </c:pt>
                <c:pt idx="280">
                  <c:v>27.88</c:v>
                </c:pt>
                <c:pt idx="281">
                  <c:v>27.98</c:v>
                </c:pt>
                <c:pt idx="282">
                  <c:v>28.08</c:v>
                </c:pt>
                <c:pt idx="283">
                  <c:v>28.18</c:v>
                </c:pt>
                <c:pt idx="284">
                  <c:v>28.28</c:v>
                </c:pt>
                <c:pt idx="285">
                  <c:v>28.38</c:v>
                </c:pt>
                <c:pt idx="286">
                  <c:v>28.48</c:v>
                </c:pt>
                <c:pt idx="287">
                  <c:v>28.58</c:v>
                </c:pt>
                <c:pt idx="288">
                  <c:v>28.68</c:v>
                </c:pt>
                <c:pt idx="289">
                  <c:v>28.78</c:v>
                </c:pt>
                <c:pt idx="290">
                  <c:v>28.88</c:v>
                </c:pt>
                <c:pt idx="291">
                  <c:v>28.98</c:v>
                </c:pt>
                <c:pt idx="292">
                  <c:v>29.08</c:v>
                </c:pt>
                <c:pt idx="293">
                  <c:v>29.18</c:v>
                </c:pt>
                <c:pt idx="294">
                  <c:v>29.28</c:v>
                </c:pt>
                <c:pt idx="295">
                  <c:v>29.38</c:v>
                </c:pt>
                <c:pt idx="296">
                  <c:v>29.48</c:v>
                </c:pt>
                <c:pt idx="297">
                  <c:v>29.58</c:v>
                </c:pt>
                <c:pt idx="298">
                  <c:v>29.68</c:v>
                </c:pt>
                <c:pt idx="299">
                  <c:v>29.78</c:v>
                </c:pt>
                <c:pt idx="300">
                  <c:v>29.88</c:v>
                </c:pt>
                <c:pt idx="301">
                  <c:v>29.98</c:v>
                </c:pt>
                <c:pt idx="302">
                  <c:v>30.08</c:v>
                </c:pt>
                <c:pt idx="303">
                  <c:v>30.18</c:v>
                </c:pt>
                <c:pt idx="304">
                  <c:v>30.28</c:v>
                </c:pt>
                <c:pt idx="305">
                  <c:v>30.38</c:v>
                </c:pt>
                <c:pt idx="306">
                  <c:v>30.48</c:v>
                </c:pt>
                <c:pt idx="307">
                  <c:v>30.58</c:v>
                </c:pt>
                <c:pt idx="308">
                  <c:v>30.68</c:v>
                </c:pt>
                <c:pt idx="309">
                  <c:v>30.78</c:v>
                </c:pt>
                <c:pt idx="310">
                  <c:v>30.88</c:v>
                </c:pt>
                <c:pt idx="311">
                  <c:v>30.98</c:v>
                </c:pt>
                <c:pt idx="312">
                  <c:v>31.08</c:v>
                </c:pt>
                <c:pt idx="313">
                  <c:v>31.18</c:v>
                </c:pt>
                <c:pt idx="314">
                  <c:v>31.28</c:v>
                </c:pt>
                <c:pt idx="315">
                  <c:v>31.38</c:v>
                </c:pt>
                <c:pt idx="316">
                  <c:v>31.48</c:v>
                </c:pt>
                <c:pt idx="317">
                  <c:v>31.58</c:v>
                </c:pt>
                <c:pt idx="318">
                  <c:v>31.68</c:v>
                </c:pt>
                <c:pt idx="319">
                  <c:v>31.78</c:v>
                </c:pt>
                <c:pt idx="320">
                  <c:v>31.88</c:v>
                </c:pt>
                <c:pt idx="321">
                  <c:v>31.98</c:v>
                </c:pt>
                <c:pt idx="322">
                  <c:v>32.08</c:v>
                </c:pt>
                <c:pt idx="323">
                  <c:v>32.18</c:v>
                </c:pt>
                <c:pt idx="324">
                  <c:v>32.28</c:v>
                </c:pt>
                <c:pt idx="325">
                  <c:v>32.380000000000003</c:v>
                </c:pt>
                <c:pt idx="326">
                  <c:v>32.479999999999997</c:v>
                </c:pt>
                <c:pt idx="327">
                  <c:v>32.58</c:v>
                </c:pt>
                <c:pt idx="328">
                  <c:v>32.68</c:v>
                </c:pt>
                <c:pt idx="329">
                  <c:v>32.78</c:v>
                </c:pt>
                <c:pt idx="330">
                  <c:v>32.880000000000003</c:v>
                </c:pt>
                <c:pt idx="331">
                  <c:v>32.979999999999997</c:v>
                </c:pt>
                <c:pt idx="332">
                  <c:v>33.08</c:v>
                </c:pt>
                <c:pt idx="333">
                  <c:v>33.18</c:v>
                </c:pt>
                <c:pt idx="334">
                  <c:v>33.28</c:v>
                </c:pt>
                <c:pt idx="335">
                  <c:v>33.380000000000003</c:v>
                </c:pt>
                <c:pt idx="336">
                  <c:v>33.479999999999997</c:v>
                </c:pt>
                <c:pt idx="337">
                  <c:v>33.58</c:v>
                </c:pt>
                <c:pt idx="338">
                  <c:v>33.68</c:v>
                </c:pt>
                <c:pt idx="339">
                  <c:v>33.78</c:v>
                </c:pt>
                <c:pt idx="340">
                  <c:v>33.880000000000003</c:v>
                </c:pt>
                <c:pt idx="341">
                  <c:v>33.979999999999997</c:v>
                </c:pt>
                <c:pt idx="342">
                  <c:v>34.08</c:v>
                </c:pt>
                <c:pt idx="343">
                  <c:v>34.18</c:v>
                </c:pt>
                <c:pt idx="344">
                  <c:v>34.28</c:v>
                </c:pt>
                <c:pt idx="345">
                  <c:v>34.380000000000003</c:v>
                </c:pt>
                <c:pt idx="346">
                  <c:v>34.479999999999997</c:v>
                </c:pt>
                <c:pt idx="347">
                  <c:v>34.58</c:v>
                </c:pt>
                <c:pt idx="348">
                  <c:v>34.68</c:v>
                </c:pt>
                <c:pt idx="349">
                  <c:v>34.78</c:v>
                </c:pt>
                <c:pt idx="350">
                  <c:v>34.880000000000003</c:v>
                </c:pt>
                <c:pt idx="351">
                  <c:v>34.979999999999997</c:v>
                </c:pt>
                <c:pt idx="352">
                  <c:v>35.08</c:v>
                </c:pt>
                <c:pt idx="353">
                  <c:v>35.18</c:v>
                </c:pt>
                <c:pt idx="354">
                  <c:v>35.28</c:v>
                </c:pt>
                <c:pt idx="355">
                  <c:v>35.380000000000003</c:v>
                </c:pt>
                <c:pt idx="356">
                  <c:v>35.479999999999997</c:v>
                </c:pt>
                <c:pt idx="357">
                  <c:v>35.58</c:v>
                </c:pt>
                <c:pt idx="358">
                  <c:v>35.68</c:v>
                </c:pt>
                <c:pt idx="359">
                  <c:v>35.78</c:v>
                </c:pt>
                <c:pt idx="360">
                  <c:v>35.880000000000003</c:v>
                </c:pt>
                <c:pt idx="361">
                  <c:v>35.979999999999997</c:v>
                </c:pt>
                <c:pt idx="362">
                  <c:v>36.08</c:v>
                </c:pt>
                <c:pt idx="363">
                  <c:v>36.18</c:v>
                </c:pt>
                <c:pt idx="364">
                  <c:v>36.28</c:v>
                </c:pt>
                <c:pt idx="365">
                  <c:v>36.380000000000003</c:v>
                </c:pt>
                <c:pt idx="366">
                  <c:v>36.479999999999997</c:v>
                </c:pt>
                <c:pt idx="367">
                  <c:v>36.58</c:v>
                </c:pt>
                <c:pt idx="368">
                  <c:v>36.68</c:v>
                </c:pt>
                <c:pt idx="369">
                  <c:v>36.78</c:v>
                </c:pt>
                <c:pt idx="370">
                  <c:v>36.880000000000003</c:v>
                </c:pt>
                <c:pt idx="371">
                  <c:v>36.979999999999997</c:v>
                </c:pt>
                <c:pt idx="372">
                  <c:v>37.08</c:v>
                </c:pt>
                <c:pt idx="373">
                  <c:v>37.18</c:v>
                </c:pt>
                <c:pt idx="374">
                  <c:v>37.28</c:v>
                </c:pt>
                <c:pt idx="375">
                  <c:v>37.380000000000003</c:v>
                </c:pt>
                <c:pt idx="376">
                  <c:v>37.479999999999997</c:v>
                </c:pt>
                <c:pt idx="377">
                  <c:v>37.58</c:v>
                </c:pt>
                <c:pt idx="378">
                  <c:v>37.68</c:v>
                </c:pt>
                <c:pt idx="379">
                  <c:v>37.78</c:v>
                </c:pt>
                <c:pt idx="380">
                  <c:v>37.880000000000003</c:v>
                </c:pt>
                <c:pt idx="381">
                  <c:v>37.979999999999997</c:v>
                </c:pt>
                <c:pt idx="382">
                  <c:v>38.08</c:v>
                </c:pt>
                <c:pt idx="383">
                  <c:v>38.18</c:v>
                </c:pt>
                <c:pt idx="384">
                  <c:v>38.28</c:v>
                </c:pt>
                <c:pt idx="385">
                  <c:v>38.380000000000003</c:v>
                </c:pt>
                <c:pt idx="386">
                  <c:v>38.479999999999997</c:v>
                </c:pt>
                <c:pt idx="387">
                  <c:v>38.58</c:v>
                </c:pt>
                <c:pt idx="388">
                  <c:v>38.68</c:v>
                </c:pt>
                <c:pt idx="389">
                  <c:v>38.78</c:v>
                </c:pt>
                <c:pt idx="390">
                  <c:v>38.880000000000003</c:v>
                </c:pt>
                <c:pt idx="391">
                  <c:v>38.979999999999997</c:v>
                </c:pt>
                <c:pt idx="392">
                  <c:v>39.08</c:v>
                </c:pt>
                <c:pt idx="393">
                  <c:v>39.18</c:v>
                </c:pt>
                <c:pt idx="394">
                  <c:v>39.28</c:v>
                </c:pt>
                <c:pt idx="395">
                  <c:v>39.380000000000003</c:v>
                </c:pt>
                <c:pt idx="396">
                  <c:v>39.479999999999997</c:v>
                </c:pt>
                <c:pt idx="397">
                  <c:v>39.58</c:v>
                </c:pt>
                <c:pt idx="398">
                  <c:v>39.68</c:v>
                </c:pt>
                <c:pt idx="399">
                  <c:v>39.78</c:v>
                </c:pt>
                <c:pt idx="400">
                  <c:v>39.880000000000003</c:v>
                </c:pt>
                <c:pt idx="401">
                  <c:v>39.979999999999997</c:v>
                </c:pt>
                <c:pt idx="402">
                  <c:v>40.08</c:v>
                </c:pt>
                <c:pt idx="403">
                  <c:v>40.18</c:v>
                </c:pt>
                <c:pt idx="404">
                  <c:v>40.28</c:v>
                </c:pt>
                <c:pt idx="405">
                  <c:v>40.380000000000003</c:v>
                </c:pt>
                <c:pt idx="406">
                  <c:v>40.479999999999997</c:v>
                </c:pt>
                <c:pt idx="407">
                  <c:v>40.58</c:v>
                </c:pt>
                <c:pt idx="408">
                  <c:v>40.68</c:v>
                </c:pt>
                <c:pt idx="409">
                  <c:v>40.78</c:v>
                </c:pt>
                <c:pt idx="410">
                  <c:v>40.880000000000003</c:v>
                </c:pt>
                <c:pt idx="411">
                  <c:v>40.98</c:v>
                </c:pt>
                <c:pt idx="412">
                  <c:v>41.08</c:v>
                </c:pt>
                <c:pt idx="413">
                  <c:v>41.18</c:v>
                </c:pt>
                <c:pt idx="414">
                  <c:v>41.28</c:v>
                </c:pt>
                <c:pt idx="415">
                  <c:v>41.38</c:v>
                </c:pt>
                <c:pt idx="416">
                  <c:v>41.48</c:v>
                </c:pt>
                <c:pt idx="417">
                  <c:v>41.58</c:v>
                </c:pt>
                <c:pt idx="418">
                  <c:v>41.68</c:v>
                </c:pt>
                <c:pt idx="419">
                  <c:v>41.78</c:v>
                </c:pt>
                <c:pt idx="420">
                  <c:v>41.88</c:v>
                </c:pt>
                <c:pt idx="421">
                  <c:v>41.98</c:v>
                </c:pt>
                <c:pt idx="422">
                  <c:v>42.08</c:v>
                </c:pt>
                <c:pt idx="423">
                  <c:v>42.18</c:v>
                </c:pt>
                <c:pt idx="424">
                  <c:v>42.28</c:v>
                </c:pt>
                <c:pt idx="425">
                  <c:v>42.38</c:v>
                </c:pt>
                <c:pt idx="426">
                  <c:v>42.48</c:v>
                </c:pt>
                <c:pt idx="427">
                  <c:v>42.58</c:v>
                </c:pt>
                <c:pt idx="428">
                  <c:v>42.68</c:v>
                </c:pt>
                <c:pt idx="429">
                  <c:v>42.78</c:v>
                </c:pt>
                <c:pt idx="430">
                  <c:v>42.88</c:v>
                </c:pt>
                <c:pt idx="431">
                  <c:v>42.98</c:v>
                </c:pt>
                <c:pt idx="432">
                  <c:v>43.08</c:v>
                </c:pt>
                <c:pt idx="433">
                  <c:v>43.18</c:v>
                </c:pt>
                <c:pt idx="434">
                  <c:v>43.28</c:v>
                </c:pt>
                <c:pt idx="435">
                  <c:v>43.38</c:v>
                </c:pt>
                <c:pt idx="436">
                  <c:v>43.48</c:v>
                </c:pt>
                <c:pt idx="437">
                  <c:v>43.58</c:v>
                </c:pt>
                <c:pt idx="438">
                  <c:v>43.68</c:v>
                </c:pt>
                <c:pt idx="439">
                  <c:v>43.78</c:v>
                </c:pt>
                <c:pt idx="440">
                  <c:v>43.88</c:v>
                </c:pt>
                <c:pt idx="441">
                  <c:v>43.98</c:v>
                </c:pt>
                <c:pt idx="442">
                  <c:v>44.08</c:v>
                </c:pt>
                <c:pt idx="443">
                  <c:v>44.18</c:v>
                </c:pt>
                <c:pt idx="444">
                  <c:v>44.28</c:v>
                </c:pt>
                <c:pt idx="445">
                  <c:v>44.38</c:v>
                </c:pt>
                <c:pt idx="446">
                  <c:v>44.48</c:v>
                </c:pt>
                <c:pt idx="447">
                  <c:v>44.58</c:v>
                </c:pt>
                <c:pt idx="448">
                  <c:v>44.68</c:v>
                </c:pt>
                <c:pt idx="449">
                  <c:v>44.78</c:v>
                </c:pt>
                <c:pt idx="450">
                  <c:v>44.88</c:v>
                </c:pt>
                <c:pt idx="451">
                  <c:v>44.98</c:v>
                </c:pt>
                <c:pt idx="452">
                  <c:v>45.08</c:v>
                </c:pt>
                <c:pt idx="453">
                  <c:v>45.18</c:v>
                </c:pt>
                <c:pt idx="454">
                  <c:v>45.28</c:v>
                </c:pt>
                <c:pt idx="455">
                  <c:v>45.38</c:v>
                </c:pt>
                <c:pt idx="456">
                  <c:v>45.48</c:v>
                </c:pt>
                <c:pt idx="457">
                  <c:v>45.58</c:v>
                </c:pt>
                <c:pt idx="458">
                  <c:v>45.68</c:v>
                </c:pt>
                <c:pt idx="459">
                  <c:v>45.78</c:v>
                </c:pt>
                <c:pt idx="460">
                  <c:v>45.88</c:v>
                </c:pt>
                <c:pt idx="461">
                  <c:v>45.98</c:v>
                </c:pt>
                <c:pt idx="462">
                  <c:v>46.08</c:v>
                </c:pt>
                <c:pt idx="463">
                  <c:v>46.18</c:v>
                </c:pt>
                <c:pt idx="464">
                  <c:v>46.28</c:v>
                </c:pt>
                <c:pt idx="465">
                  <c:v>46.38</c:v>
                </c:pt>
                <c:pt idx="466">
                  <c:v>46.48</c:v>
                </c:pt>
                <c:pt idx="467">
                  <c:v>46.58</c:v>
                </c:pt>
                <c:pt idx="468">
                  <c:v>46.68</c:v>
                </c:pt>
                <c:pt idx="469">
                  <c:v>46.78</c:v>
                </c:pt>
                <c:pt idx="470">
                  <c:v>46.88</c:v>
                </c:pt>
                <c:pt idx="471">
                  <c:v>46.98</c:v>
                </c:pt>
                <c:pt idx="472">
                  <c:v>47.08</c:v>
                </c:pt>
                <c:pt idx="473">
                  <c:v>47.18</c:v>
                </c:pt>
                <c:pt idx="474">
                  <c:v>47.28</c:v>
                </c:pt>
                <c:pt idx="475">
                  <c:v>47.38</c:v>
                </c:pt>
                <c:pt idx="476">
                  <c:v>47.48</c:v>
                </c:pt>
                <c:pt idx="477">
                  <c:v>47.58</c:v>
                </c:pt>
                <c:pt idx="478">
                  <c:v>47.68</c:v>
                </c:pt>
                <c:pt idx="479">
                  <c:v>47.78</c:v>
                </c:pt>
                <c:pt idx="480">
                  <c:v>47.88</c:v>
                </c:pt>
                <c:pt idx="481">
                  <c:v>47.98</c:v>
                </c:pt>
                <c:pt idx="482">
                  <c:v>48.08</c:v>
                </c:pt>
                <c:pt idx="483">
                  <c:v>48.18</c:v>
                </c:pt>
                <c:pt idx="484">
                  <c:v>48.28</c:v>
                </c:pt>
                <c:pt idx="485">
                  <c:v>48.38</c:v>
                </c:pt>
                <c:pt idx="486">
                  <c:v>48.48</c:v>
                </c:pt>
                <c:pt idx="487">
                  <c:v>48.58</c:v>
                </c:pt>
                <c:pt idx="488">
                  <c:v>48.68</c:v>
                </c:pt>
                <c:pt idx="489">
                  <c:v>48.78</c:v>
                </c:pt>
                <c:pt idx="490">
                  <c:v>48.88</c:v>
                </c:pt>
                <c:pt idx="491">
                  <c:v>48.98</c:v>
                </c:pt>
                <c:pt idx="492">
                  <c:v>49.08</c:v>
                </c:pt>
                <c:pt idx="493">
                  <c:v>49.18</c:v>
                </c:pt>
                <c:pt idx="494">
                  <c:v>49.28</c:v>
                </c:pt>
                <c:pt idx="495">
                  <c:v>49.38</c:v>
                </c:pt>
                <c:pt idx="496">
                  <c:v>49.48</c:v>
                </c:pt>
                <c:pt idx="497">
                  <c:v>49.58</c:v>
                </c:pt>
                <c:pt idx="498">
                  <c:v>49.68</c:v>
                </c:pt>
                <c:pt idx="499">
                  <c:v>49.78</c:v>
                </c:pt>
                <c:pt idx="500">
                  <c:v>49.88</c:v>
                </c:pt>
                <c:pt idx="501">
                  <c:v>49.98</c:v>
                </c:pt>
                <c:pt idx="502">
                  <c:v>50.08</c:v>
                </c:pt>
                <c:pt idx="503">
                  <c:v>50.18</c:v>
                </c:pt>
                <c:pt idx="504">
                  <c:v>50.28</c:v>
                </c:pt>
                <c:pt idx="505">
                  <c:v>50.38</c:v>
                </c:pt>
                <c:pt idx="506">
                  <c:v>50.48</c:v>
                </c:pt>
                <c:pt idx="507">
                  <c:v>50.58</c:v>
                </c:pt>
                <c:pt idx="508">
                  <c:v>50.68</c:v>
                </c:pt>
                <c:pt idx="509">
                  <c:v>50.78</c:v>
                </c:pt>
                <c:pt idx="510">
                  <c:v>50.88</c:v>
                </c:pt>
                <c:pt idx="511">
                  <c:v>50.98</c:v>
                </c:pt>
                <c:pt idx="512">
                  <c:v>51.08</c:v>
                </c:pt>
                <c:pt idx="513">
                  <c:v>51.18</c:v>
                </c:pt>
                <c:pt idx="514">
                  <c:v>51.28</c:v>
                </c:pt>
                <c:pt idx="515">
                  <c:v>51.38</c:v>
                </c:pt>
                <c:pt idx="516">
                  <c:v>51.48</c:v>
                </c:pt>
                <c:pt idx="517">
                  <c:v>51.58</c:v>
                </c:pt>
                <c:pt idx="518">
                  <c:v>51.68</c:v>
                </c:pt>
                <c:pt idx="519">
                  <c:v>51.78</c:v>
                </c:pt>
                <c:pt idx="520">
                  <c:v>51.88</c:v>
                </c:pt>
                <c:pt idx="521">
                  <c:v>51.98</c:v>
                </c:pt>
                <c:pt idx="522">
                  <c:v>52.08</c:v>
                </c:pt>
                <c:pt idx="523">
                  <c:v>52.18</c:v>
                </c:pt>
                <c:pt idx="524">
                  <c:v>52.28</c:v>
                </c:pt>
                <c:pt idx="525">
                  <c:v>52.38</c:v>
                </c:pt>
                <c:pt idx="526">
                  <c:v>52.48</c:v>
                </c:pt>
                <c:pt idx="527">
                  <c:v>52.58</c:v>
                </c:pt>
                <c:pt idx="528">
                  <c:v>52.68</c:v>
                </c:pt>
                <c:pt idx="529">
                  <c:v>52.78</c:v>
                </c:pt>
                <c:pt idx="530">
                  <c:v>52.88</c:v>
                </c:pt>
                <c:pt idx="531">
                  <c:v>52.98</c:v>
                </c:pt>
                <c:pt idx="532">
                  <c:v>53.08</c:v>
                </c:pt>
                <c:pt idx="533">
                  <c:v>53.18</c:v>
                </c:pt>
                <c:pt idx="534">
                  <c:v>53.28</c:v>
                </c:pt>
                <c:pt idx="535">
                  <c:v>53.38</c:v>
                </c:pt>
                <c:pt idx="536">
                  <c:v>53.48</c:v>
                </c:pt>
                <c:pt idx="537">
                  <c:v>53.58</c:v>
                </c:pt>
                <c:pt idx="538">
                  <c:v>53.68</c:v>
                </c:pt>
                <c:pt idx="539">
                  <c:v>53.78</c:v>
                </c:pt>
                <c:pt idx="540">
                  <c:v>53.88</c:v>
                </c:pt>
                <c:pt idx="541">
                  <c:v>53.98</c:v>
                </c:pt>
                <c:pt idx="542">
                  <c:v>54.08</c:v>
                </c:pt>
                <c:pt idx="543">
                  <c:v>54.18</c:v>
                </c:pt>
                <c:pt idx="544">
                  <c:v>54.28</c:v>
                </c:pt>
                <c:pt idx="545">
                  <c:v>54.38</c:v>
                </c:pt>
                <c:pt idx="546">
                  <c:v>54.48</c:v>
                </c:pt>
                <c:pt idx="547">
                  <c:v>54.58</c:v>
                </c:pt>
                <c:pt idx="548">
                  <c:v>54.68</c:v>
                </c:pt>
                <c:pt idx="549">
                  <c:v>54.78</c:v>
                </c:pt>
                <c:pt idx="550">
                  <c:v>54.88</c:v>
                </c:pt>
                <c:pt idx="551">
                  <c:v>54.98</c:v>
                </c:pt>
                <c:pt idx="552">
                  <c:v>55.08</c:v>
                </c:pt>
                <c:pt idx="553">
                  <c:v>55.18</c:v>
                </c:pt>
                <c:pt idx="554">
                  <c:v>55.28</c:v>
                </c:pt>
                <c:pt idx="555">
                  <c:v>55.38</c:v>
                </c:pt>
                <c:pt idx="556">
                  <c:v>55.48</c:v>
                </c:pt>
                <c:pt idx="557">
                  <c:v>55.58</c:v>
                </c:pt>
                <c:pt idx="558">
                  <c:v>55.68</c:v>
                </c:pt>
                <c:pt idx="559">
                  <c:v>55.78</c:v>
                </c:pt>
                <c:pt idx="560">
                  <c:v>55.88</c:v>
                </c:pt>
                <c:pt idx="561">
                  <c:v>55.98</c:v>
                </c:pt>
                <c:pt idx="562">
                  <c:v>56.08</c:v>
                </c:pt>
                <c:pt idx="563">
                  <c:v>56.18</c:v>
                </c:pt>
                <c:pt idx="564">
                  <c:v>56.28</c:v>
                </c:pt>
                <c:pt idx="565">
                  <c:v>56.38</c:v>
                </c:pt>
                <c:pt idx="566">
                  <c:v>56.48</c:v>
                </c:pt>
                <c:pt idx="567">
                  <c:v>56.58</c:v>
                </c:pt>
                <c:pt idx="568">
                  <c:v>56.68</c:v>
                </c:pt>
                <c:pt idx="569">
                  <c:v>56.78</c:v>
                </c:pt>
                <c:pt idx="570">
                  <c:v>56.88</c:v>
                </c:pt>
                <c:pt idx="571">
                  <c:v>56.98</c:v>
                </c:pt>
                <c:pt idx="572">
                  <c:v>57.08</c:v>
                </c:pt>
                <c:pt idx="573">
                  <c:v>57.18</c:v>
                </c:pt>
                <c:pt idx="574">
                  <c:v>57.28</c:v>
                </c:pt>
                <c:pt idx="575">
                  <c:v>57.38</c:v>
                </c:pt>
                <c:pt idx="576">
                  <c:v>57.48</c:v>
                </c:pt>
                <c:pt idx="577">
                  <c:v>57.58</c:v>
                </c:pt>
                <c:pt idx="578">
                  <c:v>57.68</c:v>
                </c:pt>
                <c:pt idx="579">
                  <c:v>57.78</c:v>
                </c:pt>
                <c:pt idx="580">
                  <c:v>57.88</c:v>
                </c:pt>
                <c:pt idx="581">
                  <c:v>57.98</c:v>
                </c:pt>
                <c:pt idx="582">
                  <c:v>58.08</c:v>
                </c:pt>
                <c:pt idx="583">
                  <c:v>58.18</c:v>
                </c:pt>
                <c:pt idx="584">
                  <c:v>58.28</c:v>
                </c:pt>
                <c:pt idx="585">
                  <c:v>58.38</c:v>
                </c:pt>
                <c:pt idx="586">
                  <c:v>58.48</c:v>
                </c:pt>
                <c:pt idx="587">
                  <c:v>58.58</c:v>
                </c:pt>
                <c:pt idx="588">
                  <c:v>58.68</c:v>
                </c:pt>
                <c:pt idx="589">
                  <c:v>58.78</c:v>
                </c:pt>
                <c:pt idx="590">
                  <c:v>58.88</c:v>
                </c:pt>
                <c:pt idx="591">
                  <c:v>58.98</c:v>
                </c:pt>
                <c:pt idx="592">
                  <c:v>59.08</c:v>
                </c:pt>
                <c:pt idx="593">
                  <c:v>59.18</c:v>
                </c:pt>
                <c:pt idx="594">
                  <c:v>59.28</c:v>
                </c:pt>
                <c:pt idx="595">
                  <c:v>59.38</c:v>
                </c:pt>
                <c:pt idx="596">
                  <c:v>59.48</c:v>
                </c:pt>
                <c:pt idx="597">
                  <c:v>59.58</c:v>
                </c:pt>
                <c:pt idx="598">
                  <c:v>59.68</c:v>
                </c:pt>
                <c:pt idx="599">
                  <c:v>59.78</c:v>
                </c:pt>
                <c:pt idx="600">
                  <c:v>59.88</c:v>
                </c:pt>
                <c:pt idx="601">
                  <c:v>59.98</c:v>
                </c:pt>
                <c:pt idx="602">
                  <c:v>60.08</c:v>
                </c:pt>
                <c:pt idx="603">
                  <c:v>60.18</c:v>
                </c:pt>
                <c:pt idx="604">
                  <c:v>60.28</c:v>
                </c:pt>
                <c:pt idx="605">
                  <c:v>60.38</c:v>
                </c:pt>
                <c:pt idx="606">
                  <c:v>60.48</c:v>
                </c:pt>
                <c:pt idx="607">
                  <c:v>60.58</c:v>
                </c:pt>
                <c:pt idx="608">
                  <c:v>60.68</c:v>
                </c:pt>
                <c:pt idx="609">
                  <c:v>60.78</c:v>
                </c:pt>
                <c:pt idx="610">
                  <c:v>60.88</c:v>
                </c:pt>
                <c:pt idx="611">
                  <c:v>60.98</c:v>
                </c:pt>
                <c:pt idx="612">
                  <c:v>61.08</c:v>
                </c:pt>
                <c:pt idx="613">
                  <c:v>61.18</c:v>
                </c:pt>
                <c:pt idx="614">
                  <c:v>61.28</c:v>
                </c:pt>
                <c:pt idx="615">
                  <c:v>61.38</c:v>
                </c:pt>
                <c:pt idx="616">
                  <c:v>61.48</c:v>
                </c:pt>
                <c:pt idx="617">
                  <c:v>61.58</c:v>
                </c:pt>
                <c:pt idx="618">
                  <c:v>61.68</c:v>
                </c:pt>
                <c:pt idx="619">
                  <c:v>61.78</c:v>
                </c:pt>
                <c:pt idx="620">
                  <c:v>61.88</c:v>
                </c:pt>
                <c:pt idx="621">
                  <c:v>61.98</c:v>
                </c:pt>
                <c:pt idx="622">
                  <c:v>62.08</c:v>
                </c:pt>
                <c:pt idx="623">
                  <c:v>62.18</c:v>
                </c:pt>
                <c:pt idx="624">
                  <c:v>62.28</c:v>
                </c:pt>
                <c:pt idx="625">
                  <c:v>62.38</c:v>
                </c:pt>
                <c:pt idx="626">
                  <c:v>62.48</c:v>
                </c:pt>
                <c:pt idx="627">
                  <c:v>62.58</c:v>
                </c:pt>
                <c:pt idx="628">
                  <c:v>62.68</c:v>
                </c:pt>
                <c:pt idx="629">
                  <c:v>62.78</c:v>
                </c:pt>
                <c:pt idx="630">
                  <c:v>62.88</c:v>
                </c:pt>
                <c:pt idx="631">
                  <c:v>62.98</c:v>
                </c:pt>
                <c:pt idx="632">
                  <c:v>63.08</c:v>
                </c:pt>
                <c:pt idx="633">
                  <c:v>63.18</c:v>
                </c:pt>
                <c:pt idx="634">
                  <c:v>63.28</c:v>
                </c:pt>
                <c:pt idx="635">
                  <c:v>63.38</c:v>
                </c:pt>
                <c:pt idx="636">
                  <c:v>63.48</c:v>
                </c:pt>
                <c:pt idx="637">
                  <c:v>63.58</c:v>
                </c:pt>
                <c:pt idx="638">
                  <c:v>63.68</c:v>
                </c:pt>
                <c:pt idx="639">
                  <c:v>63.78</c:v>
                </c:pt>
                <c:pt idx="640">
                  <c:v>63.88</c:v>
                </c:pt>
                <c:pt idx="641">
                  <c:v>63.98</c:v>
                </c:pt>
                <c:pt idx="642">
                  <c:v>64.08</c:v>
                </c:pt>
                <c:pt idx="643">
                  <c:v>64.180000000000007</c:v>
                </c:pt>
                <c:pt idx="644">
                  <c:v>64.28</c:v>
                </c:pt>
                <c:pt idx="645">
                  <c:v>64.38</c:v>
                </c:pt>
                <c:pt idx="646">
                  <c:v>64.48</c:v>
                </c:pt>
                <c:pt idx="647">
                  <c:v>64.58</c:v>
                </c:pt>
                <c:pt idx="648">
                  <c:v>64.680000000000007</c:v>
                </c:pt>
                <c:pt idx="649">
                  <c:v>64.78</c:v>
                </c:pt>
                <c:pt idx="650">
                  <c:v>64.88</c:v>
                </c:pt>
                <c:pt idx="651">
                  <c:v>64.98</c:v>
                </c:pt>
                <c:pt idx="652">
                  <c:v>65.08</c:v>
                </c:pt>
                <c:pt idx="653">
                  <c:v>65.180000000000007</c:v>
                </c:pt>
                <c:pt idx="654">
                  <c:v>65.28</c:v>
                </c:pt>
                <c:pt idx="655">
                  <c:v>65.38</c:v>
                </c:pt>
                <c:pt idx="656">
                  <c:v>65.48</c:v>
                </c:pt>
                <c:pt idx="657">
                  <c:v>65.58</c:v>
                </c:pt>
                <c:pt idx="658">
                  <c:v>65.680000000000007</c:v>
                </c:pt>
                <c:pt idx="659">
                  <c:v>65.78</c:v>
                </c:pt>
                <c:pt idx="660">
                  <c:v>65.88</c:v>
                </c:pt>
                <c:pt idx="661">
                  <c:v>65.98</c:v>
                </c:pt>
                <c:pt idx="662">
                  <c:v>66.08</c:v>
                </c:pt>
                <c:pt idx="663">
                  <c:v>66.180000000000007</c:v>
                </c:pt>
                <c:pt idx="664">
                  <c:v>66.28</c:v>
                </c:pt>
                <c:pt idx="665">
                  <c:v>66.38</c:v>
                </c:pt>
                <c:pt idx="666">
                  <c:v>66.48</c:v>
                </c:pt>
                <c:pt idx="667">
                  <c:v>66.58</c:v>
                </c:pt>
                <c:pt idx="668">
                  <c:v>66.680000000000007</c:v>
                </c:pt>
                <c:pt idx="669">
                  <c:v>66.78</c:v>
                </c:pt>
                <c:pt idx="670">
                  <c:v>66.88</c:v>
                </c:pt>
                <c:pt idx="671">
                  <c:v>66.98</c:v>
                </c:pt>
                <c:pt idx="672">
                  <c:v>67.08</c:v>
                </c:pt>
                <c:pt idx="673">
                  <c:v>67.180000000000007</c:v>
                </c:pt>
                <c:pt idx="674">
                  <c:v>67.28</c:v>
                </c:pt>
                <c:pt idx="675">
                  <c:v>67.38</c:v>
                </c:pt>
                <c:pt idx="676">
                  <c:v>67.48</c:v>
                </c:pt>
                <c:pt idx="677">
                  <c:v>67.58</c:v>
                </c:pt>
                <c:pt idx="678">
                  <c:v>67.680000000000007</c:v>
                </c:pt>
                <c:pt idx="679">
                  <c:v>67.78</c:v>
                </c:pt>
                <c:pt idx="680">
                  <c:v>67.88</c:v>
                </c:pt>
                <c:pt idx="681">
                  <c:v>67.98</c:v>
                </c:pt>
                <c:pt idx="682">
                  <c:v>68.08</c:v>
                </c:pt>
                <c:pt idx="683">
                  <c:v>68.180000000000007</c:v>
                </c:pt>
                <c:pt idx="684">
                  <c:v>68.28</c:v>
                </c:pt>
                <c:pt idx="685">
                  <c:v>68.38</c:v>
                </c:pt>
                <c:pt idx="686">
                  <c:v>68.48</c:v>
                </c:pt>
                <c:pt idx="687">
                  <c:v>68.58</c:v>
                </c:pt>
                <c:pt idx="688">
                  <c:v>68.680000000000007</c:v>
                </c:pt>
                <c:pt idx="689">
                  <c:v>68.78</c:v>
                </c:pt>
                <c:pt idx="690">
                  <c:v>68.88</c:v>
                </c:pt>
                <c:pt idx="691">
                  <c:v>68.98</c:v>
                </c:pt>
                <c:pt idx="692">
                  <c:v>69.08</c:v>
                </c:pt>
                <c:pt idx="693">
                  <c:v>69.180000000000007</c:v>
                </c:pt>
                <c:pt idx="694">
                  <c:v>69.28</c:v>
                </c:pt>
                <c:pt idx="695">
                  <c:v>69.38</c:v>
                </c:pt>
                <c:pt idx="696">
                  <c:v>69.48</c:v>
                </c:pt>
                <c:pt idx="697">
                  <c:v>69.58</c:v>
                </c:pt>
                <c:pt idx="698">
                  <c:v>69.680000000000007</c:v>
                </c:pt>
                <c:pt idx="699">
                  <c:v>69.78</c:v>
                </c:pt>
                <c:pt idx="700">
                  <c:v>69.88</c:v>
                </c:pt>
                <c:pt idx="701">
                  <c:v>69.98</c:v>
                </c:pt>
                <c:pt idx="702">
                  <c:v>70.08</c:v>
                </c:pt>
                <c:pt idx="703">
                  <c:v>70.180000000000007</c:v>
                </c:pt>
                <c:pt idx="704">
                  <c:v>70.28</c:v>
                </c:pt>
                <c:pt idx="705">
                  <c:v>70.38</c:v>
                </c:pt>
                <c:pt idx="706">
                  <c:v>70.48</c:v>
                </c:pt>
                <c:pt idx="707">
                  <c:v>70.58</c:v>
                </c:pt>
                <c:pt idx="708">
                  <c:v>70.680000000000007</c:v>
                </c:pt>
                <c:pt idx="709">
                  <c:v>70.78</c:v>
                </c:pt>
                <c:pt idx="710">
                  <c:v>70.88</c:v>
                </c:pt>
                <c:pt idx="711">
                  <c:v>70.98</c:v>
                </c:pt>
                <c:pt idx="712">
                  <c:v>71.08</c:v>
                </c:pt>
                <c:pt idx="713">
                  <c:v>71.180000000000007</c:v>
                </c:pt>
                <c:pt idx="714">
                  <c:v>71.28</c:v>
                </c:pt>
                <c:pt idx="715">
                  <c:v>71.38</c:v>
                </c:pt>
                <c:pt idx="716">
                  <c:v>71.48</c:v>
                </c:pt>
                <c:pt idx="717">
                  <c:v>71.58</c:v>
                </c:pt>
                <c:pt idx="718">
                  <c:v>71.680000000000007</c:v>
                </c:pt>
                <c:pt idx="719">
                  <c:v>71.78</c:v>
                </c:pt>
                <c:pt idx="720">
                  <c:v>71.88</c:v>
                </c:pt>
                <c:pt idx="721">
                  <c:v>71.98</c:v>
                </c:pt>
                <c:pt idx="722">
                  <c:v>72.08</c:v>
                </c:pt>
                <c:pt idx="723">
                  <c:v>72.180000000000007</c:v>
                </c:pt>
                <c:pt idx="724">
                  <c:v>72.28</c:v>
                </c:pt>
                <c:pt idx="725">
                  <c:v>72.38</c:v>
                </c:pt>
                <c:pt idx="726">
                  <c:v>72.48</c:v>
                </c:pt>
                <c:pt idx="727">
                  <c:v>72.58</c:v>
                </c:pt>
                <c:pt idx="728">
                  <c:v>72.680000000000007</c:v>
                </c:pt>
                <c:pt idx="729">
                  <c:v>72.78</c:v>
                </c:pt>
                <c:pt idx="730">
                  <c:v>72.88</c:v>
                </c:pt>
                <c:pt idx="731">
                  <c:v>72.98</c:v>
                </c:pt>
                <c:pt idx="732">
                  <c:v>73.08</c:v>
                </c:pt>
                <c:pt idx="733">
                  <c:v>73.180000000000007</c:v>
                </c:pt>
                <c:pt idx="734">
                  <c:v>73.28</c:v>
                </c:pt>
                <c:pt idx="735">
                  <c:v>73.38</c:v>
                </c:pt>
                <c:pt idx="736">
                  <c:v>73.48</c:v>
                </c:pt>
                <c:pt idx="737">
                  <c:v>73.58</c:v>
                </c:pt>
                <c:pt idx="738">
                  <c:v>73.680000000000007</c:v>
                </c:pt>
                <c:pt idx="739">
                  <c:v>73.78</c:v>
                </c:pt>
                <c:pt idx="740">
                  <c:v>73.88</c:v>
                </c:pt>
                <c:pt idx="741">
                  <c:v>73.98</c:v>
                </c:pt>
                <c:pt idx="742">
                  <c:v>74.08</c:v>
                </c:pt>
                <c:pt idx="743">
                  <c:v>74.180000000000007</c:v>
                </c:pt>
                <c:pt idx="744">
                  <c:v>74.28</c:v>
                </c:pt>
                <c:pt idx="745">
                  <c:v>74.38</c:v>
                </c:pt>
                <c:pt idx="746">
                  <c:v>74.48</c:v>
                </c:pt>
                <c:pt idx="747">
                  <c:v>74.58</c:v>
                </c:pt>
                <c:pt idx="748">
                  <c:v>74.680000000000007</c:v>
                </c:pt>
                <c:pt idx="749">
                  <c:v>74.78</c:v>
                </c:pt>
                <c:pt idx="750">
                  <c:v>74.88</c:v>
                </c:pt>
                <c:pt idx="751">
                  <c:v>74.98</c:v>
                </c:pt>
                <c:pt idx="752">
                  <c:v>75.08</c:v>
                </c:pt>
                <c:pt idx="753">
                  <c:v>75.180000000000007</c:v>
                </c:pt>
                <c:pt idx="754">
                  <c:v>75.28</c:v>
                </c:pt>
                <c:pt idx="755">
                  <c:v>75.38</c:v>
                </c:pt>
                <c:pt idx="756">
                  <c:v>75.48</c:v>
                </c:pt>
                <c:pt idx="757">
                  <c:v>75.58</c:v>
                </c:pt>
                <c:pt idx="758">
                  <c:v>75.680000000000007</c:v>
                </c:pt>
                <c:pt idx="759">
                  <c:v>75.78</c:v>
                </c:pt>
                <c:pt idx="760">
                  <c:v>75.88</c:v>
                </c:pt>
                <c:pt idx="761">
                  <c:v>75.98</c:v>
                </c:pt>
                <c:pt idx="762">
                  <c:v>76.08</c:v>
                </c:pt>
                <c:pt idx="763">
                  <c:v>76.180000000000007</c:v>
                </c:pt>
                <c:pt idx="764">
                  <c:v>76.28</c:v>
                </c:pt>
                <c:pt idx="765">
                  <c:v>76.38</c:v>
                </c:pt>
                <c:pt idx="766">
                  <c:v>76.48</c:v>
                </c:pt>
                <c:pt idx="767">
                  <c:v>76.58</c:v>
                </c:pt>
                <c:pt idx="768">
                  <c:v>76.680000000000007</c:v>
                </c:pt>
                <c:pt idx="769">
                  <c:v>76.78</c:v>
                </c:pt>
                <c:pt idx="770">
                  <c:v>76.88</c:v>
                </c:pt>
                <c:pt idx="771">
                  <c:v>76.98</c:v>
                </c:pt>
                <c:pt idx="772">
                  <c:v>77.08</c:v>
                </c:pt>
                <c:pt idx="773">
                  <c:v>77.180000000000007</c:v>
                </c:pt>
                <c:pt idx="774">
                  <c:v>77.28</c:v>
                </c:pt>
                <c:pt idx="775">
                  <c:v>77.38</c:v>
                </c:pt>
                <c:pt idx="776">
                  <c:v>77.48</c:v>
                </c:pt>
                <c:pt idx="777">
                  <c:v>77.58</c:v>
                </c:pt>
                <c:pt idx="778">
                  <c:v>77.680000000000007</c:v>
                </c:pt>
                <c:pt idx="779">
                  <c:v>77.78</c:v>
                </c:pt>
                <c:pt idx="780">
                  <c:v>77.88</c:v>
                </c:pt>
                <c:pt idx="781">
                  <c:v>77.98</c:v>
                </c:pt>
                <c:pt idx="782">
                  <c:v>78.08</c:v>
                </c:pt>
                <c:pt idx="783">
                  <c:v>78.180000000000007</c:v>
                </c:pt>
                <c:pt idx="784">
                  <c:v>78.28</c:v>
                </c:pt>
                <c:pt idx="785">
                  <c:v>78.38</c:v>
                </c:pt>
                <c:pt idx="786">
                  <c:v>78.48</c:v>
                </c:pt>
                <c:pt idx="787">
                  <c:v>78.58</c:v>
                </c:pt>
                <c:pt idx="788">
                  <c:v>78.680000000000007</c:v>
                </c:pt>
                <c:pt idx="789">
                  <c:v>78.78</c:v>
                </c:pt>
                <c:pt idx="790">
                  <c:v>78.88</c:v>
                </c:pt>
                <c:pt idx="791">
                  <c:v>78.98</c:v>
                </c:pt>
                <c:pt idx="792">
                  <c:v>79.08</c:v>
                </c:pt>
                <c:pt idx="793">
                  <c:v>79.180000000000007</c:v>
                </c:pt>
                <c:pt idx="794">
                  <c:v>79.28</c:v>
                </c:pt>
                <c:pt idx="795">
                  <c:v>79.38</c:v>
                </c:pt>
                <c:pt idx="796">
                  <c:v>79.48</c:v>
                </c:pt>
                <c:pt idx="797">
                  <c:v>79.58</c:v>
                </c:pt>
                <c:pt idx="798">
                  <c:v>79.680000000000007</c:v>
                </c:pt>
                <c:pt idx="799">
                  <c:v>79.78</c:v>
                </c:pt>
                <c:pt idx="800">
                  <c:v>79.88</c:v>
                </c:pt>
                <c:pt idx="801">
                  <c:v>79.98</c:v>
                </c:pt>
                <c:pt idx="802">
                  <c:v>80.08</c:v>
                </c:pt>
                <c:pt idx="803">
                  <c:v>80.180000000000007</c:v>
                </c:pt>
                <c:pt idx="804">
                  <c:v>80.28</c:v>
                </c:pt>
                <c:pt idx="805">
                  <c:v>80.38</c:v>
                </c:pt>
                <c:pt idx="806">
                  <c:v>80.48</c:v>
                </c:pt>
                <c:pt idx="807">
                  <c:v>80.58</c:v>
                </c:pt>
                <c:pt idx="808">
                  <c:v>80.680000000000007</c:v>
                </c:pt>
                <c:pt idx="809">
                  <c:v>80.78</c:v>
                </c:pt>
                <c:pt idx="810">
                  <c:v>80.88</c:v>
                </c:pt>
                <c:pt idx="811">
                  <c:v>80.98</c:v>
                </c:pt>
                <c:pt idx="812">
                  <c:v>81.08</c:v>
                </c:pt>
                <c:pt idx="813">
                  <c:v>81.180000000000007</c:v>
                </c:pt>
                <c:pt idx="814">
                  <c:v>81.28</c:v>
                </c:pt>
                <c:pt idx="815">
                  <c:v>81.38</c:v>
                </c:pt>
                <c:pt idx="816">
                  <c:v>81.48</c:v>
                </c:pt>
                <c:pt idx="817">
                  <c:v>81.58</c:v>
                </c:pt>
                <c:pt idx="818">
                  <c:v>81.680000000000007</c:v>
                </c:pt>
                <c:pt idx="819">
                  <c:v>81.78</c:v>
                </c:pt>
                <c:pt idx="820">
                  <c:v>81.88</c:v>
                </c:pt>
                <c:pt idx="821">
                  <c:v>81.98</c:v>
                </c:pt>
                <c:pt idx="822">
                  <c:v>82.08</c:v>
                </c:pt>
                <c:pt idx="823">
                  <c:v>82.18</c:v>
                </c:pt>
                <c:pt idx="824">
                  <c:v>82.28</c:v>
                </c:pt>
                <c:pt idx="825">
                  <c:v>82.38</c:v>
                </c:pt>
                <c:pt idx="826">
                  <c:v>82.48</c:v>
                </c:pt>
                <c:pt idx="827">
                  <c:v>82.58</c:v>
                </c:pt>
                <c:pt idx="828">
                  <c:v>82.68</c:v>
                </c:pt>
                <c:pt idx="829">
                  <c:v>82.78</c:v>
                </c:pt>
                <c:pt idx="830">
                  <c:v>82.88</c:v>
                </c:pt>
                <c:pt idx="831">
                  <c:v>82.98</c:v>
                </c:pt>
                <c:pt idx="832">
                  <c:v>83.08</c:v>
                </c:pt>
                <c:pt idx="833">
                  <c:v>83.18</c:v>
                </c:pt>
                <c:pt idx="834">
                  <c:v>83.28</c:v>
                </c:pt>
                <c:pt idx="835">
                  <c:v>83.38</c:v>
                </c:pt>
                <c:pt idx="836">
                  <c:v>83.48</c:v>
                </c:pt>
                <c:pt idx="837">
                  <c:v>83.58</c:v>
                </c:pt>
                <c:pt idx="838">
                  <c:v>83.68</c:v>
                </c:pt>
                <c:pt idx="839">
                  <c:v>83.78</c:v>
                </c:pt>
                <c:pt idx="840">
                  <c:v>83.88</c:v>
                </c:pt>
                <c:pt idx="841">
                  <c:v>83.98</c:v>
                </c:pt>
                <c:pt idx="842">
                  <c:v>84.08</c:v>
                </c:pt>
                <c:pt idx="843">
                  <c:v>84.18</c:v>
                </c:pt>
                <c:pt idx="844">
                  <c:v>84.28</c:v>
                </c:pt>
                <c:pt idx="845">
                  <c:v>84.38</c:v>
                </c:pt>
                <c:pt idx="846">
                  <c:v>84.48</c:v>
                </c:pt>
                <c:pt idx="847">
                  <c:v>84.58</c:v>
                </c:pt>
                <c:pt idx="848">
                  <c:v>84.68</c:v>
                </c:pt>
                <c:pt idx="849">
                  <c:v>84.78</c:v>
                </c:pt>
                <c:pt idx="850">
                  <c:v>84.88</c:v>
                </c:pt>
                <c:pt idx="851">
                  <c:v>84.98</c:v>
                </c:pt>
                <c:pt idx="852">
                  <c:v>85.08</c:v>
                </c:pt>
                <c:pt idx="853">
                  <c:v>85.18</c:v>
                </c:pt>
                <c:pt idx="854">
                  <c:v>85.28</c:v>
                </c:pt>
                <c:pt idx="855">
                  <c:v>85.38</c:v>
                </c:pt>
                <c:pt idx="856">
                  <c:v>85.48</c:v>
                </c:pt>
                <c:pt idx="857">
                  <c:v>85.58</c:v>
                </c:pt>
                <c:pt idx="858">
                  <c:v>85.68</c:v>
                </c:pt>
                <c:pt idx="859">
                  <c:v>85.78</c:v>
                </c:pt>
                <c:pt idx="860">
                  <c:v>85.88</c:v>
                </c:pt>
                <c:pt idx="861">
                  <c:v>85.98</c:v>
                </c:pt>
                <c:pt idx="862">
                  <c:v>86.08</c:v>
                </c:pt>
                <c:pt idx="863">
                  <c:v>86.18</c:v>
                </c:pt>
                <c:pt idx="864">
                  <c:v>86.28</c:v>
                </c:pt>
                <c:pt idx="865">
                  <c:v>86.38</c:v>
                </c:pt>
                <c:pt idx="866">
                  <c:v>86.48</c:v>
                </c:pt>
                <c:pt idx="867">
                  <c:v>86.58</c:v>
                </c:pt>
                <c:pt idx="868">
                  <c:v>86.68</c:v>
                </c:pt>
                <c:pt idx="869">
                  <c:v>86.78</c:v>
                </c:pt>
                <c:pt idx="870">
                  <c:v>86.88</c:v>
                </c:pt>
                <c:pt idx="871">
                  <c:v>86.98</c:v>
                </c:pt>
                <c:pt idx="872">
                  <c:v>87.08</c:v>
                </c:pt>
                <c:pt idx="873">
                  <c:v>87.18</c:v>
                </c:pt>
                <c:pt idx="874">
                  <c:v>87.28</c:v>
                </c:pt>
                <c:pt idx="875">
                  <c:v>87.38</c:v>
                </c:pt>
                <c:pt idx="876">
                  <c:v>87.48</c:v>
                </c:pt>
                <c:pt idx="877">
                  <c:v>87.58</c:v>
                </c:pt>
                <c:pt idx="878">
                  <c:v>87.68</c:v>
                </c:pt>
                <c:pt idx="879">
                  <c:v>87.78</c:v>
                </c:pt>
                <c:pt idx="880">
                  <c:v>87.88</c:v>
                </c:pt>
                <c:pt idx="881">
                  <c:v>87.98</c:v>
                </c:pt>
                <c:pt idx="882">
                  <c:v>88.08</c:v>
                </c:pt>
                <c:pt idx="883">
                  <c:v>88.18</c:v>
                </c:pt>
                <c:pt idx="884">
                  <c:v>88.28</c:v>
                </c:pt>
                <c:pt idx="885">
                  <c:v>88.38</c:v>
                </c:pt>
                <c:pt idx="886">
                  <c:v>88.48</c:v>
                </c:pt>
                <c:pt idx="887">
                  <c:v>88.58</c:v>
                </c:pt>
                <c:pt idx="888">
                  <c:v>88.68</c:v>
                </c:pt>
                <c:pt idx="889">
                  <c:v>88.78</c:v>
                </c:pt>
                <c:pt idx="890">
                  <c:v>88.88</c:v>
                </c:pt>
                <c:pt idx="891">
                  <c:v>88.98</c:v>
                </c:pt>
                <c:pt idx="892">
                  <c:v>89.08</c:v>
                </c:pt>
                <c:pt idx="893">
                  <c:v>89.18</c:v>
                </c:pt>
                <c:pt idx="894">
                  <c:v>89.28</c:v>
                </c:pt>
                <c:pt idx="895">
                  <c:v>89.38</c:v>
                </c:pt>
                <c:pt idx="896">
                  <c:v>89.48</c:v>
                </c:pt>
                <c:pt idx="897">
                  <c:v>89.58</c:v>
                </c:pt>
                <c:pt idx="898">
                  <c:v>89.68</c:v>
                </c:pt>
                <c:pt idx="899">
                  <c:v>89.78</c:v>
                </c:pt>
                <c:pt idx="900">
                  <c:v>89.88</c:v>
                </c:pt>
                <c:pt idx="901">
                  <c:v>89.98</c:v>
                </c:pt>
                <c:pt idx="902">
                  <c:v>90.08</c:v>
                </c:pt>
                <c:pt idx="903">
                  <c:v>90.18</c:v>
                </c:pt>
                <c:pt idx="904">
                  <c:v>90.28</c:v>
                </c:pt>
                <c:pt idx="905">
                  <c:v>90.38</c:v>
                </c:pt>
                <c:pt idx="906">
                  <c:v>90.48</c:v>
                </c:pt>
                <c:pt idx="907">
                  <c:v>90.58</c:v>
                </c:pt>
                <c:pt idx="908">
                  <c:v>90.68</c:v>
                </c:pt>
                <c:pt idx="909">
                  <c:v>90.78</c:v>
                </c:pt>
                <c:pt idx="910">
                  <c:v>90.88</c:v>
                </c:pt>
                <c:pt idx="911">
                  <c:v>90.98</c:v>
                </c:pt>
                <c:pt idx="912">
                  <c:v>91.08</c:v>
                </c:pt>
                <c:pt idx="913">
                  <c:v>91.18</c:v>
                </c:pt>
                <c:pt idx="914">
                  <c:v>91.28</c:v>
                </c:pt>
                <c:pt idx="915">
                  <c:v>91.38</c:v>
                </c:pt>
                <c:pt idx="916">
                  <c:v>91.48</c:v>
                </c:pt>
                <c:pt idx="917">
                  <c:v>91.58</c:v>
                </c:pt>
                <c:pt idx="918">
                  <c:v>91.68</c:v>
                </c:pt>
                <c:pt idx="919">
                  <c:v>91.78</c:v>
                </c:pt>
                <c:pt idx="920">
                  <c:v>91.88</c:v>
                </c:pt>
                <c:pt idx="921">
                  <c:v>91.98</c:v>
                </c:pt>
                <c:pt idx="922">
                  <c:v>92.08</c:v>
                </c:pt>
                <c:pt idx="923">
                  <c:v>92.18</c:v>
                </c:pt>
                <c:pt idx="924">
                  <c:v>92.28</c:v>
                </c:pt>
                <c:pt idx="925">
                  <c:v>92.38</c:v>
                </c:pt>
                <c:pt idx="926">
                  <c:v>92.48</c:v>
                </c:pt>
                <c:pt idx="927">
                  <c:v>92.58</c:v>
                </c:pt>
                <c:pt idx="928">
                  <c:v>92.68</c:v>
                </c:pt>
                <c:pt idx="929">
                  <c:v>92.78</c:v>
                </c:pt>
                <c:pt idx="930">
                  <c:v>92.88</c:v>
                </c:pt>
                <c:pt idx="931">
                  <c:v>92.98</c:v>
                </c:pt>
                <c:pt idx="932">
                  <c:v>93.08</c:v>
                </c:pt>
                <c:pt idx="933">
                  <c:v>93.18</c:v>
                </c:pt>
                <c:pt idx="934">
                  <c:v>93.28</c:v>
                </c:pt>
                <c:pt idx="935">
                  <c:v>93.38</c:v>
                </c:pt>
                <c:pt idx="936">
                  <c:v>93.48</c:v>
                </c:pt>
                <c:pt idx="937">
                  <c:v>93.58</c:v>
                </c:pt>
                <c:pt idx="938">
                  <c:v>93.68</c:v>
                </c:pt>
                <c:pt idx="939">
                  <c:v>93.78</c:v>
                </c:pt>
                <c:pt idx="940">
                  <c:v>93.88</c:v>
                </c:pt>
                <c:pt idx="941">
                  <c:v>93.98</c:v>
                </c:pt>
                <c:pt idx="942">
                  <c:v>94.08</c:v>
                </c:pt>
                <c:pt idx="943">
                  <c:v>94.18</c:v>
                </c:pt>
                <c:pt idx="944">
                  <c:v>94.28</c:v>
                </c:pt>
                <c:pt idx="945">
                  <c:v>94.38</c:v>
                </c:pt>
                <c:pt idx="946">
                  <c:v>94.48</c:v>
                </c:pt>
                <c:pt idx="947">
                  <c:v>94.58</c:v>
                </c:pt>
                <c:pt idx="948">
                  <c:v>94.68</c:v>
                </c:pt>
                <c:pt idx="949">
                  <c:v>94.78</c:v>
                </c:pt>
                <c:pt idx="950">
                  <c:v>94.88</c:v>
                </c:pt>
                <c:pt idx="951">
                  <c:v>94.98</c:v>
                </c:pt>
                <c:pt idx="952">
                  <c:v>95.08</c:v>
                </c:pt>
                <c:pt idx="953">
                  <c:v>95.18</c:v>
                </c:pt>
                <c:pt idx="954">
                  <c:v>95.28</c:v>
                </c:pt>
                <c:pt idx="955">
                  <c:v>95.38</c:v>
                </c:pt>
                <c:pt idx="956">
                  <c:v>95.48</c:v>
                </c:pt>
                <c:pt idx="957">
                  <c:v>95.58</c:v>
                </c:pt>
                <c:pt idx="958">
                  <c:v>95.68</c:v>
                </c:pt>
                <c:pt idx="959">
                  <c:v>95.78</c:v>
                </c:pt>
                <c:pt idx="960">
                  <c:v>95.88</c:v>
                </c:pt>
                <c:pt idx="961">
                  <c:v>95.98</c:v>
                </c:pt>
                <c:pt idx="962">
                  <c:v>96.08</c:v>
                </c:pt>
                <c:pt idx="963">
                  <c:v>96.18</c:v>
                </c:pt>
                <c:pt idx="964">
                  <c:v>96.28</c:v>
                </c:pt>
                <c:pt idx="965">
                  <c:v>96.38</c:v>
                </c:pt>
                <c:pt idx="966">
                  <c:v>96.48</c:v>
                </c:pt>
                <c:pt idx="967">
                  <c:v>96.58</c:v>
                </c:pt>
                <c:pt idx="968">
                  <c:v>96.68</c:v>
                </c:pt>
                <c:pt idx="969">
                  <c:v>96.78</c:v>
                </c:pt>
                <c:pt idx="970">
                  <c:v>96.88</c:v>
                </c:pt>
                <c:pt idx="971">
                  <c:v>96.98</c:v>
                </c:pt>
                <c:pt idx="972">
                  <c:v>97.08</c:v>
                </c:pt>
                <c:pt idx="973">
                  <c:v>97.18</c:v>
                </c:pt>
                <c:pt idx="974">
                  <c:v>97.28</c:v>
                </c:pt>
                <c:pt idx="975">
                  <c:v>97.38</c:v>
                </c:pt>
                <c:pt idx="976">
                  <c:v>97.48</c:v>
                </c:pt>
                <c:pt idx="977">
                  <c:v>97.58</c:v>
                </c:pt>
                <c:pt idx="978">
                  <c:v>97.68</c:v>
                </c:pt>
                <c:pt idx="979">
                  <c:v>97.78</c:v>
                </c:pt>
                <c:pt idx="980">
                  <c:v>97.88</c:v>
                </c:pt>
                <c:pt idx="981">
                  <c:v>97.98</c:v>
                </c:pt>
                <c:pt idx="982">
                  <c:v>98.08</c:v>
                </c:pt>
                <c:pt idx="983">
                  <c:v>98.18</c:v>
                </c:pt>
                <c:pt idx="984">
                  <c:v>98.28</c:v>
                </c:pt>
                <c:pt idx="985">
                  <c:v>98.38</c:v>
                </c:pt>
                <c:pt idx="986">
                  <c:v>98.48</c:v>
                </c:pt>
                <c:pt idx="987">
                  <c:v>98.58</c:v>
                </c:pt>
                <c:pt idx="988">
                  <c:v>98.68</c:v>
                </c:pt>
                <c:pt idx="989">
                  <c:v>98.78</c:v>
                </c:pt>
                <c:pt idx="990">
                  <c:v>98.88</c:v>
                </c:pt>
                <c:pt idx="991">
                  <c:v>98.98</c:v>
                </c:pt>
                <c:pt idx="992">
                  <c:v>99.08</c:v>
                </c:pt>
                <c:pt idx="993">
                  <c:v>99.18</c:v>
                </c:pt>
                <c:pt idx="994">
                  <c:v>99.28</c:v>
                </c:pt>
                <c:pt idx="995">
                  <c:v>99.38</c:v>
                </c:pt>
                <c:pt idx="996">
                  <c:v>99.48</c:v>
                </c:pt>
                <c:pt idx="997">
                  <c:v>99.58</c:v>
                </c:pt>
                <c:pt idx="998">
                  <c:v>99.68</c:v>
                </c:pt>
                <c:pt idx="999">
                  <c:v>99.78</c:v>
                </c:pt>
                <c:pt idx="1000">
                  <c:v>99.88</c:v>
                </c:pt>
                <c:pt idx="1001">
                  <c:v>99.98</c:v>
                </c:pt>
                <c:pt idx="1002">
                  <c:v>100.08</c:v>
                </c:pt>
                <c:pt idx="1003">
                  <c:v>100.18</c:v>
                </c:pt>
                <c:pt idx="1004">
                  <c:v>100.28</c:v>
                </c:pt>
                <c:pt idx="1005">
                  <c:v>100.38</c:v>
                </c:pt>
                <c:pt idx="1006">
                  <c:v>100.48</c:v>
                </c:pt>
                <c:pt idx="1007">
                  <c:v>100.58</c:v>
                </c:pt>
                <c:pt idx="1008">
                  <c:v>100.68</c:v>
                </c:pt>
                <c:pt idx="1009">
                  <c:v>100.78</c:v>
                </c:pt>
                <c:pt idx="1010">
                  <c:v>100.88</c:v>
                </c:pt>
                <c:pt idx="1011">
                  <c:v>100.98</c:v>
                </c:pt>
                <c:pt idx="1012">
                  <c:v>101.08</c:v>
                </c:pt>
                <c:pt idx="1013">
                  <c:v>101.18</c:v>
                </c:pt>
                <c:pt idx="1014">
                  <c:v>101.28</c:v>
                </c:pt>
                <c:pt idx="1015">
                  <c:v>101.38</c:v>
                </c:pt>
                <c:pt idx="1016">
                  <c:v>101.48</c:v>
                </c:pt>
                <c:pt idx="1017">
                  <c:v>101.58</c:v>
                </c:pt>
                <c:pt idx="1018">
                  <c:v>101.68</c:v>
                </c:pt>
                <c:pt idx="1019">
                  <c:v>101.78</c:v>
                </c:pt>
                <c:pt idx="1020">
                  <c:v>101.88</c:v>
                </c:pt>
                <c:pt idx="1021">
                  <c:v>101.98</c:v>
                </c:pt>
                <c:pt idx="1022">
                  <c:v>102.08</c:v>
                </c:pt>
                <c:pt idx="1023">
                  <c:v>102.18</c:v>
                </c:pt>
                <c:pt idx="1024">
                  <c:v>102.28</c:v>
                </c:pt>
                <c:pt idx="1025">
                  <c:v>102.38</c:v>
                </c:pt>
                <c:pt idx="1026">
                  <c:v>102.48</c:v>
                </c:pt>
                <c:pt idx="1027">
                  <c:v>102.58</c:v>
                </c:pt>
                <c:pt idx="1028">
                  <c:v>102.68</c:v>
                </c:pt>
                <c:pt idx="1029">
                  <c:v>102.78</c:v>
                </c:pt>
                <c:pt idx="1030">
                  <c:v>102.88</c:v>
                </c:pt>
                <c:pt idx="1031">
                  <c:v>102.98</c:v>
                </c:pt>
                <c:pt idx="1032">
                  <c:v>103.08</c:v>
                </c:pt>
                <c:pt idx="1033">
                  <c:v>103.18</c:v>
                </c:pt>
                <c:pt idx="1034">
                  <c:v>103.28</c:v>
                </c:pt>
                <c:pt idx="1035">
                  <c:v>103.38</c:v>
                </c:pt>
                <c:pt idx="1036">
                  <c:v>103.48</c:v>
                </c:pt>
                <c:pt idx="1037">
                  <c:v>103.58</c:v>
                </c:pt>
                <c:pt idx="1038">
                  <c:v>103.68</c:v>
                </c:pt>
                <c:pt idx="1039">
                  <c:v>103.78</c:v>
                </c:pt>
                <c:pt idx="1040">
                  <c:v>103.88</c:v>
                </c:pt>
                <c:pt idx="1041">
                  <c:v>103.98</c:v>
                </c:pt>
                <c:pt idx="1042">
                  <c:v>104.08</c:v>
                </c:pt>
                <c:pt idx="1043">
                  <c:v>104.18</c:v>
                </c:pt>
                <c:pt idx="1044">
                  <c:v>104.28</c:v>
                </c:pt>
                <c:pt idx="1045">
                  <c:v>104.38</c:v>
                </c:pt>
                <c:pt idx="1046">
                  <c:v>104.48</c:v>
                </c:pt>
                <c:pt idx="1047">
                  <c:v>104.58</c:v>
                </c:pt>
                <c:pt idx="1048">
                  <c:v>104.68</c:v>
                </c:pt>
                <c:pt idx="1049">
                  <c:v>104.78</c:v>
                </c:pt>
                <c:pt idx="1050">
                  <c:v>104.88</c:v>
                </c:pt>
                <c:pt idx="1051">
                  <c:v>104.98</c:v>
                </c:pt>
                <c:pt idx="1052">
                  <c:v>105.08</c:v>
                </c:pt>
                <c:pt idx="1053">
                  <c:v>105.18</c:v>
                </c:pt>
                <c:pt idx="1054">
                  <c:v>105.28</c:v>
                </c:pt>
                <c:pt idx="1055">
                  <c:v>105.38</c:v>
                </c:pt>
                <c:pt idx="1056">
                  <c:v>105.48</c:v>
                </c:pt>
                <c:pt idx="1057">
                  <c:v>105.58</c:v>
                </c:pt>
                <c:pt idx="1058">
                  <c:v>105.68</c:v>
                </c:pt>
                <c:pt idx="1059">
                  <c:v>105.78</c:v>
                </c:pt>
                <c:pt idx="1060">
                  <c:v>105.88</c:v>
                </c:pt>
                <c:pt idx="1061">
                  <c:v>105.98</c:v>
                </c:pt>
                <c:pt idx="1062">
                  <c:v>106.08</c:v>
                </c:pt>
                <c:pt idx="1063">
                  <c:v>106.18</c:v>
                </c:pt>
                <c:pt idx="1064">
                  <c:v>106.28</c:v>
                </c:pt>
                <c:pt idx="1065">
                  <c:v>106.38</c:v>
                </c:pt>
                <c:pt idx="1066">
                  <c:v>106.48</c:v>
                </c:pt>
                <c:pt idx="1067">
                  <c:v>106.58</c:v>
                </c:pt>
                <c:pt idx="1068">
                  <c:v>106.68</c:v>
                </c:pt>
                <c:pt idx="1069">
                  <c:v>106.78</c:v>
                </c:pt>
                <c:pt idx="1070">
                  <c:v>106.88</c:v>
                </c:pt>
                <c:pt idx="1071">
                  <c:v>106.98</c:v>
                </c:pt>
                <c:pt idx="1072">
                  <c:v>107.08</c:v>
                </c:pt>
                <c:pt idx="1073">
                  <c:v>107.18</c:v>
                </c:pt>
                <c:pt idx="1074">
                  <c:v>107.28</c:v>
                </c:pt>
                <c:pt idx="1075">
                  <c:v>107.38</c:v>
                </c:pt>
                <c:pt idx="1076">
                  <c:v>107.48</c:v>
                </c:pt>
                <c:pt idx="1077">
                  <c:v>107.58</c:v>
                </c:pt>
                <c:pt idx="1078">
                  <c:v>107.68</c:v>
                </c:pt>
                <c:pt idx="1079">
                  <c:v>107.78</c:v>
                </c:pt>
                <c:pt idx="1080">
                  <c:v>107.88</c:v>
                </c:pt>
                <c:pt idx="1081">
                  <c:v>107.98</c:v>
                </c:pt>
                <c:pt idx="1082">
                  <c:v>108.08</c:v>
                </c:pt>
                <c:pt idx="1083">
                  <c:v>108.18</c:v>
                </c:pt>
                <c:pt idx="1084">
                  <c:v>108.28</c:v>
                </c:pt>
                <c:pt idx="1085">
                  <c:v>108.38</c:v>
                </c:pt>
                <c:pt idx="1086">
                  <c:v>108.48</c:v>
                </c:pt>
                <c:pt idx="1087">
                  <c:v>108.58</c:v>
                </c:pt>
                <c:pt idx="1088">
                  <c:v>108.68</c:v>
                </c:pt>
                <c:pt idx="1089">
                  <c:v>108.78</c:v>
                </c:pt>
                <c:pt idx="1090">
                  <c:v>108.88</c:v>
                </c:pt>
                <c:pt idx="1091">
                  <c:v>108.98</c:v>
                </c:pt>
                <c:pt idx="1092">
                  <c:v>109.08</c:v>
                </c:pt>
                <c:pt idx="1093">
                  <c:v>109.18</c:v>
                </c:pt>
                <c:pt idx="1094">
                  <c:v>109.28</c:v>
                </c:pt>
                <c:pt idx="1095">
                  <c:v>109.38</c:v>
                </c:pt>
                <c:pt idx="1096">
                  <c:v>109.48</c:v>
                </c:pt>
                <c:pt idx="1097">
                  <c:v>109.58</c:v>
                </c:pt>
                <c:pt idx="1098">
                  <c:v>109.68</c:v>
                </c:pt>
                <c:pt idx="1099">
                  <c:v>109.78</c:v>
                </c:pt>
                <c:pt idx="1100">
                  <c:v>109.88</c:v>
                </c:pt>
                <c:pt idx="1101">
                  <c:v>109.98</c:v>
                </c:pt>
                <c:pt idx="1102">
                  <c:v>110.08</c:v>
                </c:pt>
                <c:pt idx="1103">
                  <c:v>110.18</c:v>
                </c:pt>
                <c:pt idx="1104">
                  <c:v>110.28</c:v>
                </c:pt>
                <c:pt idx="1105">
                  <c:v>110.38</c:v>
                </c:pt>
                <c:pt idx="1106">
                  <c:v>110.48</c:v>
                </c:pt>
                <c:pt idx="1107">
                  <c:v>110.58</c:v>
                </c:pt>
                <c:pt idx="1108">
                  <c:v>110.68</c:v>
                </c:pt>
                <c:pt idx="1109">
                  <c:v>110.78</c:v>
                </c:pt>
                <c:pt idx="1110">
                  <c:v>110.88</c:v>
                </c:pt>
                <c:pt idx="1111">
                  <c:v>110.98</c:v>
                </c:pt>
                <c:pt idx="1112">
                  <c:v>111.08</c:v>
                </c:pt>
                <c:pt idx="1113">
                  <c:v>111.18</c:v>
                </c:pt>
                <c:pt idx="1114">
                  <c:v>111.28</c:v>
                </c:pt>
                <c:pt idx="1115">
                  <c:v>111.38</c:v>
                </c:pt>
                <c:pt idx="1116">
                  <c:v>111.48</c:v>
                </c:pt>
                <c:pt idx="1117">
                  <c:v>111.58</c:v>
                </c:pt>
                <c:pt idx="1118">
                  <c:v>111.68</c:v>
                </c:pt>
                <c:pt idx="1119">
                  <c:v>111.78</c:v>
                </c:pt>
                <c:pt idx="1120">
                  <c:v>111.88</c:v>
                </c:pt>
                <c:pt idx="1121">
                  <c:v>111.98</c:v>
                </c:pt>
                <c:pt idx="1122">
                  <c:v>112.08</c:v>
                </c:pt>
                <c:pt idx="1123">
                  <c:v>112.18</c:v>
                </c:pt>
                <c:pt idx="1124">
                  <c:v>112.28</c:v>
                </c:pt>
                <c:pt idx="1125">
                  <c:v>112.38</c:v>
                </c:pt>
                <c:pt idx="1126">
                  <c:v>112.48</c:v>
                </c:pt>
                <c:pt idx="1127">
                  <c:v>112.58</c:v>
                </c:pt>
                <c:pt idx="1128">
                  <c:v>112.68</c:v>
                </c:pt>
                <c:pt idx="1129">
                  <c:v>112.78</c:v>
                </c:pt>
                <c:pt idx="1130">
                  <c:v>112.88</c:v>
                </c:pt>
                <c:pt idx="1131">
                  <c:v>112.98</c:v>
                </c:pt>
                <c:pt idx="1132">
                  <c:v>113.08</c:v>
                </c:pt>
                <c:pt idx="1133">
                  <c:v>113.18</c:v>
                </c:pt>
                <c:pt idx="1134">
                  <c:v>113.28</c:v>
                </c:pt>
                <c:pt idx="1135">
                  <c:v>113.38</c:v>
                </c:pt>
                <c:pt idx="1136">
                  <c:v>113.48</c:v>
                </c:pt>
                <c:pt idx="1137">
                  <c:v>113.58</c:v>
                </c:pt>
                <c:pt idx="1138">
                  <c:v>113.68</c:v>
                </c:pt>
                <c:pt idx="1139">
                  <c:v>113.78</c:v>
                </c:pt>
                <c:pt idx="1140">
                  <c:v>113.88</c:v>
                </c:pt>
                <c:pt idx="1141">
                  <c:v>113.98</c:v>
                </c:pt>
                <c:pt idx="1142">
                  <c:v>114.08</c:v>
                </c:pt>
                <c:pt idx="1143">
                  <c:v>114.18</c:v>
                </c:pt>
                <c:pt idx="1144">
                  <c:v>114.28</c:v>
                </c:pt>
                <c:pt idx="1145">
                  <c:v>114.38</c:v>
                </c:pt>
                <c:pt idx="1146">
                  <c:v>114.48</c:v>
                </c:pt>
                <c:pt idx="1147">
                  <c:v>114.58</c:v>
                </c:pt>
                <c:pt idx="1148">
                  <c:v>114.68</c:v>
                </c:pt>
                <c:pt idx="1149">
                  <c:v>114.78</c:v>
                </c:pt>
                <c:pt idx="1150">
                  <c:v>114.88</c:v>
                </c:pt>
                <c:pt idx="1151">
                  <c:v>114.98</c:v>
                </c:pt>
                <c:pt idx="1152">
                  <c:v>115.08</c:v>
                </c:pt>
                <c:pt idx="1153">
                  <c:v>115.18</c:v>
                </c:pt>
                <c:pt idx="1154">
                  <c:v>115.28</c:v>
                </c:pt>
                <c:pt idx="1155">
                  <c:v>115.38</c:v>
                </c:pt>
                <c:pt idx="1156">
                  <c:v>115.48</c:v>
                </c:pt>
                <c:pt idx="1157">
                  <c:v>115.58</c:v>
                </c:pt>
                <c:pt idx="1158">
                  <c:v>115.68</c:v>
                </c:pt>
                <c:pt idx="1159">
                  <c:v>115.78</c:v>
                </c:pt>
                <c:pt idx="1160">
                  <c:v>115.88</c:v>
                </c:pt>
                <c:pt idx="1161">
                  <c:v>115.98</c:v>
                </c:pt>
                <c:pt idx="1162">
                  <c:v>116.08</c:v>
                </c:pt>
                <c:pt idx="1163">
                  <c:v>116.18</c:v>
                </c:pt>
                <c:pt idx="1164">
                  <c:v>116.28</c:v>
                </c:pt>
                <c:pt idx="1165">
                  <c:v>116.38</c:v>
                </c:pt>
                <c:pt idx="1166">
                  <c:v>116.48</c:v>
                </c:pt>
                <c:pt idx="1167">
                  <c:v>116.58</c:v>
                </c:pt>
                <c:pt idx="1168">
                  <c:v>116.68</c:v>
                </c:pt>
                <c:pt idx="1169">
                  <c:v>116.78</c:v>
                </c:pt>
                <c:pt idx="1170">
                  <c:v>116.88</c:v>
                </c:pt>
                <c:pt idx="1171">
                  <c:v>116.98</c:v>
                </c:pt>
                <c:pt idx="1172">
                  <c:v>117.08</c:v>
                </c:pt>
                <c:pt idx="1173">
                  <c:v>117.18</c:v>
                </c:pt>
                <c:pt idx="1174">
                  <c:v>117.28</c:v>
                </c:pt>
                <c:pt idx="1175">
                  <c:v>117.38</c:v>
                </c:pt>
                <c:pt idx="1176">
                  <c:v>117.48</c:v>
                </c:pt>
                <c:pt idx="1177">
                  <c:v>117.58</c:v>
                </c:pt>
                <c:pt idx="1178">
                  <c:v>117.68</c:v>
                </c:pt>
                <c:pt idx="1179">
                  <c:v>117.78</c:v>
                </c:pt>
                <c:pt idx="1180">
                  <c:v>117.88</c:v>
                </c:pt>
                <c:pt idx="1181">
                  <c:v>117.98</c:v>
                </c:pt>
                <c:pt idx="1182">
                  <c:v>118.08</c:v>
                </c:pt>
                <c:pt idx="1183">
                  <c:v>118.18</c:v>
                </c:pt>
                <c:pt idx="1184">
                  <c:v>118.28</c:v>
                </c:pt>
                <c:pt idx="1185">
                  <c:v>118.38</c:v>
                </c:pt>
                <c:pt idx="1186">
                  <c:v>118.48</c:v>
                </c:pt>
                <c:pt idx="1187">
                  <c:v>118.58</c:v>
                </c:pt>
                <c:pt idx="1188">
                  <c:v>118.68</c:v>
                </c:pt>
                <c:pt idx="1189">
                  <c:v>118.78</c:v>
                </c:pt>
                <c:pt idx="1190">
                  <c:v>118.88</c:v>
                </c:pt>
                <c:pt idx="1191">
                  <c:v>118.98</c:v>
                </c:pt>
                <c:pt idx="1192">
                  <c:v>119.08</c:v>
                </c:pt>
                <c:pt idx="1193">
                  <c:v>119.18</c:v>
                </c:pt>
                <c:pt idx="1194">
                  <c:v>119.28</c:v>
                </c:pt>
                <c:pt idx="1195">
                  <c:v>119.38</c:v>
                </c:pt>
                <c:pt idx="1196">
                  <c:v>119.48</c:v>
                </c:pt>
                <c:pt idx="1197">
                  <c:v>119.58</c:v>
                </c:pt>
                <c:pt idx="1198">
                  <c:v>119.68</c:v>
                </c:pt>
                <c:pt idx="1199">
                  <c:v>119.78</c:v>
                </c:pt>
                <c:pt idx="1200">
                  <c:v>119.88</c:v>
                </c:pt>
                <c:pt idx="1201">
                  <c:v>119.98</c:v>
                </c:pt>
                <c:pt idx="1202">
                  <c:v>120.08</c:v>
                </c:pt>
                <c:pt idx="1203">
                  <c:v>120.18</c:v>
                </c:pt>
                <c:pt idx="1204">
                  <c:v>120.28</c:v>
                </c:pt>
                <c:pt idx="1205">
                  <c:v>120.38</c:v>
                </c:pt>
                <c:pt idx="1206">
                  <c:v>120.48</c:v>
                </c:pt>
                <c:pt idx="1207">
                  <c:v>120.58</c:v>
                </c:pt>
                <c:pt idx="1208">
                  <c:v>120.68</c:v>
                </c:pt>
                <c:pt idx="1209">
                  <c:v>120.78</c:v>
                </c:pt>
                <c:pt idx="1210">
                  <c:v>120.88</c:v>
                </c:pt>
                <c:pt idx="1211">
                  <c:v>120.98</c:v>
                </c:pt>
                <c:pt idx="1212">
                  <c:v>121.08</c:v>
                </c:pt>
                <c:pt idx="1213">
                  <c:v>121.18</c:v>
                </c:pt>
                <c:pt idx="1214">
                  <c:v>121.28</c:v>
                </c:pt>
                <c:pt idx="1215">
                  <c:v>121.38</c:v>
                </c:pt>
                <c:pt idx="1216">
                  <c:v>121.48</c:v>
                </c:pt>
                <c:pt idx="1217">
                  <c:v>121.58</c:v>
                </c:pt>
                <c:pt idx="1218">
                  <c:v>121.68</c:v>
                </c:pt>
                <c:pt idx="1219">
                  <c:v>121.78</c:v>
                </c:pt>
                <c:pt idx="1220">
                  <c:v>121.88</c:v>
                </c:pt>
                <c:pt idx="1221">
                  <c:v>121.98</c:v>
                </c:pt>
                <c:pt idx="1222">
                  <c:v>122.08</c:v>
                </c:pt>
                <c:pt idx="1223">
                  <c:v>122.18</c:v>
                </c:pt>
                <c:pt idx="1224">
                  <c:v>122.28</c:v>
                </c:pt>
                <c:pt idx="1225">
                  <c:v>122.38</c:v>
                </c:pt>
                <c:pt idx="1226">
                  <c:v>122.48</c:v>
                </c:pt>
                <c:pt idx="1227">
                  <c:v>122.58</c:v>
                </c:pt>
                <c:pt idx="1228">
                  <c:v>122.68</c:v>
                </c:pt>
                <c:pt idx="1229">
                  <c:v>122.78</c:v>
                </c:pt>
                <c:pt idx="1230">
                  <c:v>122.88</c:v>
                </c:pt>
                <c:pt idx="1231">
                  <c:v>122.98</c:v>
                </c:pt>
                <c:pt idx="1232">
                  <c:v>123.08</c:v>
                </c:pt>
                <c:pt idx="1233">
                  <c:v>123.18</c:v>
                </c:pt>
                <c:pt idx="1234">
                  <c:v>123.28</c:v>
                </c:pt>
                <c:pt idx="1235">
                  <c:v>123.38</c:v>
                </c:pt>
                <c:pt idx="1236">
                  <c:v>123.48</c:v>
                </c:pt>
                <c:pt idx="1237">
                  <c:v>123.58</c:v>
                </c:pt>
                <c:pt idx="1238">
                  <c:v>123.68</c:v>
                </c:pt>
                <c:pt idx="1239">
                  <c:v>123.78</c:v>
                </c:pt>
                <c:pt idx="1240">
                  <c:v>123.88</c:v>
                </c:pt>
                <c:pt idx="1241">
                  <c:v>123.98</c:v>
                </c:pt>
                <c:pt idx="1242">
                  <c:v>124.08</c:v>
                </c:pt>
                <c:pt idx="1243">
                  <c:v>124.18</c:v>
                </c:pt>
                <c:pt idx="1244">
                  <c:v>124.28</c:v>
                </c:pt>
                <c:pt idx="1245">
                  <c:v>124.38</c:v>
                </c:pt>
                <c:pt idx="1246">
                  <c:v>124.48</c:v>
                </c:pt>
                <c:pt idx="1247">
                  <c:v>124.58</c:v>
                </c:pt>
                <c:pt idx="1248">
                  <c:v>124.68</c:v>
                </c:pt>
                <c:pt idx="1249">
                  <c:v>124.78</c:v>
                </c:pt>
                <c:pt idx="1250">
                  <c:v>124.88</c:v>
                </c:pt>
                <c:pt idx="1251">
                  <c:v>124.98</c:v>
                </c:pt>
                <c:pt idx="1252">
                  <c:v>125.08</c:v>
                </c:pt>
                <c:pt idx="1253">
                  <c:v>125.18</c:v>
                </c:pt>
                <c:pt idx="1254">
                  <c:v>125.28</c:v>
                </c:pt>
                <c:pt idx="1255">
                  <c:v>125.38</c:v>
                </c:pt>
                <c:pt idx="1256">
                  <c:v>125.48</c:v>
                </c:pt>
                <c:pt idx="1257">
                  <c:v>125.58</c:v>
                </c:pt>
                <c:pt idx="1258">
                  <c:v>125.68</c:v>
                </c:pt>
                <c:pt idx="1259">
                  <c:v>125.78</c:v>
                </c:pt>
                <c:pt idx="1260">
                  <c:v>125.88</c:v>
                </c:pt>
                <c:pt idx="1261">
                  <c:v>125.98</c:v>
                </c:pt>
                <c:pt idx="1262">
                  <c:v>126.08</c:v>
                </c:pt>
                <c:pt idx="1263">
                  <c:v>126.18</c:v>
                </c:pt>
                <c:pt idx="1264">
                  <c:v>126.28</c:v>
                </c:pt>
                <c:pt idx="1265">
                  <c:v>126.38</c:v>
                </c:pt>
                <c:pt idx="1266">
                  <c:v>126.48</c:v>
                </c:pt>
                <c:pt idx="1267">
                  <c:v>126.58</c:v>
                </c:pt>
                <c:pt idx="1268">
                  <c:v>126.68</c:v>
                </c:pt>
                <c:pt idx="1269">
                  <c:v>126.78</c:v>
                </c:pt>
                <c:pt idx="1270">
                  <c:v>126.88</c:v>
                </c:pt>
                <c:pt idx="1271">
                  <c:v>126.98</c:v>
                </c:pt>
                <c:pt idx="1272">
                  <c:v>127.08</c:v>
                </c:pt>
                <c:pt idx="1273">
                  <c:v>127.18</c:v>
                </c:pt>
                <c:pt idx="1274">
                  <c:v>127.28</c:v>
                </c:pt>
                <c:pt idx="1275">
                  <c:v>127.38</c:v>
                </c:pt>
                <c:pt idx="1276">
                  <c:v>127.48</c:v>
                </c:pt>
                <c:pt idx="1277">
                  <c:v>127.58</c:v>
                </c:pt>
                <c:pt idx="1278">
                  <c:v>127.68</c:v>
                </c:pt>
                <c:pt idx="1279">
                  <c:v>127.78</c:v>
                </c:pt>
                <c:pt idx="1280">
                  <c:v>127.88</c:v>
                </c:pt>
                <c:pt idx="1281">
                  <c:v>127.98</c:v>
                </c:pt>
                <c:pt idx="1282">
                  <c:v>128.08000000000001</c:v>
                </c:pt>
                <c:pt idx="1283">
                  <c:v>128.18</c:v>
                </c:pt>
                <c:pt idx="1284">
                  <c:v>128.28</c:v>
                </c:pt>
                <c:pt idx="1285">
                  <c:v>128.38</c:v>
                </c:pt>
                <c:pt idx="1286">
                  <c:v>128.47999999999999</c:v>
                </c:pt>
                <c:pt idx="1287">
                  <c:v>128.58000000000001</c:v>
                </c:pt>
                <c:pt idx="1288">
                  <c:v>128.68</c:v>
                </c:pt>
                <c:pt idx="1289">
                  <c:v>128.78</c:v>
                </c:pt>
                <c:pt idx="1290">
                  <c:v>128.88</c:v>
                </c:pt>
                <c:pt idx="1291">
                  <c:v>128.97999999999999</c:v>
                </c:pt>
                <c:pt idx="1292">
                  <c:v>129.08000000000001</c:v>
                </c:pt>
                <c:pt idx="1293">
                  <c:v>129.18</c:v>
                </c:pt>
                <c:pt idx="1294">
                  <c:v>129.28</c:v>
                </c:pt>
                <c:pt idx="1295">
                  <c:v>129.38</c:v>
                </c:pt>
                <c:pt idx="1296">
                  <c:v>129.47999999999999</c:v>
                </c:pt>
                <c:pt idx="1297">
                  <c:v>129.58000000000001</c:v>
                </c:pt>
                <c:pt idx="1298">
                  <c:v>129.68</c:v>
                </c:pt>
                <c:pt idx="1299">
                  <c:v>129.78</c:v>
                </c:pt>
                <c:pt idx="1300">
                  <c:v>129.88</c:v>
                </c:pt>
                <c:pt idx="1301">
                  <c:v>129.97999999999999</c:v>
                </c:pt>
                <c:pt idx="1302">
                  <c:v>130.08000000000001</c:v>
                </c:pt>
                <c:pt idx="1303">
                  <c:v>130.18</c:v>
                </c:pt>
                <c:pt idx="1304">
                  <c:v>130.28</c:v>
                </c:pt>
                <c:pt idx="1305">
                  <c:v>130.38</c:v>
                </c:pt>
                <c:pt idx="1306">
                  <c:v>130.47999999999999</c:v>
                </c:pt>
                <c:pt idx="1307">
                  <c:v>130.58000000000001</c:v>
                </c:pt>
                <c:pt idx="1308">
                  <c:v>130.68</c:v>
                </c:pt>
                <c:pt idx="1309">
                  <c:v>130.78</c:v>
                </c:pt>
                <c:pt idx="1310">
                  <c:v>130.88</c:v>
                </c:pt>
                <c:pt idx="1311">
                  <c:v>130.97999999999999</c:v>
                </c:pt>
                <c:pt idx="1312">
                  <c:v>131.08000000000001</c:v>
                </c:pt>
                <c:pt idx="1313">
                  <c:v>131.18</c:v>
                </c:pt>
                <c:pt idx="1314">
                  <c:v>131.28</c:v>
                </c:pt>
                <c:pt idx="1315">
                  <c:v>131.38</c:v>
                </c:pt>
                <c:pt idx="1316">
                  <c:v>131.47999999999999</c:v>
                </c:pt>
                <c:pt idx="1317">
                  <c:v>131.58000000000001</c:v>
                </c:pt>
                <c:pt idx="1318">
                  <c:v>131.68</c:v>
                </c:pt>
                <c:pt idx="1319">
                  <c:v>131.78</c:v>
                </c:pt>
                <c:pt idx="1320">
                  <c:v>131.88</c:v>
                </c:pt>
                <c:pt idx="1321">
                  <c:v>131.97999999999999</c:v>
                </c:pt>
                <c:pt idx="1322">
                  <c:v>132.08000000000001</c:v>
                </c:pt>
                <c:pt idx="1323">
                  <c:v>132.18</c:v>
                </c:pt>
                <c:pt idx="1324">
                  <c:v>132.28</c:v>
                </c:pt>
                <c:pt idx="1325">
                  <c:v>132.38</c:v>
                </c:pt>
                <c:pt idx="1326">
                  <c:v>132.47999999999999</c:v>
                </c:pt>
                <c:pt idx="1327">
                  <c:v>132.58000000000001</c:v>
                </c:pt>
                <c:pt idx="1328">
                  <c:v>132.68</c:v>
                </c:pt>
                <c:pt idx="1329">
                  <c:v>132.78</c:v>
                </c:pt>
                <c:pt idx="1330">
                  <c:v>132.88</c:v>
                </c:pt>
                <c:pt idx="1331">
                  <c:v>132.97999999999999</c:v>
                </c:pt>
                <c:pt idx="1332">
                  <c:v>133.08000000000001</c:v>
                </c:pt>
                <c:pt idx="1333">
                  <c:v>133.18</c:v>
                </c:pt>
                <c:pt idx="1334">
                  <c:v>133.28</c:v>
                </c:pt>
                <c:pt idx="1335">
                  <c:v>133.38</c:v>
                </c:pt>
                <c:pt idx="1336">
                  <c:v>133.47999999999999</c:v>
                </c:pt>
                <c:pt idx="1337">
                  <c:v>133.58000000000001</c:v>
                </c:pt>
                <c:pt idx="1338">
                  <c:v>133.68</c:v>
                </c:pt>
                <c:pt idx="1339">
                  <c:v>133.78</c:v>
                </c:pt>
                <c:pt idx="1340">
                  <c:v>133.88</c:v>
                </c:pt>
                <c:pt idx="1341">
                  <c:v>133.97999999999999</c:v>
                </c:pt>
                <c:pt idx="1342">
                  <c:v>134.08000000000001</c:v>
                </c:pt>
                <c:pt idx="1343">
                  <c:v>134.18</c:v>
                </c:pt>
                <c:pt idx="1344">
                  <c:v>134.28</c:v>
                </c:pt>
                <c:pt idx="1345">
                  <c:v>134.38</c:v>
                </c:pt>
                <c:pt idx="1346">
                  <c:v>134.47999999999999</c:v>
                </c:pt>
                <c:pt idx="1347">
                  <c:v>134.58000000000001</c:v>
                </c:pt>
                <c:pt idx="1348">
                  <c:v>134.68</c:v>
                </c:pt>
                <c:pt idx="1349">
                  <c:v>134.78</c:v>
                </c:pt>
                <c:pt idx="1350">
                  <c:v>134.88</c:v>
                </c:pt>
                <c:pt idx="1351">
                  <c:v>134.97999999999999</c:v>
                </c:pt>
                <c:pt idx="1352">
                  <c:v>135.08000000000001</c:v>
                </c:pt>
                <c:pt idx="1353">
                  <c:v>135.18</c:v>
                </c:pt>
                <c:pt idx="1354">
                  <c:v>135.28</c:v>
                </c:pt>
                <c:pt idx="1355">
                  <c:v>135.38</c:v>
                </c:pt>
                <c:pt idx="1356">
                  <c:v>135.47999999999999</c:v>
                </c:pt>
                <c:pt idx="1357">
                  <c:v>135.58000000000001</c:v>
                </c:pt>
                <c:pt idx="1358">
                  <c:v>135.68</c:v>
                </c:pt>
                <c:pt idx="1359">
                  <c:v>135.78</c:v>
                </c:pt>
                <c:pt idx="1360">
                  <c:v>135.88</c:v>
                </c:pt>
                <c:pt idx="1361">
                  <c:v>135.97999999999999</c:v>
                </c:pt>
                <c:pt idx="1362">
                  <c:v>136.08000000000001</c:v>
                </c:pt>
                <c:pt idx="1363">
                  <c:v>136.18</c:v>
                </c:pt>
                <c:pt idx="1364">
                  <c:v>136.28</c:v>
                </c:pt>
                <c:pt idx="1365">
                  <c:v>136.38</c:v>
                </c:pt>
                <c:pt idx="1366">
                  <c:v>136.47999999999999</c:v>
                </c:pt>
                <c:pt idx="1367">
                  <c:v>136.58000000000001</c:v>
                </c:pt>
                <c:pt idx="1368">
                  <c:v>136.68</c:v>
                </c:pt>
                <c:pt idx="1369">
                  <c:v>136.78</c:v>
                </c:pt>
                <c:pt idx="1370">
                  <c:v>136.88</c:v>
                </c:pt>
                <c:pt idx="1371">
                  <c:v>136.97999999999999</c:v>
                </c:pt>
                <c:pt idx="1372">
                  <c:v>137.08000000000001</c:v>
                </c:pt>
                <c:pt idx="1373">
                  <c:v>137.18</c:v>
                </c:pt>
                <c:pt idx="1374">
                  <c:v>137.28</c:v>
                </c:pt>
                <c:pt idx="1375">
                  <c:v>137.38</c:v>
                </c:pt>
                <c:pt idx="1376">
                  <c:v>137.47999999999999</c:v>
                </c:pt>
                <c:pt idx="1377">
                  <c:v>137.58000000000001</c:v>
                </c:pt>
                <c:pt idx="1378">
                  <c:v>137.68</c:v>
                </c:pt>
                <c:pt idx="1379">
                  <c:v>137.78</c:v>
                </c:pt>
                <c:pt idx="1380">
                  <c:v>137.88</c:v>
                </c:pt>
                <c:pt idx="1381">
                  <c:v>137.97999999999999</c:v>
                </c:pt>
                <c:pt idx="1382">
                  <c:v>138.08000000000001</c:v>
                </c:pt>
                <c:pt idx="1383">
                  <c:v>138.18</c:v>
                </c:pt>
                <c:pt idx="1384">
                  <c:v>138.28</c:v>
                </c:pt>
                <c:pt idx="1385">
                  <c:v>138.38</c:v>
                </c:pt>
                <c:pt idx="1386">
                  <c:v>138.47999999999999</c:v>
                </c:pt>
                <c:pt idx="1387">
                  <c:v>138.58000000000001</c:v>
                </c:pt>
                <c:pt idx="1388">
                  <c:v>138.68</c:v>
                </c:pt>
                <c:pt idx="1389">
                  <c:v>138.78</c:v>
                </c:pt>
                <c:pt idx="1390">
                  <c:v>138.88</c:v>
                </c:pt>
                <c:pt idx="1391">
                  <c:v>138.97999999999999</c:v>
                </c:pt>
                <c:pt idx="1392">
                  <c:v>139.08000000000001</c:v>
                </c:pt>
                <c:pt idx="1393">
                  <c:v>139.18</c:v>
                </c:pt>
                <c:pt idx="1394">
                  <c:v>139.28</c:v>
                </c:pt>
                <c:pt idx="1395">
                  <c:v>139.38</c:v>
                </c:pt>
                <c:pt idx="1396">
                  <c:v>139.47999999999999</c:v>
                </c:pt>
                <c:pt idx="1397">
                  <c:v>139.58000000000001</c:v>
                </c:pt>
                <c:pt idx="1398">
                  <c:v>139.68</c:v>
                </c:pt>
                <c:pt idx="1399">
                  <c:v>139.78</c:v>
                </c:pt>
                <c:pt idx="1400">
                  <c:v>139.88</c:v>
                </c:pt>
                <c:pt idx="1401">
                  <c:v>139.97999999999999</c:v>
                </c:pt>
                <c:pt idx="1402">
                  <c:v>140.08000000000001</c:v>
                </c:pt>
                <c:pt idx="1403">
                  <c:v>140.18</c:v>
                </c:pt>
                <c:pt idx="1404">
                  <c:v>140.28</c:v>
                </c:pt>
                <c:pt idx="1405">
                  <c:v>140.38</c:v>
                </c:pt>
                <c:pt idx="1406">
                  <c:v>140.47999999999999</c:v>
                </c:pt>
                <c:pt idx="1407">
                  <c:v>140.58000000000001</c:v>
                </c:pt>
                <c:pt idx="1408">
                  <c:v>140.68</c:v>
                </c:pt>
                <c:pt idx="1409">
                  <c:v>140.78</c:v>
                </c:pt>
                <c:pt idx="1410">
                  <c:v>140.88</c:v>
                </c:pt>
                <c:pt idx="1411">
                  <c:v>140.97999999999999</c:v>
                </c:pt>
                <c:pt idx="1412">
                  <c:v>141.08000000000001</c:v>
                </c:pt>
                <c:pt idx="1413">
                  <c:v>141.18</c:v>
                </c:pt>
                <c:pt idx="1414">
                  <c:v>141.28</c:v>
                </c:pt>
                <c:pt idx="1415">
                  <c:v>141.38</c:v>
                </c:pt>
                <c:pt idx="1416">
                  <c:v>141.47999999999999</c:v>
                </c:pt>
                <c:pt idx="1417">
                  <c:v>141.58000000000001</c:v>
                </c:pt>
                <c:pt idx="1418">
                  <c:v>141.68</c:v>
                </c:pt>
                <c:pt idx="1419">
                  <c:v>141.78</c:v>
                </c:pt>
                <c:pt idx="1420">
                  <c:v>141.88</c:v>
                </c:pt>
                <c:pt idx="1421">
                  <c:v>141.97999999999999</c:v>
                </c:pt>
                <c:pt idx="1422">
                  <c:v>142.08000000000001</c:v>
                </c:pt>
                <c:pt idx="1423">
                  <c:v>142.18</c:v>
                </c:pt>
                <c:pt idx="1424">
                  <c:v>142.28</c:v>
                </c:pt>
                <c:pt idx="1425">
                  <c:v>142.38</c:v>
                </c:pt>
                <c:pt idx="1426">
                  <c:v>142.47999999999999</c:v>
                </c:pt>
                <c:pt idx="1427">
                  <c:v>142.58000000000001</c:v>
                </c:pt>
                <c:pt idx="1428">
                  <c:v>142.68</c:v>
                </c:pt>
                <c:pt idx="1429">
                  <c:v>142.78</c:v>
                </c:pt>
                <c:pt idx="1430">
                  <c:v>142.88</c:v>
                </c:pt>
                <c:pt idx="1431">
                  <c:v>142.97999999999999</c:v>
                </c:pt>
                <c:pt idx="1432">
                  <c:v>143.08000000000001</c:v>
                </c:pt>
                <c:pt idx="1433">
                  <c:v>143.18</c:v>
                </c:pt>
                <c:pt idx="1434">
                  <c:v>143.28</c:v>
                </c:pt>
                <c:pt idx="1435">
                  <c:v>143.38</c:v>
                </c:pt>
                <c:pt idx="1436">
                  <c:v>143.47999999999999</c:v>
                </c:pt>
                <c:pt idx="1437">
                  <c:v>143.58000000000001</c:v>
                </c:pt>
                <c:pt idx="1438">
                  <c:v>143.68</c:v>
                </c:pt>
                <c:pt idx="1439">
                  <c:v>143.78</c:v>
                </c:pt>
                <c:pt idx="1440">
                  <c:v>143.88</c:v>
                </c:pt>
                <c:pt idx="1441">
                  <c:v>143.97999999999999</c:v>
                </c:pt>
                <c:pt idx="1442">
                  <c:v>144.08000000000001</c:v>
                </c:pt>
                <c:pt idx="1443">
                  <c:v>144.18</c:v>
                </c:pt>
                <c:pt idx="1444">
                  <c:v>144.28</c:v>
                </c:pt>
                <c:pt idx="1445">
                  <c:v>144.38</c:v>
                </c:pt>
                <c:pt idx="1446">
                  <c:v>144.47999999999999</c:v>
                </c:pt>
                <c:pt idx="1447">
                  <c:v>144.58000000000001</c:v>
                </c:pt>
                <c:pt idx="1448">
                  <c:v>144.68</c:v>
                </c:pt>
                <c:pt idx="1449">
                  <c:v>144.78</c:v>
                </c:pt>
                <c:pt idx="1450">
                  <c:v>144.88</c:v>
                </c:pt>
                <c:pt idx="1451">
                  <c:v>144.97999999999999</c:v>
                </c:pt>
                <c:pt idx="1452">
                  <c:v>145.08000000000001</c:v>
                </c:pt>
                <c:pt idx="1453">
                  <c:v>145.18</c:v>
                </c:pt>
                <c:pt idx="1454">
                  <c:v>145.28</c:v>
                </c:pt>
                <c:pt idx="1455">
                  <c:v>145.38</c:v>
                </c:pt>
                <c:pt idx="1456">
                  <c:v>145.47999999999999</c:v>
                </c:pt>
                <c:pt idx="1457">
                  <c:v>145.58000000000001</c:v>
                </c:pt>
                <c:pt idx="1458">
                  <c:v>145.68</c:v>
                </c:pt>
                <c:pt idx="1459">
                  <c:v>145.78</c:v>
                </c:pt>
                <c:pt idx="1460">
                  <c:v>145.88</c:v>
                </c:pt>
                <c:pt idx="1461">
                  <c:v>145.97999999999999</c:v>
                </c:pt>
                <c:pt idx="1462">
                  <c:v>146.08000000000001</c:v>
                </c:pt>
                <c:pt idx="1463">
                  <c:v>146.18</c:v>
                </c:pt>
                <c:pt idx="1464">
                  <c:v>146.28</c:v>
                </c:pt>
                <c:pt idx="1465">
                  <c:v>146.38</c:v>
                </c:pt>
                <c:pt idx="1466">
                  <c:v>146.47999999999999</c:v>
                </c:pt>
                <c:pt idx="1467">
                  <c:v>146.58000000000001</c:v>
                </c:pt>
                <c:pt idx="1468">
                  <c:v>146.68</c:v>
                </c:pt>
                <c:pt idx="1469">
                  <c:v>146.78</c:v>
                </c:pt>
                <c:pt idx="1470">
                  <c:v>146.88</c:v>
                </c:pt>
                <c:pt idx="1471">
                  <c:v>146.97999999999999</c:v>
                </c:pt>
                <c:pt idx="1472">
                  <c:v>147.08000000000001</c:v>
                </c:pt>
                <c:pt idx="1473">
                  <c:v>147.18</c:v>
                </c:pt>
                <c:pt idx="1474">
                  <c:v>147.28</c:v>
                </c:pt>
                <c:pt idx="1475">
                  <c:v>147.38</c:v>
                </c:pt>
                <c:pt idx="1476">
                  <c:v>147.47999999999999</c:v>
                </c:pt>
                <c:pt idx="1477">
                  <c:v>147.58000000000001</c:v>
                </c:pt>
                <c:pt idx="1478">
                  <c:v>147.68</c:v>
                </c:pt>
                <c:pt idx="1479">
                  <c:v>147.78</c:v>
                </c:pt>
                <c:pt idx="1480">
                  <c:v>147.88</c:v>
                </c:pt>
                <c:pt idx="1481">
                  <c:v>147.97999999999999</c:v>
                </c:pt>
                <c:pt idx="1482">
                  <c:v>148.08000000000001</c:v>
                </c:pt>
                <c:pt idx="1483">
                  <c:v>148.18</c:v>
                </c:pt>
                <c:pt idx="1484">
                  <c:v>148.28</c:v>
                </c:pt>
                <c:pt idx="1485">
                  <c:v>148.38</c:v>
                </c:pt>
                <c:pt idx="1486">
                  <c:v>148.47999999999999</c:v>
                </c:pt>
                <c:pt idx="1487">
                  <c:v>148.58000000000001</c:v>
                </c:pt>
                <c:pt idx="1488">
                  <c:v>148.68</c:v>
                </c:pt>
                <c:pt idx="1489">
                  <c:v>148.78</c:v>
                </c:pt>
                <c:pt idx="1490">
                  <c:v>148.88</c:v>
                </c:pt>
                <c:pt idx="1491">
                  <c:v>148.97999999999999</c:v>
                </c:pt>
                <c:pt idx="1492">
                  <c:v>149.08000000000001</c:v>
                </c:pt>
                <c:pt idx="1493">
                  <c:v>149.18</c:v>
                </c:pt>
                <c:pt idx="1494">
                  <c:v>149.28</c:v>
                </c:pt>
                <c:pt idx="1495">
                  <c:v>149.38</c:v>
                </c:pt>
                <c:pt idx="1496">
                  <c:v>149.47999999999999</c:v>
                </c:pt>
                <c:pt idx="1497">
                  <c:v>149.58000000000001</c:v>
                </c:pt>
                <c:pt idx="1498">
                  <c:v>149.68</c:v>
                </c:pt>
                <c:pt idx="1499">
                  <c:v>149.78</c:v>
                </c:pt>
                <c:pt idx="1500">
                  <c:v>149.88</c:v>
                </c:pt>
                <c:pt idx="1501">
                  <c:v>149.97999999999999</c:v>
                </c:pt>
                <c:pt idx="1502">
                  <c:v>150.08000000000001</c:v>
                </c:pt>
                <c:pt idx="1503">
                  <c:v>150.18</c:v>
                </c:pt>
                <c:pt idx="1504">
                  <c:v>150.28</c:v>
                </c:pt>
                <c:pt idx="1505">
                  <c:v>150.38</c:v>
                </c:pt>
                <c:pt idx="1506">
                  <c:v>150.47999999999999</c:v>
                </c:pt>
                <c:pt idx="1507">
                  <c:v>150.58000000000001</c:v>
                </c:pt>
                <c:pt idx="1508">
                  <c:v>150.68</c:v>
                </c:pt>
                <c:pt idx="1509">
                  <c:v>150.78</c:v>
                </c:pt>
                <c:pt idx="1510">
                  <c:v>150.88</c:v>
                </c:pt>
                <c:pt idx="1511">
                  <c:v>150.97999999999999</c:v>
                </c:pt>
                <c:pt idx="1512">
                  <c:v>151.08000000000001</c:v>
                </c:pt>
                <c:pt idx="1513">
                  <c:v>151.18</c:v>
                </c:pt>
                <c:pt idx="1514">
                  <c:v>151.28</c:v>
                </c:pt>
                <c:pt idx="1515">
                  <c:v>151.38</c:v>
                </c:pt>
                <c:pt idx="1516">
                  <c:v>151.47999999999999</c:v>
                </c:pt>
                <c:pt idx="1517">
                  <c:v>151.58000000000001</c:v>
                </c:pt>
                <c:pt idx="1518">
                  <c:v>151.68</c:v>
                </c:pt>
                <c:pt idx="1519">
                  <c:v>151.78</c:v>
                </c:pt>
                <c:pt idx="1520">
                  <c:v>151.88</c:v>
                </c:pt>
                <c:pt idx="1521">
                  <c:v>151.97999999999999</c:v>
                </c:pt>
                <c:pt idx="1522">
                  <c:v>152.08000000000001</c:v>
                </c:pt>
                <c:pt idx="1523">
                  <c:v>152.18</c:v>
                </c:pt>
                <c:pt idx="1524">
                  <c:v>152.28</c:v>
                </c:pt>
                <c:pt idx="1525">
                  <c:v>152.38</c:v>
                </c:pt>
                <c:pt idx="1526">
                  <c:v>152.47999999999999</c:v>
                </c:pt>
                <c:pt idx="1527">
                  <c:v>152.58000000000001</c:v>
                </c:pt>
                <c:pt idx="1528">
                  <c:v>152.68</c:v>
                </c:pt>
                <c:pt idx="1529">
                  <c:v>152.78</c:v>
                </c:pt>
                <c:pt idx="1530">
                  <c:v>152.88</c:v>
                </c:pt>
                <c:pt idx="1531">
                  <c:v>152.97999999999999</c:v>
                </c:pt>
                <c:pt idx="1532">
                  <c:v>153.08000000000001</c:v>
                </c:pt>
                <c:pt idx="1533">
                  <c:v>153.18</c:v>
                </c:pt>
                <c:pt idx="1534">
                  <c:v>153.28</c:v>
                </c:pt>
                <c:pt idx="1535">
                  <c:v>153.38</c:v>
                </c:pt>
                <c:pt idx="1536">
                  <c:v>153.47999999999999</c:v>
                </c:pt>
                <c:pt idx="1537">
                  <c:v>153.58000000000001</c:v>
                </c:pt>
                <c:pt idx="1538">
                  <c:v>153.68</c:v>
                </c:pt>
                <c:pt idx="1539">
                  <c:v>153.78</c:v>
                </c:pt>
                <c:pt idx="1540">
                  <c:v>153.88</c:v>
                </c:pt>
                <c:pt idx="1541">
                  <c:v>153.97999999999999</c:v>
                </c:pt>
                <c:pt idx="1542">
                  <c:v>154.08000000000001</c:v>
                </c:pt>
                <c:pt idx="1543">
                  <c:v>154.18</c:v>
                </c:pt>
                <c:pt idx="1544">
                  <c:v>154.28</c:v>
                </c:pt>
                <c:pt idx="1545">
                  <c:v>154.38</c:v>
                </c:pt>
                <c:pt idx="1546">
                  <c:v>154.47999999999999</c:v>
                </c:pt>
                <c:pt idx="1547">
                  <c:v>154.58000000000001</c:v>
                </c:pt>
                <c:pt idx="1548">
                  <c:v>154.68</c:v>
                </c:pt>
                <c:pt idx="1549">
                  <c:v>154.78</c:v>
                </c:pt>
                <c:pt idx="1550">
                  <c:v>154.88</c:v>
                </c:pt>
                <c:pt idx="1551">
                  <c:v>154.97999999999999</c:v>
                </c:pt>
                <c:pt idx="1552">
                  <c:v>155.08000000000001</c:v>
                </c:pt>
                <c:pt idx="1553">
                  <c:v>155.18</c:v>
                </c:pt>
                <c:pt idx="1554">
                  <c:v>155.28</c:v>
                </c:pt>
                <c:pt idx="1555">
                  <c:v>155.38</c:v>
                </c:pt>
                <c:pt idx="1556">
                  <c:v>155.47999999999999</c:v>
                </c:pt>
                <c:pt idx="1557">
                  <c:v>155.58000000000001</c:v>
                </c:pt>
                <c:pt idx="1558">
                  <c:v>155.68</c:v>
                </c:pt>
                <c:pt idx="1559">
                  <c:v>155.78</c:v>
                </c:pt>
                <c:pt idx="1560">
                  <c:v>155.88</c:v>
                </c:pt>
                <c:pt idx="1561">
                  <c:v>155.97999999999999</c:v>
                </c:pt>
                <c:pt idx="1562">
                  <c:v>156.08000000000001</c:v>
                </c:pt>
                <c:pt idx="1563">
                  <c:v>156.18</c:v>
                </c:pt>
                <c:pt idx="1564">
                  <c:v>156.28</c:v>
                </c:pt>
                <c:pt idx="1565">
                  <c:v>156.38</c:v>
                </c:pt>
                <c:pt idx="1566">
                  <c:v>156.47999999999999</c:v>
                </c:pt>
                <c:pt idx="1567">
                  <c:v>156.58000000000001</c:v>
                </c:pt>
                <c:pt idx="1568">
                  <c:v>156.68</c:v>
                </c:pt>
                <c:pt idx="1569">
                  <c:v>156.78</c:v>
                </c:pt>
                <c:pt idx="1570">
                  <c:v>156.88</c:v>
                </c:pt>
                <c:pt idx="1571">
                  <c:v>156.97999999999999</c:v>
                </c:pt>
                <c:pt idx="1572">
                  <c:v>157.08000000000001</c:v>
                </c:pt>
                <c:pt idx="1573">
                  <c:v>157.18</c:v>
                </c:pt>
                <c:pt idx="1574">
                  <c:v>157.28</c:v>
                </c:pt>
                <c:pt idx="1575">
                  <c:v>157.38</c:v>
                </c:pt>
                <c:pt idx="1576">
                  <c:v>157.47999999999999</c:v>
                </c:pt>
                <c:pt idx="1577">
                  <c:v>157.58000000000001</c:v>
                </c:pt>
                <c:pt idx="1578">
                  <c:v>157.68</c:v>
                </c:pt>
                <c:pt idx="1579">
                  <c:v>157.78</c:v>
                </c:pt>
                <c:pt idx="1580">
                  <c:v>157.88</c:v>
                </c:pt>
                <c:pt idx="1581">
                  <c:v>157.97999999999999</c:v>
                </c:pt>
                <c:pt idx="1582">
                  <c:v>158.08000000000001</c:v>
                </c:pt>
                <c:pt idx="1583">
                  <c:v>158.18</c:v>
                </c:pt>
                <c:pt idx="1584">
                  <c:v>158.28</c:v>
                </c:pt>
                <c:pt idx="1585">
                  <c:v>158.38</c:v>
                </c:pt>
                <c:pt idx="1586">
                  <c:v>158.47999999999999</c:v>
                </c:pt>
                <c:pt idx="1587">
                  <c:v>158.58000000000001</c:v>
                </c:pt>
                <c:pt idx="1588">
                  <c:v>158.68</c:v>
                </c:pt>
                <c:pt idx="1589">
                  <c:v>158.78</c:v>
                </c:pt>
                <c:pt idx="1590">
                  <c:v>158.88</c:v>
                </c:pt>
                <c:pt idx="1591">
                  <c:v>158.97999999999999</c:v>
                </c:pt>
                <c:pt idx="1592">
                  <c:v>159.08000000000001</c:v>
                </c:pt>
                <c:pt idx="1593">
                  <c:v>159.18</c:v>
                </c:pt>
                <c:pt idx="1594">
                  <c:v>159.28</c:v>
                </c:pt>
                <c:pt idx="1595">
                  <c:v>159.38</c:v>
                </c:pt>
                <c:pt idx="1596">
                  <c:v>159.47999999999999</c:v>
                </c:pt>
                <c:pt idx="1597">
                  <c:v>159.58000000000001</c:v>
                </c:pt>
                <c:pt idx="1598">
                  <c:v>159.68</c:v>
                </c:pt>
                <c:pt idx="1599">
                  <c:v>159.78</c:v>
                </c:pt>
                <c:pt idx="1600">
                  <c:v>159.88</c:v>
                </c:pt>
                <c:pt idx="1601">
                  <c:v>159.97999999999999</c:v>
                </c:pt>
                <c:pt idx="1602">
                  <c:v>160.08000000000001</c:v>
                </c:pt>
                <c:pt idx="1603">
                  <c:v>160.18</c:v>
                </c:pt>
                <c:pt idx="1604">
                  <c:v>160.28</c:v>
                </c:pt>
                <c:pt idx="1605">
                  <c:v>160.38</c:v>
                </c:pt>
                <c:pt idx="1606">
                  <c:v>160.47999999999999</c:v>
                </c:pt>
                <c:pt idx="1607">
                  <c:v>160.58000000000001</c:v>
                </c:pt>
                <c:pt idx="1608">
                  <c:v>160.68</c:v>
                </c:pt>
                <c:pt idx="1609">
                  <c:v>160.78</c:v>
                </c:pt>
                <c:pt idx="1610">
                  <c:v>160.88</c:v>
                </c:pt>
                <c:pt idx="1611">
                  <c:v>160.97999999999999</c:v>
                </c:pt>
                <c:pt idx="1612">
                  <c:v>161.08000000000001</c:v>
                </c:pt>
                <c:pt idx="1613">
                  <c:v>161.18</c:v>
                </c:pt>
                <c:pt idx="1614">
                  <c:v>161.28</c:v>
                </c:pt>
                <c:pt idx="1615">
                  <c:v>161.38</c:v>
                </c:pt>
                <c:pt idx="1616">
                  <c:v>161.47999999999999</c:v>
                </c:pt>
                <c:pt idx="1617">
                  <c:v>161.58000000000001</c:v>
                </c:pt>
                <c:pt idx="1618">
                  <c:v>161.68</c:v>
                </c:pt>
                <c:pt idx="1619">
                  <c:v>161.78</c:v>
                </c:pt>
                <c:pt idx="1620">
                  <c:v>161.88</c:v>
                </c:pt>
                <c:pt idx="1621">
                  <c:v>161.97999999999999</c:v>
                </c:pt>
                <c:pt idx="1622">
                  <c:v>162.08000000000001</c:v>
                </c:pt>
                <c:pt idx="1623">
                  <c:v>162.18</c:v>
                </c:pt>
                <c:pt idx="1624">
                  <c:v>162.28</c:v>
                </c:pt>
                <c:pt idx="1625">
                  <c:v>162.38</c:v>
                </c:pt>
                <c:pt idx="1626">
                  <c:v>162.47999999999999</c:v>
                </c:pt>
                <c:pt idx="1627">
                  <c:v>162.58000000000001</c:v>
                </c:pt>
                <c:pt idx="1628">
                  <c:v>162.68</c:v>
                </c:pt>
                <c:pt idx="1629">
                  <c:v>162.78</c:v>
                </c:pt>
                <c:pt idx="1630">
                  <c:v>162.88</c:v>
                </c:pt>
                <c:pt idx="1631">
                  <c:v>162.97999999999999</c:v>
                </c:pt>
                <c:pt idx="1632">
                  <c:v>163.08000000000001</c:v>
                </c:pt>
                <c:pt idx="1633">
                  <c:v>163.18</c:v>
                </c:pt>
                <c:pt idx="1634">
                  <c:v>163.28</c:v>
                </c:pt>
                <c:pt idx="1635">
                  <c:v>163.38</c:v>
                </c:pt>
                <c:pt idx="1636">
                  <c:v>163.47999999999999</c:v>
                </c:pt>
                <c:pt idx="1637">
                  <c:v>163.58000000000001</c:v>
                </c:pt>
                <c:pt idx="1638">
                  <c:v>163.68</c:v>
                </c:pt>
                <c:pt idx="1639">
                  <c:v>163.78</c:v>
                </c:pt>
                <c:pt idx="1640">
                  <c:v>163.88</c:v>
                </c:pt>
                <c:pt idx="1641">
                  <c:v>163.98</c:v>
                </c:pt>
                <c:pt idx="1642">
                  <c:v>164.08</c:v>
                </c:pt>
                <c:pt idx="1643">
                  <c:v>164.18</c:v>
                </c:pt>
                <c:pt idx="1644">
                  <c:v>164.28</c:v>
                </c:pt>
                <c:pt idx="1645">
                  <c:v>164.38</c:v>
                </c:pt>
                <c:pt idx="1646">
                  <c:v>164.48</c:v>
                </c:pt>
                <c:pt idx="1647">
                  <c:v>164.58</c:v>
                </c:pt>
                <c:pt idx="1648">
                  <c:v>164.68</c:v>
                </c:pt>
                <c:pt idx="1649">
                  <c:v>164.78</c:v>
                </c:pt>
                <c:pt idx="1650">
                  <c:v>164.88</c:v>
                </c:pt>
                <c:pt idx="1651">
                  <c:v>164.98</c:v>
                </c:pt>
                <c:pt idx="1652">
                  <c:v>165.08</c:v>
                </c:pt>
                <c:pt idx="1653">
                  <c:v>165.18</c:v>
                </c:pt>
                <c:pt idx="1654">
                  <c:v>165.28</c:v>
                </c:pt>
                <c:pt idx="1655">
                  <c:v>165.38</c:v>
                </c:pt>
                <c:pt idx="1656">
                  <c:v>165.48</c:v>
                </c:pt>
                <c:pt idx="1657">
                  <c:v>165.58</c:v>
                </c:pt>
                <c:pt idx="1658">
                  <c:v>165.68</c:v>
                </c:pt>
                <c:pt idx="1659">
                  <c:v>165.78</c:v>
                </c:pt>
                <c:pt idx="1660">
                  <c:v>165.88</c:v>
                </c:pt>
                <c:pt idx="1661">
                  <c:v>165.98</c:v>
                </c:pt>
                <c:pt idx="1662">
                  <c:v>166.08</c:v>
                </c:pt>
                <c:pt idx="1663">
                  <c:v>166.18</c:v>
                </c:pt>
                <c:pt idx="1664">
                  <c:v>166.28</c:v>
                </c:pt>
                <c:pt idx="1665">
                  <c:v>166.38</c:v>
                </c:pt>
                <c:pt idx="1666">
                  <c:v>166.48</c:v>
                </c:pt>
                <c:pt idx="1667">
                  <c:v>166.58</c:v>
                </c:pt>
                <c:pt idx="1668">
                  <c:v>166.68</c:v>
                </c:pt>
                <c:pt idx="1669">
                  <c:v>166.78</c:v>
                </c:pt>
                <c:pt idx="1670">
                  <c:v>166.88</c:v>
                </c:pt>
                <c:pt idx="1671">
                  <c:v>166.98</c:v>
                </c:pt>
                <c:pt idx="1672">
                  <c:v>167.08</c:v>
                </c:pt>
                <c:pt idx="1673">
                  <c:v>167.18</c:v>
                </c:pt>
                <c:pt idx="1674">
                  <c:v>167.28</c:v>
                </c:pt>
                <c:pt idx="1675">
                  <c:v>167.38</c:v>
                </c:pt>
                <c:pt idx="1676">
                  <c:v>167.48</c:v>
                </c:pt>
                <c:pt idx="1677">
                  <c:v>167.58</c:v>
                </c:pt>
                <c:pt idx="1678">
                  <c:v>167.68</c:v>
                </c:pt>
                <c:pt idx="1679">
                  <c:v>167.78</c:v>
                </c:pt>
                <c:pt idx="1680">
                  <c:v>167.88</c:v>
                </c:pt>
                <c:pt idx="1681">
                  <c:v>167.98</c:v>
                </c:pt>
                <c:pt idx="1682">
                  <c:v>168.08</c:v>
                </c:pt>
                <c:pt idx="1683">
                  <c:v>168.18</c:v>
                </c:pt>
                <c:pt idx="1684">
                  <c:v>168.28</c:v>
                </c:pt>
                <c:pt idx="1685">
                  <c:v>168.38</c:v>
                </c:pt>
                <c:pt idx="1686">
                  <c:v>168.48</c:v>
                </c:pt>
                <c:pt idx="1687">
                  <c:v>168.58</c:v>
                </c:pt>
                <c:pt idx="1688">
                  <c:v>168.68</c:v>
                </c:pt>
                <c:pt idx="1689">
                  <c:v>168.78</c:v>
                </c:pt>
                <c:pt idx="1690">
                  <c:v>168.88</c:v>
                </c:pt>
                <c:pt idx="1691">
                  <c:v>168.98</c:v>
                </c:pt>
                <c:pt idx="1692">
                  <c:v>169.08</c:v>
                </c:pt>
                <c:pt idx="1693">
                  <c:v>169.18</c:v>
                </c:pt>
                <c:pt idx="1694">
                  <c:v>169.28</c:v>
                </c:pt>
                <c:pt idx="1695">
                  <c:v>169.38</c:v>
                </c:pt>
                <c:pt idx="1696">
                  <c:v>169.48</c:v>
                </c:pt>
                <c:pt idx="1697">
                  <c:v>169.58</c:v>
                </c:pt>
                <c:pt idx="1698">
                  <c:v>169.68</c:v>
                </c:pt>
                <c:pt idx="1699">
                  <c:v>169.78</c:v>
                </c:pt>
                <c:pt idx="1700">
                  <c:v>169.88</c:v>
                </c:pt>
                <c:pt idx="1701">
                  <c:v>169.98</c:v>
                </c:pt>
                <c:pt idx="1702">
                  <c:v>170.08</c:v>
                </c:pt>
                <c:pt idx="1703">
                  <c:v>170.18</c:v>
                </c:pt>
                <c:pt idx="1704">
                  <c:v>170.28</c:v>
                </c:pt>
                <c:pt idx="1705">
                  <c:v>170.38</c:v>
                </c:pt>
                <c:pt idx="1706">
                  <c:v>170.48</c:v>
                </c:pt>
                <c:pt idx="1707">
                  <c:v>170.58</c:v>
                </c:pt>
                <c:pt idx="1708">
                  <c:v>170.68</c:v>
                </c:pt>
                <c:pt idx="1709">
                  <c:v>170.78</c:v>
                </c:pt>
                <c:pt idx="1710">
                  <c:v>170.88</c:v>
                </c:pt>
                <c:pt idx="1711">
                  <c:v>170.98</c:v>
                </c:pt>
                <c:pt idx="1712">
                  <c:v>171.08</c:v>
                </c:pt>
                <c:pt idx="1713">
                  <c:v>171.18</c:v>
                </c:pt>
                <c:pt idx="1714">
                  <c:v>171.28</c:v>
                </c:pt>
                <c:pt idx="1715">
                  <c:v>171.38</c:v>
                </c:pt>
                <c:pt idx="1716">
                  <c:v>171.48</c:v>
                </c:pt>
                <c:pt idx="1717">
                  <c:v>171.58</c:v>
                </c:pt>
                <c:pt idx="1718">
                  <c:v>171.68</c:v>
                </c:pt>
                <c:pt idx="1719">
                  <c:v>171.78</c:v>
                </c:pt>
                <c:pt idx="1720">
                  <c:v>171.88</c:v>
                </c:pt>
                <c:pt idx="1721">
                  <c:v>171.98</c:v>
                </c:pt>
                <c:pt idx="1722">
                  <c:v>172.08</c:v>
                </c:pt>
                <c:pt idx="1723">
                  <c:v>172.18</c:v>
                </c:pt>
                <c:pt idx="1724">
                  <c:v>172.28</c:v>
                </c:pt>
                <c:pt idx="1725">
                  <c:v>172.38</c:v>
                </c:pt>
                <c:pt idx="1726">
                  <c:v>172.48</c:v>
                </c:pt>
                <c:pt idx="1727">
                  <c:v>172.58</c:v>
                </c:pt>
                <c:pt idx="1728">
                  <c:v>172.68</c:v>
                </c:pt>
                <c:pt idx="1729">
                  <c:v>172.78</c:v>
                </c:pt>
                <c:pt idx="1730">
                  <c:v>172.88</c:v>
                </c:pt>
                <c:pt idx="1731">
                  <c:v>172.98</c:v>
                </c:pt>
                <c:pt idx="1732">
                  <c:v>173.08</c:v>
                </c:pt>
                <c:pt idx="1733">
                  <c:v>173.18</c:v>
                </c:pt>
                <c:pt idx="1734">
                  <c:v>173.28</c:v>
                </c:pt>
                <c:pt idx="1735">
                  <c:v>173.38</c:v>
                </c:pt>
                <c:pt idx="1736">
                  <c:v>173.48</c:v>
                </c:pt>
                <c:pt idx="1737">
                  <c:v>173.58</c:v>
                </c:pt>
                <c:pt idx="1738">
                  <c:v>173.68</c:v>
                </c:pt>
                <c:pt idx="1739">
                  <c:v>173.78</c:v>
                </c:pt>
                <c:pt idx="1740">
                  <c:v>173.88</c:v>
                </c:pt>
                <c:pt idx="1741">
                  <c:v>173.98</c:v>
                </c:pt>
                <c:pt idx="1742">
                  <c:v>174.08</c:v>
                </c:pt>
                <c:pt idx="1743">
                  <c:v>174.18</c:v>
                </c:pt>
                <c:pt idx="1744">
                  <c:v>174.28</c:v>
                </c:pt>
                <c:pt idx="1745">
                  <c:v>174.38</c:v>
                </c:pt>
                <c:pt idx="1746">
                  <c:v>174.48</c:v>
                </c:pt>
                <c:pt idx="1747">
                  <c:v>174.58</c:v>
                </c:pt>
                <c:pt idx="1748">
                  <c:v>174.68</c:v>
                </c:pt>
                <c:pt idx="1749">
                  <c:v>174.78</c:v>
                </c:pt>
                <c:pt idx="1750">
                  <c:v>174.88</c:v>
                </c:pt>
                <c:pt idx="1751">
                  <c:v>174.98</c:v>
                </c:pt>
                <c:pt idx="1752">
                  <c:v>175.08</c:v>
                </c:pt>
                <c:pt idx="1753">
                  <c:v>175.18</c:v>
                </c:pt>
                <c:pt idx="1754">
                  <c:v>175.28</c:v>
                </c:pt>
                <c:pt idx="1755">
                  <c:v>175.38</c:v>
                </c:pt>
                <c:pt idx="1756">
                  <c:v>175.48</c:v>
                </c:pt>
                <c:pt idx="1757">
                  <c:v>175.58</c:v>
                </c:pt>
                <c:pt idx="1758">
                  <c:v>175.68</c:v>
                </c:pt>
                <c:pt idx="1759">
                  <c:v>175.78</c:v>
                </c:pt>
                <c:pt idx="1760">
                  <c:v>175.88</c:v>
                </c:pt>
                <c:pt idx="1761">
                  <c:v>175.98</c:v>
                </c:pt>
                <c:pt idx="1762">
                  <c:v>176.08</c:v>
                </c:pt>
                <c:pt idx="1763">
                  <c:v>176.18</c:v>
                </c:pt>
                <c:pt idx="1764">
                  <c:v>176.28</c:v>
                </c:pt>
                <c:pt idx="1765">
                  <c:v>176.38</c:v>
                </c:pt>
                <c:pt idx="1766">
                  <c:v>176.48</c:v>
                </c:pt>
                <c:pt idx="1767">
                  <c:v>176.58</c:v>
                </c:pt>
                <c:pt idx="1768">
                  <c:v>176.68</c:v>
                </c:pt>
                <c:pt idx="1769">
                  <c:v>176.78</c:v>
                </c:pt>
                <c:pt idx="1770">
                  <c:v>176.88</c:v>
                </c:pt>
                <c:pt idx="1771">
                  <c:v>176.98</c:v>
                </c:pt>
                <c:pt idx="1772">
                  <c:v>177.08</c:v>
                </c:pt>
                <c:pt idx="1773">
                  <c:v>177.18</c:v>
                </c:pt>
                <c:pt idx="1774">
                  <c:v>177.28</c:v>
                </c:pt>
                <c:pt idx="1775">
                  <c:v>177.38</c:v>
                </c:pt>
                <c:pt idx="1776">
                  <c:v>177.48</c:v>
                </c:pt>
                <c:pt idx="1777">
                  <c:v>177.58</c:v>
                </c:pt>
                <c:pt idx="1778">
                  <c:v>177.68</c:v>
                </c:pt>
                <c:pt idx="1779">
                  <c:v>177.78</c:v>
                </c:pt>
                <c:pt idx="1780">
                  <c:v>177.88</c:v>
                </c:pt>
                <c:pt idx="1781">
                  <c:v>177.98</c:v>
                </c:pt>
                <c:pt idx="1782">
                  <c:v>178.08</c:v>
                </c:pt>
                <c:pt idx="1783">
                  <c:v>178.18</c:v>
                </c:pt>
                <c:pt idx="1784">
                  <c:v>178.28</c:v>
                </c:pt>
                <c:pt idx="1785">
                  <c:v>178.38</c:v>
                </c:pt>
                <c:pt idx="1786">
                  <c:v>178.48</c:v>
                </c:pt>
                <c:pt idx="1787">
                  <c:v>178.58</c:v>
                </c:pt>
                <c:pt idx="1788">
                  <c:v>178.68</c:v>
                </c:pt>
                <c:pt idx="1789">
                  <c:v>178.78</c:v>
                </c:pt>
                <c:pt idx="1790">
                  <c:v>178.88</c:v>
                </c:pt>
                <c:pt idx="1791">
                  <c:v>178.98</c:v>
                </c:pt>
                <c:pt idx="1792">
                  <c:v>179.08</c:v>
                </c:pt>
                <c:pt idx="1793">
                  <c:v>179.18</c:v>
                </c:pt>
                <c:pt idx="1794">
                  <c:v>179.28</c:v>
                </c:pt>
                <c:pt idx="1795">
                  <c:v>179.38</c:v>
                </c:pt>
                <c:pt idx="1796">
                  <c:v>179.48</c:v>
                </c:pt>
                <c:pt idx="1797">
                  <c:v>179.58</c:v>
                </c:pt>
                <c:pt idx="1798">
                  <c:v>179.68</c:v>
                </c:pt>
                <c:pt idx="1799">
                  <c:v>179.78</c:v>
                </c:pt>
                <c:pt idx="1800">
                  <c:v>179.88</c:v>
                </c:pt>
                <c:pt idx="1801">
                  <c:v>179.98</c:v>
                </c:pt>
                <c:pt idx="1802">
                  <c:v>180.08</c:v>
                </c:pt>
                <c:pt idx="1803">
                  <c:v>180.18</c:v>
                </c:pt>
                <c:pt idx="1804">
                  <c:v>180.28</c:v>
                </c:pt>
                <c:pt idx="1805">
                  <c:v>180.38</c:v>
                </c:pt>
                <c:pt idx="1806">
                  <c:v>180.48</c:v>
                </c:pt>
                <c:pt idx="1807">
                  <c:v>180.58</c:v>
                </c:pt>
                <c:pt idx="1808">
                  <c:v>180.68</c:v>
                </c:pt>
                <c:pt idx="1809">
                  <c:v>180.78</c:v>
                </c:pt>
                <c:pt idx="1810">
                  <c:v>180.88</c:v>
                </c:pt>
                <c:pt idx="1811">
                  <c:v>180.98</c:v>
                </c:pt>
                <c:pt idx="1812">
                  <c:v>181.08</c:v>
                </c:pt>
                <c:pt idx="1813">
                  <c:v>181.18</c:v>
                </c:pt>
                <c:pt idx="1814">
                  <c:v>181.28</c:v>
                </c:pt>
                <c:pt idx="1815">
                  <c:v>181.38</c:v>
                </c:pt>
                <c:pt idx="1816">
                  <c:v>181.48</c:v>
                </c:pt>
                <c:pt idx="1817">
                  <c:v>181.58</c:v>
                </c:pt>
                <c:pt idx="1818">
                  <c:v>181.68</c:v>
                </c:pt>
                <c:pt idx="1819">
                  <c:v>181.78</c:v>
                </c:pt>
                <c:pt idx="1820">
                  <c:v>181.88</c:v>
                </c:pt>
                <c:pt idx="1821">
                  <c:v>181.98</c:v>
                </c:pt>
                <c:pt idx="1822">
                  <c:v>182.08</c:v>
                </c:pt>
                <c:pt idx="1823">
                  <c:v>182.18</c:v>
                </c:pt>
                <c:pt idx="1824">
                  <c:v>182.28</c:v>
                </c:pt>
                <c:pt idx="1825">
                  <c:v>182.38</c:v>
                </c:pt>
                <c:pt idx="1826">
                  <c:v>182.48</c:v>
                </c:pt>
                <c:pt idx="1827">
                  <c:v>182.58</c:v>
                </c:pt>
                <c:pt idx="1828">
                  <c:v>182.68</c:v>
                </c:pt>
                <c:pt idx="1829">
                  <c:v>182.78</c:v>
                </c:pt>
                <c:pt idx="1830">
                  <c:v>182.88</c:v>
                </c:pt>
                <c:pt idx="1831">
                  <c:v>182.98</c:v>
                </c:pt>
                <c:pt idx="1832">
                  <c:v>183.08</c:v>
                </c:pt>
                <c:pt idx="1833">
                  <c:v>183.18</c:v>
                </c:pt>
                <c:pt idx="1834">
                  <c:v>183.28</c:v>
                </c:pt>
                <c:pt idx="1835">
                  <c:v>183.38</c:v>
                </c:pt>
                <c:pt idx="1836">
                  <c:v>183.48</c:v>
                </c:pt>
                <c:pt idx="1837">
                  <c:v>183.58</c:v>
                </c:pt>
                <c:pt idx="1838">
                  <c:v>183.68</c:v>
                </c:pt>
                <c:pt idx="1839">
                  <c:v>183.78</c:v>
                </c:pt>
                <c:pt idx="1840">
                  <c:v>183.88</c:v>
                </c:pt>
                <c:pt idx="1841">
                  <c:v>183.98</c:v>
                </c:pt>
                <c:pt idx="1842">
                  <c:v>184.08</c:v>
                </c:pt>
                <c:pt idx="1843">
                  <c:v>184.18</c:v>
                </c:pt>
                <c:pt idx="1844">
                  <c:v>184.28</c:v>
                </c:pt>
                <c:pt idx="1845">
                  <c:v>184.38</c:v>
                </c:pt>
                <c:pt idx="1846">
                  <c:v>184.48</c:v>
                </c:pt>
                <c:pt idx="1847">
                  <c:v>184.58</c:v>
                </c:pt>
                <c:pt idx="1848">
                  <c:v>184.68</c:v>
                </c:pt>
                <c:pt idx="1849">
                  <c:v>184.78</c:v>
                </c:pt>
                <c:pt idx="1850">
                  <c:v>184.88</c:v>
                </c:pt>
                <c:pt idx="1851">
                  <c:v>184.98</c:v>
                </c:pt>
                <c:pt idx="1852">
                  <c:v>185.08</c:v>
                </c:pt>
                <c:pt idx="1853">
                  <c:v>185.18</c:v>
                </c:pt>
                <c:pt idx="1854">
                  <c:v>185.28</c:v>
                </c:pt>
                <c:pt idx="1855">
                  <c:v>185.38</c:v>
                </c:pt>
                <c:pt idx="1856">
                  <c:v>185.48</c:v>
                </c:pt>
                <c:pt idx="1857">
                  <c:v>185.58</c:v>
                </c:pt>
                <c:pt idx="1858">
                  <c:v>185.68</c:v>
                </c:pt>
                <c:pt idx="1859">
                  <c:v>185.78</c:v>
                </c:pt>
                <c:pt idx="1860">
                  <c:v>185.88</c:v>
                </c:pt>
                <c:pt idx="1861">
                  <c:v>185.98</c:v>
                </c:pt>
                <c:pt idx="1862">
                  <c:v>186.08</c:v>
                </c:pt>
                <c:pt idx="1863">
                  <c:v>186.18</c:v>
                </c:pt>
                <c:pt idx="1864">
                  <c:v>186.28</c:v>
                </c:pt>
                <c:pt idx="1865">
                  <c:v>186.38</c:v>
                </c:pt>
                <c:pt idx="1866">
                  <c:v>186.48</c:v>
                </c:pt>
                <c:pt idx="1867">
                  <c:v>186.58</c:v>
                </c:pt>
                <c:pt idx="1868">
                  <c:v>186.68</c:v>
                </c:pt>
                <c:pt idx="1869">
                  <c:v>186.78</c:v>
                </c:pt>
                <c:pt idx="1870">
                  <c:v>186.88</c:v>
                </c:pt>
                <c:pt idx="1871">
                  <c:v>186.98</c:v>
                </c:pt>
                <c:pt idx="1872">
                  <c:v>187.08</c:v>
                </c:pt>
                <c:pt idx="1873">
                  <c:v>187.18</c:v>
                </c:pt>
                <c:pt idx="1874">
                  <c:v>187.28</c:v>
                </c:pt>
                <c:pt idx="1875">
                  <c:v>187.38</c:v>
                </c:pt>
                <c:pt idx="1876">
                  <c:v>187.48</c:v>
                </c:pt>
                <c:pt idx="1877">
                  <c:v>187.58</c:v>
                </c:pt>
                <c:pt idx="1878">
                  <c:v>187.68</c:v>
                </c:pt>
                <c:pt idx="1879">
                  <c:v>187.78</c:v>
                </c:pt>
                <c:pt idx="1880">
                  <c:v>187.88</c:v>
                </c:pt>
                <c:pt idx="1881">
                  <c:v>187.98</c:v>
                </c:pt>
                <c:pt idx="1882">
                  <c:v>188.08</c:v>
                </c:pt>
                <c:pt idx="1883">
                  <c:v>188.18</c:v>
                </c:pt>
                <c:pt idx="1884">
                  <c:v>188.28</c:v>
                </c:pt>
                <c:pt idx="1885">
                  <c:v>188.38</c:v>
                </c:pt>
                <c:pt idx="1886">
                  <c:v>188.48</c:v>
                </c:pt>
                <c:pt idx="1887">
                  <c:v>188.58</c:v>
                </c:pt>
                <c:pt idx="1888">
                  <c:v>188.68</c:v>
                </c:pt>
                <c:pt idx="1889">
                  <c:v>188.78</c:v>
                </c:pt>
                <c:pt idx="1890">
                  <c:v>188.88</c:v>
                </c:pt>
                <c:pt idx="1891">
                  <c:v>188.98</c:v>
                </c:pt>
                <c:pt idx="1892">
                  <c:v>189.08</c:v>
                </c:pt>
                <c:pt idx="1893">
                  <c:v>189.18</c:v>
                </c:pt>
                <c:pt idx="1894">
                  <c:v>189.28</c:v>
                </c:pt>
                <c:pt idx="1895">
                  <c:v>189.38</c:v>
                </c:pt>
                <c:pt idx="1896">
                  <c:v>189.48</c:v>
                </c:pt>
                <c:pt idx="1897">
                  <c:v>189.58</c:v>
                </c:pt>
                <c:pt idx="1898">
                  <c:v>189.68</c:v>
                </c:pt>
                <c:pt idx="1899">
                  <c:v>189.78</c:v>
                </c:pt>
                <c:pt idx="1900">
                  <c:v>189.88</c:v>
                </c:pt>
                <c:pt idx="1901">
                  <c:v>189.98</c:v>
                </c:pt>
                <c:pt idx="1902">
                  <c:v>190.08</c:v>
                </c:pt>
                <c:pt idx="1903">
                  <c:v>190.18</c:v>
                </c:pt>
                <c:pt idx="1904">
                  <c:v>190.28</c:v>
                </c:pt>
                <c:pt idx="1905">
                  <c:v>190.38</c:v>
                </c:pt>
                <c:pt idx="1906">
                  <c:v>190.48</c:v>
                </c:pt>
                <c:pt idx="1907">
                  <c:v>190.58</c:v>
                </c:pt>
                <c:pt idx="1908">
                  <c:v>190.68</c:v>
                </c:pt>
                <c:pt idx="1909">
                  <c:v>190.78</c:v>
                </c:pt>
                <c:pt idx="1910">
                  <c:v>190.88</c:v>
                </c:pt>
                <c:pt idx="1911">
                  <c:v>190.98</c:v>
                </c:pt>
                <c:pt idx="1912">
                  <c:v>191.08</c:v>
                </c:pt>
                <c:pt idx="1913">
                  <c:v>191.18</c:v>
                </c:pt>
                <c:pt idx="1914">
                  <c:v>191.28</c:v>
                </c:pt>
                <c:pt idx="1915">
                  <c:v>191.38</c:v>
                </c:pt>
                <c:pt idx="1916">
                  <c:v>191.48</c:v>
                </c:pt>
                <c:pt idx="1917">
                  <c:v>191.58</c:v>
                </c:pt>
                <c:pt idx="1918">
                  <c:v>191.68</c:v>
                </c:pt>
                <c:pt idx="1919">
                  <c:v>191.78</c:v>
                </c:pt>
                <c:pt idx="1920">
                  <c:v>191.88</c:v>
                </c:pt>
                <c:pt idx="1921">
                  <c:v>191.98</c:v>
                </c:pt>
                <c:pt idx="1922">
                  <c:v>192.08</c:v>
                </c:pt>
                <c:pt idx="1923">
                  <c:v>192.18</c:v>
                </c:pt>
                <c:pt idx="1924">
                  <c:v>192.28</c:v>
                </c:pt>
                <c:pt idx="1925">
                  <c:v>192.38</c:v>
                </c:pt>
                <c:pt idx="1926">
                  <c:v>192.48</c:v>
                </c:pt>
                <c:pt idx="1927">
                  <c:v>192.58</c:v>
                </c:pt>
                <c:pt idx="1928">
                  <c:v>192.68</c:v>
                </c:pt>
                <c:pt idx="1929">
                  <c:v>192.78</c:v>
                </c:pt>
                <c:pt idx="1930">
                  <c:v>192.88</c:v>
                </c:pt>
                <c:pt idx="1931">
                  <c:v>192.98</c:v>
                </c:pt>
                <c:pt idx="1932">
                  <c:v>193.08</c:v>
                </c:pt>
                <c:pt idx="1933">
                  <c:v>193.18</c:v>
                </c:pt>
                <c:pt idx="1934">
                  <c:v>193.28</c:v>
                </c:pt>
                <c:pt idx="1935">
                  <c:v>193.38</c:v>
                </c:pt>
                <c:pt idx="1936">
                  <c:v>193.48</c:v>
                </c:pt>
                <c:pt idx="1937">
                  <c:v>193.58</c:v>
                </c:pt>
                <c:pt idx="1938">
                  <c:v>193.68</c:v>
                </c:pt>
                <c:pt idx="1939">
                  <c:v>193.78</c:v>
                </c:pt>
                <c:pt idx="1940">
                  <c:v>193.88</c:v>
                </c:pt>
                <c:pt idx="1941">
                  <c:v>193.98</c:v>
                </c:pt>
                <c:pt idx="1942">
                  <c:v>194.08</c:v>
                </c:pt>
                <c:pt idx="1943">
                  <c:v>194.18</c:v>
                </c:pt>
                <c:pt idx="1944">
                  <c:v>194.28</c:v>
                </c:pt>
                <c:pt idx="1945">
                  <c:v>194.38</c:v>
                </c:pt>
                <c:pt idx="1946">
                  <c:v>194.48</c:v>
                </c:pt>
                <c:pt idx="1947">
                  <c:v>194.58</c:v>
                </c:pt>
                <c:pt idx="1948">
                  <c:v>194.68</c:v>
                </c:pt>
                <c:pt idx="1949">
                  <c:v>194.78</c:v>
                </c:pt>
                <c:pt idx="1950">
                  <c:v>194.88</c:v>
                </c:pt>
                <c:pt idx="1951">
                  <c:v>194.98</c:v>
                </c:pt>
                <c:pt idx="1952">
                  <c:v>195.08</c:v>
                </c:pt>
                <c:pt idx="1953">
                  <c:v>195.18</c:v>
                </c:pt>
                <c:pt idx="1954">
                  <c:v>195.28</c:v>
                </c:pt>
                <c:pt idx="1955">
                  <c:v>195.38</c:v>
                </c:pt>
                <c:pt idx="1956">
                  <c:v>195.48</c:v>
                </c:pt>
                <c:pt idx="1957">
                  <c:v>195.58</c:v>
                </c:pt>
                <c:pt idx="1958">
                  <c:v>195.68</c:v>
                </c:pt>
                <c:pt idx="1959">
                  <c:v>195.78</c:v>
                </c:pt>
                <c:pt idx="1960">
                  <c:v>195.88</c:v>
                </c:pt>
                <c:pt idx="1961">
                  <c:v>195.98</c:v>
                </c:pt>
                <c:pt idx="1962">
                  <c:v>196.08</c:v>
                </c:pt>
                <c:pt idx="1963">
                  <c:v>196.18</c:v>
                </c:pt>
                <c:pt idx="1964">
                  <c:v>196.28</c:v>
                </c:pt>
                <c:pt idx="1965">
                  <c:v>196.38</c:v>
                </c:pt>
                <c:pt idx="1966">
                  <c:v>196.48</c:v>
                </c:pt>
                <c:pt idx="1967">
                  <c:v>196.58</c:v>
                </c:pt>
                <c:pt idx="1968">
                  <c:v>196.68</c:v>
                </c:pt>
                <c:pt idx="1969">
                  <c:v>196.78</c:v>
                </c:pt>
                <c:pt idx="1970">
                  <c:v>196.88</c:v>
                </c:pt>
                <c:pt idx="1971">
                  <c:v>196.98</c:v>
                </c:pt>
                <c:pt idx="1972">
                  <c:v>197.08</c:v>
                </c:pt>
                <c:pt idx="1973">
                  <c:v>197.18</c:v>
                </c:pt>
                <c:pt idx="1974">
                  <c:v>197.28</c:v>
                </c:pt>
                <c:pt idx="1975">
                  <c:v>197.38</c:v>
                </c:pt>
                <c:pt idx="1976">
                  <c:v>197.48</c:v>
                </c:pt>
                <c:pt idx="1977">
                  <c:v>197.58</c:v>
                </c:pt>
                <c:pt idx="1978">
                  <c:v>197.68</c:v>
                </c:pt>
                <c:pt idx="1979">
                  <c:v>197.78</c:v>
                </c:pt>
                <c:pt idx="1980">
                  <c:v>197.88</c:v>
                </c:pt>
                <c:pt idx="1981">
                  <c:v>197.98</c:v>
                </c:pt>
                <c:pt idx="1982">
                  <c:v>198.08</c:v>
                </c:pt>
                <c:pt idx="1983">
                  <c:v>198.18</c:v>
                </c:pt>
                <c:pt idx="1984">
                  <c:v>198.28</c:v>
                </c:pt>
                <c:pt idx="1985">
                  <c:v>198.38</c:v>
                </c:pt>
                <c:pt idx="1986">
                  <c:v>198.48</c:v>
                </c:pt>
                <c:pt idx="1987">
                  <c:v>198.58</c:v>
                </c:pt>
                <c:pt idx="1988">
                  <c:v>198.68</c:v>
                </c:pt>
                <c:pt idx="1989">
                  <c:v>198.78</c:v>
                </c:pt>
                <c:pt idx="1990">
                  <c:v>198.88</c:v>
                </c:pt>
                <c:pt idx="1991">
                  <c:v>198.98</c:v>
                </c:pt>
                <c:pt idx="1992">
                  <c:v>199.08</c:v>
                </c:pt>
                <c:pt idx="1993">
                  <c:v>199.18</c:v>
                </c:pt>
                <c:pt idx="1994">
                  <c:v>199.28</c:v>
                </c:pt>
                <c:pt idx="1995">
                  <c:v>199.38</c:v>
                </c:pt>
                <c:pt idx="1996">
                  <c:v>199.48</c:v>
                </c:pt>
                <c:pt idx="1997">
                  <c:v>199.58</c:v>
                </c:pt>
                <c:pt idx="1998">
                  <c:v>199.68</c:v>
                </c:pt>
                <c:pt idx="1999">
                  <c:v>199.78</c:v>
                </c:pt>
                <c:pt idx="2000">
                  <c:v>199.88</c:v>
                </c:pt>
                <c:pt idx="2001">
                  <c:v>199.98</c:v>
                </c:pt>
                <c:pt idx="2002">
                  <c:v>200.08</c:v>
                </c:pt>
                <c:pt idx="2003">
                  <c:v>200.18</c:v>
                </c:pt>
                <c:pt idx="2004">
                  <c:v>200.28</c:v>
                </c:pt>
                <c:pt idx="2005">
                  <c:v>200.38</c:v>
                </c:pt>
                <c:pt idx="2006">
                  <c:v>200.48</c:v>
                </c:pt>
                <c:pt idx="2007">
                  <c:v>200.58</c:v>
                </c:pt>
                <c:pt idx="2008">
                  <c:v>200.68</c:v>
                </c:pt>
                <c:pt idx="2009">
                  <c:v>200.78</c:v>
                </c:pt>
                <c:pt idx="2010">
                  <c:v>200.88</c:v>
                </c:pt>
                <c:pt idx="2011">
                  <c:v>200.98</c:v>
                </c:pt>
                <c:pt idx="2012">
                  <c:v>201.08</c:v>
                </c:pt>
                <c:pt idx="2013">
                  <c:v>201.18</c:v>
                </c:pt>
                <c:pt idx="2014">
                  <c:v>201.28</c:v>
                </c:pt>
                <c:pt idx="2015">
                  <c:v>201.38</c:v>
                </c:pt>
                <c:pt idx="2016">
                  <c:v>201.48</c:v>
                </c:pt>
                <c:pt idx="2017">
                  <c:v>201.58</c:v>
                </c:pt>
                <c:pt idx="2018">
                  <c:v>201.68</c:v>
                </c:pt>
                <c:pt idx="2019">
                  <c:v>201.78</c:v>
                </c:pt>
                <c:pt idx="2020">
                  <c:v>201.88</c:v>
                </c:pt>
                <c:pt idx="2021">
                  <c:v>201.98</c:v>
                </c:pt>
                <c:pt idx="2022">
                  <c:v>202.08</c:v>
                </c:pt>
                <c:pt idx="2023">
                  <c:v>202.18</c:v>
                </c:pt>
                <c:pt idx="2024">
                  <c:v>202.28</c:v>
                </c:pt>
                <c:pt idx="2025">
                  <c:v>202.38</c:v>
                </c:pt>
                <c:pt idx="2026">
                  <c:v>202.48</c:v>
                </c:pt>
                <c:pt idx="2027">
                  <c:v>202.58</c:v>
                </c:pt>
                <c:pt idx="2028">
                  <c:v>202.68</c:v>
                </c:pt>
                <c:pt idx="2029">
                  <c:v>202.78</c:v>
                </c:pt>
                <c:pt idx="2030">
                  <c:v>202.88</c:v>
                </c:pt>
                <c:pt idx="2031">
                  <c:v>202.98</c:v>
                </c:pt>
                <c:pt idx="2032">
                  <c:v>203.08</c:v>
                </c:pt>
                <c:pt idx="2033">
                  <c:v>203.18</c:v>
                </c:pt>
                <c:pt idx="2034">
                  <c:v>203.28</c:v>
                </c:pt>
                <c:pt idx="2035">
                  <c:v>203.38</c:v>
                </c:pt>
                <c:pt idx="2036">
                  <c:v>203.48</c:v>
                </c:pt>
                <c:pt idx="2037">
                  <c:v>203.58</c:v>
                </c:pt>
                <c:pt idx="2038">
                  <c:v>203.68</c:v>
                </c:pt>
                <c:pt idx="2039">
                  <c:v>203.78</c:v>
                </c:pt>
                <c:pt idx="2040">
                  <c:v>203.88</c:v>
                </c:pt>
                <c:pt idx="2041">
                  <c:v>203.98</c:v>
                </c:pt>
                <c:pt idx="2042">
                  <c:v>204.08</c:v>
                </c:pt>
                <c:pt idx="2043">
                  <c:v>204.18</c:v>
                </c:pt>
                <c:pt idx="2044">
                  <c:v>204.28</c:v>
                </c:pt>
                <c:pt idx="2045">
                  <c:v>204.38</c:v>
                </c:pt>
                <c:pt idx="2046">
                  <c:v>204.48</c:v>
                </c:pt>
                <c:pt idx="2047">
                  <c:v>204.58</c:v>
                </c:pt>
                <c:pt idx="2048">
                  <c:v>204.68</c:v>
                </c:pt>
                <c:pt idx="2049">
                  <c:v>204.78</c:v>
                </c:pt>
                <c:pt idx="2050">
                  <c:v>204.88</c:v>
                </c:pt>
                <c:pt idx="2051">
                  <c:v>204.98</c:v>
                </c:pt>
                <c:pt idx="2052">
                  <c:v>205.08</c:v>
                </c:pt>
                <c:pt idx="2053">
                  <c:v>205.18</c:v>
                </c:pt>
                <c:pt idx="2054">
                  <c:v>205.28</c:v>
                </c:pt>
                <c:pt idx="2055">
                  <c:v>205.38</c:v>
                </c:pt>
                <c:pt idx="2056">
                  <c:v>205.48</c:v>
                </c:pt>
                <c:pt idx="2057">
                  <c:v>205.58</c:v>
                </c:pt>
                <c:pt idx="2058">
                  <c:v>205.68</c:v>
                </c:pt>
                <c:pt idx="2059">
                  <c:v>205.78</c:v>
                </c:pt>
                <c:pt idx="2060">
                  <c:v>205.88</c:v>
                </c:pt>
                <c:pt idx="2061">
                  <c:v>205.98</c:v>
                </c:pt>
                <c:pt idx="2062">
                  <c:v>206.08</c:v>
                </c:pt>
                <c:pt idx="2063">
                  <c:v>206.18</c:v>
                </c:pt>
                <c:pt idx="2064">
                  <c:v>206.28</c:v>
                </c:pt>
                <c:pt idx="2065">
                  <c:v>206.38</c:v>
                </c:pt>
                <c:pt idx="2066">
                  <c:v>206.48</c:v>
                </c:pt>
                <c:pt idx="2067">
                  <c:v>206.58</c:v>
                </c:pt>
                <c:pt idx="2068">
                  <c:v>206.68</c:v>
                </c:pt>
                <c:pt idx="2069">
                  <c:v>206.78</c:v>
                </c:pt>
                <c:pt idx="2070">
                  <c:v>206.88</c:v>
                </c:pt>
                <c:pt idx="2071">
                  <c:v>206.98</c:v>
                </c:pt>
                <c:pt idx="2072">
                  <c:v>207.08</c:v>
                </c:pt>
                <c:pt idx="2073">
                  <c:v>207.18</c:v>
                </c:pt>
                <c:pt idx="2074">
                  <c:v>207.28</c:v>
                </c:pt>
                <c:pt idx="2075">
                  <c:v>207.38</c:v>
                </c:pt>
                <c:pt idx="2076">
                  <c:v>207.48</c:v>
                </c:pt>
                <c:pt idx="2077">
                  <c:v>207.58</c:v>
                </c:pt>
                <c:pt idx="2078">
                  <c:v>207.68</c:v>
                </c:pt>
                <c:pt idx="2079">
                  <c:v>207.78</c:v>
                </c:pt>
                <c:pt idx="2080">
                  <c:v>207.88</c:v>
                </c:pt>
                <c:pt idx="2081">
                  <c:v>207.98</c:v>
                </c:pt>
                <c:pt idx="2082">
                  <c:v>208.08</c:v>
                </c:pt>
                <c:pt idx="2083">
                  <c:v>208.18</c:v>
                </c:pt>
                <c:pt idx="2084">
                  <c:v>208.28</c:v>
                </c:pt>
                <c:pt idx="2085">
                  <c:v>208.38</c:v>
                </c:pt>
                <c:pt idx="2086">
                  <c:v>208.48</c:v>
                </c:pt>
                <c:pt idx="2087">
                  <c:v>208.58</c:v>
                </c:pt>
                <c:pt idx="2088">
                  <c:v>208.68</c:v>
                </c:pt>
                <c:pt idx="2089">
                  <c:v>208.78</c:v>
                </c:pt>
                <c:pt idx="2090">
                  <c:v>208.88</c:v>
                </c:pt>
                <c:pt idx="2091">
                  <c:v>208.98</c:v>
                </c:pt>
                <c:pt idx="2092">
                  <c:v>209.08</c:v>
                </c:pt>
                <c:pt idx="2093">
                  <c:v>209.18</c:v>
                </c:pt>
                <c:pt idx="2094">
                  <c:v>209.28</c:v>
                </c:pt>
                <c:pt idx="2095">
                  <c:v>209.38</c:v>
                </c:pt>
                <c:pt idx="2096">
                  <c:v>209.48</c:v>
                </c:pt>
                <c:pt idx="2097">
                  <c:v>209.58</c:v>
                </c:pt>
                <c:pt idx="2098">
                  <c:v>209.68</c:v>
                </c:pt>
                <c:pt idx="2099">
                  <c:v>209.78</c:v>
                </c:pt>
                <c:pt idx="2100">
                  <c:v>209.88</c:v>
                </c:pt>
                <c:pt idx="2101">
                  <c:v>209.98</c:v>
                </c:pt>
                <c:pt idx="2102">
                  <c:v>210.08</c:v>
                </c:pt>
                <c:pt idx="2103">
                  <c:v>210.18</c:v>
                </c:pt>
                <c:pt idx="2104">
                  <c:v>210.28</c:v>
                </c:pt>
                <c:pt idx="2105">
                  <c:v>210.38</c:v>
                </c:pt>
                <c:pt idx="2106">
                  <c:v>210.48</c:v>
                </c:pt>
                <c:pt idx="2107">
                  <c:v>210.58</c:v>
                </c:pt>
                <c:pt idx="2108">
                  <c:v>210.68</c:v>
                </c:pt>
                <c:pt idx="2109">
                  <c:v>210.78</c:v>
                </c:pt>
                <c:pt idx="2110">
                  <c:v>210.88</c:v>
                </c:pt>
                <c:pt idx="2111">
                  <c:v>210.98</c:v>
                </c:pt>
                <c:pt idx="2112">
                  <c:v>211.08</c:v>
                </c:pt>
                <c:pt idx="2113">
                  <c:v>211.18</c:v>
                </c:pt>
                <c:pt idx="2114">
                  <c:v>211.28</c:v>
                </c:pt>
                <c:pt idx="2115">
                  <c:v>211.38</c:v>
                </c:pt>
                <c:pt idx="2116">
                  <c:v>211.48</c:v>
                </c:pt>
                <c:pt idx="2117">
                  <c:v>211.58</c:v>
                </c:pt>
                <c:pt idx="2118">
                  <c:v>211.68</c:v>
                </c:pt>
                <c:pt idx="2119">
                  <c:v>211.78</c:v>
                </c:pt>
                <c:pt idx="2120">
                  <c:v>211.88</c:v>
                </c:pt>
                <c:pt idx="2121">
                  <c:v>211.98</c:v>
                </c:pt>
                <c:pt idx="2122">
                  <c:v>212.08</c:v>
                </c:pt>
                <c:pt idx="2123">
                  <c:v>212.18</c:v>
                </c:pt>
                <c:pt idx="2124">
                  <c:v>212.28</c:v>
                </c:pt>
                <c:pt idx="2125">
                  <c:v>212.38</c:v>
                </c:pt>
                <c:pt idx="2126">
                  <c:v>212.48</c:v>
                </c:pt>
                <c:pt idx="2127">
                  <c:v>212.58</c:v>
                </c:pt>
                <c:pt idx="2128">
                  <c:v>212.68</c:v>
                </c:pt>
                <c:pt idx="2129">
                  <c:v>212.78</c:v>
                </c:pt>
                <c:pt idx="2130">
                  <c:v>212.88</c:v>
                </c:pt>
                <c:pt idx="2131">
                  <c:v>212.98</c:v>
                </c:pt>
                <c:pt idx="2132">
                  <c:v>213.08</c:v>
                </c:pt>
                <c:pt idx="2133">
                  <c:v>213.18</c:v>
                </c:pt>
                <c:pt idx="2134">
                  <c:v>213.28</c:v>
                </c:pt>
                <c:pt idx="2135">
                  <c:v>213.38</c:v>
                </c:pt>
                <c:pt idx="2136">
                  <c:v>213.48</c:v>
                </c:pt>
                <c:pt idx="2137">
                  <c:v>213.58</c:v>
                </c:pt>
                <c:pt idx="2138">
                  <c:v>213.68</c:v>
                </c:pt>
                <c:pt idx="2139">
                  <c:v>213.78</c:v>
                </c:pt>
                <c:pt idx="2140">
                  <c:v>213.88</c:v>
                </c:pt>
                <c:pt idx="2141">
                  <c:v>213.98</c:v>
                </c:pt>
                <c:pt idx="2142">
                  <c:v>214.08</c:v>
                </c:pt>
                <c:pt idx="2143">
                  <c:v>214.18</c:v>
                </c:pt>
                <c:pt idx="2144">
                  <c:v>214.28</c:v>
                </c:pt>
                <c:pt idx="2145">
                  <c:v>214.38</c:v>
                </c:pt>
                <c:pt idx="2146">
                  <c:v>214.48</c:v>
                </c:pt>
                <c:pt idx="2147">
                  <c:v>214.58</c:v>
                </c:pt>
                <c:pt idx="2148">
                  <c:v>214.68</c:v>
                </c:pt>
                <c:pt idx="2149">
                  <c:v>214.78</c:v>
                </c:pt>
                <c:pt idx="2150">
                  <c:v>214.88</c:v>
                </c:pt>
                <c:pt idx="2151">
                  <c:v>214.98</c:v>
                </c:pt>
                <c:pt idx="2152">
                  <c:v>215.08</c:v>
                </c:pt>
                <c:pt idx="2153">
                  <c:v>215.18</c:v>
                </c:pt>
                <c:pt idx="2154">
                  <c:v>215.28</c:v>
                </c:pt>
                <c:pt idx="2155">
                  <c:v>215.38</c:v>
                </c:pt>
                <c:pt idx="2156">
                  <c:v>215.48</c:v>
                </c:pt>
                <c:pt idx="2157">
                  <c:v>215.58</c:v>
                </c:pt>
                <c:pt idx="2158">
                  <c:v>215.68</c:v>
                </c:pt>
                <c:pt idx="2159">
                  <c:v>215.78</c:v>
                </c:pt>
                <c:pt idx="2160">
                  <c:v>215.88</c:v>
                </c:pt>
                <c:pt idx="2161">
                  <c:v>215.98</c:v>
                </c:pt>
                <c:pt idx="2162">
                  <c:v>216.08</c:v>
                </c:pt>
                <c:pt idx="2163">
                  <c:v>216.18</c:v>
                </c:pt>
                <c:pt idx="2164">
                  <c:v>216.28</c:v>
                </c:pt>
                <c:pt idx="2165">
                  <c:v>216.38</c:v>
                </c:pt>
                <c:pt idx="2166">
                  <c:v>216.48</c:v>
                </c:pt>
                <c:pt idx="2167">
                  <c:v>216.58</c:v>
                </c:pt>
                <c:pt idx="2168">
                  <c:v>216.68</c:v>
                </c:pt>
                <c:pt idx="2169">
                  <c:v>216.78</c:v>
                </c:pt>
                <c:pt idx="2170">
                  <c:v>216.88</c:v>
                </c:pt>
                <c:pt idx="2171">
                  <c:v>216.98</c:v>
                </c:pt>
                <c:pt idx="2172">
                  <c:v>217.08</c:v>
                </c:pt>
                <c:pt idx="2173">
                  <c:v>217.18</c:v>
                </c:pt>
                <c:pt idx="2174">
                  <c:v>217.28</c:v>
                </c:pt>
                <c:pt idx="2175">
                  <c:v>217.38</c:v>
                </c:pt>
                <c:pt idx="2176">
                  <c:v>217.48</c:v>
                </c:pt>
                <c:pt idx="2177">
                  <c:v>217.58</c:v>
                </c:pt>
                <c:pt idx="2178">
                  <c:v>217.68</c:v>
                </c:pt>
                <c:pt idx="2179">
                  <c:v>217.78</c:v>
                </c:pt>
                <c:pt idx="2180">
                  <c:v>217.88</c:v>
                </c:pt>
                <c:pt idx="2181">
                  <c:v>217.98</c:v>
                </c:pt>
                <c:pt idx="2182">
                  <c:v>218.08</c:v>
                </c:pt>
                <c:pt idx="2183">
                  <c:v>218.18</c:v>
                </c:pt>
                <c:pt idx="2184">
                  <c:v>218.28</c:v>
                </c:pt>
                <c:pt idx="2185">
                  <c:v>218.38</c:v>
                </c:pt>
                <c:pt idx="2186">
                  <c:v>218.48</c:v>
                </c:pt>
                <c:pt idx="2187">
                  <c:v>218.58</c:v>
                </c:pt>
                <c:pt idx="2188">
                  <c:v>218.68</c:v>
                </c:pt>
                <c:pt idx="2189">
                  <c:v>218.78</c:v>
                </c:pt>
                <c:pt idx="2190">
                  <c:v>218.88</c:v>
                </c:pt>
                <c:pt idx="2191">
                  <c:v>218.98</c:v>
                </c:pt>
                <c:pt idx="2192">
                  <c:v>219.08</c:v>
                </c:pt>
                <c:pt idx="2193">
                  <c:v>219.18</c:v>
                </c:pt>
                <c:pt idx="2194">
                  <c:v>219.28</c:v>
                </c:pt>
                <c:pt idx="2195">
                  <c:v>219.38</c:v>
                </c:pt>
                <c:pt idx="2196">
                  <c:v>219.48</c:v>
                </c:pt>
                <c:pt idx="2197">
                  <c:v>219.58</c:v>
                </c:pt>
                <c:pt idx="2198">
                  <c:v>219.68</c:v>
                </c:pt>
                <c:pt idx="2199">
                  <c:v>219.78</c:v>
                </c:pt>
                <c:pt idx="2200">
                  <c:v>219.88</c:v>
                </c:pt>
                <c:pt idx="2201">
                  <c:v>219.98</c:v>
                </c:pt>
                <c:pt idx="2202">
                  <c:v>220.08</c:v>
                </c:pt>
                <c:pt idx="2203">
                  <c:v>220.18</c:v>
                </c:pt>
                <c:pt idx="2204">
                  <c:v>220.28</c:v>
                </c:pt>
                <c:pt idx="2205">
                  <c:v>220.38</c:v>
                </c:pt>
                <c:pt idx="2206">
                  <c:v>220.48</c:v>
                </c:pt>
                <c:pt idx="2207">
                  <c:v>220.58</c:v>
                </c:pt>
                <c:pt idx="2208">
                  <c:v>220.68</c:v>
                </c:pt>
                <c:pt idx="2209">
                  <c:v>220.78</c:v>
                </c:pt>
                <c:pt idx="2210">
                  <c:v>220.88</c:v>
                </c:pt>
                <c:pt idx="2211">
                  <c:v>220.98</c:v>
                </c:pt>
                <c:pt idx="2212">
                  <c:v>221.08</c:v>
                </c:pt>
                <c:pt idx="2213">
                  <c:v>221.18</c:v>
                </c:pt>
                <c:pt idx="2214">
                  <c:v>221.28</c:v>
                </c:pt>
                <c:pt idx="2215">
                  <c:v>221.38</c:v>
                </c:pt>
                <c:pt idx="2216">
                  <c:v>221.48</c:v>
                </c:pt>
                <c:pt idx="2217">
                  <c:v>221.58</c:v>
                </c:pt>
                <c:pt idx="2218">
                  <c:v>221.68</c:v>
                </c:pt>
                <c:pt idx="2219">
                  <c:v>221.78</c:v>
                </c:pt>
                <c:pt idx="2220">
                  <c:v>221.88</c:v>
                </c:pt>
                <c:pt idx="2221">
                  <c:v>221.98</c:v>
                </c:pt>
                <c:pt idx="2222">
                  <c:v>222.08</c:v>
                </c:pt>
                <c:pt idx="2223">
                  <c:v>222.18</c:v>
                </c:pt>
                <c:pt idx="2224">
                  <c:v>222.28</c:v>
                </c:pt>
                <c:pt idx="2225">
                  <c:v>222.38</c:v>
                </c:pt>
                <c:pt idx="2226">
                  <c:v>222.48</c:v>
                </c:pt>
                <c:pt idx="2227">
                  <c:v>222.58</c:v>
                </c:pt>
                <c:pt idx="2228">
                  <c:v>222.68</c:v>
                </c:pt>
                <c:pt idx="2229">
                  <c:v>222.78</c:v>
                </c:pt>
                <c:pt idx="2230">
                  <c:v>222.88</c:v>
                </c:pt>
                <c:pt idx="2231">
                  <c:v>222.98</c:v>
                </c:pt>
                <c:pt idx="2232">
                  <c:v>223.08</c:v>
                </c:pt>
                <c:pt idx="2233">
                  <c:v>223.18</c:v>
                </c:pt>
                <c:pt idx="2234">
                  <c:v>223.28</c:v>
                </c:pt>
                <c:pt idx="2235">
                  <c:v>223.38</c:v>
                </c:pt>
                <c:pt idx="2236">
                  <c:v>223.48</c:v>
                </c:pt>
                <c:pt idx="2237">
                  <c:v>223.58</c:v>
                </c:pt>
                <c:pt idx="2238">
                  <c:v>223.68</c:v>
                </c:pt>
                <c:pt idx="2239">
                  <c:v>223.78</c:v>
                </c:pt>
                <c:pt idx="2240">
                  <c:v>223.88</c:v>
                </c:pt>
                <c:pt idx="2241">
                  <c:v>223.98</c:v>
                </c:pt>
                <c:pt idx="2242">
                  <c:v>224.08</c:v>
                </c:pt>
                <c:pt idx="2243">
                  <c:v>224.18</c:v>
                </c:pt>
                <c:pt idx="2244">
                  <c:v>224.28</c:v>
                </c:pt>
                <c:pt idx="2245">
                  <c:v>224.38</c:v>
                </c:pt>
                <c:pt idx="2246">
                  <c:v>224.48</c:v>
                </c:pt>
                <c:pt idx="2247">
                  <c:v>224.58</c:v>
                </c:pt>
                <c:pt idx="2248">
                  <c:v>224.68</c:v>
                </c:pt>
                <c:pt idx="2249">
                  <c:v>224.78</c:v>
                </c:pt>
                <c:pt idx="2250">
                  <c:v>224.88</c:v>
                </c:pt>
                <c:pt idx="2251">
                  <c:v>224.98</c:v>
                </c:pt>
                <c:pt idx="2252">
                  <c:v>225.08</c:v>
                </c:pt>
                <c:pt idx="2253">
                  <c:v>225.18</c:v>
                </c:pt>
                <c:pt idx="2254">
                  <c:v>225.28</c:v>
                </c:pt>
                <c:pt idx="2255">
                  <c:v>225.38</c:v>
                </c:pt>
                <c:pt idx="2256">
                  <c:v>225.48</c:v>
                </c:pt>
                <c:pt idx="2257">
                  <c:v>225.58</c:v>
                </c:pt>
                <c:pt idx="2258">
                  <c:v>225.68</c:v>
                </c:pt>
                <c:pt idx="2259">
                  <c:v>225.78</c:v>
                </c:pt>
                <c:pt idx="2260">
                  <c:v>225.88</c:v>
                </c:pt>
                <c:pt idx="2261">
                  <c:v>225.98</c:v>
                </c:pt>
                <c:pt idx="2262">
                  <c:v>226.08</c:v>
                </c:pt>
                <c:pt idx="2263">
                  <c:v>226.18</c:v>
                </c:pt>
                <c:pt idx="2264">
                  <c:v>226.28</c:v>
                </c:pt>
                <c:pt idx="2265">
                  <c:v>226.38</c:v>
                </c:pt>
                <c:pt idx="2266">
                  <c:v>226.48</c:v>
                </c:pt>
                <c:pt idx="2267">
                  <c:v>226.58</c:v>
                </c:pt>
                <c:pt idx="2268">
                  <c:v>226.68</c:v>
                </c:pt>
                <c:pt idx="2269">
                  <c:v>226.78</c:v>
                </c:pt>
                <c:pt idx="2270">
                  <c:v>226.88</c:v>
                </c:pt>
                <c:pt idx="2271">
                  <c:v>226.98</c:v>
                </c:pt>
                <c:pt idx="2272">
                  <c:v>227.08</c:v>
                </c:pt>
                <c:pt idx="2273">
                  <c:v>227.18</c:v>
                </c:pt>
                <c:pt idx="2274">
                  <c:v>227.28</c:v>
                </c:pt>
                <c:pt idx="2275">
                  <c:v>227.38</c:v>
                </c:pt>
                <c:pt idx="2276">
                  <c:v>227.48</c:v>
                </c:pt>
                <c:pt idx="2277">
                  <c:v>227.58</c:v>
                </c:pt>
                <c:pt idx="2278">
                  <c:v>227.68</c:v>
                </c:pt>
                <c:pt idx="2279">
                  <c:v>227.78</c:v>
                </c:pt>
                <c:pt idx="2280">
                  <c:v>227.88</c:v>
                </c:pt>
                <c:pt idx="2281">
                  <c:v>227.98</c:v>
                </c:pt>
                <c:pt idx="2282">
                  <c:v>228.08</c:v>
                </c:pt>
                <c:pt idx="2283">
                  <c:v>228.18</c:v>
                </c:pt>
                <c:pt idx="2284">
                  <c:v>228.28</c:v>
                </c:pt>
                <c:pt idx="2285">
                  <c:v>228.38</c:v>
                </c:pt>
                <c:pt idx="2286">
                  <c:v>228.48</c:v>
                </c:pt>
                <c:pt idx="2287">
                  <c:v>228.58</c:v>
                </c:pt>
                <c:pt idx="2288">
                  <c:v>228.68</c:v>
                </c:pt>
                <c:pt idx="2289">
                  <c:v>228.78</c:v>
                </c:pt>
                <c:pt idx="2290">
                  <c:v>228.88</c:v>
                </c:pt>
                <c:pt idx="2291">
                  <c:v>228.98</c:v>
                </c:pt>
                <c:pt idx="2292">
                  <c:v>229.08</c:v>
                </c:pt>
                <c:pt idx="2293">
                  <c:v>229.18</c:v>
                </c:pt>
                <c:pt idx="2294">
                  <c:v>229.28</c:v>
                </c:pt>
                <c:pt idx="2295">
                  <c:v>229.38</c:v>
                </c:pt>
                <c:pt idx="2296">
                  <c:v>229.48</c:v>
                </c:pt>
                <c:pt idx="2297">
                  <c:v>229.58</c:v>
                </c:pt>
                <c:pt idx="2298">
                  <c:v>229.68</c:v>
                </c:pt>
                <c:pt idx="2299">
                  <c:v>229.78</c:v>
                </c:pt>
                <c:pt idx="2300">
                  <c:v>229.88</c:v>
                </c:pt>
                <c:pt idx="2301">
                  <c:v>229.98</c:v>
                </c:pt>
                <c:pt idx="2302">
                  <c:v>230.08</c:v>
                </c:pt>
                <c:pt idx="2303">
                  <c:v>230.18</c:v>
                </c:pt>
                <c:pt idx="2304">
                  <c:v>230.28</c:v>
                </c:pt>
                <c:pt idx="2305">
                  <c:v>230.38</c:v>
                </c:pt>
                <c:pt idx="2306">
                  <c:v>230.48</c:v>
                </c:pt>
                <c:pt idx="2307">
                  <c:v>230.58</c:v>
                </c:pt>
                <c:pt idx="2308">
                  <c:v>230.68</c:v>
                </c:pt>
                <c:pt idx="2309">
                  <c:v>230.78</c:v>
                </c:pt>
                <c:pt idx="2310">
                  <c:v>230.88</c:v>
                </c:pt>
                <c:pt idx="2311">
                  <c:v>230.98</c:v>
                </c:pt>
                <c:pt idx="2312">
                  <c:v>231.08</c:v>
                </c:pt>
                <c:pt idx="2313">
                  <c:v>231.18</c:v>
                </c:pt>
                <c:pt idx="2314">
                  <c:v>231.28</c:v>
                </c:pt>
                <c:pt idx="2315">
                  <c:v>231.38</c:v>
                </c:pt>
                <c:pt idx="2316">
                  <c:v>231.48</c:v>
                </c:pt>
                <c:pt idx="2317">
                  <c:v>231.58</c:v>
                </c:pt>
                <c:pt idx="2318">
                  <c:v>231.68</c:v>
                </c:pt>
                <c:pt idx="2319">
                  <c:v>231.78</c:v>
                </c:pt>
                <c:pt idx="2320">
                  <c:v>231.88</c:v>
                </c:pt>
                <c:pt idx="2321">
                  <c:v>231.98</c:v>
                </c:pt>
                <c:pt idx="2322">
                  <c:v>232.08</c:v>
                </c:pt>
                <c:pt idx="2323">
                  <c:v>232.18</c:v>
                </c:pt>
                <c:pt idx="2324">
                  <c:v>232.28</c:v>
                </c:pt>
                <c:pt idx="2325">
                  <c:v>232.38</c:v>
                </c:pt>
                <c:pt idx="2326">
                  <c:v>232.48</c:v>
                </c:pt>
                <c:pt idx="2327">
                  <c:v>232.58</c:v>
                </c:pt>
                <c:pt idx="2328">
                  <c:v>232.68</c:v>
                </c:pt>
                <c:pt idx="2329">
                  <c:v>232.78</c:v>
                </c:pt>
                <c:pt idx="2330">
                  <c:v>232.88</c:v>
                </c:pt>
                <c:pt idx="2331">
                  <c:v>232.98</c:v>
                </c:pt>
                <c:pt idx="2332">
                  <c:v>233.08</c:v>
                </c:pt>
                <c:pt idx="2333">
                  <c:v>233.18</c:v>
                </c:pt>
                <c:pt idx="2334">
                  <c:v>233.28</c:v>
                </c:pt>
                <c:pt idx="2335">
                  <c:v>233.38</c:v>
                </c:pt>
                <c:pt idx="2336">
                  <c:v>233.48</c:v>
                </c:pt>
                <c:pt idx="2337">
                  <c:v>233.58</c:v>
                </c:pt>
                <c:pt idx="2338">
                  <c:v>233.68</c:v>
                </c:pt>
                <c:pt idx="2339">
                  <c:v>233.78</c:v>
                </c:pt>
                <c:pt idx="2340">
                  <c:v>233.88</c:v>
                </c:pt>
                <c:pt idx="2341">
                  <c:v>233.98</c:v>
                </c:pt>
                <c:pt idx="2342">
                  <c:v>234.08</c:v>
                </c:pt>
                <c:pt idx="2343">
                  <c:v>234.18</c:v>
                </c:pt>
                <c:pt idx="2344">
                  <c:v>234.28</c:v>
                </c:pt>
                <c:pt idx="2345">
                  <c:v>234.38</c:v>
                </c:pt>
                <c:pt idx="2346">
                  <c:v>234.48</c:v>
                </c:pt>
                <c:pt idx="2347">
                  <c:v>234.58</c:v>
                </c:pt>
                <c:pt idx="2348">
                  <c:v>234.68</c:v>
                </c:pt>
                <c:pt idx="2349">
                  <c:v>234.78</c:v>
                </c:pt>
                <c:pt idx="2350">
                  <c:v>234.88</c:v>
                </c:pt>
                <c:pt idx="2351">
                  <c:v>234.98</c:v>
                </c:pt>
                <c:pt idx="2352">
                  <c:v>235.08</c:v>
                </c:pt>
                <c:pt idx="2353">
                  <c:v>235.18</c:v>
                </c:pt>
                <c:pt idx="2354">
                  <c:v>235.28</c:v>
                </c:pt>
                <c:pt idx="2355">
                  <c:v>235.38</c:v>
                </c:pt>
                <c:pt idx="2356">
                  <c:v>235.48</c:v>
                </c:pt>
                <c:pt idx="2357">
                  <c:v>235.58</c:v>
                </c:pt>
                <c:pt idx="2358">
                  <c:v>235.68</c:v>
                </c:pt>
                <c:pt idx="2359">
                  <c:v>235.78</c:v>
                </c:pt>
                <c:pt idx="2360">
                  <c:v>235.88</c:v>
                </c:pt>
                <c:pt idx="2361">
                  <c:v>235.98</c:v>
                </c:pt>
                <c:pt idx="2362">
                  <c:v>236.08</c:v>
                </c:pt>
                <c:pt idx="2363">
                  <c:v>236.18</c:v>
                </c:pt>
                <c:pt idx="2364">
                  <c:v>236.28</c:v>
                </c:pt>
                <c:pt idx="2365">
                  <c:v>236.38</c:v>
                </c:pt>
                <c:pt idx="2366">
                  <c:v>236.48</c:v>
                </c:pt>
                <c:pt idx="2367">
                  <c:v>236.58</c:v>
                </c:pt>
                <c:pt idx="2368">
                  <c:v>236.68</c:v>
                </c:pt>
                <c:pt idx="2369">
                  <c:v>236.78</c:v>
                </c:pt>
                <c:pt idx="2370">
                  <c:v>236.88</c:v>
                </c:pt>
                <c:pt idx="2371">
                  <c:v>236.98</c:v>
                </c:pt>
                <c:pt idx="2372">
                  <c:v>237.08</c:v>
                </c:pt>
                <c:pt idx="2373">
                  <c:v>237.18</c:v>
                </c:pt>
                <c:pt idx="2374">
                  <c:v>237.28</c:v>
                </c:pt>
                <c:pt idx="2375">
                  <c:v>237.38</c:v>
                </c:pt>
                <c:pt idx="2376">
                  <c:v>237.48</c:v>
                </c:pt>
                <c:pt idx="2377">
                  <c:v>237.58</c:v>
                </c:pt>
                <c:pt idx="2378">
                  <c:v>237.68</c:v>
                </c:pt>
                <c:pt idx="2379">
                  <c:v>237.78</c:v>
                </c:pt>
                <c:pt idx="2380">
                  <c:v>237.88</c:v>
                </c:pt>
                <c:pt idx="2381">
                  <c:v>237.98</c:v>
                </c:pt>
                <c:pt idx="2382">
                  <c:v>238.08</c:v>
                </c:pt>
                <c:pt idx="2383">
                  <c:v>238.18</c:v>
                </c:pt>
                <c:pt idx="2384">
                  <c:v>238.28</c:v>
                </c:pt>
                <c:pt idx="2385">
                  <c:v>238.38</c:v>
                </c:pt>
                <c:pt idx="2386">
                  <c:v>238.48</c:v>
                </c:pt>
                <c:pt idx="2387">
                  <c:v>238.58</c:v>
                </c:pt>
                <c:pt idx="2388">
                  <c:v>238.68</c:v>
                </c:pt>
                <c:pt idx="2389">
                  <c:v>238.78</c:v>
                </c:pt>
                <c:pt idx="2390">
                  <c:v>238.88</c:v>
                </c:pt>
                <c:pt idx="2391">
                  <c:v>238.98</c:v>
                </c:pt>
                <c:pt idx="2392">
                  <c:v>239.08</c:v>
                </c:pt>
                <c:pt idx="2393">
                  <c:v>239.18</c:v>
                </c:pt>
                <c:pt idx="2394">
                  <c:v>239.28</c:v>
                </c:pt>
                <c:pt idx="2395">
                  <c:v>239.38</c:v>
                </c:pt>
                <c:pt idx="2396">
                  <c:v>239.48</c:v>
                </c:pt>
                <c:pt idx="2397">
                  <c:v>239.58</c:v>
                </c:pt>
                <c:pt idx="2398">
                  <c:v>239.68</c:v>
                </c:pt>
                <c:pt idx="2399">
                  <c:v>239.78</c:v>
                </c:pt>
                <c:pt idx="2400">
                  <c:v>239.88</c:v>
                </c:pt>
                <c:pt idx="2401">
                  <c:v>239.98</c:v>
                </c:pt>
                <c:pt idx="2402">
                  <c:v>240.08</c:v>
                </c:pt>
                <c:pt idx="2403">
                  <c:v>240.18</c:v>
                </c:pt>
                <c:pt idx="2404">
                  <c:v>240.28</c:v>
                </c:pt>
                <c:pt idx="2405">
                  <c:v>240.38</c:v>
                </c:pt>
                <c:pt idx="2406">
                  <c:v>240.48</c:v>
                </c:pt>
                <c:pt idx="2407">
                  <c:v>240.58</c:v>
                </c:pt>
                <c:pt idx="2408">
                  <c:v>240.68</c:v>
                </c:pt>
                <c:pt idx="2409">
                  <c:v>240.78</c:v>
                </c:pt>
                <c:pt idx="2410">
                  <c:v>240.88</c:v>
                </c:pt>
                <c:pt idx="2411">
                  <c:v>240.98</c:v>
                </c:pt>
                <c:pt idx="2412">
                  <c:v>241.08</c:v>
                </c:pt>
                <c:pt idx="2413">
                  <c:v>241.18</c:v>
                </c:pt>
                <c:pt idx="2414">
                  <c:v>241.28</c:v>
                </c:pt>
                <c:pt idx="2415">
                  <c:v>241.38</c:v>
                </c:pt>
                <c:pt idx="2416">
                  <c:v>241.48</c:v>
                </c:pt>
                <c:pt idx="2417">
                  <c:v>241.58</c:v>
                </c:pt>
                <c:pt idx="2418">
                  <c:v>241.68</c:v>
                </c:pt>
                <c:pt idx="2419">
                  <c:v>241.78</c:v>
                </c:pt>
                <c:pt idx="2420">
                  <c:v>241.88</c:v>
                </c:pt>
                <c:pt idx="2421">
                  <c:v>241.98</c:v>
                </c:pt>
                <c:pt idx="2422">
                  <c:v>242.08</c:v>
                </c:pt>
                <c:pt idx="2423">
                  <c:v>242.18</c:v>
                </c:pt>
                <c:pt idx="2424">
                  <c:v>242.28</c:v>
                </c:pt>
                <c:pt idx="2425">
                  <c:v>242.38</c:v>
                </c:pt>
                <c:pt idx="2426">
                  <c:v>242.48</c:v>
                </c:pt>
                <c:pt idx="2427">
                  <c:v>242.58</c:v>
                </c:pt>
                <c:pt idx="2428">
                  <c:v>242.68</c:v>
                </c:pt>
                <c:pt idx="2429">
                  <c:v>242.78</c:v>
                </c:pt>
                <c:pt idx="2430">
                  <c:v>242.88</c:v>
                </c:pt>
                <c:pt idx="2431">
                  <c:v>242.98</c:v>
                </c:pt>
                <c:pt idx="2432">
                  <c:v>243.08</c:v>
                </c:pt>
                <c:pt idx="2433">
                  <c:v>243.18</c:v>
                </c:pt>
                <c:pt idx="2434">
                  <c:v>243.28</c:v>
                </c:pt>
                <c:pt idx="2435">
                  <c:v>243.38</c:v>
                </c:pt>
                <c:pt idx="2436">
                  <c:v>243.48</c:v>
                </c:pt>
                <c:pt idx="2437">
                  <c:v>243.58</c:v>
                </c:pt>
                <c:pt idx="2438">
                  <c:v>243.68</c:v>
                </c:pt>
                <c:pt idx="2439">
                  <c:v>243.78</c:v>
                </c:pt>
                <c:pt idx="2440">
                  <c:v>243.88</c:v>
                </c:pt>
                <c:pt idx="2441">
                  <c:v>243.98</c:v>
                </c:pt>
                <c:pt idx="2442">
                  <c:v>244.08</c:v>
                </c:pt>
                <c:pt idx="2443">
                  <c:v>244.18</c:v>
                </c:pt>
                <c:pt idx="2444">
                  <c:v>244.28</c:v>
                </c:pt>
                <c:pt idx="2445">
                  <c:v>244.38</c:v>
                </c:pt>
                <c:pt idx="2446">
                  <c:v>244.48</c:v>
                </c:pt>
                <c:pt idx="2447">
                  <c:v>244.58</c:v>
                </c:pt>
                <c:pt idx="2448">
                  <c:v>244.68</c:v>
                </c:pt>
                <c:pt idx="2449">
                  <c:v>244.78</c:v>
                </c:pt>
                <c:pt idx="2450">
                  <c:v>244.88</c:v>
                </c:pt>
                <c:pt idx="2451">
                  <c:v>244.98</c:v>
                </c:pt>
                <c:pt idx="2452">
                  <c:v>245.08</c:v>
                </c:pt>
                <c:pt idx="2453">
                  <c:v>245.18</c:v>
                </c:pt>
                <c:pt idx="2454">
                  <c:v>245.28</c:v>
                </c:pt>
                <c:pt idx="2455">
                  <c:v>245.38</c:v>
                </c:pt>
                <c:pt idx="2456">
                  <c:v>245.48</c:v>
                </c:pt>
                <c:pt idx="2457">
                  <c:v>245.58</c:v>
                </c:pt>
                <c:pt idx="2458">
                  <c:v>245.68</c:v>
                </c:pt>
                <c:pt idx="2459">
                  <c:v>245.78</c:v>
                </c:pt>
                <c:pt idx="2460">
                  <c:v>245.88</c:v>
                </c:pt>
                <c:pt idx="2461">
                  <c:v>245.98</c:v>
                </c:pt>
                <c:pt idx="2462">
                  <c:v>246.08</c:v>
                </c:pt>
                <c:pt idx="2463">
                  <c:v>246.18</c:v>
                </c:pt>
                <c:pt idx="2464">
                  <c:v>246.28</c:v>
                </c:pt>
                <c:pt idx="2465">
                  <c:v>246.38</c:v>
                </c:pt>
                <c:pt idx="2466">
                  <c:v>246.48</c:v>
                </c:pt>
                <c:pt idx="2467">
                  <c:v>246.58</c:v>
                </c:pt>
                <c:pt idx="2468">
                  <c:v>246.68</c:v>
                </c:pt>
                <c:pt idx="2469">
                  <c:v>246.78</c:v>
                </c:pt>
                <c:pt idx="2470">
                  <c:v>246.88</c:v>
                </c:pt>
                <c:pt idx="2471">
                  <c:v>246.98</c:v>
                </c:pt>
                <c:pt idx="2472">
                  <c:v>247.08</c:v>
                </c:pt>
                <c:pt idx="2473">
                  <c:v>247.18</c:v>
                </c:pt>
                <c:pt idx="2474">
                  <c:v>247.28</c:v>
                </c:pt>
                <c:pt idx="2475">
                  <c:v>247.38</c:v>
                </c:pt>
                <c:pt idx="2476">
                  <c:v>247.48</c:v>
                </c:pt>
                <c:pt idx="2477">
                  <c:v>247.58</c:v>
                </c:pt>
                <c:pt idx="2478">
                  <c:v>247.68</c:v>
                </c:pt>
                <c:pt idx="2479">
                  <c:v>247.78</c:v>
                </c:pt>
                <c:pt idx="2480">
                  <c:v>247.88</c:v>
                </c:pt>
                <c:pt idx="2481">
                  <c:v>247.98</c:v>
                </c:pt>
                <c:pt idx="2482">
                  <c:v>248.08</c:v>
                </c:pt>
                <c:pt idx="2483">
                  <c:v>248.18</c:v>
                </c:pt>
                <c:pt idx="2484">
                  <c:v>248.28</c:v>
                </c:pt>
                <c:pt idx="2485">
                  <c:v>248.38</c:v>
                </c:pt>
                <c:pt idx="2486">
                  <c:v>248.48</c:v>
                </c:pt>
                <c:pt idx="2487">
                  <c:v>248.58</c:v>
                </c:pt>
                <c:pt idx="2488">
                  <c:v>248.68</c:v>
                </c:pt>
                <c:pt idx="2489">
                  <c:v>248.78</c:v>
                </c:pt>
                <c:pt idx="2490">
                  <c:v>248.88</c:v>
                </c:pt>
                <c:pt idx="2491">
                  <c:v>248.98</c:v>
                </c:pt>
                <c:pt idx="2492">
                  <c:v>249.08</c:v>
                </c:pt>
                <c:pt idx="2493">
                  <c:v>249.18</c:v>
                </c:pt>
                <c:pt idx="2494">
                  <c:v>249.28</c:v>
                </c:pt>
                <c:pt idx="2495">
                  <c:v>249.38</c:v>
                </c:pt>
                <c:pt idx="2496">
                  <c:v>249.48</c:v>
                </c:pt>
                <c:pt idx="2497">
                  <c:v>249.58</c:v>
                </c:pt>
                <c:pt idx="2498">
                  <c:v>249.68</c:v>
                </c:pt>
                <c:pt idx="2499">
                  <c:v>249.78</c:v>
                </c:pt>
                <c:pt idx="2500">
                  <c:v>249.88</c:v>
                </c:pt>
                <c:pt idx="2501">
                  <c:v>249.98</c:v>
                </c:pt>
                <c:pt idx="2502">
                  <c:v>250.08</c:v>
                </c:pt>
                <c:pt idx="2503">
                  <c:v>250.18</c:v>
                </c:pt>
                <c:pt idx="2504">
                  <c:v>250.28</c:v>
                </c:pt>
                <c:pt idx="2505">
                  <c:v>250.38</c:v>
                </c:pt>
                <c:pt idx="2506">
                  <c:v>250.48</c:v>
                </c:pt>
                <c:pt idx="2507">
                  <c:v>250.58</c:v>
                </c:pt>
                <c:pt idx="2508">
                  <c:v>250.68</c:v>
                </c:pt>
                <c:pt idx="2509">
                  <c:v>250.78</c:v>
                </c:pt>
                <c:pt idx="2510">
                  <c:v>250.88</c:v>
                </c:pt>
                <c:pt idx="2511">
                  <c:v>250.98</c:v>
                </c:pt>
                <c:pt idx="2512">
                  <c:v>251.08</c:v>
                </c:pt>
                <c:pt idx="2513">
                  <c:v>251.18</c:v>
                </c:pt>
                <c:pt idx="2514">
                  <c:v>251.28</c:v>
                </c:pt>
                <c:pt idx="2515">
                  <c:v>251.38</c:v>
                </c:pt>
                <c:pt idx="2516">
                  <c:v>251.48</c:v>
                </c:pt>
                <c:pt idx="2517">
                  <c:v>251.58</c:v>
                </c:pt>
                <c:pt idx="2518">
                  <c:v>251.68</c:v>
                </c:pt>
                <c:pt idx="2519">
                  <c:v>251.78</c:v>
                </c:pt>
                <c:pt idx="2520">
                  <c:v>251.88</c:v>
                </c:pt>
                <c:pt idx="2521">
                  <c:v>251.98</c:v>
                </c:pt>
                <c:pt idx="2522">
                  <c:v>252.08</c:v>
                </c:pt>
                <c:pt idx="2523">
                  <c:v>252.18</c:v>
                </c:pt>
                <c:pt idx="2524">
                  <c:v>252.28</c:v>
                </c:pt>
                <c:pt idx="2525">
                  <c:v>252.38</c:v>
                </c:pt>
                <c:pt idx="2526">
                  <c:v>252.48</c:v>
                </c:pt>
                <c:pt idx="2527">
                  <c:v>252.58</c:v>
                </c:pt>
                <c:pt idx="2528">
                  <c:v>252.68</c:v>
                </c:pt>
                <c:pt idx="2529">
                  <c:v>252.78</c:v>
                </c:pt>
                <c:pt idx="2530">
                  <c:v>252.88</c:v>
                </c:pt>
                <c:pt idx="2531">
                  <c:v>252.98</c:v>
                </c:pt>
                <c:pt idx="2532">
                  <c:v>253.08</c:v>
                </c:pt>
                <c:pt idx="2533">
                  <c:v>253.18</c:v>
                </c:pt>
                <c:pt idx="2534">
                  <c:v>253.28</c:v>
                </c:pt>
                <c:pt idx="2535">
                  <c:v>253.38</c:v>
                </c:pt>
                <c:pt idx="2536">
                  <c:v>253.48</c:v>
                </c:pt>
                <c:pt idx="2537">
                  <c:v>253.58</c:v>
                </c:pt>
                <c:pt idx="2538">
                  <c:v>253.68</c:v>
                </c:pt>
                <c:pt idx="2539">
                  <c:v>253.78</c:v>
                </c:pt>
                <c:pt idx="2540">
                  <c:v>253.88</c:v>
                </c:pt>
                <c:pt idx="2541">
                  <c:v>253.98</c:v>
                </c:pt>
                <c:pt idx="2542">
                  <c:v>254.08</c:v>
                </c:pt>
                <c:pt idx="2543">
                  <c:v>254.18</c:v>
                </c:pt>
                <c:pt idx="2544">
                  <c:v>254.28</c:v>
                </c:pt>
                <c:pt idx="2545">
                  <c:v>254.38</c:v>
                </c:pt>
                <c:pt idx="2546">
                  <c:v>254.48</c:v>
                </c:pt>
                <c:pt idx="2547">
                  <c:v>254.58</c:v>
                </c:pt>
                <c:pt idx="2548">
                  <c:v>254.68</c:v>
                </c:pt>
                <c:pt idx="2549">
                  <c:v>254.78</c:v>
                </c:pt>
                <c:pt idx="2550">
                  <c:v>254.88</c:v>
                </c:pt>
                <c:pt idx="2551">
                  <c:v>254.98</c:v>
                </c:pt>
                <c:pt idx="2552">
                  <c:v>255.08</c:v>
                </c:pt>
                <c:pt idx="2553">
                  <c:v>255.18</c:v>
                </c:pt>
                <c:pt idx="2554">
                  <c:v>255.28</c:v>
                </c:pt>
                <c:pt idx="2555">
                  <c:v>255.38</c:v>
                </c:pt>
                <c:pt idx="2556">
                  <c:v>255.48</c:v>
                </c:pt>
                <c:pt idx="2557">
                  <c:v>255.58</c:v>
                </c:pt>
                <c:pt idx="2558">
                  <c:v>255.68</c:v>
                </c:pt>
                <c:pt idx="2559">
                  <c:v>255.78</c:v>
                </c:pt>
                <c:pt idx="2560">
                  <c:v>255.88</c:v>
                </c:pt>
                <c:pt idx="2561">
                  <c:v>255.98</c:v>
                </c:pt>
                <c:pt idx="2562">
                  <c:v>256.08</c:v>
                </c:pt>
                <c:pt idx="2563">
                  <c:v>256.18</c:v>
                </c:pt>
                <c:pt idx="2564">
                  <c:v>256.27999999999997</c:v>
                </c:pt>
                <c:pt idx="2565">
                  <c:v>256.38</c:v>
                </c:pt>
                <c:pt idx="2566">
                  <c:v>256.48</c:v>
                </c:pt>
                <c:pt idx="2567">
                  <c:v>256.58</c:v>
                </c:pt>
                <c:pt idx="2568">
                  <c:v>256.68</c:v>
                </c:pt>
                <c:pt idx="2569">
                  <c:v>256.77999999999997</c:v>
                </c:pt>
                <c:pt idx="2570">
                  <c:v>256.88</c:v>
                </c:pt>
                <c:pt idx="2571">
                  <c:v>256.98</c:v>
                </c:pt>
                <c:pt idx="2572">
                  <c:v>257.08</c:v>
                </c:pt>
                <c:pt idx="2573">
                  <c:v>257.18</c:v>
                </c:pt>
                <c:pt idx="2574">
                  <c:v>257.27999999999997</c:v>
                </c:pt>
                <c:pt idx="2575">
                  <c:v>257.38</c:v>
                </c:pt>
                <c:pt idx="2576">
                  <c:v>257.48</c:v>
                </c:pt>
                <c:pt idx="2577">
                  <c:v>257.58</c:v>
                </c:pt>
                <c:pt idx="2578">
                  <c:v>257.68</c:v>
                </c:pt>
                <c:pt idx="2579">
                  <c:v>257.77999999999997</c:v>
                </c:pt>
                <c:pt idx="2580">
                  <c:v>257.88</c:v>
                </c:pt>
                <c:pt idx="2581">
                  <c:v>257.98</c:v>
                </c:pt>
                <c:pt idx="2582">
                  <c:v>258.08</c:v>
                </c:pt>
                <c:pt idx="2583">
                  <c:v>258.18</c:v>
                </c:pt>
                <c:pt idx="2584">
                  <c:v>258.27999999999997</c:v>
                </c:pt>
                <c:pt idx="2585">
                  <c:v>258.38</c:v>
                </c:pt>
                <c:pt idx="2586">
                  <c:v>258.48</c:v>
                </c:pt>
                <c:pt idx="2587">
                  <c:v>258.58</c:v>
                </c:pt>
                <c:pt idx="2588">
                  <c:v>258.68</c:v>
                </c:pt>
                <c:pt idx="2589">
                  <c:v>258.77999999999997</c:v>
                </c:pt>
                <c:pt idx="2590">
                  <c:v>258.88</c:v>
                </c:pt>
                <c:pt idx="2591">
                  <c:v>258.98</c:v>
                </c:pt>
                <c:pt idx="2592">
                  <c:v>259.08</c:v>
                </c:pt>
                <c:pt idx="2593">
                  <c:v>259.18</c:v>
                </c:pt>
                <c:pt idx="2594">
                  <c:v>259.27999999999997</c:v>
                </c:pt>
                <c:pt idx="2595">
                  <c:v>259.38</c:v>
                </c:pt>
                <c:pt idx="2596">
                  <c:v>259.48</c:v>
                </c:pt>
                <c:pt idx="2597">
                  <c:v>259.58</c:v>
                </c:pt>
                <c:pt idx="2598">
                  <c:v>259.68</c:v>
                </c:pt>
                <c:pt idx="2599">
                  <c:v>259.77999999999997</c:v>
                </c:pt>
                <c:pt idx="2600">
                  <c:v>259.88</c:v>
                </c:pt>
                <c:pt idx="2601">
                  <c:v>259.98</c:v>
                </c:pt>
                <c:pt idx="2602">
                  <c:v>260.08</c:v>
                </c:pt>
                <c:pt idx="2603">
                  <c:v>260.18</c:v>
                </c:pt>
                <c:pt idx="2604">
                  <c:v>260.27999999999997</c:v>
                </c:pt>
                <c:pt idx="2605">
                  <c:v>260.38</c:v>
                </c:pt>
                <c:pt idx="2606">
                  <c:v>260.48</c:v>
                </c:pt>
                <c:pt idx="2607">
                  <c:v>260.58</c:v>
                </c:pt>
                <c:pt idx="2608">
                  <c:v>260.68</c:v>
                </c:pt>
                <c:pt idx="2609">
                  <c:v>260.77999999999997</c:v>
                </c:pt>
                <c:pt idx="2610">
                  <c:v>260.88</c:v>
                </c:pt>
                <c:pt idx="2611">
                  <c:v>260.98</c:v>
                </c:pt>
                <c:pt idx="2612">
                  <c:v>261.08</c:v>
                </c:pt>
                <c:pt idx="2613">
                  <c:v>261.18</c:v>
                </c:pt>
                <c:pt idx="2614">
                  <c:v>261.27999999999997</c:v>
                </c:pt>
                <c:pt idx="2615">
                  <c:v>261.38</c:v>
                </c:pt>
                <c:pt idx="2616">
                  <c:v>261.48</c:v>
                </c:pt>
                <c:pt idx="2617">
                  <c:v>261.58</c:v>
                </c:pt>
                <c:pt idx="2618">
                  <c:v>261.68</c:v>
                </c:pt>
                <c:pt idx="2619">
                  <c:v>261.77999999999997</c:v>
                </c:pt>
                <c:pt idx="2620">
                  <c:v>261.88</c:v>
                </c:pt>
                <c:pt idx="2621">
                  <c:v>261.98</c:v>
                </c:pt>
                <c:pt idx="2622">
                  <c:v>262.08</c:v>
                </c:pt>
                <c:pt idx="2623">
                  <c:v>262.18</c:v>
                </c:pt>
                <c:pt idx="2624">
                  <c:v>262.27999999999997</c:v>
                </c:pt>
                <c:pt idx="2625">
                  <c:v>262.38</c:v>
                </c:pt>
                <c:pt idx="2626">
                  <c:v>262.48</c:v>
                </c:pt>
                <c:pt idx="2627">
                  <c:v>262.58</c:v>
                </c:pt>
                <c:pt idx="2628">
                  <c:v>262.68</c:v>
                </c:pt>
                <c:pt idx="2629">
                  <c:v>262.77999999999997</c:v>
                </c:pt>
                <c:pt idx="2630">
                  <c:v>262.88</c:v>
                </c:pt>
                <c:pt idx="2631">
                  <c:v>262.98</c:v>
                </c:pt>
                <c:pt idx="2632">
                  <c:v>263.08</c:v>
                </c:pt>
                <c:pt idx="2633">
                  <c:v>263.18</c:v>
                </c:pt>
                <c:pt idx="2634">
                  <c:v>263.27999999999997</c:v>
                </c:pt>
                <c:pt idx="2635">
                  <c:v>263.38</c:v>
                </c:pt>
                <c:pt idx="2636">
                  <c:v>263.48</c:v>
                </c:pt>
                <c:pt idx="2637">
                  <c:v>263.58</c:v>
                </c:pt>
                <c:pt idx="2638">
                  <c:v>263.68</c:v>
                </c:pt>
                <c:pt idx="2639">
                  <c:v>263.77999999999997</c:v>
                </c:pt>
                <c:pt idx="2640">
                  <c:v>263.88</c:v>
                </c:pt>
                <c:pt idx="2641">
                  <c:v>263.98</c:v>
                </c:pt>
                <c:pt idx="2642">
                  <c:v>264.08</c:v>
                </c:pt>
                <c:pt idx="2643">
                  <c:v>264.18</c:v>
                </c:pt>
                <c:pt idx="2644">
                  <c:v>264.27999999999997</c:v>
                </c:pt>
                <c:pt idx="2645">
                  <c:v>264.38</c:v>
                </c:pt>
                <c:pt idx="2646">
                  <c:v>264.48</c:v>
                </c:pt>
                <c:pt idx="2647">
                  <c:v>264.58</c:v>
                </c:pt>
                <c:pt idx="2648">
                  <c:v>264.68</c:v>
                </c:pt>
                <c:pt idx="2649">
                  <c:v>264.77999999999997</c:v>
                </c:pt>
                <c:pt idx="2650">
                  <c:v>264.88</c:v>
                </c:pt>
                <c:pt idx="2651">
                  <c:v>264.98</c:v>
                </c:pt>
                <c:pt idx="2652">
                  <c:v>265.08</c:v>
                </c:pt>
                <c:pt idx="2653">
                  <c:v>265.18</c:v>
                </c:pt>
                <c:pt idx="2654">
                  <c:v>265.27999999999997</c:v>
                </c:pt>
                <c:pt idx="2655">
                  <c:v>265.38</c:v>
                </c:pt>
                <c:pt idx="2656">
                  <c:v>265.48</c:v>
                </c:pt>
                <c:pt idx="2657">
                  <c:v>265.58</c:v>
                </c:pt>
                <c:pt idx="2658">
                  <c:v>265.68</c:v>
                </c:pt>
                <c:pt idx="2659">
                  <c:v>265.77999999999997</c:v>
                </c:pt>
                <c:pt idx="2660">
                  <c:v>265.88</c:v>
                </c:pt>
                <c:pt idx="2661">
                  <c:v>265.98</c:v>
                </c:pt>
                <c:pt idx="2662">
                  <c:v>266.08</c:v>
                </c:pt>
                <c:pt idx="2663">
                  <c:v>266.18</c:v>
                </c:pt>
                <c:pt idx="2664">
                  <c:v>266.27999999999997</c:v>
                </c:pt>
                <c:pt idx="2665">
                  <c:v>266.38</c:v>
                </c:pt>
                <c:pt idx="2666">
                  <c:v>266.48</c:v>
                </c:pt>
                <c:pt idx="2667">
                  <c:v>266.58</c:v>
                </c:pt>
                <c:pt idx="2668">
                  <c:v>266.68</c:v>
                </c:pt>
                <c:pt idx="2669">
                  <c:v>266.77999999999997</c:v>
                </c:pt>
                <c:pt idx="2670">
                  <c:v>266.88</c:v>
                </c:pt>
                <c:pt idx="2671">
                  <c:v>266.98</c:v>
                </c:pt>
                <c:pt idx="2672">
                  <c:v>267.08</c:v>
                </c:pt>
                <c:pt idx="2673">
                  <c:v>267.18</c:v>
                </c:pt>
                <c:pt idx="2674">
                  <c:v>267.27999999999997</c:v>
                </c:pt>
                <c:pt idx="2675">
                  <c:v>267.38</c:v>
                </c:pt>
                <c:pt idx="2676">
                  <c:v>267.48</c:v>
                </c:pt>
                <c:pt idx="2677">
                  <c:v>267.58</c:v>
                </c:pt>
                <c:pt idx="2678">
                  <c:v>267.68</c:v>
                </c:pt>
                <c:pt idx="2679">
                  <c:v>267.77999999999997</c:v>
                </c:pt>
                <c:pt idx="2680">
                  <c:v>267.88</c:v>
                </c:pt>
                <c:pt idx="2681">
                  <c:v>267.98</c:v>
                </c:pt>
                <c:pt idx="2682">
                  <c:v>268.08</c:v>
                </c:pt>
                <c:pt idx="2683">
                  <c:v>268.18</c:v>
                </c:pt>
                <c:pt idx="2684">
                  <c:v>268.27999999999997</c:v>
                </c:pt>
                <c:pt idx="2685">
                  <c:v>268.38</c:v>
                </c:pt>
                <c:pt idx="2686">
                  <c:v>268.48</c:v>
                </c:pt>
                <c:pt idx="2687">
                  <c:v>268.58</c:v>
                </c:pt>
                <c:pt idx="2688">
                  <c:v>268.68</c:v>
                </c:pt>
                <c:pt idx="2689">
                  <c:v>268.77999999999997</c:v>
                </c:pt>
                <c:pt idx="2690">
                  <c:v>268.88</c:v>
                </c:pt>
                <c:pt idx="2691">
                  <c:v>268.98</c:v>
                </c:pt>
                <c:pt idx="2692">
                  <c:v>269.08</c:v>
                </c:pt>
                <c:pt idx="2693">
                  <c:v>269.18</c:v>
                </c:pt>
                <c:pt idx="2694">
                  <c:v>269.27999999999997</c:v>
                </c:pt>
                <c:pt idx="2695">
                  <c:v>269.38</c:v>
                </c:pt>
                <c:pt idx="2696">
                  <c:v>269.48</c:v>
                </c:pt>
                <c:pt idx="2697">
                  <c:v>269.58</c:v>
                </c:pt>
                <c:pt idx="2698">
                  <c:v>269.68</c:v>
                </c:pt>
                <c:pt idx="2699">
                  <c:v>269.77999999999997</c:v>
                </c:pt>
                <c:pt idx="2700">
                  <c:v>269.88</c:v>
                </c:pt>
                <c:pt idx="2701">
                  <c:v>269.98</c:v>
                </c:pt>
                <c:pt idx="2702">
                  <c:v>270.08</c:v>
                </c:pt>
                <c:pt idx="2703">
                  <c:v>270.18</c:v>
                </c:pt>
                <c:pt idx="2704">
                  <c:v>270.27999999999997</c:v>
                </c:pt>
                <c:pt idx="2705">
                  <c:v>270.38</c:v>
                </c:pt>
                <c:pt idx="2706">
                  <c:v>270.48</c:v>
                </c:pt>
                <c:pt idx="2707">
                  <c:v>270.58</c:v>
                </c:pt>
                <c:pt idx="2708">
                  <c:v>270.68</c:v>
                </c:pt>
                <c:pt idx="2709">
                  <c:v>270.77999999999997</c:v>
                </c:pt>
                <c:pt idx="2710">
                  <c:v>270.88</c:v>
                </c:pt>
                <c:pt idx="2711">
                  <c:v>270.98</c:v>
                </c:pt>
                <c:pt idx="2712">
                  <c:v>271.08</c:v>
                </c:pt>
                <c:pt idx="2713">
                  <c:v>271.18</c:v>
                </c:pt>
                <c:pt idx="2714">
                  <c:v>271.27999999999997</c:v>
                </c:pt>
                <c:pt idx="2715">
                  <c:v>271.38</c:v>
                </c:pt>
                <c:pt idx="2716">
                  <c:v>271.48</c:v>
                </c:pt>
                <c:pt idx="2717">
                  <c:v>271.58</c:v>
                </c:pt>
                <c:pt idx="2718">
                  <c:v>271.68</c:v>
                </c:pt>
                <c:pt idx="2719">
                  <c:v>271.77999999999997</c:v>
                </c:pt>
                <c:pt idx="2720">
                  <c:v>271.88</c:v>
                </c:pt>
                <c:pt idx="2721">
                  <c:v>271.98</c:v>
                </c:pt>
                <c:pt idx="2722">
                  <c:v>272.08</c:v>
                </c:pt>
                <c:pt idx="2723">
                  <c:v>272.18</c:v>
                </c:pt>
                <c:pt idx="2724">
                  <c:v>272.27999999999997</c:v>
                </c:pt>
                <c:pt idx="2725">
                  <c:v>272.38</c:v>
                </c:pt>
                <c:pt idx="2726">
                  <c:v>272.48</c:v>
                </c:pt>
                <c:pt idx="2727">
                  <c:v>272.58</c:v>
                </c:pt>
                <c:pt idx="2728">
                  <c:v>272.68</c:v>
                </c:pt>
                <c:pt idx="2729">
                  <c:v>272.77999999999997</c:v>
                </c:pt>
                <c:pt idx="2730">
                  <c:v>272.88</c:v>
                </c:pt>
                <c:pt idx="2731">
                  <c:v>272.98</c:v>
                </c:pt>
                <c:pt idx="2732">
                  <c:v>273.08</c:v>
                </c:pt>
                <c:pt idx="2733">
                  <c:v>273.18</c:v>
                </c:pt>
                <c:pt idx="2734">
                  <c:v>273.27999999999997</c:v>
                </c:pt>
                <c:pt idx="2735">
                  <c:v>273.38</c:v>
                </c:pt>
                <c:pt idx="2736">
                  <c:v>273.48</c:v>
                </c:pt>
                <c:pt idx="2737">
                  <c:v>273.58</c:v>
                </c:pt>
                <c:pt idx="2738">
                  <c:v>273.68</c:v>
                </c:pt>
                <c:pt idx="2739">
                  <c:v>273.77999999999997</c:v>
                </c:pt>
                <c:pt idx="2740">
                  <c:v>273.88</c:v>
                </c:pt>
                <c:pt idx="2741">
                  <c:v>273.98</c:v>
                </c:pt>
                <c:pt idx="2742">
                  <c:v>274.08</c:v>
                </c:pt>
                <c:pt idx="2743">
                  <c:v>274.18</c:v>
                </c:pt>
                <c:pt idx="2744">
                  <c:v>274.27999999999997</c:v>
                </c:pt>
                <c:pt idx="2745">
                  <c:v>274.38</c:v>
                </c:pt>
                <c:pt idx="2746">
                  <c:v>274.48</c:v>
                </c:pt>
                <c:pt idx="2747">
                  <c:v>274.58</c:v>
                </c:pt>
                <c:pt idx="2748">
                  <c:v>274.68</c:v>
                </c:pt>
                <c:pt idx="2749">
                  <c:v>274.77999999999997</c:v>
                </c:pt>
                <c:pt idx="2750">
                  <c:v>274.88</c:v>
                </c:pt>
                <c:pt idx="2751">
                  <c:v>274.98</c:v>
                </c:pt>
                <c:pt idx="2752">
                  <c:v>275.08</c:v>
                </c:pt>
                <c:pt idx="2753">
                  <c:v>275.18</c:v>
                </c:pt>
                <c:pt idx="2754">
                  <c:v>275.27999999999997</c:v>
                </c:pt>
                <c:pt idx="2755">
                  <c:v>275.38</c:v>
                </c:pt>
                <c:pt idx="2756">
                  <c:v>275.48</c:v>
                </c:pt>
                <c:pt idx="2757">
                  <c:v>275.58</c:v>
                </c:pt>
                <c:pt idx="2758">
                  <c:v>275.68</c:v>
                </c:pt>
                <c:pt idx="2759">
                  <c:v>275.77999999999997</c:v>
                </c:pt>
                <c:pt idx="2760">
                  <c:v>275.88</c:v>
                </c:pt>
                <c:pt idx="2761">
                  <c:v>275.98</c:v>
                </c:pt>
                <c:pt idx="2762">
                  <c:v>276.08</c:v>
                </c:pt>
                <c:pt idx="2763">
                  <c:v>276.18</c:v>
                </c:pt>
                <c:pt idx="2764">
                  <c:v>276.27999999999997</c:v>
                </c:pt>
                <c:pt idx="2765">
                  <c:v>276.38</c:v>
                </c:pt>
                <c:pt idx="2766">
                  <c:v>276.48</c:v>
                </c:pt>
                <c:pt idx="2767">
                  <c:v>276.58</c:v>
                </c:pt>
                <c:pt idx="2768">
                  <c:v>276.68</c:v>
                </c:pt>
                <c:pt idx="2769">
                  <c:v>276.77999999999997</c:v>
                </c:pt>
                <c:pt idx="2770">
                  <c:v>276.88</c:v>
                </c:pt>
                <c:pt idx="2771">
                  <c:v>276.98</c:v>
                </c:pt>
                <c:pt idx="2772">
                  <c:v>277.08</c:v>
                </c:pt>
                <c:pt idx="2773">
                  <c:v>277.18</c:v>
                </c:pt>
                <c:pt idx="2774">
                  <c:v>277.27999999999997</c:v>
                </c:pt>
                <c:pt idx="2775">
                  <c:v>277.38</c:v>
                </c:pt>
                <c:pt idx="2776">
                  <c:v>277.48</c:v>
                </c:pt>
                <c:pt idx="2777">
                  <c:v>277.58</c:v>
                </c:pt>
                <c:pt idx="2778">
                  <c:v>277.68</c:v>
                </c:pt>
                <c:pt idx="2779">
                  <c:v>277.77999999999997</c:v>
                </c:pt>
                <c:pt idx="2780">
                  <c:v>277.88</c:v>
                </c:pt>
                <c:pt idx="2781">
                  <c:v>277.98</c:v>
                </c:pt>
                <c:pt idx="2782">
                  <c:v>278.08</c:v>
                </c:pt>
                <c:pt idx="2783">
                  <c:v>278.18</c:v>
                </c:pt>
                <c:pt idx="2784">
                  <c:v>278.27999999999997</c:v>
                </c:pt>
                <c:pt idx="2785">
                  <c:v>278.38</c:v>
                </c:pt>
                <c:pt idx="2786">
                  <c:v>278.48</c:v>
                </c:pt>
                <c:pt idx="2787">
                  <c:v>278.58</c:v>
                </c:pt>
                <c:pt idx="2788">
                  <c:v>278.68</c:v>
                </c:pt>
                <c:pt idx="2789">
                  <c:v>278.77999999999997</c:v>
                </c:pt>
                <c:pt idx="2790">
                  <c:v>278.88</c:v>
                </c:pt>
                <c:pt idx="2791">
                  <c:v>278.98</c:v>
                </c:pt>
                <c:pt idx="2792">
                  <c:v>279.08</c:v>
                </c:pt>
                <c:pt idx="2793">
                  <c:v>279.18</c:v>
                </c:pt>
                <c:pt idx="2794">
                  <c:v>279.27999999999997</c:v>
                </c:pt>
                <c:pt idx="2795">
                  <c:v>279.38</c:v>
                </c:pt>
                <c:pt idx="2796">
                  <c:v>279.48</c:v>
                </c:pt>
                <c:pt idx="2797">
                  <c:v>279.58</c:v>
                </c:pt>
                <c:pt idx="2798">
                  <c:v>279.68</c:v>
                </c:pt>
                <c:pt idx="2799">
                  <c:v>279.77999999999997</c:v>
                </c:pt>
                <c:pt idx="2800">
                  <c:v>279.88</c:v>
                </c:pt>
                <c:pt idx="2801">
                  <c:v>279.98</c:v>
                </c:pt>
                <c:pt idx="2802">
                  <c:v>280.08</c:v>
                </c:pt>
                <c:pt idx="2803">
                  <c:v>280.18</c:v>
                </c:pt>
                <c:pt idx="2804">
                  <c:v>280.27999999999997</c:v>
                </c:pt>
                <c:pt idx="2805">
                  <c:v>280.38</c:v>
                </c:pt>
                <c:pt idx="2806">
                  <c:v>280.48</c:v>
                </c:pt>
                <c:pt idx="2807">
                  <c:v>280.58</c:v>
                </c:pt>
                <c:pt idx="2808">
                  <c:v>280.68</c:v>
                </c:pt>
                <c:pt idx="2809">
                  <c:v>280.77999999999997</c:v>
                </c:pt>
                <c:pt idx="2810">
                  <c:v>280.88</c:v>
                </c:pt>
                <c:pt idx="2811">
                  <c:v>280.98</c:v>
                </c:pt>
                <c:pt idx="2812">
                  <c:v>281.08</c:v>
                </c:pt>
                <c:pt idx="2813">
                  <c:v>281.18</c:v>
                </c:pt>
                <c:pt idx="2814">
                  <c:v>281.27999999999997</c:v>
                </c:pt>
                <c:pt idx="2815">
                  <c:v>281.38</c:v>
                </c:pt>
                <c:pt idx="2816">
                  <c:v>281.48</c:v>
                </c:pt>
                <c:pt idx="2817">
                  <c:v>281.58</c:v>
                </c:pt>
                <c:pt idx="2818">
                  <c:v>281.68</c:v>
                </c:pt>
                <c:pt idx="2819">
                  <c:v>281.77999999999997</c:v>
                </c:pt>
                <c:pt idx="2820">
                  <c:v>281.88</c:v>
                </c:pt>
                <c:pt idx="2821">
                  <c:v>281.98</c:v>
                </c:pt>
                <c:pt idx="2822">
                  <c:v>282.08</c:v>
                </c:pt>
                <c:pt idx="2823">
                  <c:v>282.18</c:v>
                </c:pt>
                <c:pt idx="2824">
                  <c:v>282.27999999999997</c:v>
                </c:pt>
                <c:pt idx="2825">
                  <c:v>282.38</c:v>
                </c:pt>
                <c:pt idx="2826">
                  <c:v>282.48</c:v>
                </c:pt>
                <c:pt idx="2827">
                  <c:v>282.58</c:v>
                </c:pt>
                <c:pt idx="2828">
                  <c:v>282.68</c:v>
                </c:pt>
                <c:pt idx="2829">
                  <c:v>282.77999999999997</c:v>
                </c:pt>
                <c:pt idx="2830">
                  <c:v>282.88</c:v>
                </c:pt>
                <c:pt idx="2831">
                  <c:v>282.98</c:v>
                </c:pt>
                <c:pt idx="2832">
                  <c:v>283.08</c:v>
                </c:pt>
                <c:pt idx="2833">
                  <c:v>283.18</c:v>
                </c:pt>
                <c:pt idx="2834">
                  <c:v>283.27999999999997</c:v>
                </c:pt>
                <c:pt idx="2835">
                  <c:v>283.38</c:v>
                </c:pt>
                <c:pt idx="2836">
                  <c:v>283.48</c:v>
                </c:pt>
                <c:pt idx="2837">
                  <c:v>283.58</c:v>
                </c:pt>
                <c:pt idx="2838">
                  <c:v>283.68</c:v>
                </c:pt>
                <c:pt idx="2839">
                  <c:v>283.77999999999997</c:v>
                </c:pt>
                <c:pt idx="2840">
                  <c:v>283.88</c:v>
                </c:pt>
                <c:pt idx="2841">
                  <c:v>283.98</c:v>
                </c:pt>
                <c:pt idx="2842">
                  <c:v>284.08</c:v>
                </c:pt>
                <c:pt idx="2843">
                  <c:v>284.18</c:v>
                </c:pt>
                <c:pt idx="2844">
                  <c:v>284.27999999999997</c:v>
                </c:pt>
                <c:pt idx="2845">
                  <c:v>284.38</c:v>
                </c:pt>
                <c:pt idx="2846">
                  <c:v>284.48</c:v>
                </c:pt>
                <c:pt idx="2847">
                  <c:v>284.58</c:v>
                </c:pt>
                <c:pt idx="2848">
                  <c:v>284.68</c:v>
                </c:pt>
                <c:pt idx="2849">
                  <c:v>284.77999999999997</c:v>
                </c:pt>
                <c:pt idx="2850">
                  <c:v>284.88</c:v>
                </c:pt>
                <c:pt idx="2851">
                  <c:v>284.98</c:v>
                </c:pt>
                <c:pt idx="2852">
                  <c:v>285.08</c:v>
                </c:pt>
                <c:pt idx="2853">
                  <c:v>285.18</c:v>
                </c:pt>
                <c:pt idx="2854">
                  <c:v>285.27999999999997</c:v>
                </c:pt>
                <c:pt idx="2855">
                  <c:v>285.38</c:v>
                </c:pt>
                <c:pt idx="2856">
                  <c:v>285.48</c:v>
                </c:pt>
                <c:pt idx="2857">
                  <c:v>285.58</c:v>
                </c:pt>
                <c:pt idx="2858">
                  <c:v>285.68</c:v>
                </c:pt>
                <c:pt idx="2859">
                  <c:v>285.77999999999997</c:v>
                </c:pt>
                <c:pt idx="2860">
                  <c:v>285.88</c:v>
                </c:pt>
                <c:pt idx="2861">
                  <c:v>285.98</c:v>
                </c:pt>
                <c:pt idx="2862">
                  <c:v>286.08</c:v>
                </c:pt>
                <c:pt idx="2863">
                  <c:v>286.18</c:v>
                </c:pt>
                <c:pt idx="2864">
                  <c:v>286.27999999999997</c:v>
                </c:pt>
                <c:pt idx="2865">
                  <c:v>286.38</c:v>
                </c:pt>
                <c:pt idx="2866">
                  <c:v>286.48</c:v>
                </c:pt>
                <c:pt idx="2867">
                  <c:v>286.58</c:v>
                </c:pt>
                <c:pt idx="2868">
                  <c:v>286.68</c:v>
                </c:pt>
                <c:pt idx="2869">
                  <c:v>286.77999999999997</c:v>
                </c:pt>
                <c:pt idx="2870">
                  <c:v>286.88</c:v>
                </c:pt>
                <c:pt idx="2871">
                  <c:v>286.98</c:v>
                </c:pt>
                <c:pt idx="2872">
                  <c:v>287.08</c:v>
                </c:pt>
                <c:pt idx="2873">
                  <c:v>287.18</c:v>
                </c:pt>
                <c:pt idx="2874">
                  <c:v>287.27999999999997</c:v>
                </c:pt>
                <c:pt idx="2875">
                  <c:v>287.38</c:v>
                </c:pt>
                <c:pt idx="2876">
                  <c:v>287.48</c:v>
                </c:pt>
                <c:pt idx="2877">
                  <c:v>287.58</c:v>
                </c:pt>
                <c:pt idx="2878">
                  <c:v>287.68</c:v>
                </c:pt>
                <c:pt idx="2879">
                  <c:v>287.77999999999997</c:v>
                </c:pt>
                <c:pt idx="2880">
                  <c:v>287.88</c:v>
                </c:pt>
                <c:pt idx="2881">
                  <c:v>287.98</c:v>
                </c:pt>
                <c:pt idx="2882">
                  <c:v>288.08</c:v>
                </c:pt>
                <c:pt idx="2883">
                  <c:v>288.18</c:v>
                </c:pt>
                <c:pt idx="2884">
                  <c:v>288.27999999999997</c:v>
                </c:pt>
                <c:pt idx="2885">
                  <c:v>288.38</c:v>
                </c:pt>
                <c:pt idx="2886">
                  <c:v>288.48</c:v>
                </c:pt>
                <c:pt idx="2887">
                  <c:v>288.58</c:v>
                </c:pt>
                <c:pt idx="2888">
                  <c:v>288.68</c:v>
                </c:pt>
                <c:pt idx="2889">
                  <c:v>288.77999999999997</c:v>
                </c:pt>
                <c:pt idx="2890">
                  <c:v>288.88</c:v>
                </c:pt>
                <c:pt idx="2891">
                  <c:v>288.98</c:v>
                </c:pt>
                <c:pt idx="2892">
                  <c:v>289.08</c:v>
                </c:pt>
                <c:pt idx="2893">
                  <c:v>289.18</c:v>
                </c:pt>
                <c:pt idx="2894">
                  <c:v>289.27999999999997</c:v>
                </c:pt>
                <c:pt idx="2895">
                  <c:v>289.38</c:v>
                </c:pt>
                <c:pt idx="2896">
                  <c:v>289.48</c:v>
                </c:pt>
                <c:pt idx="2897">
                  <c:v>289.58</c:v>
                </c:pt>
                <c:pt idx="2898">
                  <c:v>289.68</c:v>
                </c:pt>
                <c:pt idx="2899">
                  <c:v>289.77999999999997</c:v>
                </c:pt>
                <c:pt idx="2900">
                  <c:v>289.88</c:v>
                </c:pt>
                <c:pt idx="2901">
                  <c:v>289.98</c:v>
                </c:pt>
                <c:pt idx="2902">
                  <c:v>290.08</c:v>
                </c:pt>
                <c:pt idx="2903">
                  <c:v>290.18</c:v>
                </c:pt>
                <c:pt idx="2904">
                  <c:v>290.27999999999997</c:v>
                </c:pt>
                <c:pt idx="2905">
                  <c:v>290.38</c:v>
                </c:pt>
                <c:pt idx="2906">
                  <c:v>290.48</c:v>
                </c:pt>
                <c:pt idx="2907">
                  <c:v>290.58</c:v>
                </c:pt>
                <c:pt idx="2908">
                  <c:v>290.68</c:v>
                </c:pt>
                <c:pt idx="2909">
                  <c:v>290.77999999999997</c:v>
                </c:pt>
                <c:pt idx="2910">
                  <c:v>290.88</c:v>
                </c:pt>
                <c:pt idx="2911">
                  <c:v>290.98</c:v>
                </c:pt>
                <c:pt idx="2912">
                  <c:v>291.08</c:v>
                </c:pt>
                <c:pt idx="2913">
                  <c:v>291.18</c:v>
                </c:pt>
                <c:pt idx="2914">
                  <c:v>291.27999999999997</c:v>
                </c:pt>
                <c:pt idx="2915">
                  <c:v>291.38</c:v>
                </c:pt>
                <c:pt idx="2916">
                  <c:v>291.48</c:v>
                </c:pt>
                <c:pt idx="2917">
                  <c:v>291.58</c:v>
                </c:pt>
                <c:pt idx="2918">
                  <c:v>291.68</c:v>
                </c:pt>
                <c:pt idx="2919">
                  <c:v>291.77999999999997</c:v>
                </c:pt>
                <c:pt idx="2920">
                  <c:v>291.88</c:v>
                </c:pt>
                <c:pt idx="2921">
                  <c:v>291.98</c:v>
                </c:pt>
                <c:pt idx="2922">
                  <c:v>292.08</c:v>
                </c:pt>
                <c:pt idx="2923">
                  <c:v>292.18</c:v>
                </c:pt>
                <c:pt idx="2924">
                  <c:v>292.27999999999997</c:v>
                </c:pt>
                <c:pt idx="2925">
                  <c:v>292.38</c:v>
                </c:pt>
                <c:pt idx="2926">
                  <c:v>292.48</c:v>
                </c:pt>
                <c:pt idx="2927">
                  <c:v>292.58</c:v>
                </c:pt>
                <c:pt idx="2928">
                  <c:v>292.68</c:v>
                </c:pt>
                <c:pt idx="2929">
                  <c:v>292.77999999999997</c:v>
                </c:pt>
                <c:pt idx="2930">
                  <c:v>292.88</c:v>
                </c:pt>
                <c:pt idx="2931">
                  <c:v>292.98</c:v>
                </c:pt>
                <c:pt idx="2932">
                  <c:v>293.08</c:v>
                </c:pt>
                <c:pt idx="2933">
                  <c:v>293.18</c:v>
                </c:pt>
                <c:pt idx="2934">
                  <c:v>293.27999999999997</c:v>
                </c:pt>
                <c:pt idx="2935">
                  <c:v>293.38</c:v>
                </c:pt>
                <c:pt idx="2936">
                  <c:v>293.48</c:v>
                </c:pt>
                <c:pt idx="2937">
                  <c:v>293.58</c:v>
                </c:pt>
                <c:pt idx="2938">
                  <c:v>293.68</c:v>
                </c:pt>
                <c:pt idx="2939">
                  <c:v>293.77999999999997</c:v>
                </c:pt>
                <c:pt idx="2940">
                  <c:v>293.88</c:v>
                </c:pt>
                <c:pt idx="2941">
                  <c:v>293.98</c:v>
                </c:pt>
                <c:pt idx="2942">
                  <c:v>294.08</c:v>
                </c:pt>
                <c:pt idx="2943">
                  <c:v>294.18</c:v>
                </c:pt>
                <c:pt idx="2944">
                  <c:v>294.27999999999997</c:v>
                </c:pt>
                <c:pt idx="2945">
                  <c:v>294.38</c:v>
                </c:pt>
                <c:pt idx="2946">
                  <c:v>294.48</c:v>
                </c:pt>
                <c:pt idx="2947">
                  <c:v>294.58</c:v>
                </c:pt>
                <c:pt idx="2948">
                  <c:v>294.68</c:v>
                </c:pt>
                <c:pt idx="2949">
                  <c:v>294.77999999999997</c:v>
                </c:pt>
                <c:pt idx="2950">
                  <c:v>294.88</c:v>
                </c:pt>
                <c:pt idx="2951">
                  <c:v>294.98</c:v>
                </c:pt>
                <c:pt idx="2952">
                  <c:v>295.08</c:v>
                </c:pt>
                <c:pt idx="2953">
                  <c:v>295.18</c:v>
                </c:pt>
                <c:pt idx="2954">
                  <c:v>295.27999999999997</c:v>
                </c:pt>
                <c:pt idx="2955">
                  <c:v>295.38</c:v>
                </c:pt>
                <c:pt idx="2956">
                  <c:v>295.48</c:v>
                </c:pt>
                <c:pt idx="2957">
                  <c:v>295.58</c:v>
                </c:pt>
                <c:pt idx="2958">
                  <c:v>295.68</c:v>
                </c:pt>
                <c:pt idx="2959">
                  <c:v>295.77999999999997</c:v>
                </c:pt>
                <c:pt idx="2960">
                  <c:v>295.88</c:v>
                </c:pt>
                <c:pt idx="2961">
                  <c:v>295.98</c:v>
                </c:pt>
                <c:pt idx="2962">
                  <c:v>296.08</c:v>
                </c:pt>
                <c:pt idx="2963">
                  <c:v>296.18</c:v>
                </c:pt>
                <c:pt idx="2964">
                  <c:v>296.27999999999997</c:v>
                </c:pt>
                <c:pt idx="2965">
                  <c:v>296.38</c:v>
                </c:pt>
                <c:pt idx="2966">
                  <c:v>296.48</c:v>
                </c:pt>
                <c:pt idx="2967">
                  <c:v>296.58</c:v>
                </c:pt>
                <c:pt idx="2968">
                  <c:v>296.68</c:v>
                </c:pt>
                <c:pt idx="2969">
                  <c:v>296.77999999999997</c:v>
                </c:pt>
                <c:pt idx="2970">
                  <c:v>296.88</c:v>
                </c:pt>
                <c:pt idx="2971">
                  <c:v>296.98</c:v>
                </c:pt>
                <c:pt idx="2972">
                  <c:v>297.08</c:v>
                </c:pt>
                <c:pt idx="2973">
                  <c:v>297.18</c:v>
                </c:pt>
                <c:pt idx="2974">
                  <c:v>297.27999999999997</c:v>
                </c:pt>
                <c:pt idx="2975">
                  <c:v>297.38</c:v>
                </c:pt>
                <c:pt idx="2976">
                  <c:v>297.48</c:v>
                </c:pt>
                <c:pt idx="2977">
                  <c:v>297.58</c:v>
                </c:pt>
                <c:pt idx="2978">
                  <c:v>297.68</c:v>
                </c:pt>
                <c:pt idx="2979">
                  <c:v>297.77999999999997</c:v>
                </c:pt>
                <c:pt idx="2980">
                  <c:v>297.88</c:v>
                </c:pt>
                <c:pt idx="2981">
                  <c:v>297.98</c:v>
                </c:pt>
                <c:pt idx="2982">
                  <c:v>298.08</c:v>
                </c:pt>
                <c:pt idx="2983">
                  <c:v>298.18</c:v>
                </c:pt>
                <c:pt idx="2984">
                  <c:v>298.27999999999997</c:v>
                </c:pt>
                <c:pt idx="2985">
                  <c:v>298.38</c:v>
                </c:pt>
                <c:pt idx="2986">
                  <c:v>298.48</c:v>
                </c:pt>
                <c:pt idx="2987">
                  <c:v>298.58</c:v>
                </c:pt>
                <c:pt idx="2988">
                  <c:v>298.68</c:v>
                </c:pt>
                <c:pt idx="2989">
                  <c:v>298.77999999999997</c:v>
                </c:pt>
                <c:pt idx="2990">
                  <c:v>298.88</c:v>
                </c:pt>
                <c:pt idx="2991">
                  <c:v>298.98</c:v>
                </c:pt>
                <c:pt idx="2992">
                  <c:v>299.08</c:v>
                </c:pt>
                <c:pt idx="2993">
                  <c:v>299.18</c:v>
                </c:pt>
                <c:pt idx="2994">
                  <c:v>299.27999999999997</c:v>
                </c:pt>
                <c:pt idx="2995">
                  <c:v>299.38</c:v>
                </c:pt>
                <c:pt idx="2996">
                  <c:v>299.48</c:v>
                </c:pt>
                <c:pt idx="2997">
                  <c:v>299.58</c:v>
                </c:pt>
                <c:pt idx="2998">
                  <c:v>299.68</c:v>
                </c:pt>
                <c:pt idx="2999">
                  <c:v>299.77999999999997</c:v>
                </c:pt>
                <c:pt idx="3000">
                  <c:v>299.88</c:v>
                </c:pt>
                <c:pt idx="3001">
                  <c:v>299.98</c:v>
                </c:pt>
                <c:pt idx="3002">
                  <c:v>300.08</c:v>
                </c:pt>
                <c:pt idx="3003">
                  <c:v>300.18</c:v>
                </c:pt>
                <c:pt idx="3004">
                  <c:v>300.27999999999997</c:v>
                </c:pt>
                <c:pt idx="3005">
                  <c:v>300.38</c:v>
                </c:pt>
                <c:pt idx="3006">
                  <c:v>300.48</c:v>
                </c:pt>
                <c:pt idx="3007">
                  <c:v>300.58</c:v>
                </c:pt>
                <c:pt idx="3008">
                  <c:v>300.68</c:v>
                </c:pt>
                <c:pt idx="3009">
                  <c:v>300.77999999999997</c:v>
                </c:pt>
                <c:pt idx="3010">
                  <c:v>300.88</c:v>
                </c:pt>
                <c:pt idx="3011">
                  <c:v>300.98</c:v>
                </c:pt>
                <c:pt idx="3012">
                  <c:v>301.08</c:v>
                </c:pt>
                <c:pt idx="3013">
                  <c:v>301.18</c:v>
                </c:pt>
                <c:pt idx="3014">
                  <c:v>301.27999999999997</c:v>
                </c:pt>
                <c:pt idx="3015">
                  <c:v>301.38</c:v>
                </c:pt>
                <c:pt idx="3016">
                  <c:v>301.48</c:v>
                </c:pt>
                <c:pt idx="3017">
                  <c:v>301.58</c:v>
                </c:pt>
                <c:pt idx="3018">
                  <c:v>301.68</c:v>
                </c:pt>
                <c:pt idx="3019">
                  <c:v>301.77999999999997</c:v>
                </c:pt>
                <c:pt idx="3020">
                  <c:v>301.88</c:v>
                </c:pt>
                <c:pt idx="3021">
                  <c:v>301.98</c:v>
                </c:pt>
                <c:pt idx="3022">
                  <c:v>302.08</c:v>
                </c:pt>
                <c:pt idx="3023">
                  <c:v>302.18</c:v>
                </c:pt>
                <c:pt idx="3024">
                  <c:v>302.27999999999997</c:v>
                </c:pt>
                <c:pt idx="3025">
                  <c:v>302.38</c:v>
                </c:pt>
                <c:pt idx="3026">
                  <c:v>302.48</c:v>
                </c:pt>
                <c:pt idx="3027">
                  <c:v>302.58</c:v>
                </c:pt>
                <c:pt idx="3028">
                  <c:v>302.68</c:v>
                </c:pt>
                <c:pt idx="3029">
                  <c:v>302.77999999999997</c:v>
                </c:pt>
                <c:pt idx="3030">
                  <c:v>302.88</c:v>
                </c:pt>
                <c:pt idx="3031">
                  <c:v>302.98</c:v>
                </c:pt>
                <c:pt idx="3032">
                  <c:v>303.08</c:v>
                </c:pt>
                <c:pt idx="3033">
                  <c:v>303.18</c:v>
                </c:pt>
                <c:pt idx="3034">
                  <c:v>303.27999999999997</c:v>
                </c:pt>
                <c:pt idx="3035">
                  <c:v>303.38</c:v>
                </c:pt>
                <c:pt idx="3036">
                  <c:v>303.48</c:v>
                </c:pt>
                <c:pt idx="3037">
                  <c:v>303.58</c:v>
                </c:pt>
                <c:pt idx="3038">
                  <c:v>303.68</c:v>
                </c:pt>
                <c:pt idx="3039">
                  <c:v>303.77999999999997</c:v>
                </c:pt>
                <c:pt idx="3040">
                  <c:v>303.88</c:v>
                </c:pt>
                <c:pt idx="3041">
                  <c:v>303.98</c:v>
                </c:pt>
                <c:pt idx="3042">
                  <c:v>304.08</c:v>
                </c:pt>
                <c:pt idx="3043">
                  <c:v>304.18</c:v>
                </c:pt>
                <c:pt idx="3044">
                  <c:v>304.27999999999997</c:v>
                </c:pt>
                <c:pt idx="3045">
                  <c:v>304.38</c:v>
                </c:pt>
                <c:pt idx="3046">
                  <c:v>304.48</c:v>
                </c:pt>
                <c:pt idx="3047">
                  <c:v>304.58</c:v>
                </c:pt>
                <c:pt idx="3048">
                  <c:v>304.68</c:v>
                </c:pt>
                <c:pt idx="3049">
                  <c:v>304.77999999999997</c:v>
                </c:pt>
                <c:pt idx="3050">
                  <c:v>304.88</c:v>
                </c:pt>
                <c:pt idx="3051">
                  <c:v>304.98</c:v>
                </c:pt>
                <c:pt idx="3052">
                  <c:v>305.08</c:v>
                </c:pt>
                <c:pt idx="3053">
                  <c:v>305.18</c:v>
                </c:pt>
                <c:pt idx="3054">
                  <c:v>305.27999999999997</c:v>
                </c:pt>
                <c:pt idx="3055">
                  <c:v>305.38</c:v>
                </c:pt>
                <c:pt idx="3056">
                  <c:v>305.48</c:v>
                </c:pt>
                <c:pt idx="3057">
                  <c:v>305.58</c:v>
                </c:pt>
                <c:pt idx="3058">
                  <c:v>305.68</c:v>
                </c:pt>
                <c:pt idx="3059">
                  <c:v>305.77999999999997</c:v>
                </c:pt>
                <c:pt idx="3060">
                  <c:v>305.88</c:v>
                </c:pt>
                <c:pt idx="3061">
                  <c:v>305.98</c:v>
                </c:pt>
                <c:pt idx="3062">
                  <c:v>306.08</c:v>
                </c:pt>
                <c:pt idx="3063">
                  <c:v>306.18</c:v>
                </c:pt>
                <c:pt idx="3064">
                  <c:v>306.27999999999997</c:v>
                </c:pt>
                <c:pt idx="3065">
                  <c:v>306.38</c:v>
                </c:pt>
                <c:pt idx="3066">
                  <c:v>306.48</c:v>
                </c:pt>
                <c:pt idx="3067">
                  <c:v>306.58</c:v>
                </c:pt>
                <c:pt idx="3068">
                  <c:v>306.68</c:v>
                </c:pt>
                <c:pt idx="3069">
                  <c:v>306.77999999999997</c:v>
                </c:pt>
                <c:pt idx="3070">
                  <c:v>306.88</c:v>
                </c:pt>
                <c:pt idx="3071">
                  <c:v>306.98</c:v>
                </c:pt>
                <c:pt idx="3072">
                  <c:v>307.08</c:v>
                </c:pt>
                <c:pt idx="3073">
                  <c:v>307.18</c:v>
                </c:pt>
                <c:pt idx="3074">
                  <c:v>307.27999999999997</c:v>
                </c:pt>
                <c:pt idx="3075">
                  <c:v>307.38</c:v>
                </c:pt>
                <c:pt idx="3076">
                  <c:v>307.48</c:v>
                </c:pt>
                <c:pt idx="3077">
                  <c:v>307.58</c:v>
                </c:pt>
                <c:pt idx="3078">
                  <c:v>307.68</c:v>
                </c:pt>
                <c:pt idx="3079">
                  <c:v>307.77999999999997</c:v>
                </c:pt>
                <c:pt idx="3080">
                  <c:v>307.88</c:v>
                </c:pt>
                <c:pt idx="3081">
                  <c:v>307.98</c:v>
                </c:pt>
                <c:pt idx="3082">
                  <c:v>308.08</c:v>
                </c:pt>
                <c:pt idx="3083">
                  <c:v>308.18</c:v>
                </c:pt>
                <c:pt idx="3084">
                  <c:v>308.27999999999997</c:v>
                </c:pt>
                <c:pt idx="3085">
                  <c:v>308.38</c:v>
                </c:pt>
                <c:pt idx="3086">
                  <c:v>308.48</c:v>
                </c:pt>
                <c:pt idx="3087">
                  <c:v>308.58</c:v>
                </c:pt>
                <c:pt idx="3088">
                  <c:v>308.68</c:v>
                </c:pt>
                <c:pt idx="3089">
                  <c:v>308.77999999999997</c:v>
                </c:pt>
                <c:pt idx="3090">
                  <c:v>308.88</c:v>
                </c:pt>
                <c:pt idx="3091">
                  <c:v>308.98</c:v>
                </c:pt>
                <c:pt idx="3092">
                  <c:v>309.08</c:v>
                </c:pt>
                <c:pt idx="3093">
                  <c:v>309.18</c:v>
                </c:pt>
                <c:pt idx="3094">
                  <c:v>309.27999999999997</c:v>
                </c:pt>
                <c:pt idx="3095">
                  <c:v>309.38</c:v>
                </c:pt>
                <c:pt idx="3096">
                  <c:v>309.48</c:v>
                </c:pt>
                <c:pt idx="3097">
                  <c:v>309.58</c:v>
                </c:pt>
                <c:pt idx="3098">
                  <c:v>309.68</c:v>
                </c:pt>
                <c:pt idx="3099">
                  <c:v>309.77999999999997</c:v>
                </c:pt>
                <c:pt idx="3100">
                  <c:v>309.88</c:v>
                </c:pt>
                <c:pt idx="3101">
                  <c:v>309.98</c:v>
                </c:pt>
                <c:pt idx="3102">
                  <c:v>310.08</c:v>
                </c:pt>
                <c:pt idx="3103">
                  <c:v>310.18</c:v>
                </c:pt>
                <c:pt idx="3104">
                  <c:v>310.27999999999997</c:v>
                </c:pt>
                <c:pt idx="3105">
                  <c:v>310.38</c:v>
                </c:pt>
                <c:pt idx="3106">
                  <c:v>310.48</c:v>
                </c:pt>
                <c:pt idx="3107">
                  <c:v>310.58</c:v>
                </c:pt>
                <c:pt idx="3108">
                  <c:v>310.68</c:v>
                </c:pt>
                <c:pt idx="3109">
                  <c:v>310.77999999999997</c:v>
                </c:pt>
                <c:pt idx="3110">
                  <c:v>310.88</c:v>
                </c:pt>
                <c:pt idx="3111">
                  <c:v>310.98</c:v>
                </c:pt>
                <c:pt idx="3112">
                  <c:v>311.08</c:v>
                </c:pt>
                <c:pt idx="3113">
                  <c:v>311.18</c:v>
                </c:pt>
                <c:pt idx="3114">
                  <c:v>311.27999999999997</c:v>
                </c:pt>
                <c:pt idx="3115">
                  <c:v>311.38</c:v>
                </c:pt>
                <c:pt idx="3116">
                  <c:v>311.48</c:v>
                </c:pt>
                <c:pt idx="3117">
                  <c:v>311.58</c:v>
                </c:pt>
                <c:pt idx="3118">
                  <c:v>311.68</c:v>
                </c:pt>
                <c:pt idx="3119">
                  <c:v>311.77999999999997</c:v>
                </c:pt>
                <c:pt idx="3120">
                  <c:v>311.88</c:v>
                </c:pt>
                <c:pt idx="3121">
                  <c:v>311.98</c:v>
                </c:pt>
                <c:pt idx="3122">
                  <c:v>312.08</c:v>
                </c:pt>
                <c:pt idx="3123">
                  <c:v>312.18</c:v>
                </c:pt>
                <c:pt idx="3124">
                  <c:v>312.27999999999997</c:v>
                </c:pt>
                <c:pt idx="3125">
                  <c:v>312.38</c:v>
                </c:pt>
                <c:pt idx="3126">
                  <c:v>312.48</c:v>
                </c:pt>
                <c:pt idx="3127">
                  <c:v>312.58</c:v>
                </c:pt>
                <c:pt idx="3128">
                  <c:v>312.68</c:v>
                </c:pt>
                <c:pt idx="3129">
                  <c:v>312.77999999999997</c:v>
                </c:pt>
                <c:pt idx="3130">
                  <c:v>312.88</c:v>
                </c:pt>
                <c:pt idx="3131">
                  <c:v>312.98</c:v>
                </c:pt>
                <c:pt idx="3132">
                  <c:v>313.08</c:v>
                </c:pt>
                <c:pt idx="3133">
                  <c:v>313.18</c:v>
                </c:pt>
                <c:pt idx="3134">
                  <c:v>313.27999999999997</c:v>
                </c:pt>
                <c:pt idx="3135">
                  <c:v>313.38</c:v>
                </c:pt>
                <c:pt idx="3136">
                  <c:v>313.48</c:v>
                </c:pt>
                <c:pt idx="3137">
                  <c:v>313.58</c:v>
                </c:pt>
                <c:pt idx="3138">
                  <c:v>313.68</c:v>
                </c:pt>
                <c:pt idx="3139">
                  <c:v>313.77999999999997</c:v>
                </c:pt>
                <c:pt idx="3140">
                  <c:v>313.88</c:v>
                </c:pt>
                <c:pt idx="3141">
                  <c:v>313.98</c:v>
                </c:pt>
                <c:pt idx="3142">
                  <c:v>314.08</c:v>
                </c:pt>
                <c:pt idx="3143">
                  <c:v>314.18</c:v>
                </c:pt>
                <c:pt idx="3144">
                  <c:v>314.27999999999997</c:v>
                </c:pt>
                <c:pt idx="3145">
                  <c:v>314.38</c:v>
                </c:pt>
                <c:pt idx="3146">
                  <c:v>314.48</c:v>
                </c:pt>
                <c:pt idx="3147">
                  <c:v>314.58</c:v>
                </c:pt>
                <c:pt idx="3148">
                  <c:v>314.68</c:v>
                </c:pt>
                <c:pt idx="3149">
                  <c:v>314.77999999999997</c:v>
                </c:pt>
                <c:pt idx="3150">
                  <c:v>314.88</c:v>
                </c:pt>
                <c:pt idx="3151">
                  <c:v>314.98</c:v>
                </c:pt>
                <c:pt idx="3152">
                  <c:v>315.08</c:v>
                </c:pt>
                <c:pt idx="3153">
                  <c:v>315.18</c:v>
                </c:pt>
                <c:pt idx="3154">
                  <c:v>315.27999999999997</c:v>
                </c:pt>
                <c:pt idx="3155">
                  <c:v>315.38</c:v>
                </c:pt>
                <c:pt idx="3156">
                  <c:v>315.48</c:v>
                </c:pt>
                <c:pt idx="3157">
                  <c:v>315.58</c:v>
                </c:pt>
                <c:pt idx="3158">
                  <c:v>315.68</c:v>
                </c:pt>
                <c:pt idx="3159">
                  <c:v>315.77999999999997</c:v>
                </c:pt>
                <c:pt idx="3160">
                  <c:v>315.88</c:v>
                </c:pt>
                <c:pt idx="3161">
                  <c:v>315.98</c:v>
                </c:pt>
                <c:pt idx="3162">
                  <c:v>316.08</c:v>
                </c:pt>
                <c:pt idx="3163">
                  <c:v>316.18</c:v>
                </c:pt>
                <c:pt idx="3164">
                  <c:v>316.27999999999997</c:v>
                </c:pt>
                <c:pt idx="3165">
                  <c:v>316.38</c:v>
                </c:pt>
                <c:pt idx="3166">
                  <c:v>316.48</c:v>
                </c:pt>
                <c:pt idx="3167">
                  <c:v>316.58</c:v>
                </c:pt>
                <c:pt idx="3168">
                  <c:v>316.68</c:v>
                </c:pt>
                <c:pt idx="3169">
                  <c:v>316.77999999999997</c:v>
                </c:pt>
                <c:pt idx="3170">
                  <c:v>316.88</c:v>
                </c:pt>
                <c:pt idx="3171">
                  <c:v>316.98</c:v>
                </c:pt>
                <c:pt idx="3172">
                  <c:v>317.08</c:v>
                </c:pt>
                <c:pt idx="3173">
                  <c:v>317.18</c:v>
                </c:pt>
                <c:pt idx="3174">
                  <c:v>317.27999999999997</c:v>
                </c:pt>
                <c:pt idx="3175">
                  <c:v>317.38</c:v>
                </c:pt>
                <c:pt idx="3176">
                  <c:v>317.48</c:v>
                </c:pt>
                <c:pt idx="3177">
                  <c:v>317.58</c:v>
                </c:pt>
                <c:pt idx="3178">
                  <c:v>317.68</c:v>
                </c:pt>
                <c:pt idx="3179">
                  <c:v>317.77999999999997</c:v>
                </c:pt>
                <c:pt idx="3180">
                  <c:v>317.88</c:v>
                </c:pt>
                <c:pt idx="3181">
                  <c:v>317.98</c:v>
                </c:pt>
                <c:pt idx="3182">
                  <c:v>318.08</c:v>
                </c:pt>
                <c:pt idx="3183">
                  <c:v>318.18</c:v>
                </c:pt>
                <c:pt idx="3184">
                  <c:v>318.27999999999997</c:v>
                </c:pt>
                <c:pt idx="3185">
                  <c:v>318.38</c:v>
                </c:pt>
                <c:pt idx="3186">
                  <c:v>318.48</c:v>
                </c:pt>
                <c:pt idx="3187">
                  <c:v>318.58</c:v>
                </c:pt>
                <c:pt idx="3188">
                  <c:v>318.68</c:v>
                </c:pt>
                <c:pt idx="3189">
                  <c:v>318.77999999999997</c:v>
                </c:pt>
                <c:pt idx="3190">
                  <c:v>318.88</c:v>
                </c:pt>
                <c:pt idx="3191">
                  <c:v>318.98</c:v>
                </c:pt>
                <c:pt idx="3192">
                  <c:v>319.08</c:v>
                </c:pt>
                <c:pt idx="3193">
                  <c:v>319.18</c:v>
                </c:pt>
                <c:pt idx="3194">
                  <c:v>319.27999999999997</c:v>
                </c:pt>
                <c:pt idx="3195">
                  <c:v>319.38</c:v>
                </c:pt>
                <c:pt idx="3196">
                  <c:v>319.48</c:v>
                </c:pt>
                <c:pt idx="3197">
                  <c:v>319.58</c:v>
                </c:pt>
                <c:pt idx="3198">
                  <c:v>319.68</c:v>
                </c:pt>
                <c:pt idx="3199">
                  <c:v>319.77999999999997</c:v>
                </c:pt>
                <c:pt idx="3200">
                  <c:v>319.88</c:v>
                </c:pt>
                <c:pt idx="3201">
                  <c:v>319.98</c:v>
                </c:pt>
                <c:pt idx="3202">
                  <c:v>320.08</c:v>
                </c:pt>
                <c:pt idx="3203">
                  <c:v>320.18</c:v>
                </c:pt>
                <c:pt idx="3204">
                  <c:v>320.27999999999997</c:v>
                </c:pt>
                <c:pt idx="3205">
                  <c:v>320.38</c:v>
                </c:pt>
                <c:pt idx="3206">
                  <c:v>320.48</c:v>
                </c:pt>
                <c:pt idx="3207">
                  <c:v>320.58</c:v>
                </c:pt>
                <c:pt idx="3208">
                  <c:v>320.68</c:v>
                </c:pt>
                <c:pt idx="3209">
                  <c:v>320.77999999999997</c:v>
                </c:pt>
                <c:pt idx="3210">
                  <c:v>320.88</c:v>
                </c:pt>
                <c:pt idx="3211">
                  <c:v>320.98</c:v>
                </c:pt>
                <c:pt idx="3212">
                  <c:v>321.08</c:v>
                </c:pt>
                <c:pt idx="3213">
                  <c:v>321.18</c:v>
                </c:pt>
                <c:pt idx="3214">
                  <c:v>321.27999999999997</c:v>
                </c:pt>
                <c:pt idx="3215">
                  <c:v>321.38</c:v>
                </c:pt>
                <c:pt idx="3216">
                  <c:v>321.48</c:v>
                </c:pt>
                <c:pt idx="3217">
                  <c:v>321.58</c:v>
                </c:pt>
                <c:pt idx="3218">
                  <c:v>321.68</c:v>
                </c:pt>
                <c:pt idx="3219">
                  <c:v>321.77999999999997</c:v>
                </c:pt>
                <c:pt idx="3220">
                  <c:v>321.88</c:v>
                </c:pt>
                <c:pt idx="3221">
                  <c:v>321.98</c:v>
                </c:pt>
                <c:pt idx="3222">
                  <c:v>322.08</c:v>
                </c:pt>
                <c:pt idx="3223">
                  <c:v>322.18</c:v>
                </c:pt>
                <c:pt idx="3224">
                  <c:v>322.27999999999997</c:v>
                </c:pt>
                <c:pt idx="3225">
                  <c:v>322.38</c:v>
                </c:pt>
                <c:pt idx="3226">
                  <c:v>322.48</c:v>
                </c:pt>
                <c:pt idx="3227">
                  <c:v>322.58</c:v>
                </c:pt>
                <c:pt idx="3228">
                  <c:v>322.68</c:v>
                </c:pt>
                <c:pt idx="3229">
                  <c:v>322.77999999999997</c:v>
                </c:pt>
                <c:pt idx="3230">
                  <c:v>322.88</c:v>
                </c:pt>
                <c:pt idx="3231">
                  <c:v>322.98</c:v>
                </c:pt>
                <c:pt idx="3232">
                  <c:v>323.08</c:v>
                </c:pt>
                <c:pt idx="3233">
                  <c:v>323.18</c:v>
                </c:pt>
                <c:pt idx="3234">
                  <c:v>323.27999999999997</c:v>
                </c:pt>
                <c:pt idx="3235">
                  <c:v>323.38</c:v>
                </c:pt>
                <c:pt idx="3236">
                  <c:v>323.48</c:v>
                </c:pt>
                <c:pt idx="3237">
                  <c:v>323.58</c:v>
                </c:pt>
                <c:pt idx="3238">
                  <c:v>323.68</c:v>
                </c:pt>
                <c:pt idx="3239">
                  <c:v>323.77999999999997</c:v>
                </c:pt>
                <c:pt idx="3240">
                  <c:v>323.88</c:v>
                </c:pt>
                <c:pt idx="3241">
                  <c:v>323.98</c:v>
                </c:pt>
                <c:pt idx="3242">
                  <c:v>324.08</c:v>
                </c:pt>
                <c:pt idx="3243">
                  <c:v>324.18</c:v>
                </c:pt>
                <c:pt idx="3244">
                  <c:v>324.27999999999997</c:v>
                </c:pt>
                <c:pt idx="3245">
                  <c:v>324.38</c:v>
                </c:pt>
                <c:pt idx="3246">
                  <c:v>324.48</c:v>
                </c:pt>
                <c:pt idx="3247">
                  <c:v>324.58</c:v>
                </c:pt>
                <c:pt idx="3248">
                  <c:v>324.68</c:v>
                </c:pt>
                <c:pt idx="3249">
                  <c:v>324.77999999999997</c:v>
                </c:pt>
                <c:pt idx="3250">
                  <c:v>324.88</c:v>
                </c:pt>
                <c:pt idx="3251">
                  <c:v>324.98</c:v>
                </c:pt>
                <c:pt idx="3252">
                  <c:v>325.08</c:v>
                </c:pt>
                <c:pt idx="3253">
                  <c:v>325.18</c:v>
                </c:pt>
                <c:pt idx="3254">
                  <c:v>325.27999999999997</c:v>
                </c:pt>
                <c:pt idx="3255">
                  <c:v>325.38</c:v>
                </c:pt>
                <c:pt idx="3256">
                  <c:v>325.48</c:v>
                </c:pt>
                <c:pt idx="3257">
                  <c:v>325.58</c:v>
                </c:pt>
                <c:pt idx="3258">
                  <c:v>325.68</c:v>
                </c:pt>
                <c:pt idx="3259">
                  <c:v>325.77999999999997</c:v>
                </c:pt>
                <c:pt idx="3260">
                  <c:v>325.88</c:v>
                </c:pt>
                <c:pt idx="3261">
                  <c:v>325.98</c:v>
                </c:pt>
                <c:pt idx="3262">
                  <c:v>326.08</c:v>
                </c:pt>
                <c:pt idx="3263">
                  <c:v>326.18</c:v>
                </c:pt>
                <c:pt idx="3264">
                  <c:v>326.27999999999997</c:v>
                </c:pt>
                <c:pt idx="3265">
                  <c:v>326.38</c:v>
                </c:pt>
                <c:pt idx="3266">
                  <c:v>326.48</c:v>
                </c:pt>
                <c:pt idx="3267">
                  <c:v>326.58</c:v>
                </c:pt>
                <c:pt idx="3268">
                  <c:v>326.68</c:v>
                </c:pt>
                <c:pt idx="3269">
                  <c:v>326.77999999999997</c:v>
                </c:pt>
                <c:pt idx="3270">
                  <c:v>326.88</c:v>
                </c:pt>
                <c:pt idx="3271">
                  <c:v>326.98</c:v>
                </c:pt>
                <c:pt idx="3272">
                  <c:v>327.08</c:v>
                </c:pt>
                <c:pt idx="3273">
                  <c:v>327.18</c:v>
                </c:pt>
                <c:pt idx="3274">
                  <c:v>327.27999999999997</c:v>
                </c:pt>
                <c:pt idx="3275">
                  <c:v>327.38</c:v>
                </c:pt>
                <c:pt idx="3276">
                  <c:v>327.48</c:v>
                </c:pt>
                <c:pt idx="3277">
                  <c:v>327.58</c:v>
                </c:pt>
                <c:pt idx="3278">
                  <c:v>327.68</c:v>
                </c:pt>
                <c:pt idx="3279">
                  <c:v>327.78</c:v>
                </c:pt>
                <c:pt idx="3280">
                  <c:v>327.88</c:v>
                </c:pt>
                <c:pt idx="3281">
                  <c:v>327.98</c:v>
                </c:pt>
                <c:pt idx="3282">
                  <c:v>328.08</c:v>
                </c:pt>
                <c:pt idx="3283">
                  <c:v>328.18</c:v>
                </c:pt>
                <c:pt idx="3284">
                  <c:v>328.28</c:v>
                </c:pt>
                <c:pt idx="3285">
                  <c:v>328.38</c:v>
                </c:pt>
                <c:pt idx="3286">
                  <c:v>328.48</c:v>
                </c:pt>
                <c:pt idx="3287">
                  <c:v>328.58</c:v>
                </c:pt>
                <c:pt idx="3288">
                  <c:v>328.68</c:v>
                </c:pt>
                <c:pt idx="3289">
                  <c:v>328.78</c:v>
                </c:pt>
                <c:pt idx="3290">
                  <c:v>328.88</c:v>
                </c:pt>
                <c:pt idx="3291">
                  <c:v>328.98</c:v>
                </c:pt>
                <c:pt idx="3292">
                  <c:v>329.08</c:v>
                </c:pt>
                <c:pt idx="3293">
                  <c:v>329.18</c:v>
                </c:pt>
                <c:pt idx="3294">
                  <c:v>329.28</c:v>
                </c:pt>
                <c:pt idx="3295">
                  <c:v>329.38</c:v>
                </c:pt>
                <c:pt idx="3296">
                  <c:v>329.48</c:v>
                </c:pt>
                <c:pt idx="3297">
                  <c:v>329.58</c:v>
                </c:pt>
                <c:pt idx="3298">
                  <c:v>329.68</c:v>
                </c:pt>
                <c:pt idx="3299">
                  <c:v>329.78</c:v>
                </c:pt>
                <c:pt idx="3300">
                  <c:v>329.88</c:v>
                </c:pt>
                <c:pt idx="3301">
                  <c:v>329.98</c:v>
                </c:pt>
                <c:pt idx="3302">
                  <c:v>330.08</c:v>
                </c:pt>
                <c:pt idx="3303">
                  <c:v>330.18</c:v>
                </c:pt>
                <c:pt idx="3304">
                  <c:v>330.28</c:v>
                </c:pt>
                <c:pt idx="3305">
                  <c:v>330.38</c:v>
                </c:pt>
                <c:pt idx="3306">
                  <c:v>330.48</c:v>
                </c:pt>
                <c:pt idx="3307">
                  <c:v>330.58</c:v>
                </c:pt>
                <c:pt idx="3308">
                  <c:v>330.68</c:v>
                </c:pt>
                <c:pt idx="3309">
                  <c:v>330.78</c:v>
                </c:pt>
                <c:pt idx="3310">
                  <c:v>330.88</c:v>
                </c:pt>
                <c:pt idx="3311">
                  <c:v>330.98</c:v>
                </c:pt>
                <c:pt idx="3312">
                  <c:v>331.08</c:v>
                </c:pt>
                <c:pt idx="3313">
                  <c:v>331.18</c:v>
                </c:pt>
                <c:pt idx="3314">
                  <c:v>331.28</c:v>
                </c:pt>
                <c:pt idx="3315">
                  <c:v>331.38</c:v>
                </c:pt>
                <c:pt idx="3316">
                  <c:v>331.48</c:v>
                </c:pt>
                <c:pt idx="3317">
                  <c:v>331.58</c:v>
                </c:pt>
                <c:pt idx="3318">
                  <c:v>331.68</c:v>
                </c:pt>
                <c:pt idx="3319">
                  <c:v>331.78</c:v>
                </c:pt>
                <c:pt idx="3320">
                  <c:v>331.88</c:v>
                </c:pt>
                <c:pt idx="3321">
                  <c:v>331.98</c:v>
                </c:pt>
                <c:pt idx="3322">
                  <c:v>332.08</c:v>
                </c:pt>
                <c:pt idx="3323">
                  <c:v>332.18</c:v>
                </c:pt>
                <c:pt idx="3324">
                  <c:v>332.28</c:v>
                </c:pt>
                <c:pt idx="3325">
                  <c:v>332.38</c:v>
                </c:pt>
                <c:pt idx="3326">
                  <c:v>332.48</c:v>
                </c:pt>
                <c:pt idx="3327">
                  <c:v>332.58</c:v>
                </c:pt>
                <c:pt idx="3328">
                  <c:v>332.68</c:v>
                </c:pt>
                <c:pt idx="3329">
                  <c:v>332.78</c:v>
                </c:pt>
                <c:pt idx="3330">
                  <c:v>332.88</c:v>
                </c:pt>
                <c:pt idx="3331">
                  <c:v>332.98</c:v>
                </c:pt>
                <c:pt idx="3332">
                  <c:v>333.08</c:v>
                </c:pt>
                <c:pt idx="3333">
                  <c:v>333.18</c:v>
                </c:pt>
                <c:pt idx="3334">
                  <c:v>333.28</c:v>
                </c:pt>
                <c:pt idx="3335">
                  <c:v>333.38</c:v>
                </c:pt>
                <c:pt idx="3336">
                  <c:v>333.48</c:v>
                </c:pt>
                <c:pt idx="3337">
                  <c:v>333.58</c:v>
                </c:pt>
                <c:pt idx="3338">
                  <c:v>333.68</c:v>
                </c:pt>
                <c:pt idx="3339">
                  <c:v>333.78</c:v>
                </c:pt>
                <c:pt idx="3340">
                  <c:v>333.88</c:v>
                </c:pt>
                <c:pt idx="3341">
                  <c:v>333.98</c:v>
                </c:pt>
                <c:pt idx="3342">
                  <c:v>334.08</c:v>
                </c:pt>
                <c:pt idx="3343">
                  <c:v>334.18</c:v>
                </c:pt>
                <c:pt idx="3344">
                  <c:v>334.28</c:v>
                </c:pt>
                <c:pt idx="3345">
                  <c:v>334.38</c:v>
                </c:pt>
                <c:pt idx="3346">
                  <c:v>334.48</c:v>
                </c:pt>
                <c:pt idx="3347">
                  <c:v>334.58</c:v>
                </c:pt>
                <c:pt idx="3348">
                  <c:v>334.68</c:v>
                </c:pt>
                <c:pt idx="3349">
                  <c:v>334.78</c:v>
                </c:pt>
                <c:pt idx="3350">
                  <c:v>334.88</c:v>
                </c:pt>
                <c:pt idx="3351">
                  <c:v>334.98</c:v>
                </c:pt>
                <c:pt idx="3352">
                  <c:v>335.08</c:v>
                </c:pt>
                <c:pt idx="3353">
                  <c:v>335.18</c:v>
                </c:pt>
                <c:pt idx="3354">
                  <c:v>335.28</c:v>
                </c:pt>
                <c:pt idx="3355">
                  <c:v>335.38</c:v>
                </c:pt>
                <c:pt idx="3356">
                  <c:v>335.48</c:v>
                </c:pt>
                <c:pt idx="3357">
                  <c:v>335.58</c:v>
                </c:pt>
                <c:pt idx="3358">
                  <c:v>335.68</c:v>
                </c:pt>
                <c:pt idx="3359">
                  <c:v>335.78</c:v>
                </c:pt>
                <c:pt idx="3360">
                  <c:v>335.88</c:v>
                </c:pt>
                <c:pt idx="3361">
                  <c:v>335.98</c:v>
                </c:pt>
                <c:pt idx="3362">
                  <c:v>336.08</c:v>
                </c:pt>
                <c:pt idx="3363">
                  <c:v>336.18</c:v>
                </c:pt>
                <c:pt idx="3364">
                  <c:v>336.28</c:v>
                </c:pt>
                <c:pt idx="3365">
                  <c:v>336.38</c:v>
                </c:pt>
                <c:pt idx="3366">
                  <c:v>336.48</c:v>
                </c:pt>
                <c:pt idx="3367">
                  <c:v>336.58</c:v>
                </c:pt>
                <c:pt idx="3368">
                  <c:v>336.68</c:v>
                </c:pt>
                <c:pt idx="3369">
                  <c:v>336.78</c:v>
                </c:pt>
                <c:pt idx="3370">
                  <c:v>336.88</c:v>
                </c:pt>
                <c:pt idx="3371">
                  <c:v>336.98</c:v>
                </c:pt>
                <c:pt idx="3372">
                  <c:v>337.08</c:v>
                </c:pt>
                <c:pt idx="3373">
                  <c:v>337.18</c:v>
                </c:pt>
                <c:pt idx="3374">
                  <c:v>337.28</c:v>
                </c:pt>
                <c:pt idx="3375">
                  <c:v>337.38</c:v>
                </c:pt>
                <c:pt idx="3376">
                  <c:v>337.48</c:v>
                </c:pt>
                <c:pt idx="3377">
                  <c:v>337.58</c:v>
                </c:pt>
                <c:pt idx="3378">
                  <c:v>337.68</c:v>
                </c:pt>
                <c:pt idx="3379">
                  <c:v>337.78</c:v>
                </c:pt>
                <c:pt idx="3380">
                  <c:v>337.88</c:v>
                </c:pt>
                <c:pt idx="3381">
                  <c:v>337.98</c:v>
                </c:pt>
                <c:pt idx="3382">
                  <c:v>338.08</c:v>
                </c:pt>
                <c:pt idx="3383">
                  <c:v>338.18</c:v>
                </c:pt>
                <c:pt idx="3384">
                  <c:v>338.28</c:v>
                </c:pt>
                <c:pt idx="3385">
                  <c:v>338.38</c:v>
                </c:pt>
                <c:pt idx="3386">
                  <c:v>338.48</c:v>
                </c:pt>
                <c:pt idx="3387">
                  <c:v>338.58</c:v>
                </c:pt>
                <c:pt idx="3388">
                  <c:v>338.68</c:v>
                </c:pt>
                <c:pt idx="3389">
                  <c:v>338.78</c:v>
                </c:pt>
                <c:pt idx="3390">
                  <c:v>338.88</c:v>
                </c:pt>
                <c:pt idx="3391">
                  <c:v>338.98</c:v>
                </c:pt>
                <c:pt idx="3392">
                  <c:v>339.08</c:v>
                </c:pt>
                <c:pt idx="3393">
                  <c:v>339.18</c:v>
                </c:pt>
                <c:pt idx="3394">
                  <c:v>339.28</c:v>
                </c:pt>
                <c:pt idx="3395">
                  <c:v>339.38</c:v>
                </c:pt>
                <c:pt idx="3396">
                  <c:v>339.48</c:v>
                </c:pt>
                <c:pt idx="3397">
                  <c:v>339.58</c:v>
                </c:pt>
                <c:pt idx="3398">
                  <c:v>339.68</c:v>
                </c:pt>
                <c:pt idx="3399">
                  <c:v>339.78</c:v>
                </c:pt>
                <c:pt idx="3400">
                  <c:v>339.88</c:v>
                </c:pt>
                <c:pt idx="3401">
                  <c:v>339.98</c:v>
                </c:pt>
                <c:pt idx="3402">
                  <c:v>340.08</c:v>
                </c:pt>
                <c:pt idx="3403">
                  <c:v>340.18</c:v>
                </c:pt>
                <c:pt idx="3404">
                  <c:v>340.28</c:v>
                </c:pt>
                <c:pt idx="3405">
                  <c:v>340.38</c:v>
                </c:pt>
                <c:pt idx="3406">
                  <c:v>340.48</c:v>
                </c:pt>
                <c:pt idx="3407">
                  <c:v>340.58</c:v>
                </c:pt>
                <c:pt idx="3408">
                  <c:v>340.68</c:v>
                </c:pt>
                <c:pt idx="3409">
                  <c:v>340.78</c:v>
                </c:pt>
                <c:pt idx="3410">
                  <c:v>340.88</c:v>
                </c:pt>
                <c:pt idx="3411">
                  <c:v>340.98</c:v>
                </c:pt>
                <c:pt idx="3412">
                  <c:v>341.08</c:v>
                </c:pt>
                <c:pt idx="3413">
                  <c:v>341.18</c:v>
                </c:pt>
                <c:pt idx="3414">
                  <c:v>341.28</c:v>
                </c:pt>
                <c:pt idx="3415">
                  <c:v>341.38</c:v>
                </c:pt>
                <c:pt idx="3416">
                  <c:v>341.48</c:v>
                </c:pt>
                <c:pt idx="3417">
                  <c:v>341.58</c:v>
                </c:pt>
                <c:pt idx="3418">
                  <c:v>341.68</c:v>
                </c:pt>
                <c:pt idx="3419">
                  <c:v>341.78</c:v>
                </c:pt>
                <c:pt idx="3420">
                  <c:v>341.88</c:v>
                </c:pt>
                <c:pt idx="3421">
                  <c:v>341.98</c:v>
                </c:pt>
                <c:pt idx="3422">
                  <c:v>342.08</c:v>
                </c:pt>
                <c:pt idx="3423">
                  <c:v>342.18</c:v>
                </c:pt>
                <c:pt idx="3424">
                  <c:v>342.28</c:v>
                </c:pt>
                <c:pt idx="3425">
                  <c:v>342.38</c:v>
                </c:pt>
                <c:pt idx="3426">
                  <c:v>342.48</c:v>
                </c:pt>
                <c:pt idx="3427">
                  <c:v>342.58</c:v>
                </c:pt>
                <c:pt idx="3428">
                  <c:v>342.68</c:v>
                </c:pt>
                <c:pt idx="3429">
                  <c:v>342.78</c:v>
                </c:pt>
                <c:pt idx="3430">
                  <c:v>342.88</c:v>
                </c:pt>
                <c:pt idx="3431">
                  <c:v>342.98</c:v>
                </c:pt>
                <c:pt idx="3432">
                  <c:v>343.08</c:v>
                </c:pt>
                <c:pt idx="3433">
                  <c:v>343.18</c:v>
                </c:pt>
                <c:pt idx="3434">
                  <c:v>343.28</c:v>
                </c:pt>
                <c:pt idx="3435">
                  <c:v>343.38</c:v>
                </c:pt>
                <c:pt idx="3436">
                  <c:v>343.48</c:v>
                </c:pt>
                <c:pt idx="3437">
                  <c:v>343.58</c:v>
                </c:pt>
                <c:pt idx="3438">
                  <c:v>343.68</c:v>
                </c:pt>
                <c:pt idx="3439">
                  <c:v>343.78</c:v>
                </c:pt>
                <c:pt idx="3440">
                  <c:v>343.88</c:v>
                </c:pt>
                <c:pt idx="3441">
                  <c:v>343.98</c:v>
                </c:pt>
                <c:pt idx="3442">
                  <c:v>344.08</c:v>
                </c:pt>
                <c:pt idx="3443">
                  <c:v>344.18</c:v>
                </c:pt>
                <c:pt idx="3444">
                  <c:v>344.28</c:v>
                </c:pt>
                <c:pt idx="3445">
                  <c:v>344.38</c:v>
                </c:pt>
                <c:pt idx="3446">
                  <c:v>344.48</c:v>
                </c:pt>
                <c:pt idx="3447">
                  <c:v>344.58</c:v>
                </c:pt>
                <c:pt idx="3448">
                  <c:v>344.68</c:v>
                </c:pt>
                <c:pt idx="3449">
                  <c:v>344.78</c:v>
                </c:pt>
                <c:pt idx="3450">
                  <c:v>344.88</c:v>
                </c:pt>
                <c:pt idx="3451">
                  <c:v>344.98</c:v>
                </c:pt>
                <c:pt idx="3452">
                  <c:v>345.08</c:v>
                </c:pt>
                <c:pt idx="3453">
                  <c:v>345.18</c:v>
                </c:pt>
                <c:pt idx="3454">
                  <c:v>345.28</c:v>
                </c:pt>
                <c:pt idx="3455">
                  <c:v>345.38</c:v>
                </c:pt>
                <c:pt idx="3456">
                  <c:v>345.48</c:v>
                </c:pt>
                <c:pt idx="3457">
                  <c:v>345.58</c:v>
                </c:pt>
                <c:pt idx="3458">
                  <c:v>345.68</c:v>
                </c:pt>
                <c:pt idx="3459">
                  <c:v>345.78</c:v>
                </c:pt>
                <c:pt idx="3460">
                  <c:v>345.88</c:v>
                </c:pt>
                <c:pt idx="3461">
                  <c:v>345.98</c:v>
                </c:pt>
                <c:pt idx="3462">
                  <c:v>346.08</c:v>
                </c:pt>
                <c:pt idx="3463">
                  <c:v>346.18</c:v>
                </c:pt>
                <c:pt idx="3464">
                  <c:v>346.28</c:v>
                </c:pt>
                <c:pt idx="3465">
                  <c:v>346.38</c:v>
                </c:pt>
                <c:pt idx="3466">
                  <c:v>346.48</c:v>
                </c:pt>
                <c:pt idx="3467">
                  <c:v>346.58</c:v>
                </c:pt>
                <c:pt idx="3468">
                  <c:v>346.68</c:v>
                </c:pt>
                <c:pt idx="3469">
                  <c:v>346.78</c:v>
                </c:pt>
                <c:pt idx="3470">
                  <c:v>346.88</c:v>
                </c:pt>
                <c:pt idx="3471">
                  <c:v>346.98</c:v>
                </c:pt>
                <c:pt idx="3472">
                  <c:v>347.08</c:v>
                </c:pt>
                <c:pt idx="3473">
                  <c:v>347.18</c:v>
                </c:pt>
                <c:pt idx="3474">
                  <c:v>347.28</c:v>
                </c:pt>
                <c:pt idx="3475">
                  <c:v>347.38</c:v>
                </c:pt>
                <c:pt idx="3476">
                  <c:v>347.48</c:v>
                </c:pt>
                <c:pt idx="3477">
                  <c:v>347.58</c:v>
                </c:pt>
                <c:pt idx="3478">
                  <c:v>347.68</c:v>
                </c:pt>
                <c:pt idx="3479">
                  <c:v>347.78</c:v>
                </c:pt>
                <c:pt idx="3480">
                  <c:v>347.88</c:v>
                </c:pt>
                <c:pt idx="3481">
                  <c:v>347.98</c:v>
                </c:pt>
                <c:pt idx="3482">
                  <c:v>348.08</c:v>
                </c:pt>
                <c:pt idx="3483">
                  <c:v>348.18</c:v>
                </c:pt>
                <c:pt idx="3484">
                  <c:v>348.28</c:v>
                </c:pt>
                <c:pt idx="3485">
                  <c:v>348.38</c:v>
                </c:pt>
                <c:pt idx="3486">
                  <c:v>348.48</c:v>
                </c:pt>
                <c:pt idx="3487">
                  <c:v>348.58</c:v>
                </c:pt>
                <c:pt idx="3488">
                  <c:v>348.68</c:v>
                </c:pt>
                <c:pt idx="3489">
                  <c:v>348.78</c:v>
                </c:pt>
                <c:pt idx="3490">
                  <c:v>348.88</c:v>
                </c:pt>
                <c:pt idx="3491">
                  <c:v>348.98</c:v>
                </c:pt>
                <c:pt idx="3492">
                  <c:v>349.08</c:v>
                </c:pt>
                <c:pt idx="3493">
                  <c:v>349.18</c:v>
                </c:pt>
                <c:pt idx="3494">
                  <c:v>349.28</c:v>
                </c:pt>
                <c:pt idx="3495">
                  <c:v>349.38</c:v>
                </c:pt>
                <c:pt idx="3496">
                  <c:v>349.48</c:v>
                </c:pt>
                <c:pt idx="3497">
                  <c:v>349.58</c:v>
                </c:pt>
                <c:pt idx="3498">
                  <c:v>349.68</c:v>
                </c:pt>
                <c:pt idx="3499">
                  <c:v>349.78</c:v>
                </c:pt>
                <c:pt idx="3500">
                  <c:v>349.88</c:v>
                </c:pt>
                <c:pt idx="3501">
                  <c:v>349.98</c:v>
                </c:pt>
                <c:pt idx="3502">
                  <c:v>350.08</c:v>
                </c:pt>
                <c:pt idx="3503">
                  <c:v>350.18</c:v>
                </c:pt>
                <c:pt idx="3504">
                  <c:v>350.28</c:v>
                </c:pt>
                <c:pt idx="3505">
                  <c:v>350.38</c:v>
                </c:pt>
                <c:pt idx="3506">
                  <c:v>350.48</c:v>
                </c:pt>
                <c:pt idx="3507">
                  <c:v>350.58</c:v>
                </c:pt>
                <c:pt idx="3508">
                  <c:v>350.68</c:v>
                </c:pt>
                <c:pt idx="3509">
                  <c:v>350.78</c:v>
                </c:pt>
                <c:pt idx="3510">
                  <c:v>350.88</c:v>
                </c:pt>
                <c:pt idx="3511">
                  <c:v>350.98</c:v>
                </c:pt>
                <c:pt idx="3512">
                  <c:v>351.08</c:v>
                </c:pt>
                <c:pt idx="3513">
                  <c:v>351.18</c:v>
                </c:pt>
                <c:pt idx="3514">
                  <c:v>351.28</c:v>
                </c:pt>
                <c:pt idx="3515">
                  <c:v>351.38</c:v>
                </c:pt>
                <c:pt idx="3516">
                  <c:v>351.48</c:v>
                </c:pt>
                <c:pt idx="3517">
                  <c:v>351.58</c:v>
                </c:pt>
                <c:pt idx="3518">
                  <c:v>351.68</c:v>
                </c:pt>
                <c:pt idx="3519">
                  <c:v>351.78</c:v>
                </c:pt>
                <c:pt idx="3520">
                  <c:v>351.88</c:v>
                </c:pt>
                <c:pt idx="3521">
                  <c:v>351.98</c:v>
                </c:pt>
                <c:pt idx="3522">
                  <c:v>352.08</c:v>
                </c:pt>
                <c:pt idx="3523">
                  <c:v>352.18</c:v>
                </c:pt>
                <c:pt idx="3524">
                  <c:v>352.28</c:v>
                </c:pt>
                <c:pt idx="3525">
                  <c:v>352.38</c:v>
                </c:pt>
                <c:pt idx="3526">
                  <c:v>352.48</c:v>
                </c:pt>
                <c:pt idx="3527">
                  <c:v>352.58</c:v>
                </c:pt>
                <c:pt idx="3528">
                  <c:v>352.68</c:v>
                </c:pt>
                <c:pt idx="3529">
                  <c:v>352.78</c:v>
                </c:pt>
                <c:pt idx="3530">
                  <c:v>352.88</c:v>
                </c:pt>
                <c:pt idx="3531">
                  <c:v>352.98</c:v>
                </c:pt>
                <c:pt idx="3532">
                  <c:v>353.08</c:v>
                </c:pt>
                <c:pt idx="3533">
                  <c:v>353.18</c:v>
                </c:pt>
                <c:pt idx="3534">
                  <c:v>353.28</c:v>
                </c:pt>
                <c:pt idx="3535">
                  <c:v>353.38</c:v>
                </c:pt>
                <c:pt idx="3536">
                  <c:v>353.48</c:v>
                </c:pt>
                <c:pt idx="3537">
                  <c:v>353.58</c:v>
                </c:pt>
                <c:pt idx="3538">
                  <c:v>353.68</c:v>
                </c:pt>
                <c:pt idx="3539">
                  <c:v>353.78</c:v>
                </c:pt>
                <c:pt idx="3540">
                  <c:v>353.88</c:v>
                </c:pt>
                <c:pt idx="3541">
                  <c:v>353.98</c:v>
                </c:pt>
                <c:pt idx="3542">
                  <c:v>354.08</c:v>
                </c:pt>
                <c:pt idx="3543">
                  <c:v>354.18</c:v>
                </c:pt>
                <c:pt idx="3544">
                  <c:v>354.28</c:v>
                </c:pt>
                <c:pt idx="3545">
                  <c:v>354.38</c:v>
                </c:pt>
                <c:pt idx="3546">
                  <c:v>354.48</c:v>
                </c:pt>
                <c:pt idx="3547">
                  <c:v>354.58</c:v>
                </c:pt>
                <c:pt idx="3548">
                  <c:v>354.68</c:v>
                </c:pt>
                <c:pt idx="3549">
                  <c:v>354.78</c:v>
                </c:pt>
                <c:pt idx="3550">
                  <c:v>354.88</c:v>
                </c:pt>
                <c:pt idx="3551">
                  <c:v>354.98</c:v>
                </c:pt>
                <c:pt idx="3552">
                  <c:v>355.08</c:v>
                </c:pt>
                <c:pt idx="3553">
                  <c:v>355.18</c:v>
                </c:pt>
                <c:pt idx="3554">
                  <c:v>355.28</c:v>
                </c:pt>
                <c:pt idx="3555">
                  <c:v>355.38</c:v>
                </c:pt>
                <c:pt idx="3556">
                  <c:v>355.48</c:v>
                </c:pt>
                <c:pt idx="3557">
                  <c:v>355.58</c:v>
                </c:pt>
                <c:pt idx="3558">
                  <c:v>355.68</c:v>
                </c:pt>
                <c:pt idx="3559">
                  <c:v>355.78</c:v>
                </c:pt>
                <c:pt idx="3560">
                  <c:v>355.88</c:v>
                </c:pt>
                <c:pt idx="3561">
                  <c:v>355.98</c:v>
                </c:pt>
                <c:pt idx="3562">
                  <c:v>356.08</c:v>
                </c:pt>
                <c:pt idx="3563">
                  <c:v>356.18</c:v>
                </c:pt>
                <c:pt idx="3564">
                  <c:v>356.28</c:v>
                </c:pt>
                <c:pt idx="3565">
                  <c:v>356.38</c:v>
                </c:pt>
                <c:pt idx="3566">
                  <c:v>356.48</c:v>
                </c:pt>
                <c:pt idx="3567">
                  <c:v>356.58</c:v>
                </c:pt>
                <c:pt idx="3568">
                  <c:v>356.68</c:v>
                </c:pt>
                <c:pt idx="3569">
                  <c:v>356.78</c:v>
                </c:pt>
                <c:pt idx="3570">
                  <c:v>356.88</c:v>
                </c:pt>
                <c:pt idx="3571">
                  <c:v>356.98</c:v>
                </c:pt>
                <c:pt idx="3572">
                  <c:v>357.08</c:v>
                </c:pt>
                <c:pt idx="3573">
                  <c:v>357.18</c:v>
                </c:pt>
                <c:pt idx="3574">
                  <c:v>357.28</c:v>
                </c:pt>
                <c:pt idx="3575">
                  <c:v>357.38</c:v>
                </c:pt>
                <c:pt idx="3576">
                  <c:v>357.48</c:v>
                </c:pt>
                <c:pt idx="3577">
                  <c:v>357.58</c:v>
                </c:pt>
                <c:pt idx="3578">
                  <c:v>357.68</c:v>
                </c:pt>
                <c:pt idx="3579">
                  <c:v>357.78</c:v>
                </c:pt>
                <c:pt idx="3580">
                  <c:v>357.88</c:v>
                </c:pt>
                <c:pt idx="3581">
                  <c:v>357.98</c:v>
                </c:pt>
                <c:pt idx="3582">
                  <c:v>358.08</c:v>
                </c:pt>
                <c:pt idx="3583">
                  <c:v>358.18</c:v>
                </c:pt>
                <c:pt idx="3584">
                  <c:v>358.28</c:v>
                </c:pt>
                <c:pt idx="3585">
                  <c:v>358.38</c:v>
                </c:pt>
                <c:pt idx="3586">
                  <c:v>358.48</c:v>
                </c:pt>
                <c:pt idx="3587">
                  <c:v>358.58</c:v>
                </c:pt>
                <c:pt idx="3588">
                  <c:v>358.68</c:v>
                </c:pt>
                <c:pt idx="3589">
                  <c:v>358.78</c:v>
                </c:pt>
                <c:pt idx="3590">
                  <c:v>358.88</c:v>
                </c:pt>
                <c:pt idx="3591">
                  <c:v>358.98</c:v>
                </c:pt>
                <c:pt idx="3592">
                  <c:v>359.08</c:v>
                </c:pt>
                <c:pt idx="3593">
                  <c:v>359.18</c:v>
                </c:pt>
                <c:pt idx="3594">
                  <c:v>359.28</c:v>
                </c:pt>
                <c:pt idx="3595">
                  <c:v>359.38</c:v>
                </c:pt>
                <c:pt idx="3596">
                  <c:v>359.48</c:v>
                </c:pt>
                <c:pt idx="3597">
                  <c:v>359.58</c:v>
                </c:pt>
                <c:pt idx="3598">
                  <c:v>359.68</c:v>
                </c:pt>
                <c:pt idx="3599">
                  <c:v>359.78</c:v>
                </c:pt>
                <c:pt idx="3600">
                  <c:v>359.88</c:v>
                </c:pt>
                <c:pt idx="3601">
                  <c:v>359.98</c:v>
                </c:pt>
                <c:pt idx="3602">
                  <c:v>360.08</c:v>
                </c:pt>
                <c:pt idx="3603">
                  <c:v>360.18</c:v>
                </c:pt>
                <c:pt idx="3604">
                  <c:v>360.28</c:v>
                </c:pt>
                <c:pt idx="3605">
                  <c:v>360.38</c:v>
                </c:pt>
                <c:pt idx="3606">
                  <c:v>360.48</c:v>
                </c:pt>
                <c:pt idx="3607">
                  <c:v>360.58</c:v>
                </c:pt>
                <c:pt idx="3608">
                  <c:v>360.68</c:v>
                </c:pt>
                <c:pt idx="3609">
                  <c:v>360.78</c:v>
                </c:pt>
                <c:pt idx="3610">
                  <c:v>360.88</c:v>
                </c:pt>
                <c:pt idx="3611">
                  <c:v>360.98</c:v>
                </c:pt>
                <c:pt idx="3612">
                  <c:v>361.08</c:v>
                </c:pt>
                <c:pt idx="3613">
                  <c:v>361.18</c:v>
                </c:pt>
                <c:pt idx="3614">
                  <c:v>361.28</c:v>
                </c:pt>
                <c:pt idx="3615">
                  <c:v>361.38</c:v>
                </c:pt>
                <c:pt idx="3616">
                  <c:v>361.48</c:v>
                </c:pt>
                <c:pt idx="3617">
                  <c:v>361.58</c:v>
                </c:pt>
                <c:pt idx="3618">
                  <c:v>361.68</c:v>
                </c:pt>
                <c:pt idx="3619">
                  <c:v>361.78</c:v>
                </c:pt>
                <c:pt idx="3620">
                  <c:v>361.88</c:v>
                </c:pt>
                <c:pt idx="3621">
                  <c:v>361.98</c:v>
                </c:pt>
                <c:pt idx="3622">
                  <c:v>362.08</c:v>
                </c:pt>
                <c:pt idx="3623">
                  <c:v>362.18</c:v>
                </c:pt>
                <c:pt idx="3624">
                  <c:v>362.28</c:v>
                </c:pt>
                <c:pt idx="3625">
                  <c:v>362.38</c:v>
                </c:pt>
                <c:pt idx="3626">
                  <c:v>362.48</c:v>
                </c:pt>
                <c:pt idx="3627">
                  <c:v>362.58</c:v>
                </c:pt>
                <c:pt idx="3628">
                  <c:v>362.68</c:v>
                </c:pt>
                <c:pt idx="3629">
                  <c:v>362.78</c:v>
                </c:pt>
                <c:pt idx="3630">
                  <c:v>362.88</c:v>
                </c:pt>
                <c:pt idx="3631">
                  <c:v>362.98</c:v>
                </c:pt>
                <c:pt idx="3632">
                  <c:v>363.08</c:v>
                </c:pt>
                <c:pt idx="3633">
                  <c:v>363.18</c:v>
                </c:pt>
                <c:pt idx="3634">
                  <c:v>363.28</c:v>
                </c:pt>
                <c:pt idx="3635">
                  <c:v>363.38</c:v>
                </c:pt>
                <c:pt idx="3636">
                  <c:v>363.48</c:v>
                </c:pt>
                <c:pt idx="3637">
                  <c:v>363.58</c:v>
                </c:pt>
                <c:pt idx="3638">
                  <c:v>363.68</c:v>
                </c:pt>
                <c:pt idx="3639">
                  <c:v>363.78</c:v>
                </c:pt>
                <c:pt idx="3640">
                  <c:v>363.88</c:v>
                </c:pt>
                <c:pt idx="3641">
                  <c:v>363.98</c:v>
                </c:pt>
                <c:pt idx="3642">
                  <c:v>364.08</c:v>
                </c:pt>
                <c:pt idx="3643">
                  <c:v>364.18</c:v>
                </c:pt>
                <c:pt idx="3644">
                  <c:v>364.28</c:v>
                </c:pt>
                <c:pt idx="3645">
                  <c:v>364.38</c:v>
                </c:pt>
                <c:pt idx="3646">
                  <c:v>364.48</c:v>
                </c:pt>
                <c:pt idx="3647">
                  <c:v>364.58</c:v>
                </c:pt>
                <c:pt idx="3648">
                  <c:v>364.68</c:v>
                </c:pt>
                <c:pt idx="3649">
                  <c:v>364.78</c:v>
                </c:pt>
                <c:pt idx="3650">
                  <c:v>364.88</c:v>
                </c:pt>
                <c:pt idx="3651">
                  <c:v>364.98</c:v>
                </c:pt>
                <c:pt idx="3652">
                  <c:v>365.08</c:v>
                </c:pt>
                <c:pt idx="3653">
                  <c:v>365.18</c:v>
                </c:pt>
                <c:pt idx="3654">
                  <c:v>365.28</c:v>
                </c:pt>
                <c:pt idx="3655">
                  <c:v>365.38</c:v>
                </c:pt>
                <c:pt idx="3656">
                  <c:v>365.48</c:v>
                </c:pt>
                <c:pt idx="3657">
                  <c:v>365.58</c:v>
                </c:pt>
                <c:pt idx="3658">
                  <c:v>365.68</c:v>
                </c:pt>
                <c:pt idx="3659">
                  <c:v>365.78</c:v>
                </c:pt>
                <c:pt idx="3660">
                  <c:v>365.88</c:v>
                </c:pt>
                <c:pt idx="3661">
                  <c:v>365.98</c:v>
                </c:pt>
                <c:pt idx="3662">
                  <c:v>366.08</c:v>
                </c:pt>
                <c:pt idx="3663">
                  <c:v>366.18</c:v>
                </c:pt>
                <c:pt idx="3664">
                  <c:v>366.28</c:v>
                </c:pt>
                <c:pt idx="3665">
                  <c:v>366.38</c:v>
                </c:pt>
                <c:pt idx="3666">
                  <c:v>366.48</c:v>
                </c:pt>
                <c:pt idx="3667">
                  <c:v>366.58</c:v>
                </c:pt>
                <c:pt idx="3668">
                  <c:v>366.68</c:v>
                </c:pt>
                <c:pt idx="3669">
                  <c:v>366.78</c:v>
                </c:pt>
                <c:pt idx="3670">
                  <c:v>366.88</c:v>
                </c:pt>
                <c:pt idx="3671">
                  <c:v>366.98</c:v>
                </c:pt>
                <c:pt idx="3672">
                  <c:v>367.08</c:v>
                </c:pt>
                <c:pt idx="3673">
                  <c:v>367.18</c:v>
                </c:pt>
                <c:pt idx="3674">
                  <c:v>367.28</c:v>
                </c:pt>
                <c:pt idx="3675">
                  <c:v>367.38</c:v>
                </c:pt>
                <c:pt idx="3676">
                  <c:v>367.48</c:v>
                </c:pt>
                <c:pt idx="3677">
                  <c:v>367.58</c:v>
                </c:pt>
                <c:pt idx="3678">
                  <c:v>367.68</c:v>
                </c:pt>
                <c:pt idx="3679">
                  <c:v>367.78</c:v>
                </c:pt>
                <c:pt idx="3680">
                  <c:v>367.88</c:v>
                </c:pt>
                <c:pt idx="3681">
                  <c:v>367.98</c:v>
                </c:pt>
                <c:pt idx="3682">
                  <c:v>368.08</c:v>
                </c:pt>
                <c:pt idx="3683">
                  <c:v>368.18</c:v>
                </c:pt>
                <c:pt idx="3684">
                  <c:v>368.28</c:v>
                </c:pt>
                <c:pt idx="3685">
                  <c:v>368.38</c:v>
                </c:pt>
                <c:pt idx="3686">
                  <c:v>368.48</c:v>
                </c:pt>
                <c:pt idx="3687">
                  <c:v>368.58</c:v>
                </c:pt>
                <c:pt idx="3688">
                  <c:v>368.68</c:v>
                </c:pt>
                <c:pt idx="3689">
                  <c:v>368.78</c:v>
                </c:pt>
                <c:pt idx="3690">
                  <c:v>368.88</c:v>
                </c:pt>
                <c:pt idx="3691">
                  <c:v>368.98</c:v>
                </c:pt>
                <c:pt idx="3692">
                  <c:v>369.08</c:v>
                </c:pt>
                <c:pt idx="3693">
                  <c:v>369.18</c:v>
                </c:pt>
                <c:pt idx="3694">
                  <c:v>369.28</c:v>
                </c:pt>
                <c:pt idx="3695">
                  <c:v>369.38</c:v>
                </c:pt>
                <c:pt idx="3696">
                  <c:v>369.48</c:v>
                </c:pt>
                <c:pt idx="3697">
                  <c:v>369.58</c:v>
                </c:pt>
                <c:pt idx="3698">
                  <c:v>369.68</c:v>
                </c:pt>
                <c:pt idx="3699">
                  <c:v>369.78</c:v>
                </c:pt>
                <c:pt idx="3700">
                  <c:v>369.88</c:v>
                </c:pt>
                <c:pt idx="3701">
                  <c:v>369.98</c:v>
                </c:pt>
                <c:pt idx="3702">
                  <c:v>370.08</c:v>
                </c:pt>
                <c:pt idx="3703">
                  <c:v>370.18</c:v>
                </c:pt>
                <c:pt idx="3704">
                  <c:v>370.28</c:v>
                </c:pt>
                <c:pt idx="3705">
                  <c:v>370.38</c:v>
                </c:pt>
                <c:pt idx="3706">
                  <c:v>370.48</c:v>
                </c:pt>
                <c:pt idx="3707">
                  <c:v>370.58</c:v>
                </c:pt>
                <c:pt idx="3708">
                  <c:v>370.68</c:v>
                </c:pt>
                <c:pt idx="3709">
                  <c:v>370.78</c:v>
                </c:pt>
                <c:pt idx="3710">
                  <c:v>370.88</c:v>
                </c:pt>
                <c:pt idx="3711">
                  <c:v>370.98</c:v>
                </c:pt>
                <c:pt idx="3712">
                  <c:v>371.08</c:v>
                </c:pt>
                <c:pt idx="3713">
                  <c:v>371.18</c:v>
                </c:pt>
                <c:pt idx="3714">
                  <c:v>371.28</c:v>
                </c:pt>
                <c:pt idx="3715">
                  <c:v>371.38</c:v>
                </c:pt>
                <c:pt idx="3716">
                  <c:v>371.48</c:v>
                </c:pt>
                <c:pt idx="3717">
                  <c:v>371.58</c:v>
                </c:pt>
                <c:pt idx="3718">
                  <c:v>371.68</c:v>
                </c:pt>
                <c:pt idx="3719">
                  <c:v>371.78</c:v>
                </c:pt>
                <c:pt idx="3720">
                  <c:v>371.88</c:v>
                </c:pt>
                <c:pt idx="3721">
                  <c:v>371.98</c:v>
                </c:pt>
                <c:pt idx="3722">
                  <c:v>372.08</c:v>
                </c:pt>
                <c:pt idx="3723">
                  <c:v>372.18</c:v>
                </c:pt>
                <c:pt idx="3724">
                  <c:v>372.28</c:v>
                </c:pt>
                <c:pt idx="3725">
                  <c:v>372.38</c:v>
                </c:pt>
                <c:pt idx="3726">
                  <c:v>372.48</c:v>
                </c:pt>
                <c:pt idx="3727">
                  <c:v>372.58</c:v>
                </c:pt>
                <c:pt idx="3728">
                  <c:v>372.68</c:v>
                </c:pt>
                <c:pt idx="3729">
                  <c:v>372.78</c:v>
                </c:pt>
                <c:pt idx="3730">
                  <c:v>372.88</c:v>
                </c:pt>
                <c:pt idx="3731">
                  <c:v>372.98</c:v>
                </c:pt>
                <c:pt idx="3732">
                  <c:v>373.08</c:v>
                </c:pt>
                <c:pt idx="3733">
                  <c:v>373.18</c:v>
                </c:pt>
                <c:pt idx="3734">
                  <c:v>373.28</c:v>
                </c:pt>
                <c:pt idx="3735">
                  <c:v>373.38</c:v>
                </c:pt>
                <c:pt idx="3736">
                  <c:v>373.48</c:v>
                </c:pt>
                <c:pt idx="3737">
                  <c:v>373.58</c:v>
                </c:pt>
                <c:pt idx="3738">
                  <c:v>373.68</c:v>
                </c:pt>
                <c:pt idx="3739">
                  <c:v>373.78</c:v>
                </c:pt>
                <c:pt idx="3740">
                  <c:v>373.88</c:v>
                </c:pt>
                <c:pt idx="3741">
                  <c:v>373.98</c:v>
                </c:pt>
                <c:pt idx="3742">
                  <c:v>374.08</c:v>
                </c:pt>
                <c:pt idx="3743">
                  <c:v>374.18</c:v>
                </c:pt>
                <c:pt idx="3744">
                  <c:v>374.28</c:v>
                </c:pt>
                <c:pt idx="3745">
                  <c:v>374.38</c:v>
                </c:pt>
                <c:pt idx="3746">
                  <c:v>374.48</c:v>
                </c:pt>
                <c:pt idx="3747">
                  <c:v>374.58</c:v>
                </c:pt>
                <c:pt idx="3748">
                  <c:v>374.68</c:v>
                </c:pt>
                <c:pt idx="3749">
                  <c:v>374.78</c:v>
                </c:pt>
                <c:pt idx="3750">
                  <c:v>374.88</c:v>
                </c:pt>
                <c:pt idx="3751">
                  <c:v>374.98</c:v>
                </c:pt>
                <c:pt idx="3752">
                  <c:v>375.08</c:v>
                </c:pt>
                <c:pt idx="3753">
                  <c:v>375.18</c:v>
                </c:pt>
                <c:pt idx="3754">
                  <c:v>375.28</c:v>
                </c:pt>
                <c:pt idx="3755">
                  <c:v>375.38</c:v>
                </c:pt>
                <c:pt idx="3756">
                  <c:v>375.48</c:v>
                </c:pt>
                <c:pt idx="3757">
                  <c:v>375.58</c:v>
                </c:pt>
                <c:pt idx="3758">
                  <c:v>375.68</c:v>
                </c:pt>
                <c:pt idx="3759">
                  <c:v>375.78</c:v>
                </c:pt>
                <c:pt idx="3760">
                  <c:v>375.88</c:v>
                </c:pt>
                <c:pt idx="3761">
                  <c:v>375.98</c:v>
                </c:pt>
                <c:pt idx="3762">
                  <c:v>376.08</c:v>
                </c:pt>
                <c:pt idx="3763">
                  <c:v>376.18</c:v>
                </c:pt>
                <c:pt idx="3764">
                  <c:v>376.28</c:v>
                </c:pt>
                <c:pt idx="3765">
                  <c:v>376.38</c:v>
                </c:pt>
                <c:pt idx="3766">
                  <c:v>376.48</c:v>
                </c:pt>
                <c:pt idx="3767">
                  <c:v>376.58</c:v>
                </c:pt>
                <c:pt idx="3768">
                  <c:v>376.68</c:v>
                </c:pt>
                <c:pt idx="3769">
                  <c:v>376.78</c:v>
                </c:pt>
                <c:pt idx="3770">
                  <c:v>376.88</c:v>
                </c:pt>
                <c:pt idx="3771">
                  <c:v>376.98</c:v>
                </c:pt>
                <c:pt idx="3772">
                  <c:v>377.08</c:v>
                </c:pt>
                <c:pt idx="3773">
                  <c:v>377.18</c:v>
                </c:pt>
                <c:pt idx="3774">
                  <c:v>377.28</c:v>
                </c:pt>
                <c:pt idx="3775">
                  <c:v>377.38</c:v>
                </c:pt>
                <c:pt idx="3776">
                  <c:v>377.48</c:v>
                </c:pt>
                <c:pt idx="3777">
                  <c:v>377.58</c:v>
                </c:pt>
                <c:pt idx="3778">
                  <c:v>377.68</c:v>
                </c:pt>
                <c:pt idx="3779">
                  <c:v>377.78</c:v>
                </c:pt>
                <c:pt idx="3780">
                  <c:v>377.88</c:v>
                </c:pt>
                <c:pt idx="3781">
                  <c:v>377.98</c:v>
                </c:pt>
                <c:pt idx="3782">
                  <c:v>378.08</c:v>
                </c:pt>
                <c:pt idx="3783">
                  <c:v>378.18</c:v>
                </c:pt>
                <c:pt idx="3784">
                  <c:v>378.28</c:v>
                </c:pt>
                <c:pt idx="3785">
                  <c:v>378.38</c:v>
                </c:pt>
                <c:pt idx="3786">
                  <c:v>378.48</c:v>
                </c:pt>
                <c:pt idx="3787">
                  <c:v>378.58</c:v>
                </c:pt>
                <c:pt idx="3788">
                  <c:v>378.68</c:v>
                </c:pt>
                <c:pt idx="3789">
                  <c:v>378.78</c:v>
                </c:pt>
                <c:pt idx="3790">
                  <c:v>378.88</c:v>
                </c:pt>
                <c:pt idx="3791">
                  <c:v>378.98</c:v>
                </c:pt>
                <c:pt idx="3792">
                  <c:v>379.08</c:v>
                </c:pt>
                <c:pt idx="3793">
                  <c:v>379.18</c:v>
                </c:pt>
                <c:pt idx="3794">
                  <c:v>379.28</c:v>
                </c:pt>
                <c:pt idx="3795">
                  <c:v>379.38</c:v>
                </c:pt>
                <c:pt idx="3796">
                  <c:v>379.48</c:v>
                </c:pt>
                <c:pt idx="3797">
                  <c:v>379.58</c:v>
                </c:pt>
                <c:pt idx="3798">
                  <c:v>379.68</c:v>
                </c:pt>
                <c:pt idx="3799">
                  <c:v>379.78</c:v>
                </c:pt>
                <c:pt idx="3800">
                  <c:v>379.88</c:v>
                </c:pt>
                <c:pt idx="3801">
                  <c:v>379.98</c:v>
                </c:pt>
                <c:pt idx="3802">
                  <c:v>380.08</c:v>
                </c:pt>
                <c:pt idx="3803">
                  <c:v>380.18</c:v>
                </c:pt>
                <c:pt idx="3804">
                  <c:v>380.28</c:v>
                </c:pt>
                <c:pt idx="3805">
                  <c:v>380.38</c:v>
                </c:pt>
                <c:pt idx="3806">
                  <c:v>380.48</c:v>
                </c:pt>
                <c:pt idx="3807">
                  <c:v>380.58</c:v>
                </c:pt>
                <c:pt idx="3808">
                  <c:v>380.68</c:v>
                </c:pt>
                <c:pt idx="3809">
                  <c:v>380.78</c:v>
                </c:pt>
                <c:pt idx="3810">
                  <c:v>380.88</c:v>
                </c:pt>
                <c:pt idx="3811">
                  <c:v>380.98</c:v>
                </c:pt>
                <c:pt idx="3812">
                  <c:v>381.08</c:v>
                </c:pt>
                <c:pt idx="3813">
                  <c:v>381.18</c:v>
                </c:pt>
                <c:pt idx="3814">
                  <c:v>381.28</c:v>
                </c:pt>
                <c:pt idx="3815">
                  <c:v>381.38</c:v>
                </c:pt>
                <c:pt idx="3816">
                  <c:v>381.48</c:v>
                </c:pt>
                <c:pt idx="3817">
                  <c:v>381.58</c:v>
                </c:pt>
                <c:pt idx="3818">
                  <c:v>381.68</c:v>
                </c:pt>
                <c:pt idx="3819">
                  <c:v>381.78</c:v>
                </c:pt>
                <c:pt idx="3820">
                  <c:v>381.88</c:v>
                </c:pt>
                <c:pt idx="3821">
                  <c:v>381.98</c:v>
                </c:pt>
                <c:pt idx="3822">
                  <c:v>382.08</c:v>
                </c:pt>
                <c:pt idx="3823">
                  <c:v>382.18</c:v>
                </c:pt>
                <c:pt idx="3824">
                  <c:v>382.28</c:v>
                </c:pt>
                <c:pt idx="3825">
                  <c:v>382.38</c:v>
                </c:pt>
                <c:pt idx="3826">
                  <c:v>382.48</c:v>
                </c:pt>
                <c:pt idx="3827">
                  <c:v>382.58</c:v>
                </c:pt>
                <c:pt idx="3828">
                  <c:v>382.68</c:v>
                </c:pt>
                <c:pt idx="3829">
                  <c:v>382.78</c:v>
                </c:pt>
                <c:pt idx="3830">
                  <c:v>382.88</c:v>
                </c:pt>
                <c:pt idx="3831">
                  <c:v>382.98</c:v>
                </c:pt>
                <c:pt idx="3832">
                  <c:v>383.08</c:v>
                </c:pt>
                <c:pt idx="3833">
                  <c:v>383.18</c:v>
                </c:pt>
                <c:pt idx="3834">
                  <c:v>383.28</c:v>
                </c:pt>
                <c:pt idx="3835">
                  <c:v>383.38</c:v>
                </c:pt>
                <c:pt idx="3836">
                  <c:v>383.48</c:v>
                </c:pt>
                <c:pt idx="3837">
                  <c:v>383.58</c:v>
                </c:pt>
                <c:pt idx="3838">
                  <c:v>383.68</c:v>
                </c:pt>
                <c:pt idx="3839">
                  <c:v>383.78</c:v>
                </c:pt>
                <c:pt idx="3840">
                  <c:v>383.88</c:v>
                </c:pt>
                <c:pt idx="3841">
                  <c:v>383.98</c:v>
                </c:pt>
                <c:pt idx="3842">
                  <c:v>384.08</c:v>
                </c:pt>
                <c:pt idx="3843">
                  <c:v>384.18</c:v>
                </c:pt>
                <c:pt idx="3844">
                  <c:v>384.28</c:v>
                </c:pt>
                <c:pt idx="3845">
                  <c:v>384.38</c:v>
                </c:pt>
                <c:pt idx="3846">
                  <c:v>384.48</c:v>
                </c:pt>
                <c:pt idx="3847">
                  <c:v>384.58</c:v>
                </c:pt>
                <c:pt idx="3848">
                  <c:v>384.68</c:v>
                </c:pt>
                <c:pt idx="3849">
                  <c:v>384.78</c:v>
                </c:pt>
                <c:pt idx="3850">
                  <c:v>384.88</c:v>
                </c:pt>
                <c:pt idx="3851">
                  <c:v>384.98</c:v>
                </c:pt>
                <c:pt idx="3852">
                  <c:v>385.08</c:v>
                </c:pt>
                <c:pt idx="3853">
                  <c:v>385.18</c:v>
                </c:pt>
                <c:pt idx="3854">
                  <c:v>385.28</c:v>
                </c:pt>
                <c:pt idx="3855">
                  <c:v>385.38</c:v>
                </c:pt>
                <c:pt idx="3856">
                  <c:v>385.48</c:v>
                </c:pt>
                <c:pt idx="3857">
                  <c:v>385.58</c:v>
                </c:pt>
                <c:pt idx="3858">
                  <c:v>385.68</c:v>
                </c:pt>
                <c:pt idx="3859">
                  <c:v>385.78</c:v>
                </c:pt>
                <c:pt idx="3860">
                  <c:v>385.88</c:v>
                </c:pt>
                <c:pt idx="3861">
                  <c:v>385.98</c:v>
                </c:pt>
                <c:pt idx="3862">
                  <c:v>386.08</c:v>
                </c:pt>
                <c:pt idx="3863">
                  <c:v>386.18</c:v>
                </c:pt>
                <c:pt idx="3864">
                  <c:v>386.28</c:v>
                </c:pt>
                <c:pt idx="3865">
                  <c:v>386.38</c:v>
                </c:pt>
                <c:pt idx="3866">
                  <c:v>386.48</c:v>
                </c:pt>
                <c:pt idx="3867">
                  <c:v>386.58</c:v>
                </c:pt>
                <c:pt idx="3868">
                  <c:v>386.68</c:v>
                </c:pt>
                <c:pt idx="3869">
                  <c:v>386.78</c:v>
                </c:pt>
                <c:pt idx="3870">
                  <c:v>386.88</c:v>
                </c:pt>
                <c:pt idx="3871">
                  <c:v>386.98</c:v>
                </c:pt>
                <c:pt idx="3872">
                  <c:v>387.08</c:v>
                </c:pt>
                <c:pt idx="3873">
                  <c:v>387.18</c:v>
                </c:pt>
                <c:pt idx="3874">
                  <c:v>387.28</c:v>
                </c:pt>
                <c:pt idx="3875">
                  <c:v>387.38</c:v>
                </c:pt>
                <c:pt idx="3876">
                  <c:v>387.48</c:v>
                </c:pt>
                <c:pt idx="3877">
                  <c:v>387.58</c:v>
                </c:pt>
                <c:pt idx="3878">
                  <c:v>387.68</c:v>
                </c:pt>
                <c:pt idx="3879">
                  <c:v>387.78</c:v>
                </c:pt>
                <c:pt idx="3880">
                  <c:v>387.88</c:v>
                </c:pt>
                <c:pt idx="3881">
                  <c:v>387.98</c:v>
                </c:pt>
                <c:pt idx="3882">
                  <c:v>388.08</c:v>
                </c:pt>
                <c:pt idx="3883">
                  <c:v>388.18</c:v>
                </c:pt>
                <c:pt idx="3884">
                  <c:v>388.28</c:v>
                </c:pt>
                <c:pt idx="3885">
                  <c:v>388.38</c:v>
                </c:pt>
                <c:pt idx="3886">
                  <c:v>388.48</c:v>
                </c:pt>
                <c:pt idx="3887">
                  <c:v>388.58</c:v>
                </c:pt>
                <c:pt idx="3888">
                  <c:v>388.68</c:v>
                </c:pt>
                <c:pt idx="3889">
                  <c:v>388.78</c:v>
                </c:pt>
                <c:pt idx="3890">
                  <c:v>388.88</c:v>
                </c:pt>
                <c:pt idx="3891">
                  <c:v>388.98</c:v>
                </c:pt>
                <c:pt idx="3892">
                  <c:v>389.08</c:v>
                </c:pt>
                <c:pt idx="3893">
                  <c:v>389.18</c:v>
                </c:pt>
                <c:pt idx="3894">
                  <c:v>389.28</c:v>
                </c:pt>
                <c:pt idx="3895">
                  <c:v>389.38</c:v>
                </c:pt>
                <c:pt idx="3896">
                  <c:v>389.48</c:v>
                </c:pt>
                <c:pt idx="3897">
                  <c:v>389.58</c:v>
                </c:pt>
                <c:pt idx="3898">
                  <c:v>389.68</c:v>
                </c:pt>
                <c:pt idx="3899">
                  <c:v>389.78</c:v>
                </c:pt>
                <c:pt idx="3900">
                  <c:v>389.88</c:v>
                </c:pt>
                <c:pt idx="3901">
                  <c:v>389.98</c:v>
                </c:pt>
                <c:pt idx="3902">
                  <c:v>390.08</c:v>
                </c:pt>
                <c:pt idx="3903">
                  <c:v>390.18</c:v>
                </c:pt>
                <c:pt idx="3904">
                  <c:v>390.28</c:v>
                </c:pt>
                <c:pt idx="3905">
                  <c:v>390.38</c:v>
                </c:pt>
                <c:pt idx="3906">
                  <c:v>390.48</c:v>
                </c:pt>
                <c:pt idx="3907">
                  <c:v>390.58</c:v>
                </c:pt>
                <c:pt idx="3908">
                  <c:v>390.68</c:v>
                </c:pt>
                <c:pt idx="3909">
                  <c:v>390.78</c:v>
                </c:pt>
                <c:pt idx="3910">
                  <c:v>390.88</c:v>
                </c:pt>
                <c:pt idx="3911">
                  <c:v>390.98</c:v>
                </c:pt>
                <c:pt idx="3912">
                  <c:v>391.08</c:v>
                </c:pt>
                <c:pt idx="3913">
                  <c:v>391.18</c:v>
                </c:pt>
                <c:pt idx="3914">
                  <c:v>391.28</c:v>
                </c:pt>
                <c:pt idx="3915">
                  <c:v>391.38</c:v>
                </c:pt>
                <c:pt idx="3916">
                  <c:v>391.48</c:v>
                </c:pt>
                <c:pt idx="3917">
                  <c:v>391.58</c:v>
                </c:pt>
                <c:pt idx="3918">
                  <c:v>391.68</c:v>
                </c:pt>
                <c:pt idx="3919">
                  <c:v>391.78</c:v>
                </c:pt>
                <c:pt idx="3920">
                  <c:v>391.88</c:v>
                </c:pt>
                <c:pt idx="3921">
                  <c:v>391.98</c:v>
                </c:pt>
                <c:pt idx="3922">
                  <c:v>392.08</c:v>
                </c:pt>
                <c:pt idx="3923">
                  <c:v>392.18</c:v>
                </c:pt>
                <c:pt idx="3924">
                  <c:v>392.28</c:v>
                </c:pt>
                <c:pt idx="3925">
                  <c:v>392.38</c:v>
                </c:pt>
                <c:pt idx="3926">
                  <c:v>392.48</c:v>
                </c:pt>
                <c:pt idx="3927">
                  <c:v>392.58</c:v>
                </c:pt>
                <c:pt idx="3928">
                  <c:v>392.68</c:v>
                </c:pt>
                <c:pt idx="3929">
                  <c:v>392.78</c:v>
                </c:pt>
                <c:pt idx="3930">
                  <c:v>392.88</c:v>
                </c:pt>
                <c:pt idx="3931">
                  <c:v>392.98</c:v>
                </c:pt>
                <c:pt idx="3932">
                  <c:v>393.08</c:v>
                </c:pt>
                <c:pt idx="3933">
                  <c:v>393.18</c:v>
                </c:pt>
                <c:pt idx="3934">
                  <c:v>393.28</c:v>
                </c:pt>
                <c:pt idx="3935">
                  <c:v>393.38</c:v>
                </c:pt>
                <c:pt idx="3936">
                  <c:v>393.48</c:v>
                </c:pt>
                <c:pt idx="3937">
                  <c:v>393.58</c:v>
                </c:pt>
                <c:pt idx="3938">
                  <c:v>393.68</c:v>
                </c:pt>
                <c:pt idx="3939">
                  <c:v>393.78</c:v>
                </c:pt>
                <c:pt idx="3940">
                  <c:v>393.88</c:v>
                </c:pt>
                <c:pt idx="3941">
                  <c:v>393.98</c:v>
                </c:pt>
                <c:pt idx="3942">
                  <c:v>394.08</c:v>
                </c:pt>
                <c:pt idx="3943">
                  <c:v>394.18</c:v>
                </c:pt>
                <c:pt idx="3944">
                  <c:v>394.28</c:v>
                </c:pt>
                <c:pt idx="3945">
                  <c:v>394.38</c:v>
                </c:pt>
                <c:pt idx="3946">
                  <c:v>394.48</c:v>
                </c:pt>
                <c:pt idx="3947">
                  <c:v>394.58</c:v>
                </c:pt>
                <c:pt idx="3948">
                  <c:v>394.68</c:v>
                </c:pt>
                <c:pt idx="3949">
                  <c:v>394.78</c:v>
                </c:pt>
                <c:pt idx="3950">
                  <c:v>394.88</c:v>
                </c:pt>
                <c:pt idx="3951">
                  <c:v>394.98</c:v>
                </c:pt>
                <c:pt idx="3952">
                  <c:v>395.08</c:v>
                </c:pt>
                <c:pt idx="3953">
                  <c:v>395.18</c:v>
                </c:pt>
                <c:pt idx="3954">
                  <c:v>395.28</c:v>
                </c:pt>
                <c:pt idx="3955">
                  <c:v>395.38</c:v>
                </c:pt>
                <c:pt idx="3956">
                  <c:v>395.48</c:v>
                </c:pt>
                <c:pt idx="3957">
                  <c:v>395.58</c:v>
                </c:pt>
                <c:pt idx="3958">
                  <c:v>395.68</c:v>
                </c:pt>
                <c:pt idx="3959">
                  <c:v>395.78</c:v>
                </c:pt>
                <c:pt idx="3960">
                  <c:v>395.88</c:v>
                </c:pt>
                <c:pt idx="3961">
                  <c:v>395.98</c:v>
                </c:pt>
                <c:pt idx="3962">
                  <c:v>396.08</c:v>
                </c:pt>
                <c:pt idx="3963">
                  <c:v>396.18</c:v>
                </c:pt>
                <c:pt idx="3964">
                  <c:v>396.28</c:v>
                </c:pt>
                <c:pt idx="3965">
                  <c:v>396.38</c:v>
                </c:pt>
                <c:pt idx="3966">
                  <c:v>396.48</c:v>
                </c:pt>
                <c:pt idx="3967">
                  <c:v>396.58</c:v>
                </c:pt>
                <c:pt idx="3968">
                  <c:v>396.68</c:v>
                </c:pt>
                <c:pt idx="3969">
                  <c:v>396.78</c:v>
                </c:pt>
                <c:pt idx="3970">
                  <c:v>396.88</c:v>
                </c:pt>
                <c:pt idx="3971">
                  <c:v>396.98</c:v>
                </c:pt>
                <c:pt idx="3972">
                  <c:v>397.08</c:v>
                </c:pt>
                <c:pt idx="3973">
                  <c:v>397.18</c:v>
                </c:pt>
                <c:pt idx="3974">
                  <c:v>397.28</c:v>
                </c:pt>
                <c:pt idx="3975">
                  <c:v>397.38</c:v>
                </c:pt>
                <c:pt idx="3976">
                  <c:v>397.48</c:v>
                </c:pt>
                <c:pt idx="3977">
                  <c:v>397.58</c:v>
                </c:pt>
                <c:pt idx="3978">
                  <c:v>397.68</c:v>
                </c:pt>
                <c:pt idx="3979">
                  <c:v>397.78</c:v>
                </c:pt>
                <c:pt idx="3980">
                  <c:v>397.88</c:v>
                </c:pt>
                <c:pt idx="3981">
                  <c:v>397.98</c:v>
                </c:pt>
                <c:pt idx="3982">
                  <c:v>398.08</c:v>
                </c:pt>
                <c:pt idx="3983">
                  <c:v>398.18</c:v>
                </c:pt>
                <c:pt idx="3984">
                  <c:v>398.28</c:v>
                </c:pt>
                <c:pt idx="3985">
                  <c:v>398.38</c:v>
                </c:pt>
                <c:pt idx="3986">
                  <c:v>398.48</c:v>
                </c:pt>
                <c:pt idx="3987">
                  <c:v>398.58</c:v>
                </c:pt>
                <c:pt idx="3988">
                  <c:v>398.68</c:v>
                </c:pt>
                <c:pt idx="3989">
                  <c:v>398.78</c:v>
                </c:pt>
                <c:pt idx="3990">
                  <c:v>398.88</c:v>
                </c:pt>
                <c:pt idx="3991">
                  <c:v>398.98</c:v>
                </c:pt>
                <c:pt idx="3992">
                  <c:v>399.08</c:v>
                </c:pt>
                <c:pt idx="3993">
                  <c:v>399.18</c:v>
                </c:pt>
                <c:pt idx="3994">
                  <c:v>399.28</c:v>
                </c:pt>
                <c:pt idx="3995">
                  <c:v>399.38</c:v>
                </c:pt>
                <c:pt idx="3996">
                  <c:v>399.48</c:v>
                </c:pt>
                <c:pt idx="3997">
                  <c:v>399.58</c:v>
                </c:pt>
                <c:pt idx="3998">
                  <c:v>399.68</c:v>
                </c:pt>
                <c:pt idx="3999">
                  <c:v>399.78</c:v>
                </c:pt>
                <c:pt idx="4000">
                  <c:v>399.88</c:v>
                </c:pt>
                <c:pt idx="4001">
                  <c:v>399.98</c:v>
                </c:pt>
                <c:pt idx="4002">
                  <c:v>400.08</c:v>
                </c:pt>
                <c:pt idx="4003">
                  <c:v>400.18</c:v>
                </c:pt>
                <c:pt idx="4004">
                  <c:v>400.28</c:v>
                </c:pt>
                <c:pt idx="4005">
                  <c:v>400.38</c:v>
                </c:pt>
                <c:pt idx="4006">
                  <c:v>400.48</c:v>
                </c:pt>
                <c:pt idx="4007">
                  <c:v>400.58</c:v>
                </c:pt>
                <c:pt idx="4008">
                  <c:v>400.68</c:v>
                </c:pt>
                <c:pt idx="4009">
                  <c:v>400.78</c:v>
                </c:pt>
                <c:pt idx="4010">
                  <c:v>400.88</c:v>
                </c:pt>
                <c:pt idx="4011">
                  <c:v>400.98</c:v>
                </c:pt>
                <c:pt idx="4012">
                  <c:v>401.08</c:v>
                </c:pt>
                <c:pt idx="4013">
                  <c:v>401.18</c:v>
                </c:pt>
                <c:pt idx="4014">
                  <c:v>401.28</c:v>
                </c:pt>
                <c:pt idx="4015">
                  <c:v>401.38</c:v>
                </c:pt>
                <c:pt idx="4016">
                  <c:v>401.48</c:v>
                </c:pt>
                <c:pt idx="4017">
                  <c:v>401.58</c:v>
                </c:pt>
                <c:pt idx="4018">
                  <c:v>401.68</c:v>
                </c:pt>
                <c:pt idx="4019">
                  <c:v>401.78</c:v>
                </c:pt>
                <c:pt idx="4020">
                  <c:v>401.88</c:v>
                </c:pt>
                <c:pt idx="4021">
                  <c:v>401.98</c:v>
                </c:pt>
                <c:pt idx="4022">
                  <c:v>402.08</c:v>
                </c:pt>
                <c:pt idx="4023">
                  <c:v>402.18</c:v>
                </c:pt>
                <c:pt idx="4024">
                  <c:v>402.28</c:v>
                </c:pt>
                <c:pt idx="4025">
                  <c:v>402.38</c:v>
                </c:pt>
                <c:pt idx="4026">
                  <c:v>402.48</c:v>
                </c:pt>
                <c:pt idx="4027">
                  <c:v>402.58</c:v>
                </c:pt>
                <c:pt idx="4028">
                  <c:v>402.68</c:v>
                </c:pt>
                <c:pt idx="4029">
                  <c:v>402.78</c:v>
                </c:pt>
                <c:pt idx="4030">
                  <c:v>402.88</c:v>
                </c:pt>
                <c:pt idx="4031">
                  <c:v>402.98</c:v>
                </c:pt>
                <c:pt idx="4032">
                  <c:v>403.08</c:v>
                </c:pt>
                <c:pt idx="4033">
                  <c:v>403.18</c:v>
                </c:pt>
                <c:pt idx="4034">
                  <c:v>403.28</c:v>
                </c:pt>
                <c:pt idx="4035">
                  <c:v>403.38</c:v>
                </c:pt>
                <c:pt idx="4036">
                  <c:v>403.48</c:v>
                </c:pt>
                <c:pt idx="4037">
                  <c:v>403.58</c:v>
                </c:pt>
                <c:pt idx="4038">
                  <c:v>403.68</c:v>
                </c:pt>
                <c:pt idx="4039">
                  <c:v>403.78</c:v>
                </c:pt>
                <c:pt idx="4040">
                  <c:v>403.88</c:v>
                </c:pt>
                <c:pt idx="4041">
                  <c:v>403.98</c:v>
                </c:pt>
                <c:pt idx="4042">
                  <c:v>404.08</c:v>
                </c:pt>
                <c:pt idx="4043">
                  <c:v>404.18</c:v>
                </c:pt>
                <c:pt idx="4044">
                  <c:v>404.28</c:v>
                </c:pt>
                <c:pt idx="4045">
                  <c:v>404.38</c:v>
                </c:pt>
                <c:pt idx="4046">
                  <c:v>404.48</c:v>
                </c:pt>
                <c:pt idx="4047">
                  <c:v>404.58</c:v>
                </c:pt>
                <c:pt idx="4048">
                  <c:v>404.68</c:v>
                </c:pt>
                <c:pt idx="4049">
                  <c:v>404.78</c:v>
                </c:pt>
                <c:pt idx="4050">
                  <c:v>404.88</c:v>
                </c:pt>
                <c:pt idx="4051">
                  <c:v>404.98</c:v>
                </c:pt>
                <c:pt idx="4052">
                  <c:v>405.08</c:v>
                </c:pt>
                <c:pt idx="4053">
                  <c:v>405.18</c:v>
                </c:pt>
                <c:pt idx="4054">
                  <c:v>405.28</c:v>
                </c:pt>
                <c:pt idx="4055">
                  <c:v>405.38</c:v>
                </c:pt>
                <c:pt idx="4056">
                  <c:v>405.48</c:v>
                </c:pt>
                <c:pt idx="4057">
                  <c:v>405.58</c:v>
                </c:pt>
                <c:pt idx="4058">
                  <c:v>405.68</c:v>
                </c:pt>
                <c:pt idx="4059">
                  <c:v>405.78</c:v>
                </c:pt>
                <c:pt idx="4060">
                  <c:v>405.88</c:v>
                </c:pt>
                <c:pt idx="4061">
                  <c:v>405.98</c:v>
                </c:pt>
                <c:pt idx="4062">
                  <c:v>406.08</c:v>
                </c:pt>
                <c:pt idx="4063">
                  <c:v>406.18</c:v>
                </c:pt>
                <c:pt idx="4064">
                  <c:v>406.28</c:v>
                </c:pt>
                <c:pt idx="4065">
                  <c:v>406.38</c:v>
                </c:pt>
                <c:pt idx="4066">
                  <c:v>406.48</c:v>
                </c:pt>
                <c:pt idx="4067">
                  <c:v>406.58</c:v>
                </c:pt>
                <c:pt idx="4068">
                  <c:v>406.68</c:v>
                </c:pt>
                <c:pt idx="4069">
                  <c:v>406.78</c:v>
                </c:pt>
                <c:pt idx="4070">
                  <c:v>406.88</c:v>
                </c:pt>
                <c:pt idx="4071">
                  <c:v>406.98</c:v>
                </c:pt>
                <c:pt idx="4072">
                  <c:v>407.08</c:v>
                </c:pt>
                <c:pt idx="4073">
                  <c:v>407.18</c:v>
                </c:pt>
                <c:pt idx="4074">
                  <c:v>407.28</c:v>
                </c:pt>
                <c:pt idx="4075">
                  <c:v>407.38</c:v>
                </c:pt>
                <c:pt idx="4076">
                  <c:v>407.48</c:v>
                </c:pt>
                <c:pt idx="4077">
                  <c:v>407.58</c:v>
                </c:pt>
                <c:pt idx="4078">
                  <c:v>407.68</c:v>
                </c:pt>
                <c:pt idx="4079">
                  <c:v>407.78</c:v>
                </c:pt>
                <c:pt idx="4080">
                  <c:v>407.88</c:v>
                </c:pt>
                <c:pt idx="4081">
                  <c:v>407.98</c:v>
                </c:pt>
                <c:pt idx="4082">
                  <c:v>408.08</c:v>
                </c:pt>
                <c:pt idx="4083">
                  <c:v>408.18</c:v>
                </c:pt>
                <c:pt idx="4084">
                  <c:v>408.28</c:v>
                </c:pt>
                <c:pt idx="4085">
                  <c:v>408.38</c:v>
                </c:pt>
                <c:pt idx="4086">
                  <c:v>408.48</c:v>
                </c:pt>
                <c:pt idx="4087">
                  <c:v>408.58</c:v>
                </c:pt>
                <c:pt idx="4088">
                  <c:v>408.68</c:v>
                </c:pt>
                <c:pt idx="4089">
                  <c:v>408.78</c:v>
                </c:pt>
                <c:pt idx="4090">
                  <c:v>408.88</c:v>
                </c:pt>
                <c:pt idx="4091">
                  <c:v>408.98</c:v>
                </c:pt>
                <c:pt idx="4092">
                  <c:v>409.08</c:v>
                </c:pt>
                <c:pt idx="4093">
                  <c:v>409.18</c:v>
                </c:pt>
                <c:pt idx="4094">
                  <c:v>409.28</c:v>
                </c:pt>
                <c:pt idx="4095">
                  <c:v>409.38</c:v>
                </c:pt>
                <c:pt idx="4096">
                  <c:v>409.48</c:v>
                </c:pt>
                <c:pt idx="4097">
                  <c:v>409.58</c:v>
                </c:pt>
                <c:pt idx="4098">
                  <c:v>409.68</c:v>
                </c:pt>
                <c:pt idx="4099">
                  <c:v>409.78</c:v>
                </c:pt>
                <c:pt idx="4100">
                  <c:v>409.88</c:v>
                </c:pt>
                <c:pt idx="4101">
                  <c:v>409.98</c:v>
                </c:pt>
                <c:pt idx="4102">
                  <c:v>410.08</c:v>
                </c:pt>
                <c:pt idx="4103">
                  <c:v>410.18</c:v>
                </c:pt>
                <c:pt idx="4104">
                  <c:v>410.28</c:v>
                </c:pt>
                <c:pt idx="4105">
                  <c:v>410.38</c:v>
                </c:pt>
                <c:pt idx="4106">
                  <c:v>410.48</c:v>
                </c:pt>
                <c:pt idx="4107">
                  <c:v>410.58</c:v>
                </c:pt>
                <c:pt idx="4108">
                  <c:v>410.68</c:v>
                </c:pt>
                <c:pt idx="4109">
                  <c:v>410.78</c:v>
                </c:pt>
                <c:pt idx="4110">
                  <c:v>410.88</c:v>
                </c:pt>
                <c:pt idx="4111">
                  <c:v>410.98</c:v>
                </c:pt>
                <c:pt idx="4112">
                  <c:v>411.08</c:v>
                </c:pt>
                <c:pt idx="4113">
                  <c:v>411.18</c:v>
                </c:pt>
                <c:pt idx="4114">
                  <c:v>411.28</c:v>
                </c:pt>
                <c:pt idx="4115">
                  <c:v>411.38</c:v>
                </c:pt>
                <c:pt idx="4116">
                  <c:v>411.48</c:v>
                </c:pt>
                <c:pt idx="4117">
                  <c:v>411.58</c:v>
                </c:pt>
                <c:pt idx="4118">
                  <c:v>411.68</c:v>
                </c:pt>
                <c:pt idx="4119">
                  <c:v>411.78</c:v>
                </c:pt>
                <c:pt idx="4120">
                  <c:v>411.88</c:v>
                </c:pt>
                <c:pt idx="4121">
                  <c:v>411.98</c:v>
                </c:pt>
                <c:pt idx="4122">
                  <c:v>412.08</c:v>
                </c:pt>
                <c:pt idx="4123">
                  <c:v>412.18</c:v>
                </c:pt>
                <c:pt idx="4124">
                  <c:v>412.28</c:v>
                </c:pt>
                <c:pt idx="4125">
                  <c:v>412.38</c:v>
                </c:pt>
                <c:pt idx="4126">
                  <c:v>412.48</c:v>
                </c:pt>
                <c:pt idx="4127">
                  <c:v>412.58</c:v>
                </c:pt>
                <c:pt idx="4128">
                  <c:v>412.68</c:v>
                </c:pt>
                <c:pt idx="4129">
                  <c:v>412.78</c:v>
                </c:pt>
                <c:pt idx="4130">
                  <c:v>412.88</c:v>
                </c:pt>
                <c:pt idx="4131">
                  <c:v>412.98</c:v>
                </c:pt>
                <c:pt idx="4132">
                  <c:v>413.08</c:v>
                </c:pt>
                <c:pt idx="4133">
                  <c:v>413.18</c:v>
                </c:pt>
                <c:pt idx="4134">
                  <c:v>413.28</c:v>
                </c:pt>
                <c:pt idx="4135">
                  <c:v>413.38</c:v>
                </c:pt>
                <c:pt idx="4136">
                  <c:v>413.48</c:v>
                </c:pt>
                <c:pt idx="4137">
                  <c:v>413.58</c:v>
                </c:pt>
                <c:pt idx="4138">
                  <c:v>413.68</c:v>
                </c:pt>
                <c:pt idx="4139">
                  <c:v>413.78</c:v>
                </c:pt>
                <c:pt idx="4140">
                  <c:v>413.88</c:v>
                </c:pt>
                <c:pt idx="4141">
                  <c:v>413.98</c:v>
                </c:pt>
                <c:pt idx="4142">
                  <c:v>414.08</c:v>
                </c:pt>
                <c:pt idx="4143">
                  <c:v>414.18</c:v>
                </c:pt>
                <c:pt idx="4144">
                  <c:v>414.28</c:v>
                </c:pt>
                <c:pt idx="4145">
                  <c:v>414.38</c:v>
                </c:pt>
                <c:pt idx="4146">
                  <c:v>414.48</c:v>
                </c:pt>
                <c:pt idx="4147">
                  <c:v>414.58</c:v>
                </c:pt>
                <c:pt idx="4148">
                  <c:v>414.68</c:v>
                </c:pt>
                <c:pt idx="4149">
                  <c:v>414.78</c:v>
                </c:pt>
                <c:pt idx="4150">
                  <c:v>414.88</c:v>
                </c:pt>
                <c:pt idx="4151">
                  <c:v>414.98</c:v>
                </c:pt>
                <c:pt idx="4152">
                  <c:v>415.08</c:v>
                </c:pt>
                <c:pt idx="4153">
                  <c:v>415.18</c:v>
                </c:pt>
                <c:pt idx="4154">
                  <c:v>415.28</c:v>
                </c:pt>
                <c:pt idx="4155">
                  <c:v>415.38</c:v>
                </c:pt>
                <c:pt idx="4156">
                  <c:v>415.48</c:v>
                </c:pt>
                <c:pt idx="4157">
                  <c:v>415.58</c:v>
                </c:pt>
                <c:pt idx="4158">
                  <c:v>415.68</c:v>
                </c:pt>
                <c:pt idx="4159">
                  <c:v>415.78</c:v>
                </c:pt>
                <c:pt idx="4160">
                  <c:v>415.88</c:v>
                </c:pt>
                <c:pt idx="4161">
                  <c:v>415.98</c:v>
                </c:pt>
                <c:pt idx="4162">
                  <c:v>416.08</c:v>
                </c:pt>
                <c:pt idx="4163">
                  <c:v>416.18</c:v>
                </c:pt>
                <c:pt idx="4164">
                  <c:v>416.28</c:v>
                </c:pt>
                <c:pt idx="4165">
                  <c:v>416.38</c:v>
                </c:pt>
                <c:pt idx="4166">
                  <c:v>416.48</c:v>
                </c:pt>
                <c:pt idx="4167">
                  <c:v>416.58</c:v>
                </c:pt>
                <c:pt idx="4168">
                  <c:v>416.68</c:v>
                </c:pt>
                <c:pt idx="4169">
                  <c:v>416.78</c:v>
                </c:pt>
                <c:pt idx="4170">
                  <c:v>416.88</c:v>
                </c:pt>
                <c:pt idx="4171">
                  <c:v>416.98</c:v>
                </c:pt>
                <c:pt idx="4172">
                  <c:v>417.08</c:v>
                </c:pt>
                <c:pt idx="4173">
                  <c:v>417.18</c:v>
                </c:pt>
                <c:pt idx="4174">
                  <c:v>417.28</c:v>
                </c:pt>
                <c:pt idx="4175">
                  <c:v>417.38</c:v>
                </c:pt>
                <c:pt idx="4176">
                  <c:v>417.48</c:v>
                </c:pt>
                <c:pt idx="4177">
                  <c:v>417.58</c:v>
                </c:pt>
                <c:pt idx="4178">
                  <c:v>417.68</c:v>
                </c:pt>
                <c:pt idx="4179">
                  <c:v>417.78</c:v>
                </c:pt>
                <c:pt idx="4180">
                  <c:v>417.88</c:v>
                </c:pt>
                <c:pt idx="4181">
                  <c:v>417.98</c:v>
                </c:pt>
                <c:pt idx="4182">
                  <c:v>418.08</c:v>
                </c:pt>
                <c:pt idx="4183">
                  <c:v>418.18</c:v>
                </c:pt>
                <c:pt idx="4184">
                  <c:v>418.28</c:v>
                </c:pt>
                <c:pt idx="4185">
                  <c:v>418.38</c:v>
                </c:pt>
                <c:pt idx="4186">
                  <c:v>418.48</c:v>
                </c:pt>
                <c:pt idx="4187">
                  <c:v>418.58</c:v>
                </c:pt>
                <c:pt idx="4188">
                  <c:v>418.68</c:v>
                </c:pt>
                <c:pt idx="4189">
                  <c:v>418.78</c:v>
                </c:pt>
                <c:pt idx="4190">
                  <c:v>418.88</c:v>
                </c:pt>
                <c:pt idx="4191">
                  <c:v>418.98</c:v>
                </c:pt>
                <c:pt idx="4192">
                  <c:v>419.08</c:v>
                </c:pt>
                <c:pt idx="4193">
                  <c:v>419.18</c:v>
                </c:pt>
                <c:pt idx="4194">
                  <c:v>419.28</c:v>
                </c:pt>
                <c:pt idx="4195">
                  <c:v>419.38</c:v>
                </c:pt>
                <c:pt idx="4196">
                  <c:v>419.48</c:v>
                </c:pt>
                <c:pt idx="4197">
                  <c:v>419.58</c:v>
                </c:pt>
                <c:pt idx="4198">
                  <c:v>419.68</c:v>
                </c:pt>
                <c:pt idx="4199">
                  <c:v>419.78</c:v>
                </c:pt>
                <c:pt idx="4200">
                  <c:v>419.88</c:v>
                </c:pt>
                <c:pt idx="4201">
                  <c:v>419.98</c:v>
                </c:pt>
                <c:pt idx="4202">
                  <c:v>420.08</c:v>
                </c:pt>
                <c:pt idx="4203">
                  <c:v>420.18</c:v>
                </c:pt>
                <c:pt idx="4204">
                  <c:v>420.28</c:v>
                </c:pt>
                <c:pt idx="4205">
                  <c:v>420.38</c:v>
                </c:pt>
                <c:pt idx="4206">
                  <c:v>420.48</c:v>
                </c:pt>
                <c:pt idx="4207">
                  <c:v>420.58</c:v>
                </c:pt>
                <c:pt idx="4208">
                  <c:v>420.68</c:v>
                </c:pt>
                <c:pt idx="4209">
                  <c:v>420.78</c:v>
                </c:pt>
                <c:pt idx="4210">
                  <c:v>420.88</c:v>
                </c:pt>
                <c:pt idx="4211">
                  <c:v>420.98</c:v>
                </c:pt>
                <c:pt idx="4212">
                  <c:v>421.08</c:v>
                </c:pt>
                <c:pt idx="4213">
                  <c:v>421.18</c:v>
                </c:pt>
                <c:pt idx="4214">
                  <c:v>421.28</c:v>
                </c:pt>
                <c:pt idx="4215">
                  <c:v>421.38</c:v>
                </c:pt>
                <c:pt idx="4216">
                  <c:v>421.48</c:v>
                </c:pt>
                <c:pt idx="4217">
                  <c:v>421.58</c:v>
                </c:pt>
                <c:pt idx="4218">
                  <c:v>421.68</c:v>
                </c:pt>
                <c:pt idx="4219">
                  <c:v>421.78</c:v>
                </c:pt>
                <c:pt idx="4220">
                  <c:v>421.88</c:v>
                </c:pt>
                <c:pt idx="4221">
                  <c:v>421.98</c:v>
                </c:pt>
                <c:pt idx="4222">
                  <c:v>422.08</c:v>
                </c:pt>
                <c:pt idx="4223">
                  <c:v>422.18</c:v>
                </c:pt>
                <c:pt idx="4224">
                  <c:v>422.28</c:v>
                </c:pt>
                <c:pt idx="4225">
                  <c:v>422.38</c:v>
                </c:pt>
                <c:pt idx="4226">
                  <c:v>422.48</c:v>
                </c:pt>
                <c:pt idx="4227">
                  <c:v>422.58</c:v>
                </c:pt>
                <c:pt idx="4228">
                  <c:v>422.68</c:v>
                </c:pt>
                <c:pt idx="4229">
                  <c:v>422.78</c:v>
                </c:pt>
                <c:pt idx="4230">
                  <c:v>422.88</c:v>
                </c:pt>
                <c:pt idx="4231">
                  <c:v>422.98</c:v>
                </c:pt>
                <c:pt idx="4232">
                  <c:v>423.08</c:v>
                </c:pt>
                <c:pt idx="4233">
                  <c:v>423.18</c:v>
                </c:pt>
                <c:pt idx="4234">
                  <c:v>423.28</c:v>
                </c:pt>
                <c:pt idx="4235">
                  <c:v>423.38</c:v>
                </c:pt>
                <c:pt idx="4236">
                  <c:v>423.48</c:v>
                </c:pt>
                <c:pt idx="4237">
                  <c:v>423.58</c:v>
                </c:pt>
                <c:pt idx="4238">
                  <c:v>423.68</c:v>
                </c:pt>
                <c:pt idx="4239">
                  <c:v>423.78</c:v>
                </c:pt>
                <c:pt idx="4240">
                  <c:v>423.88</c:v>
                </c:pt>
                <c:pt idx="4241">
                  <c:v>423.98</c:v>
                </c:pt>
                <c:pt idx="4242">
                  <c:v>424.08</c:v>
                </c:pt>
                <c:pt idx="4243">
                  <c:v>424.18</c:v>
                </c:pt>
                <c:pt idx="4244">
                  <c:v>424.28</c:v>
                </c:pt>
                <c:pt idx="4245">
                  <c:v>424.38</c:v>
                </c:pt>
                <c:pt idx="4246">
                  <c:v>424.48</c:v>
                </c:pt>
                <c:pt idx="4247">
                  <c:v>424.58</c:v>
                </c:pt>
                <c:pt idx="4248">
                  <c:v>424.68</c:v>
                </c:pt>
                <c:pt idx="4249">
                  <c:v>424.78</c:v>
                </c:pt>
                <c:pt idx="4250">
                  <c:v>424.88</c:v>
                </c:pt>
                <c:pt idx="4251">
                  <c:v>424.98</c:v>
                </c:pt>
                <c:pt idx="4252">
                  <c:v>425.08</c:v>
                </c:pt>
                <c:pt idx="4253">
                  <c:v>425.18</c:v>
                </c:pt>
                <c:pt idx="4254">
                  <c:v>425.28</c:v>
                </c:pt>
                <c:pt idx="4255">
                  <c:v>425.38</c:v>
                </c:pt>
                <c:pt idx="4256">
                  <c:v>425.48</c:v>
                </c:pt>
                <c:pt idx="4257">
                  <c:v>425.58</c:v>
                </c:pt>
                <c:pt idx="4258">
                  <c:v>425.68</c:v>
                </c:pt>
                <c:pt idx="4259">
                  <c:v>425.78</c:v>
                </c:pt>
                <c:pt idx="4260">
                  <c:v>425.88</c:v>
                </c:pt>
                <c:pt idx="4261">
                  <c:v>425.98</c:v>
                </c:pt>
                <c:pt idx="4262">
                  <c:v>426.08</c:v>
                </c:pt>
                <c:pt idx="4263">
                  <c:v>426.18</c:v>
                </c:pt>
                <c:pt idx="4264">
                  <c:v>426.28</c:v>
                </c:pt>
                <c:pt idx="4265">
                  <c:v>426.38</c:v>
                </c:pt>
                <c:pt idx="4266">
                  <c:v>426.48</c:v>
                </c:pt>
                <c:pt idx="4267">
                  <c:v>426.58</c:v>
                </c:pt>
                <c:pt idx="4268">
                  <c:v>426.68</c:v>
                </c:pt>
                <c:pt idx="4269">
                  <c:v>426.78</c:v>
                </c:pt>
                <c:pt idx="4270">
                  <c:v>426.88</c:v>
                </c:pt>
                <c:pt idx="4271">
                  <c:v>426.98</c:v>
                </c:pt>
                <c:pt idx="4272">
                  <c:v>427.08</c:v>
                </c:pt>
                <c:pt idx="4273">
                  <c:v>427.18</c:v>
                </c:pt>
                <c:pt idx="4274">
                  <c:v>427.28</c:v>
                </c:pt>
                <c:pt idx="4275">
                  <c:v>427.38</c:v>
                </c:pt>
                <c:pt idx="4276">
                  <c:v>427.48</c:v>
                </c:pt>
                <c:pt idx="4277">
                  <c:v>427.58</c:v>
                </c:pt>
                <c:pt idx="4278">
                  <c:v>427.68</c:v>
                </c:pt>
                <c:pt idx="4279">
                  <c:v>427.78</c:v>
                </c:pt>
                <c:pt idx="4280">
                  <c:v>427.88</c:v>
                </c:pt>
                <c:pt idx="4281">
                  <c:v>427.98</c:v>
                </c:pt>
                <c:pt idx="4282">
                  <c:v>428.08</c:v>
                </c:pt>
                <c:pt idx="4283">
                  <c:v>428.18</c:v>
                </c:pt>
                <c:pt idx="4284">
                  <c:v>428.28</c:v>
                </c:pt>
                <c:pt idx="4285">
                  <c:v>428.38</c:v>
                </c:pt>
                <c:pt idx="4286">
                  <c:v>428.48</c:v>
                </c:pt>
                <c:pt idx="4287">
                  <c:v>428.58</c:v>
                </c:pt>
                <c:pt idx="4288">
                  <c:v>428.68</c:v>
                </c:pt>
                <c:pt idx="4289">
                  <c:v>428.78</c:v>
                </c:pt>
                <c:pt idx="4290">
                  <c:v>428.88</c:v>
                </c:pt>
                <c:pt idx="4291">
                  <c:v>428.98</c:v>
                </c:pt>
                <c:pt idx="4292">
                  <c:v>429.08</c:v>
                </c:pt>
                <c:pt idx="4293">
                  <c:v>429.18</c:v>
                </c:pt>
                <c:pt idx="4294">
                  <c:v>429.28</c:v>
                </c:pt>
                <c:pt idx="4295">
                  <c:v>429.38</c:v>
                </c:pt>
                <c:pt idx="4296">
                  <c:v>429.48</c:v>
                </c:pt>
                <c:pt idx="4297">
                  <c:v>429.58</c:v>
                </c:pt>
                <c:pt idx="4298">
                  <c:v>429.68</c:v>
                </c:pt>
                <c:pt idx="4299">
                  <c:v>429.78</c:v>
                </c:pt>
                <c:pt idx="4300">
                  <c:v>429.88</c:v>
                </c:pt>
                <c:pt idx="4301">
                  <c:v>429.98</c:v>
                </c:pt>
                <c:pt idx="4302">
                  <c:v>430.08</c:v>
                </c:pt>
                <c:pt idx="4303">
                  <c:v>430.18</c:v>
                </c:pt>
                <c:pt idx="4304">
                  <c:v>430.28</c:v>
                </c:pt>
                <c:pt idx="4305">
                  <c:v>430.38</c:v>
                </c:pt>
                <c:pt idx="4306">
                  <c:v>430.48</c:v>
                </c:pt>
                <c:pt idx="4307">
                  <c:v>430.58</c:v>
                </c:pt>
                <c:pt idx="4308">
                  <c:v>430.68</c:v>
                </c:pt>
                <c:pt idx="4309">
                  <c:v>430.78</c:v>
                </c:pt>
                <c:pt idx="4310">
                  <c:v>430.88</c:v>
                </c:pt>
                <c:pt idx="4311">
                  <c:v>430.98</c:v>
                </c:pt>
                <c:pt idx="4312">
                  <c:v>431.08</c:v>
                </c:pt>
                <c:pt idx="4313">
                  <c:v>431.18</c:v>
                </c:pt>
                <c:pt idx="4314">
                  <c:v>431.28</c:v>
                </c:pt>
                <c:pt idx="4315">
                  <c:v>431.38</c:v>
                </c:pt>
                <c:pt idx="4316">
                  <c:v>431.48</c:v>
                </c:pt>
                <c:pt idx="4317">
                  <c:v>431.58</c:v>
                </c:pt>
                <c:pt idx="4318">
                  <c:v>431.68</c:v>
                </c:pt>
                <c:pt idx="4319">
                  <c:v>431.78</c:v>
                </c:pt>
                <c:pt idx="4320">
                  <c:v>431.88</c:v>
                </c:pt>
                <c:pt idx="4321">
                  <c:v>431.98</c:v>
                </c:pt>
                <c:pt idx="4322">
                  <c:v>432.08</c:v>
                </c:pt>
                <c:pt idx="4323">
                  <c:v>432.18</c:v>
                </c:pt>
                <c:pt idx="4324">
                  <c:v>432.28</c:v>
                </c:pt>
                <c:pt idx="4325">
                  <c:v>432.38</c:v>
                </c:pt>
                <c:pt idx="4326">
                  <c:v>432.48</c:v>
                </c:pt>
                <c:pt idx="4327">
                  <c:v>432.58</c:v>
                </c:pt>
                <c:pt idx="4328">
                  <c:v>432.68</c:v>
                </c:pt>
                <c:pt idx="4329">
                  <c:v>432.78</c:v>
                </c:pt>
                <c:pt idx="4330">
                  <c:v>432.88</c:v>
                </c:pt>
                <c:pt idx="4331">
                  <c:v>432.98</c:v>
                </c:pt>
                <c:pt idx="4332">
                  <c:v>433.08</c:v>
                </c:pt>
                <c:pt idx="4333">
                  <c:v>433.18</c:v>
                </c:pt>
                <c:pt idx="4334">
                  <c:v>433.28</c:v>
                </c:pt>
                <c:pt idx="4335">
                  <c:v>433.38</c:v>
                </c:pt>
                <c:pt idx="4336">
                  <c:v>433.48</c:v>
                </c:pt>
                <c:pt idx="4337">
                  <c:v>433.58</c:v>
                </c:pt>
                <c:pt idx="4338">
                  <c:v>433.68</c:v>
                </c:pt>
                <c:pt idx="4339">
                  <c:v>433.78</c:v>
                </c:pt>
                <c:pt idx="4340">
                  <c:v>433.88</c:v>
                </c:pt>
                <c:pt idx="4341">
                  <c:v>433.98</c:v>
                </c:pt>
                <c:pt idx="4342">
                  <c:v>434.08</c:v>
                </c:pt>
                <c:pt idx="4343">
                  <c:v>434.18</c:v>
                </c:pt>
                <c:pt idx="4344">
                  <c:v>434.28</c:v>
                </c:pt>
                <c:pt idx="4345">
                  <c:v>434.38</c:v>
                </c:pt>
                <c:pt idx="4346">
                  <c:v>434.48</c:v>
                </c:pt>
                <c:pt idx="4347">
                  <c:v>434.58</c:v>
                </c:pt>
                <c:pt idx="4348">
                  <c:v>434.68</c:v>
                </c:pt>
                <c:pt idx="4349">
                  <c:v>434.78</c:v>
                </c:pt>
                <c:pt idx="4350">
                  <c:v>434.88</c:v>
                </c:pt>
                <c:pt idx="4351">
                  <c:v>434.98</c:v>
                </c:pt>
                <c:pt idx="4352">
                  <c:v>435.08</c:v>
                </c:pt>
                <c:pt idx="4353">
                  <c:v>435.18</c:v>
                </c:pt>
                <c:pt idx="4354">
                  <c:v>435.28</c:v>
                </c:pt>
                <c:pt idx="4355">
                  <c:v>435.38</c:v>
                </c:pt>
                <c:pt idx="4356">
                  <c:v>435.48</c:v>
                </c:pt>
                <c:pt idx="4357">
                  <c:v>435.58</c:v>
                </c:pt>
                <c:pt idx="4358">
                  <c:v>435.68</c:v>
                </c:pt>
                <c:pt idx="4359">
                  <c:v>435.78</c:v>
                </c:pt>
                <c:pt idx="4360">
                  <c:v>435.88</c:v>
                </c:pt>
                <c:pt idx="4361">
                  <c:v>435.98</c:v>
                </c:pt>
                <c:pt idx="4362">
                  <c:v>436.08</c:v>
                </c:pt>
                <c:pt idx="4363">
                  <c:v>436.18</c:v>
                </c:pt>
                <c:pt idx="4364">
                  <c:v>436.28</c:v>
                </c:pt>
                <c:pt idx="4365">
                  <c:v>436.38</c:v>
                </c:pt>
                <c:pt idx="4366">
                  <c:v>436.48</c:v>
                </c:pt>
                <c:pt idx="4367">
                  <c:v>436.58</c:v>
                </c:pt>
                <c:pt idx="4368">
                  <c:v>436.68</c:v>
                </c:pt>
                <c:pt idx="4369">
                  <c:v>436.78</c:v>
                </c:pt>
                <c:pt idx="4370">
                  <c:v>436.88</c:v>
                </c:pt>
                <c:pt idx="4371">
                  <c:v>436.98</c:v>
                </c:pt>
                <c:pt idx="4372">
                  <c:v>437.08</c:v>
                </c:pt>
                <c:pt idx="4373">
                  <c:v>437.18</c:v>
                </c:pt>
                <c:pt idx="4374">
                  <c:v>437.28</c:v>
                </c:pt>
                <c:pt idx="4375">
                  <c:v>437.38</c:v>
                </c:pt>
                <c:pt idx="4376">
                  <c:v>437.48</c:v>
                </c:pt>
                <c:pt idx="4377">
                  <c:v>437.58</c:v>
                </c:pt>
                <c:pt idx="4378">
                  <c:v>437.68</c:v>
                </c:pt>
                <c:pt idx="4379">
                  <c:v>437.78</c:v>
                </c:pt>
                <c:pt idx="4380">
                  <c:v>437.88</c:v>
                </c:pt>
                <c:pt idx="4381">
                  <c:v>437.98</c:v>
                </c:pt>
                <c:pt idx="4382">
                  <c:v>438.08</c:v>
                </c:pt>
                <c:pt idx="4383">
                  <c:v>438.18</c:v>
                </c:pt>
                <c:pt idx="4384">
                  <c:v>438.28</c:v>
                </c:pt>
                <c:pt idx="4385">
                  <c:v>438.38</c:v>
                </c:pt>
                <c:pt idx="4386">
                  <c:v>438.48</c:v>
                </c:pt>
                <c:pt idx="4387">
                  <c:v>438.58</c:v>
                </c:pt>
                <c:pt idx="4388">
                  <c:v>438.68</c:v>
                </c:pt>
                <c:pt idx="4389">
                  <c:v>438.78</c:v>
                </c:pt>
                <c:pt idx="4390">
                  <c:v>438.88</c:v>
                </c:pt>
                <c:pt idx="4391">
                  <c:v>438.98</c:v>
                </c:pt>
                <c:pt idx="4392">
                  <c:v>439.08</c:v>
                </c:pt>
                <c:pt idx="4393">
                  <c:v>439.18</c:v>
                </c:pt>
                <c:pt idx="4394">
                  <c:v>439.28</c:v>
                </c:pt>
                <c:pt idx="4395">
                  <c:v>439.38</c:v>
                </c:pt>
                <c:pt idx="4396">
                  <c:v>439.48</c:v>
                </c:pt>
                <c:pt idx="4397">
                  <c:v>439.58</c:v>
                </c:pt>
                <c:pt idx="4398">
                  <c:v>439.68</c:v>
                </c:pt>
                <c:pt idx="4399">
                  <c:v>439.78</c:v>
                </c:pt>
                <c:pt idx="4400">
                  <c:v>439.88</c:v>
                </c:pt>
                <c:pt idx="4401">
                  <c:v>439.98</c:v>
                </c:pt>
                <c:pt idx="4402">
                  <c:v>440.08</c:v>
                </c:pt>
                <c:pt idx="4403">
                  <c:v>440.18</c:v>
                </c:pt>
                <c:pt idx="4404">
                  <c:v>440.28</c:v>
                </c:pt>
                <c:pt idx="4405">
                  <c:v>440.38</c:v>
                </c:pt>
                <c:pt idx="4406">
                  <c:v>440.48</c:v>
                </c:pt>
                <c:pt idx="4407">
                  <c:v>440.58</c:v>
                </c:pt>
                <c:pt idx="4408">
                  <c:v>440.68</c:v>
                </c:pt>
                <c:pt idx="4409">
                  <c:v>440.78</c:v>
                </c:pt>
                <c:pt idx="4410">
                  <c:v>440.88</c:v>
                </c:pt>
                <c:pt idx="4411">
                  <c:v>440.98</c:v>
                </c:pt>
                <c:pt idx="4412">
                  <c:v>441.08</c:v>
                </c:pt>
                <c:pt idx="4413">
                  <c:v>441.18</c:v>
                </c:pt>
                <c:pt idx="4414">
                  <c:v>441.28</c:v>
                </c:pt>
                <c:pt idx="4415">
                  <c:v>441.38</c:v>
                </c:pt>
                <c:pt idx="4416">
                  <c:v>441.48</c:v>
                </c:pt>
                <c:pt idx="4417">
                  <c:v>441.58</c:v>
                </c:pt>
                <c:pt idx="4418">
                  <c:v>441.68</c:v>
                </c:pt>
                <c:pt idx="4419">
                  <c:v>441.78</c:v>
                </c:pt>
                <c:pt idx="4420">
                  <c:v>441.88</c:v>
                </c:pt>
                <c:pt idx="4421">
                  <c:v>441.98</c:v>
                </c:pt>
                <c:pt idx="4422">
                  <c:v>442.08</c:v>
                </c:pt>
                <c:pt idx="4423">
                  <c:v>442.18</c:v>
                </c:pt>
                <c:pt idx="4424">
                  <c:v>442.28</c:v>
                </c:pt>
                <c:pt idx="4425">
                  <c:v>442.38</c:v>
                </c:pt>
                <c:pt idx="4426">
                  <c:v>442.48</c:v>
                </c:pt>
                <c:pt idx="4427">
                  <c:v>442.58</c:v>
                </c:pt>
                <c:pt idx="4428">
                  <c:v>442.68</c:v>
                </c:pt>
                <c:pt idx="4429">
                  <c:v>442.78</c:v>
                </c:pt>
                <c:pt idx="4430">
                  <c:v>442.88</c:v>
                </c:pt>
                <c:pt idx="4431">
                  <c:v>442.98</c:v>
                </c:pt>
                <c:pt idx="4432">
                  <c:v>443.08</c:v>
                </c:pt>
                <c:pt idx="4433">
                  <c:v>443.18</c:v>
                </c:pt>
                <c:pt idx="4434">
                  <c:v>443.28</c:v>
                </c:pt>
                <c:pt idx="4435">
                  <c:v>443.38</c:v>
                </c:pt>
                <c:pt idx="4436">
                  <c:v>443.48</c:v>
                </c:pt>
                <c:pt idx="4437">
                  <c:v>443.58</c:v>
                </c:pt>
                <c:pt idx="4438">
                  <c:v>443.68</c:v>
                </c:pt>
                <c:pt idx="4439">
                  <c:v>443.78</c:v>
                </c:pt>
                <c:pt idx="4440">
                  <c:v>443.88</c:v>
                </c:pt>
                <c:pt idx="4441">
                  <c:v>443.98</c:v>
                </c:pt>
                <c:pt idx="4442">
                  <c:v>444.08</c:v>
                </c:pt>
                <c:pt idx="4443">
                  <c:v>444.18</c:v>
                </c:pt>
                <c:pt idx="4444">
                  <c:v>444.28</c:v>
                </c:pt>
                <c:pt idx="4445">
                  <c:v>444.38</c:v>
                </c:pt>
                <c:pt idx="4446">
                  <c:v>444.48</c:v>
                </c:pt>
                <c:pt idx="4447">
                  <c:v>444.58</c:v>
                </c:pt>
                <c:pt idx="4448">
                  <c:v>444.68</c:v>
                </c:pt>
                <c:pt idx="4449">
                  <c:v>444.78</c:v>
                </c:pt>
                <c:pt idx="4450">
                  <c:v>444.88</c:v>
                </c:pt>
                <c:pt idx="4451">
                  <c:v>444.98</c:v>
                </c:pt>
                <c:pt idx="4452">
                  <c:v>445.08</c:v>
                </c:pt>
                <c:pt idx="4453">
                  <c:v>445.18</c:v>
                </c:pt>
                <c:pt idx="4454">
                  <c:v>445.28</c:v>
                </c:pt>
                <c:pt idx="4455">
                  <c:v>445.38</c:v>
                </c:pt>
                <c:pt idx="4456">
                  <c:v>445.48</c:v>
                </c:pt>
                <c:pt idx="4457">
                  <c:v>445.58</c:v>
                </c:pt>
                <c:pt idx="4458">
                  <c:v>445.68</c:v>
                </c:pt>
                <c:pt idx="4459">
                  <c:v>445.78</c:v>
                </c:pt>
                <c:pt idx="4460">
                  <c:v>445.88</c:v>
                </c:pt>
                <c:pt idx="4461">
                  <c:v>445.98</c:v>
                </c:pt>
                <c:pt idx="4462">
                  <c:v>446.08</c:v>
                </c:pt>
                <c:pt idx="4463">
                  <c:v>446.18</c:v>
                </c:pt>
                <c:pt idx="4464">
                  <c:v>446.28</c:v>
                </c:pt>
                <c:pt idx="4465">
                  <c:v>446.38</c:v>
                </c:pt>
                <c:pt idx="4466">
                  <c:v>446.48</c:v>
                </c:pt>
                <c:pt idx="4467">
                  <c:v>446.58</c:v>
                </c:pt>
                <c:pt idx="4468">
                  <c:v>446.68</c:v>
                </c:pt>
                <c:pt idx="4469">
                  <c:v>446.78</c:v>
                </c:pt>
                <c:pt idx="4470">
                  <c:v>446.88</c:v>
                </c:pt>
                <c:pt idx="4471">
                  <c:v>446.98</c:v>
                </c:pt>
                <c:pt idx="4472">
                  <c:v>447.08</c:v>
                </c:pt>
                <c:pt idx="4473">
                  <c:v>447.18</c:v>
                </c:pt>
                <c:pt idx="4474">
                  <c:v>447.28</c:v>
                </c:pt>
                <c:pt idx="4475">
                  <c:v>447.38</c:v>
                </c:pt>
                <c:pt idx="4476">
                  <c:v>447.48</c:v>
                </c:pt>
                <c:pt idx="4477">
                  <c:v>447.58</c:v>
                </c:pt>
                <c:pt idx="4478">
                  <c:v>447.68</c:v>
                </c:pt>
                <c:pt idx="4479">
                  <c:v>447.78</c:v>
                </c:pt>
                <c:pt idx="4480">
                  <c:v>447.88</c:v>
                </c:pt>
                <c:pt idx="4481">
                  <c:v>447.98</c:v>
                </c:pt>
                <c:pt idx="4482">
                  <c:v>448.08</c:v>
                </c:pt>
                <c:pt idx="4483">
                  <c:v>448.18</c:v>
                </c:pt>
                <c:pt idx="4484">
                  <c:v>448.28</c:v>
                </c:pt>
                <c:pt idx="4485">
                  <c:v>448.38</c:v>
                </c:pt>
                <c:pt idx="4486">
                  <c:v>448.48</c:v>
                </c:pt>
                <c:pt idx="4487">
                  <c:v>448.58</c:v>
                </c:pt>
                <c:pt idx="4488">
                  <c:v>448.68</c:v>
                </c:pt>
                <c:pt idx="4489">
                  <c:v>448.78</c:v>
                </c:pt>
                <c:pt idx="4490">
                  <c:v>448.88</c:v>
                </c:pt>
                <c:pt idx="4491">
                  <c:v>448.98</c:v>
                </c:pt>
                <c:pt idx="4492">
                  <c:v>449.08</c:v>
                </c:pt>
                <c:pt idx="4493">
                  <c:v>449.18</c:v>
                </c:pt>
                <c:pt idx="4494">
                  <c:v>449.28</c:v>
                </c:pt>
                <c:pt idx="4495">
                  <c:v>449.38</c:v>
                </c:pt>
                <c:pt idx="4496">
                  <c:v>449.48</c:v>
                </c:pt>
                <c:pt idx="4497">
                  <c:v>449.58</c:v>
                </c:pt>
                <c:pt idx="4498">
                  <c:v>449.68</c:v>
                </c:pt>
                <c:pt idx="4499">
                  <c:v>449.78</c:v>
                </c:pt>
                <c:pt idx="4500">
                  <c:v>449.88</c:v>
                </c:pt>
                <c:pt idx="4501">
                  <c:v>449.98</c:v>
                </c:pt>
                <c:pt idx="4502">
                  <c:v>450.08</c:v>
                </c:pt>
                <c:pt idx="4503">
                  <c:v>450.18</c:v>
                </c:pt>
                <c:pt idx="4504">
                  <c:v>450.28</c:v>
                </c:pt>
                <c:pt idx="4505">
                  <c:v>450.38</c:v>
                </c:pt>
                <c:pt idx="4506">
                  <c:v>450.48</c:v>
                </c:pt>
                <c:pt idx="4507">
                  <c:v>450.58</c:v>
                </c:pt>
                <c:pt idx="4508">
                  <c:v>450.68</c:v>
                </c:pt>
                <c:pt idx="4509">
                  <c:v>450.78</c:v>
                </c:pt>
                <c:pt idx="4510">
                  <c:v>450.88</c:v>
                </c:pt>
                <c:pt idx="4511">
                  <c:v>450.98</c:v>
                </c:pt>
                <c:pt idx="4512">
                  <c:v>451.08</c:v>
                </c:pt>
                <c:pt idx="4513">
                  <c:v>451.18</c:v>
                </c:pt>
                <c:pt idx="4514">
                  <c:v>451.28</c:v>
                </c:pt>
                <c:pt idx="4515">
                  <c:v>451.38</c:v>
                </c:pt>
                <c:pt idx="4516">
                  <c:v>451.48</c:v>
                </c:pt>
                <c:pt idx="4517">
                  <c:v>451.58</c:v>
                </c:pt>
                <c:pt idx="4518">
                  <c:v>451.68</c:v>
                </c:pt>
                <c:pt idx="4519">
                  <c:v>451.78</c:v>
                </c:pt>
                <c:pt idx="4520">
                  <c:v>451.88</c:v>
                </c:pt>
                <c:pt idx="4521">
                  <c:v>451.98</c:v>
                </c:pt>
                <c:pt idx="4522">
                  <c:v>452.08</c:v>
                </c:pt>
                <c:pt idx="4523">
                  <c:v>452.18</c:v>
                </c:pt>
                <c:pt idx="4524">
                  <c:v>452.28</c:v>
                </c:pt>
                <c:pt idx="4525">
                  <c:v>452.38</c:v>
                </c:pt>
                <c:pt idx="4526">
                  <c:v>452.48</c:v>
                </c:pt>
                <c:pt idx="4527">
                  <c:v>452.58</c:v>
                </c:pt>
                <c:pt idx="4528">
                  <c:v>452.68</c:v>
                </c:pt>
                <c:pt idx="4529">
                  <c:v>452.78</c:v>
                </c:pt>
                <c:pt idx="4530">
                  <c:v>452.88</c:v>
                </c:pt>
                <c:pt idx="4531">
                  <c:v>452.98</c:v>
                </c:pt>
                <c:pt idx="4532">
                  <c:v>453.08</c:v>
                </c:pt>
                <c:pt idx="4533">
                  <c:v>453.18</c:v>
                </c:pt>
                <c:pt idx="4534">
                  <c:v>453.28</c:v>
                </c:pt>
                <c:pt idx="4535">
                  <c:v>453.38</c:v>
                </c:pt>
                <c:pt idx="4536">
                  <c:v>453.48</c:v>
                </c:pt>
                <c:pt idx="4537">
                  <c:v>453.58</c:v>
                </c:pt>
                <c:pt idx="4538">
                  <c:v>453.68</c:v>
                </c:pt>
                <c:pt idx="4539">
                  <c:v>453.78</c:v>
                </c:pt>
                <c:pt idx="4540">
                  <c:v>453.88</c:v>
                </c:pt>
                <c:pt idx="4541">
                  <c:v>453.98</c:v>
                </c:pt>
                <c:pt idx="4542">
                  <c:v>454.08</c:v>
                </c:pt>
                <c:pt idx="4543">
                  <c:v>454.18</c:v>
                </c:pt>
                <c:pt idx="4544">
                  <c:v>454.28</c:v>
                </c:pt>
                <c:pt idx="4545">
                  <c:v>454.38</c:v>
                </c:pt>
                <c:pt idx="4546">
                  <c:v>454.48</c:v>
                </c:pt>
                <c:pt idx="4547">
                  <c:v>454.58</c:v>
                </c:pt>
                <c:pt idx="4548">
                  <c:v>454.68</c:v>
                </c:pt>
                <c:pt idx="4549">
                  <c:v>454.78</c:v>
                </c:pt>
                <c:pt idx="4550">
                  <c:v>454.88</c:v>
                </c:pt>
                <c:pt idx="4551">
                  <c:v>454.98</c:v>
                </c:pt>
                <c:pt idx="4552">
                  <c:v>455.08</c:v>
                </c:pt>
                <c:pt idx="4553">
                  <c:v>455.18</c:v>
                </c:pt>
                <c:pt idx="4554">
                  <c:v>455.28</c:v>
                </c:pt>
                <c:pt idx="4555">
                  <c:v>455.38</c:v>
                </c:pt>
                <c:pt idx="4556">
                  <c:v>455.48</c:v>
                </c:pt>
                <c:pt idx="4557">
                  <c:v>455.58</c:v>
                </c:pt>
                <c:pt idx="4558">
                  <c:v>455.68</c:v>
                </c:pt>
                <c:pt idx="4559">
                  <c:v>455.78</c:v>
                </c:pt>
                <c:pt idx="4560">
                  <c:v>455.88</c:v>
                </c:pt>
                <c:pt idx="4561">
                  <c:v>455.98</c:v>
                </c:pt>
                <c:pt idx="4562">
                  <c:v>456.08</c:v>
                </c:pt>
                <c:pt idx="4563">
                  <c:v>456.18</c:v>
                </c:pt>
                <c:pt idx="4564">
                  <c:v>456.28</c:v>
                </c:pt>
                <c:pt idx="4565">
                  <c:v>456.38</c:v>
                </c:pt>
                <c:pt idx="4566">
                  <c:v>456.48</c:v>
                </c:pt>
                <c:pt idx="4567">
                  <c:v>456.58</c:v>
                </c:pt>
                <c:pt idx="4568">
                  <c:v>456.68</c:v>
                </c:pt>
                <c:pt idx="4569">
                  <c:v>456.78</c:v>
                </c:pt>
                <c:pt idx="4570">
                  <c:v>456.88</c:v>
                </c:pt>
                <c:pt idx="4571">
                  <c:v>456.98</c:v>
                </c:pt>
                <c:pt idx="4572">
                  <c:v>457.08</c:v>
                </c:pt>
                <c:pt idx="4573">
                  <c:v>457.18</c:v>
                </c:pt>
                <c:pt idx="4574">
                  <c:v>457.28</c:v>
                </c:pt>
                <c:pt idx="4575">
                  <c:v>457.38</c:v>
                </c:pt>
                <c:pt idx="4576">
                  <c:v>457.48</c:v>
                </c:pt>
                <c:pt idx="4577">
                  <c:v>457.58</c:v>
                </c:pt>
                <c:pt idx="4578">
                  <c:v>457.68</c:v>
                </c:pt>
                <c:pt idx="4579">
                  <c:v>457.78</c:v>
                </c:pt>
                <c:pt idx="4580">
                  <c:v>457.88</c:v>
                </c:pt>
                <c:pt idx="4581">
                  <c:v>457.98</c:v>
                </c:pt>
                <c:pt idx="4582">
                  <c:v>458.08</c:v>
                </c:pt>
                <c:pt idx="4583">
                  <c:v>458.18</c:v>
                </c:pt>
                <c:pt idx="4584">
                  <c:v>458.28</c:v>
                </c:pt>
                <c:pt idx="4585">
                  <c:v>458.38</c:v>
                </c:pt>
                <c:pt idx="4586">
                  <c:v>458.48</c:v>
                </c:pt>
                <c:pt idx="4587">
                  <c:v>458.58</c:v>
                </c:pt>
                <c:pt idx="4588">
                  <c:v>458.68</c:v>
                </c:pt>
                <c:pt idx="4589">
                  <c:v>458.78</c:v>
                </c:pt>
                <c:pt idx="4590">
                  <c:v>458.88</c:v>
                </c:pt>
                <c:pt idx="4591">
                  <c:v>458.98</c:v>
                </c:pt>
                <c:pt idx="4592">
                  <c:v>459.08</c:v>
                </c:pt>
                <c:pt idx="4593">
                  <c:v>459.18</c:v>
                </c:pt>
                <c:pt idx="4594">
                  <c:v>459.28</c:v>
                </c:pt>
                <c:pt idx="4595">
                  <c:v>459.38</c:v>
                </c:pt>
                <c:pt idx="4596">
                  <c:v>459.48</c:v>
                </c:pt>
                <c:pt idx="4597">
                  <c:v>459.58</c:v>
                </c:pt>
                <c:pt idx="4598">
                  <c:v>459.68</c:v>
                </c:pt>
                <c:pt idx="4599">
                  <c:v>459.78</c:v>
                </c:pt>
                <c:pt idx="4600">
                  <c:v>459.88</c:v>
                </c:pt>
                <c:pt idx="4601">
                  <c:v>459.98</c:v>
                </c:pt>
                <c:pt idx="4602">
                  <c:v>460.08</c:v>
                </c:pt>
                <c:pt idx="4603">
                  <c:v>460.18</c:v>
                </c:pt>
                <c:pt idx="4604">
                  <c:v>460.28</c:v>
                </c:pt>
                <c:pt idx="4605">
                  <c:v>460.38</c:v>
                </c:pt>
                <c:pt idx="4606">
                  <c:v>460.48</c:v>
                </c:pt>
                <c:pt idx="4607">
                  <c:v>460.58</c:v>
                </c:pt>
                <c:pt idx="4608">
                  <c:v>460.68</c:v>
                </c:pt>
                <c:pt idx="4609">
                  <c:v>460.78</c:v>
                </c:pt>
                <c:pt idx="4610">
                  <c:v>460.88</c:v>
                </c:pt>
                <c:pt idx="4611">
                  <c:v>460.98</c:v>
                </c:pt>
                <c:pt idx="4612">
                  <c:v>461.08</c:v>
                </c:pt>
                <c:pt idx="4613">
                  <c:v>461.18</c:v>
                </c:pt>
                <c:pt idx="4614">
                  <c:v>461.28</c:v>
                </c:pt>
                <c:pt idx="4615">
                  <c:v>461.38</c:v>
                </c:pt>
                <c:pt idx="4616">
                  <c:v>461.48</c:v>
                </c:pt>
                <c:pt idx="4617">
                  <c:v>461.58</c:v>
                </c:pt>
                <c:pt idx="4618">
                  <c:v>461.68</c:v>
                </c:pt>
                <c:pt idx="4619">
                  <c:v>461.78</c:v>
                </c:pt>
                <c:pt idx="4620">
                  <c:v>461.88</c:v>
                </c:pt>
                <c:pt idx="4621">
                  <c:v>461.98</c:v>
                </c:pt>
                <c:pt idx="4622">
                  <c:v>462.08</c:v>
                </c:pt>
                <c:pt idx="4623">
                  <c:v>462.18</c:v>
                </c:pt>
                <c:pt idx="4624">
                  <c:v>462.28</c:v>
                </c:pt>
                <c:pt idx="4625">
                  <c:v>462.38</c:v>
                </c:pt>
                <c:pt idx="4626">
                  <c:v>462.48</c:v>
                </c:pt>
                <c:pt idx="4627">
                  <c:v>462.58</c:v>
                </c:pt>
                <c:pt idx="4628">
                  <c:v>462.68</c:v>
                </c:pt>
                <c:pt idx="4629">
                  <c:v>462.78</c:v>
                </c:pt>
                <c:pt idx="4630">
                  <c:v>462.88</c:v>
                </c:pt>
                <c:pt idx="4631">
                  <c:v>462.98</c:v>
                </c:pt>
                <c:pt idx="4632">
                  <c:v>463.08</c:v>
                </c:pt>
                <c:pt idx="4633">
                  <c:v>463.18</c:v>
                </c:pt>
                <c:pt idx="4634">
                  <c:v>463.28</c:v>
                </c:pt>
                <c:pt idx="4635">
                  <c:v>463.38</c:v>
                </c:pt>
                <c:pt idx="4636">
                  <c:v>463.48</c:v>
                </c:pt>
                <c:pt idx="4637">
                  <c:v>463.58</c:v>
                </c:pt>
                <c:pt idx="4638">
                  <c:v>463.68</c:v>
                </c:pt>
                <c:pt idx="4639">
                  <c:v>463.78</c:v>
                </c:pt>
                <c:pt idx="4640">
                  <c:v>463.88</c:v>
                </c:pt>
                <c:pt idx="4641">
                  <c:v>463.98</c:v>
                </c:pt>
                <c:pt idx="4642">
                  <c:v>464.08</c:v>
                </c:pt>
                <c:pt idx="4643">
                  <c:v>464.18</c:v>
                </c:pt>
                <c:pt idx="4644">
                  <c:v>464.28</c:v>
                </c:pt>
                <c:pt idx="4645">
                  <c:v>464.38</c:v>
                </c:pt>
                <c:pt idx="4646">
                  <c:v>464.48</c:v>
                </c:pt>
                <c:pt idx="4647">
                  <c:v>464.58</c:v>
                </c:pt>
                <c:pt idx="4648">
                  <c:v>464.68</c:v>
                </c:pt>
                <c:pt idx="4649">
                  <c:v>464.78</c:v>
                </c:pt>
                <c:pt idx="4650">
                  <c:v>464.88</c:v>
                </c:pt>
                <c:pt idx="4651">
                  <c:v>464.98</c:v>
                </c:pt>
                <c:pt idx="4652">
                  <c:v>465.08</c:v>
                </c:pt>
                <c:pt idx="4653">
                  <c:v>465.18</c:v>
                </c:pt>
                <c:pt idx="4654">
                  <c:v>465.28</c:v>
                </c:pt>
                <c:pt idx="4655">
                  <c:v>465.38</c:v>
                </c:pt>
                <c:pt idx="4656">
                  <c:v>465.48</c:v>
                </c:pt>
                <c:pt idx="4657">
                  <c:v>465.58</c:v>
                </c:pt>
                <c:pt idx="4658">
                  <c:v>465.68</c:v>
                </c:pt>
                <c:pt idx="4659">
                  <c:v>465.78</c:v>
                </c:pt>
                <c:pt idx="4660">
                  <c:v>465.88</c:v>
                </c:pt>
                <c:pt idx="4661">
                  <c:v>465.98</c:v>
                </c:pt>
                <c:pt idx="4662">
                  <c:v>466.08</c:v>
                </c:pt>
                <c:pt idx="4663">
                  <c:v>466.18</c:v>
                </c:pt>
                <c:pt idx="4664">
                  <c:v>466.28</c:v>
                </c:pt>
                <c:pt idx="4665">
                  <c:v>466.38</c:v>
                </c:pt>
                <c:pt idx="4666">
                  <c:v>466.48</c:v>
                </c:pt>
                <c:pt idx="4667">
                  <c:v>466.58</c:v>
                </c:pt>
                <c:pt idx="4668">
                  <c:v>466.68</c:v>
                </c:pt>
                <c:pt idx="4669">
                  <c:v>466.78</c:v>
                </c:pt>
                <c:pt idx="4670">
                  <c:v>466.88</c:v>
                </c:pt>
                <c:pt idx="4671">
                  <c:v>466.98</c:v>
                </c:pt>
                <c:pt idx="4672">
                  <c:v>467.08</c:v>
                </c:pt>
                <c:pt idx="4673">
                  <c:v>467.18</c:v>
                </c:pt>
                <c:pt idx="4674">
                  <c:v>467.28</c:v>
                </c:pt>
                <c:pt idx="4675">
                  <c:v>467.38</c:v>
                </c:pt>
                <c:pt idx="4676">
                  <c:v>467.48</c:v>
                </c:pt>
                <c:pt idx="4677">
                  <c:v>467.58</c:v>
                </c:pt>
                <c:pt idx="4678">
                  <c:v>467.68</c:v>
                </c:pt>
                <c:pt idx="4679">
                  <c:v>467.78</c:v>
                </c:pt>
                <c:pt idx="4680">
                  <c:v>467.88</c:v>
                </c:pt>
                <c:pt idx="4681">
                  <c:v>467.98</c:v>
                </c:pt>
                <c:pt idx="4682">
                  <c:v>468.08</c:v>
                </c:pt>
                <c:pt idx="4683">
                  <c:v>468.18</c:v>
                </c:pt>
                <c:pt idx="4684">
                  <c:v>468.28</c:v>
                </c:pt>
                <c:pt idx="4685">
                  <c:v>468.38</c:v>
                </c:pt>
                <c:pt idx="4686">
                  <c:v>468.48</c:v>
                </c:pt>
                <c:pt idx="4687">
                  <c:v>468.58</c:v>
                </c:pt>
                <c:pt idx="4688">
                  <c:v>468.68</c:v>
                </c:pt>
                <c:pt idx="4689">
                  <c:v>468.78</c:v>
                </c:pt>
                <c:pt idx="4690">
                  <c:v>468.88</c:v>
                </c:pt>
                <c:pt idx="4691">
                  <c:v>468.98</c:v>
                </c:pt>
                <c:pt idx="4692">
                  <c:v>469.08</c:v>
                </c:pt>
                <c:pt idx="4693">
                  <c:v>469.18</c:v>
                </c:pt>
                <c:pt idx="4694">
                  <c:v>469.28</c:v>
                </c:pt>
                <c:pt idx="4695">
                  <c:v>469.38</c:v>
                </c:pt>
                <c:pt idx="4696">
                  <c:v>469.48</c:v>
                </c:pt>
                <c:pt idx="4697">
                  <c:v>469.58</c:v>
                </c:pt>
                <c:pt idx="4698">
                  <c:v>469.68</c:v>
                </c:pt>
                <c:pt idx="4699">
                  <c:v>469.78</c:v>
                </c:pt>
                <c:pt idx="4700">
                  <c:v>469.88</c:v>
                </c:pt>
                <c:pt idx="4701">
                  <c:v>469.98</c:v>
                </c:pt>
                <c:pt idx="4702">
                  <c:v>470.08</c:v>
                </c:pt>
                <c:pt idx="4703">
                  <c:v>470.18</c:v>
                </c:pt>
                <c:pt idx="4704">
                  <c:v>470.28</c:v>
                </c:pt>
                <c:pt idx="4705">
                  <c:v>470.38</c:v>
                </c:pt>
                <c:pt idx="4706">
                  <c:v>470.48</c:v>
                </c:pt>
                <c:pt idx="4707">
                  <c:v>470.58</c:v>
                </c:pt>
                <c:pt idx="4708">
                  <c:v>470.68</c:v>
                </c:pt>
                <c:pt idx="4709">
                  <c:v>470.78</c:v>
                </c:pt>
                <c:pt idx="4710">
                  <c:v>470.88</c:v>
                </c:pt>
                <c:pt idx="4711">
                  <c:v>470.98</c:v>
                </c:pt>
                <c:pt idx="4712">
                  <c:v>471.08</c:v>
                </c:pt>
                <c:pt idx="4713">
                  <c:v>471.18</c:v>
                </c:pt>
                <c:pt idx="4714">
                  <c:v>471.28</c:v>
                </c:pt>
                <c:pt idx="4715">
                  <c:v>471.38</c:v>
                </c:pt>
                <c:pt idx="4716">
                  <c:v>471.48</c:v>
                </c:pt>
                <c:pt idx="4717">
                  <c:v>471.58</c:v>
                </c:pt>
                <c:pt idx="4718">
                  <c:v>471.68</c:v>
                </c:pt>
                <c:pt idx="4719">
                  <c:v>471.78</c:v>
                </c:pt>
                <c:pt idx="4720">
                  <c:v>471.88</c:v>
                </c:pt>
                <c:pt idx="4721">
                  <c:v>471.98</c:v>
                </c:pt>
                <c:pt idx="4722">
                  <c:v>472.08</c:v>
                </c:pt>
                <c:pt idx="4723">
                  <c:v>472.18</c:v>
                </c:pt>
                <c:pt idx="4724">
                  <c:v>472.28</c:v>
                </c:pt>
                <c:pt idx="4725">
                  <c:v>472.38</c:v>
                </c:pt>
                <c:pt idx="4726">
                  <c:v>472.48</c:v>
                </c:pt>
                <c:pt idx="4727">
                  <c:v>472.58</c:v>
                </c:pt>
                <c:pt idx="4728">
                  <c:v>472.68</c:v>
                </c:pt>
                <c:pt idx="4729">
                  <c:v>472.78</c:v>
                </c:pt>
                <c:pt idx="4730">
                  <c:v>472.88</c:v>
                </c:pt>
                <c:pt idx="4731">
                  <c:v>472.98</c:v>
                </c:pt>
                <c:pt idx="4732">
                  <c:v>473.08</c:v>
                </c:pt>
                <c:pt idx="4733">
                  <c:v>473.18</c:v>
                </c:pt>
                <c:pt idx="4734">
                  <c:v>473.28</c:v>
                </c:pt>
                <c:pt idx="4735">
                  <c:v>473.38</c:v>
                </c:pt>
                <c:pt idx="4736">
                  <c:v>473.48</c:v>
                </c:pt>
                <c:pt idx="4737">
                  <c:v>473.58</c:v>
                </c:pt>
                <c:pt idx="4738">
                  <c:v>473.68</c:v>
                </c:pt>
                <c:pt idx="4739">
                  <c:v>473.78</c:v>
                </c:pt>
                <c:pt idx="4740">
                  <c:v>473.88</c:v>
                </c:pt>
                <c:pt idx="4741">
                  <c:v>473.98</c:v>
                </c:pt>
                <c:pt idx="4742">
                  <c:v>474.08</c:v>
                </c:pt>
                <c:pt idx="4743">
                  <c:v>474.18</c:v>
                </c:pt>
                <c:pt idx="4744">
                  <c:v>474.28</c:v>
                </c:pt>
                <c:pt idx="4745">
                  <c:v>474.38</c:v>
                </c:pt>
                <c:pt idx="4746">
                  <c:v>474.48</c:v>
                </c:pt>
                <c:pt idx="4747">
                  <c:v>474.58</c:v>
                </c:pt>
                <c:pt idx="4748">
                  <c:v>474.68</c:v>
                </c:pt>
                <c:pt idx="4749">
                  <c:v>474.78</c:v>
                </c:pt>
                <c:pt idx="4750">
                  <c:v>474.88</c:v>
                </c:pt>
                <c:pt idx="4751">
                  <c:v>474.98</c:v>
                </c:pt>
                <c:pt idx="4752">
                  <c:v>475.08</c:v>
                </c:pt>
                <c:pt idx="4753">
                  <c:v>475.18</c:v>
                </c:pt>
                <c:pt idx="4754">
                  <c:v>475.28</c:v>
                </c:pt>
                <c:pt idx="4755">
                  <c:v>475.38</c:v>
                </c:pt>
                <c:pt idx="4756">
                  <c:v>475.48</c:v>
                </c:pt>
                <c:pt idx="4757">
                  <c:v>475.58</c:v>
                </c:pt>
                <c:pt idx="4758">
                  <c:v>475.68</c:v>
                </c:pt>
                <c:pt idx="4759">
                  <c:v>475.78</c:v>
                </c:pt>
                <c:pt idx="4760">
                  <c:v>475.88</c:v>
                </c:pt>
                <c:pt idx="4761">
                  <c:v>475.98</c:v>
                </c:pt>
                <c:pt idx="4762">
                  <c:v>476.08</c:v>
                </c:pt>
                <c:pt idx="4763">
                  <c:v>476.18</c:v>
                </c:pt>
                <c:pt idx="4764">
                  <c:v>476.28</c:v>
                </c:pt>
                <c:pt idx="4765">
                  <c:v>476.38</c:v>
                </c:pt>
                <c:pt idx="4766">
                  <c:v>476.48</c:v>
                </c:pt>
                <c:pt idx="4767">
                  <c:v>476.58</c:v>
                </c:pt>
                <c:pt idx="4768">
                  <c:v>476.68</c:v>
                </c:pt>
                <c:pt idx="4769">
                  <c:v>476.78</c:v>
                </c:pt>
                <c:pt idx="4770">
                  <c:v>476.88</c:v>
                </c:pt>
                <c:pt idx="4771">
                  <c:v>476.98</c:v>
                </c:pt>
                <c:pt idx="4772">
                  <c:v>477.08</c:v>
                </c:pt>
                <c:pt idx="4773">
                  <c:v>477.18</c:v>
                </c:pt>
                <c:pt idx="4774">
                  <c:v>477.28</c:v>
                </c:pt>
                <c:pt idx="4775">
                  <c:v>477.38</c:v>
                </c:pt>
                <c:pt idx="4776">
                  <c:v>477.48</c:v>
                </c:pt>
                <c:pt idx="4777">
                  <c:v>477.58</c:v>
                </c:pt>
                <c:pt idx="4778">
                  <c:v>477.68</c:v>
                </c:pt>
                <c:pt idx="4779">
                  <c:v>477.78</c:v>
                </c:pt>
                <c:pt idx="4780">
                  <c:v>477.88</c:v>
                </c:pt>
                <c:pt idx="4781">
                  <c:v>477.98</c:v>
                </c:pt>
                <c:pt idx="4782">
                  <c:v>478.08</c:v>
                </c:pt>
                <c:pt idx="4783">
                  <c:v>478.18</c:v>
                </c:pt>
                <c:pt idx="4784">
                  <c:v>478.28</c:v>
                </c:pt>
                <c:pt idx="4785">
                  <c:v>478.38</c:v>
                </c:pt>
                <c:pt idx="4786">
                  <c:v>478.48</c:v>
                </c:pt>
                <c:pt idx="4787">
                  <c:v>478.58</c:v>
                </c:pt>
                <c:pt idx="4788">
                  <c:v>478.68</c:v>
                </c:pt>
                <c:pt idx="4789">
                  <c:v>478.78</c:v>
                </c:pt>
                <c:pt idx="4790">
                  <c:v>478.88</c:v>
                </c:pt>
                <c:pt idx="4791">
                  <c:v>478.98</c:v>
                </c:pt>
                <c:pt idx="4792">
                  <c:v>479.08</c:v>
                </c:pt>
                <c:pt idx="4793">
                  <c:v>479.18</c:v>
                </c:pt>
                <c:pt idx="4794">
                  <c:v>479.28</c:v>
                </c:pt>
                <c:pt idx="4795">
                  <c:v>479.38</c:v>
                </c:pt>
                <c:pt idx="4796">
                  <c:v>479.48</c:v>
                </c:pt>
                <c:pt idx="4797">
                  <c:v>479.58</c:v>
                </c:pt>
                <c:pt idx="4798">
                  <c:v>479.68</c:v>
                </c:pt>
                <c:pt idx="4799">
                  <c:v>479.78</c:v>
                </c:pt>
                <c:pt idx="4800">
                  <c:v>479.88</c:v>
                </c:pt>
                <c:pt idx="4801">
                  <c:v>479.98</c:v>
                </c:pt>
                <c:pt idx="4802">
                  <c:v>480.08</c:v>
                </c:pt>
                <c:pt idx="4803">
                  <c:v>480.18</c:v>
                </c:pt>
                <c:pt idx="4804">
                  <c:v>480.28</c:v>
                </c:pt>
                <c:pt idx="4805">
                  <c:v>480.38</c:v>
                </c:pt>
                <c:pt idx="4806">
                  <c:v>480.48</c:v>
                </c:pt>
                <c:pt idx="4807">
                  <c:v>480.58</c:v>
                </c:pt>
                <c:pt idx="4808">
                  <c:v>480.68</c:v>
                </c:pt>
                <c:pt idx="4809">
                  <c:v>480.78</c:v>
                </c:pt>
                <c:pt idx="4810">
                  <c:v>480.88</c:v>
                </c:pt>
                <c:pt idx="4811">
                  <c:v>480.98</c:v>
                </c:pt>
                <c:pt idx="4812">
                  <c:v>481.08</c:v>
                </c:pt>
                <c:pt idx="4813">
                  <c:v>481.18</c:v>
                </c:pt>
                <c:pt idx="4814">
                  <c:v>481.28</c:v>
                </c:pt>
                <c:pt idx="4815">
                  <c:v>481.38</c:v>
                </c:pt>
                <c:pt idx="4816">
                  <c:v>481.48</c:v>
                </c:pt>
                <c:pt idx="4817">
                  <c:v>481.58</c:v>
                </c:pt>
                <c:pt idx="4818">
                  <c:v>481.68</c:v>
                </c:pt>
                <c:pt idx="4819">
                  <c:v>481.78</c:v>
                </c:pt>
                <c:pt idx="4820">
                  <c:v>481.88</c:v>
                </c:pt>
                <c:pt idx="4821">
                  <c:v>481.98</c:v>
                </c:pt>
                <c:pt idx="4822">
                  <c:v>482.08</c:v>
                </c:pt>
                <c:pt idx="4823">
                  <c:v>482.18</c:v>
                </c:pt>
                <c:pt idx="4824">
                  <c:v>482.28</c:v>
                </c:pt>
                <c:pt idx="4825">
                  <c:v>482.38</c:v>
                </c:pt>
                <c:pt idx="4826">
                  <c:v>482.48</c:v>
                </c:pt>
                <c:pt idx="4827">
                  <c:v>482.58</c:v>
                </c:pt>
                <c:pt idx="4828">
                  <c:v>482.68</c:v>
                </c:pt>
                <c:pt idx="4829">
                  <c:v>482.78</c:v>
                </c:pt>
                <c:pt idx="4830">
                  <c:v>482.88</c:v>
                </c:pt>
                <c:pt idx="4831">
                  <c:v>482.98</c:v>
                </c:pt>
                <c:pt idx="4832">
                  <c:v>483.08</c:v>
                </c:pt>
                <c:pt idx="4833">
                  <c:v>483.18</c:v>
                </c:pt>
                <c:pt idx="4834">
                  <c:v>483.28</c:v>
                </c:pt>
                <c:pt idx="4835">
                  <c:v>483.38</c:v>
                </c:pt>
                <c:pt idx="4836">
                  <c:v>483.48</c:v>
                </c:pt>
                <c:pt idx="4837">
                  <c:v>483.58</c:v>
                </c:pt>
                <c:pt idx="4838">
                  <c:v>483.68</c:v>
                </c:pt>
                <c:pt idx="4839">
                  <c:v>483.78</c:v>
                </c:pt>
                <c:pt idx="4840">
                  <c:v>483.88</c:v>
                </c:pt>
                <c:pt idx="4841">
                  <c:v>483.98</c:v>
                </c:pt>
                <c:pt idx="4842">
                  <c:v>484.08</c:v>
                </c:pt>
                <c:pt idx="4843">
                  <c:v>484.18</c:v>
                </c:pt>
                <c:pt idx="4844">
                  <c:v>484.28</c:v>
                </c:pt>
                <c:pt idx="4845">
                  <c:v>484.38</c:v>
                </c:pt>
                <c:pt idx="4846">
                  <c:v>484.48</c:v>
                </c:pt>
                <c:pt idx="4847">
                  <c:v>484.58</c:v>
                </c:pt>
                <c:pt idx="4848">
                  <c:v>484.68</c:v>
                </c:pt>
                <c:pt idx="4849">
                  <c:v>484.78</c:v>
                </c:pt>
                <c:pt idx="4850">
                  <c:v>484.88</c:v>
                </c:pt>
                <c:pt idx="4851">
                  <c:v>484.98</c:v>
                </c:pt>
                <c:pt idx="4852">
                  <c:v>485.08</c:v>
                </c:pt>
                <c:pt idx="4853">
                  <c:v>485.18</c:v>
                </c:pt>
                <c:pt idx="4854">
                  <c:v>485.28</c:v>
                </c:pt>
                <c:pt idx="4855">
                  <c:v>485.38</c:v>
                </c:pt>
                <c:pt idx="4856">
                  <c:v>485.48</c:v>
                </c:pt>
                <c:pt idx="4857">
                  <c:v>485.58</c:v>
                </c:pt>
                <c:pt idx="4858">
                  <c:v>485.68</c:v>
                </c:pt>
                <c:pt idx="4859">
                  <c:v>485.78</c:v>
                </c:pt>
                <c:pt idx="4860">
                  <c:v>485.88</c:v>
                </c:pt>
                <c:pt idx="4861">
                  <c:v>485.98</c:v>
                </c:pt>
                <c:pt idx="4862">
                  <c:v>486.08</c:v>
                </c:pt>
                <c:pt idx="4863">
                  <c:v>486.18</c:v>
                </c:pt>
                <c:pt idx="4864">
                  <c:v>486.28</c:v>
                </c:pt>
                <c:pt idx="4865">
                  <c:v>486.38</c:v>
                </c:pt>
                <c:pt idx="4866">
                  <c:v>486.48</c:v>
                </c:pt>
                <c:pt idx="4867">
                  <c:v>486.58</c:v>
                </c:pt>
                <c:pt idx="4868">
                  <c:v>486.68</c:v>
                </c:pt>
                <c:pt idx="4869">
                  <c:v>486.78</c:v>
                </c:pt>
                <c:pt idx="4870">
                  <c:v>486.88</c:v>
                </c:pt>
                <c:pt idx="4871">
                  <c:v>486.98</c:v>
                </c:pt>
                <c:pt idx="4872">
                  <c:v>487.08</c:v>
                </c:pt>
                <c:pt idx="4873">
                  <c:v>487.18</c:v>
                </c:pt>
                <c:pt idx="4874">
                  <c:v>487.28</c:v>
                </c:pt>
                <c:pt idx="4875">
                  <c:v>487.38</c:v>
                </c:pt>
                <c:pt idx="4876">
                  <c:v>487.48</c:v>
                </c:pt>
                <c:pt idx="4877">
                  <c:v>487.58</c:v>
                </c:pt>
                <c:pt idx="4878">
                  <c:v>487.68</c:v>
                </c:pt>
                <c:pt idx="4879">
                  <c:v>487.78</c:v>
                </c:pt>
                <c:pt idx="4880">
                  <c:v>487.88</c:v>
                </c:pt>
                <c:pt idx="4881">
                  <c:v>487.98</c:v>
                </c:pt>
                <c:pt idx="4882">
                  <c:v>488.08</c:v>
                </c:pt>
                <c:pt idx="4883">
                  <c:v>488.18</c:v>
                </c:pt>
                <c:pt idx="4884">
                  <c:v>488.28</c:v>
                </c:pt>
                <c:pt idx="4885">
                  <c:v>488.38</c:v>
                </c:pt>
                <c:pt idx="4886">
                  <c:v>488.48</c:v>
                </c:pt>
                <c:pt idx="4887">
                  <c:v>488.58</c:v>
                </c:pt>
                <c:pt idx="4888">
                  <c:v>488.68</c:v>
                </c:pt>
                <c:pt idx="4889">
                  <c:v>488.78</c:v>
                </c:pt>
                <c:pt idx="4890">
                  <c:v>488.88</c:v>
                </c:pt>
                <c:pt idx="4891">
                  <c:v>488.98</c:v>
                </c:pt>
                <c:pt idx="4892">
                  <c:v>489.08</c:v>
                </c:pt>
                <c:pt idx="4893">
                  <c:v>489.18</c:v>
                </c:pt>
                <c:pt idx="4894">
                  <c:v>489.28</c:v>
                </c:pt>
                <c:pt idx="4895">
                  <c:v>489.38</c:v>
                </c:pt>
                <c:pt idx="4896">
                  <c:v>489.48</c:v>
                </c:pt>
                <c:pt idx="4897">
                  <c:v>489.58</c:v>
                </c:pt>
                <c:pt idx="4898">
                  <c:v>489.68</c:v>
                </c:pt>
                <c:pt idx="4899">
                  <c:v>489.78</c:v>
                </c:pt>
                <c:pt idx="4900">
                  <c:v>489.88</c:v>
                </c:pt>
                <c:pt idx="4901">
                  <c:v>489.98</c:v>
                </c:pt>
                <c:pt idx="4902">
                  <c:v>490.08</c:v>
                </c:pt>
                <c:pt idx="4903">
                  <c:v>490.18</c:v>
                </c:pt>
                <c:pt idx="4904">
                  <c:v>490.28</c:v>
                </c:pt>
                <c:pt idx="4905">
                  <c:v>490.38</c:v>
                </c:pt>
                <c:pt idx="4906">
                  <c:v>490.48</c:v>
                </c:pt>
                <c:pt idx="4907">
                  <c:v>490.58</c:v>
                </c:pt>
                <c:pt idx="4908">
                  <c:v>490.68</c:v>
                </c:pt>
                <c:pt idx="4909">
                  <c:v>490.78</c:v>
                </c:pt>
                <c:pt idx="4910">
                  <c:v>490.88</c:v>
                </c:pt>
                <c:pt idx="4911">
                  <c:v>490.98</c:v>
                </c:pt>
                <c:pt idx="4912">
                  <c:v>491.08</c:v>
                </c:pt>
                <c:pt idx="4913">
                  <c:v>491.18</c:v>
                </c:pt>
                <c:pt idx="4914">
                  <c:v>491.28</c:v>
                </c:pt>
                <c:pt idx="4915">
                  <c:v>491.38</c:v>
                </c:pt>
                <c:pt idx="4916">
                  <c:v>491.48</c:v>
                </c:pt>
                <c:pt idx="4917">
                  <c:v>491.58</c:v>
                </c:pt>
                <c:pt idx="4918">
                  <c:v>491.68</c:v>
                </c:pt>
                <c:pt idx="4919">
                  <c:v>491.78</c:v>
                </c:pt>
                <c:pt idx="4920">
                  <c:v>491.88</c:v>
                </c:pt>
                <c:pt idx="4921">
                  <c:v>491.98</c:v>
                </c:pt>
                <c:pt idx="4922">
                  <c:v>492.08</c:v>
                </c:pt>
                <c:pt idx="4923">
                  <c:v>492.18</c:v>
                </c:pt>
                <c:pt idx="4924">
                  <c:v>492.28</c:v>
                </c:pt>
                <c:pt idx="4925">
                  <c:v>492.38</c:v>
                </c:pt>
                <c:pt idx="4926">
                  <c:v>492.48</c:v>
                </c:pt>
                <c:pt idx="4927">
                  <c:v>492.58</c:v>
                </c:pt>
                <c:pt idx="4928">
                  <c:v>492.68</c:v>
                </c:pt>
                <c:pt idx="4929">
                  <c:v>492.78</c:v>
                </c:pt>
                <c:pt idx="4930">
                  <c:v>492.88</c:v>
                </c:pt>
                <c:pt idx="4931">
                  <c:v>492.98</c:v>
                </c:pt>
                <c:pt idx="4932">
                  <c:v>493.08</c:v>
                </c:pt>
                <c:pt idx="4933">
                  <c:v>493.18</c:v>
                </c:pt>
                <c:pt idx="4934">
                  <c:v>493.28</c:v>
                </c:pt>
                <c:pt idx="4935">
                  <c:v>493.38</c:v>
                </c:pt>
                <c:pt idx="4936">
                  <c:v>493.48</c:v>
                </c:pt>
                <c:pt idx="4937">
                  <c:v>493.58</c:v>
                </c:pt>
                <c:pt idx="4938">
                  <c:v>493.68</c:v>
                </c:pt>
                <c:pt idx="4939">
                  <c:v>493.78</c:v>
                </c:pt>
                <c:pt idx="4940">
                  <c:v>493.88</c:v>
                </c:pt>
                <c:pt idx="4941">
                  <c:v>493.98</c:v>
                </c:pt>
                <c:pt idx="4942">
                  <c:v>494.08</c:v>
                </c:pt>
                <c:pt idx="4943">
                  <c:v>494.18</c:v>
                </c:pt>
                <c:pt idx="4944">
                  <c:v>494.28</c:v>
                </c:pt>
                <c:pt idx="4945">
                  <c:v>494.38</c:v>
                </c:pt>
                <c:pt idx="4946">
                  <c:v>494.48</c:v>
                </c:pt>
                <c:pt idx="4947">
                  <c:v>494.58</c:v>
                </c:pt>
                <c:pt idx="4948">
                  <c:v>494.68</c:v>
                </c:pt>
                <c:pt idx="4949">
                  <c:v>494.78</c:v>
                </c:pt>
                <c:pt idx="4950">
                  <c:v>494.88</c:v>
                </c:pt>
                <c:pt idx="4951">
                  <c:v>494.98</c:v>
                </c:pt>
                <c:pt idx="4952">
                  <c:v>495.08</c:v>
                </c:pt>
                <c:pt idx="4953">
                  <c:v>495.18</c:v>
                </c:pt>
                <c:pt idx="4954">
                  <c:v>495.28</c:v>
                </c:pt>
                <c:pt idx="4955">
                  <c:v>495.38</c:v>
                </c:pt>
                <c:pt idx="4956">
                  <c:v>495.48</c:v>
                </c:pt>
                <c:pt idx="4957">
                  <c:v>495.58</c:v>
                </c:pt>
                <c:pt idx="4958">
                  <c:v>495.68</c:v>
                </c:pt>
                <c:pt idx="4959">
                  <c:v>495.78</c:v>
                </c:pt>
                <c:pt idx="4960">
                  <c:v>495.88</c:v>
                </c:pt>
                <c:pt idx="4961">
                  <c:v>495.98</c:v>
                </c:pt>
                <c:pt idx="4962">
                  <c:v>496.08</c:v>
                </c:pt>
                <c:pt idx="4963">
                  <c:v>496.18</c:v>
                </c:pt>
                <c:pt idx="4964">
                  <c:v>496.28</c:v>
                </c:pt>
                <c:pt idx="4965">
                  <c:v>496.38</c:v>
                </c:pt>
                <c:pt idx="4966">
                  <c:v>496.48</c:v>
                </c:pt>
                <c:pt idx="4967">
                  <c:v>496.58</c:v>
                </c:pt>
                <c:pt idx="4968">
                  <c:v>496.68</c:v>
                </c:pt>
                <c:pt idx="4969">
                  <c:v>496.78</c:v>
                </c:pt>
                <c:pt idx="4970">
                  <c:v>496.88</c:v>
                </c:pt>
                <c:pt idx="4971">
                  <c:v>496.98</c:v>
                </c:pt>
                <c:pt idx="4972">
                  <c:v>497.08</c:v>
                </c:pt>
                <c:pt idx="4973">
                  <c:v>497.18</c:v>
                </c:pt>
                <c:pt idx="4974">
                  <c:v>497.28</c:v>
                </c:pt>
                <c:pt idx="4975">
                  <c:v>497.38</c:v>
                </c:pt>
                <c:pt idx="4976">
                  <c:v>497.48</c:v>
                </c:pt>
                <c:pt idx="4977">
                  <c:v>497.58</c:v>
                </c:pt>
                <c:pt idx="4978">
                  <c:v>497.68</c:v>
                </c:pt>
                <c:pt idx="4979">
                  <c:v>497.78</c:v>
                </c:pt>
                <c:pt idx="4980">
                  <c:v>497.88</c:v>
                </c:pt>
                <c:pt idx="4981">
                  <c:v>497.98</c:v>
                </c:pt>
                <c:pt idx="4982">
                  <c:v>498.08</c:v>
                </c:pt>
                <c:pt idx="4983">
                  <c:v>498.18</c:v>
                </c:pt>
                <c:pt idx="4984">
                  <c:v>498.28</c:v>
                </c:pt>
                <c:pt idx="4985">
                  <c:v>498.38</c:v>
                </c:pt>
                <c:pt idx="4986">
                  <c:v>498.48</c:v>
                </c:pt>
                <c:pt idx="4987">
                  <c:v>498.58</c:v>
                </c:pt>
                <c:pt idx="4988">
                  <c:v>498.68</c:v>
                </c:pt>
                <c:pt idx="4989">
                  <c:v>498.78</c:v>
                </c:pt>
                <c:pt idx="4990">
                  <c:v>498.88</c:v>
                </c:pt>
                <c:pt idx="4991">
                  <c:v>498.98</c:v>
                </c:pt>
                <c:pt idx="4992">
                  <c:v>499.08</c:v>
                </c:pt>
                <c:pt idx="4993">
                  <c:v>499.18</c:v>
                </c:pt>
                <c:pt idx="4994">
                  <c:v>499.28</c:v>
                </c:pt>
                <c:pt idx="4995">
                  <c:v>499.38</c:v>
                </c:pt>
                <c:pt idx="4996">
                  <c:v>499.48</c:v>
                </c:pt>
                <c:pt idx="4997">
                  <c:v>499.58</c:v>
                </c:pt>
                <c:pt idx="4998">
                  <c:v>499.68</c:v>
                </c:pt>
                <c:pt idx="4999">
                  <c:v>499.78</c:v>
                </c:pt>
                <c:pt idx="5000">
                  <c:v>499.88</c:v>
                </c:pt>
                <c:pt idx="5001">
                  <c:v>499.98</c:v>
                </c:pt>
                <c:pt idx="5002">
                  <c:v>500.08</c:v>
                </c:pt>
                <c:pt idx="5003">
                  <c:v>500.18</c:v>
                </c:pt>
                <c:pt idx="5004">
                  <c:v>500.28</c:v>
                </c:pt>
                <c:pt idx="5005">
                  <c:v>500.38</c:v>
                </c:pt>
                <c:pt idx="5006">
                  <c:v>500.48</c:v>
                </c:pt>
                <c:pt idx="5007">
                  <c:v>500.58</c:v>
                </c:pt>
                <c:pt idx="5008">
                  <c:v>500.68</c:v>
                </c:pt>
                <c:pt idx="5009">
                  <c:v>500.78</c:v>
                </c:pt>
                <c:pt idx="5010">
                  <c:v>500.88</c:v>
                </c:pt>
                <c:pt idx="5011">
                  <c:v>500.98</c:v>
                </c:pt>
                <c:pt idx="5012">
                  <c:v>501.08</c:v>
                </c:pt>
                <c:pt idx="5013">
                  <c:v>501.18</c:v>
                </c:pt>
                <c:pt idx="5014">
                  <c:v>501.28</c:v>
                </c:pt>
                <c:pt idx="5015">
                  <c:v>501.38</c:v>
                </c:pt>
                <c:pt idx="5016">
                  <c:v>501.48</c:v>
                </c:pt>
                <c:pt idx="5017">
                  <c:v>501.58</c:v>
                </c:pt>
                <c:pt idx="5018">
                  <c:v>501.68</c:v>
                </c:pt>
                <c:pt idx="5019">
                  <c:v>501.78</c:v>
                </c:pt>
                <c:pt idx="5020">
                  <c:v>501.88</c:v>
                </c:pt>
                <c:pt idx="5021">
                  <c:v>501.98</c:v>
                </c:pt>
                <c:pt idx="5022">
                  <c:v>502.08</c:v>
                </c:pt>
                <c:pt idx="5023">
                  <c:v>502.18</c:v>
                </c:pt>
                <c:pt idx="5024">
                  <c:v>502.28</c:v>
                </c:pt>
                <c:pt idx="5025">
                  <c:v>502.38</c:v>
                </c:pt>
                <c:pt idx="5026">
                  <c:v>502.48</c:v>
                </c:pt>
                <c:pt idx="5027">
                  <c:v>502.58</c:v>
                </c:pt>
                <c:pt idx="5028">
                  <c:v>502.68</c:v>
                </c:pt>
                <c:pt idx="5029">
                  <c:v>502.78</c:v>
                </c:pt>
                <c:pt idx="5030">
                  <c:v>502.88</c:v>
                </c:pt>
                <c:pt idx="5031">
                  <c:v>502.98</c:v>
                </c:pt>
                <c:pt idx="5032">
                  <c:v>503.08</c:v>
                </c:pt>
                <c:pt idx="5033">
                  <c:v>503.18</c:v>
                </c:pt>
                <c:pt idx="5034">
                  <c:v>503.28</c:v>
                </c:pt>
                <c:pt idx="5035">
                  <c:v>503.38</c:v>
                </c:pt>
                <c:pt idx="5036">
                  <c:v>503.48</c:v>
                </c:pt>
                <c:pt idx="5037">
                  <c:v>503.58</c:v>
                </c:pt>
                <c:pt idx="5038">
                  <c:v>503.68</c:v>
                </c:pt>
                <c:pt idx="5039">
                  <c:v>503.78</c:v>
                </c:pt>
                <c:pt idx="5040">
                  <c:v>503.88</c:v>
                </c:pt>
                <c:pt idx="5041">
                  <c:v>503.98</c:v>
                </c:pt>
                <c:pt idx="5042">
                  <c:v>504.08</c:v>
                </c:pt>
                <c:pt idx="5043">
                  <c:v>504.18</c:v>
                </c:pt>
                <c:pt idx="5044">
                  <c:v>504.28</c:v>
                </c:pt>
                <c:pt idx="5045">
                  <c:v>504.38</c:v>
                </c:pt>
                <c:pt idx="5046">
                  <c:v>504.48</c:v>
                </c:pt>
                <c:pt idx="5047">
                  <c:v>504.58</c:v>
                </c:pt>
                <c:pt idx="5048">
                  <c:v>504.68</c:v>
                </c:pt>
                <c:pt idx="5049">
                  <c:v>504.78</c:v>
                </c:pt>
                <c:pt idx="5050">
                  <c:v>504.88</c:v>
                </c:pt>
                <c:pt idx="5051">
                  <c:v>504.98</c:v>
                </c:pt>
                <c:pt idx="5052">
                  <c:v>505.08</c:v>
                </c:pt>
                <c:pt idx="5053">
                  <c:v>505.18</c:v>
                </c:pt>
                <c:pt idx="5054">
                  <c:v>505.28</c:v>
                </c:pt>
                <c:pt idx="5055">
                  <c:v>505.38</c:v>
                </c:pt>
                <c:pt idx="5056">
                  <c:v>505.48</c:v>
                </c:pt>
                <c:pt idx="5057">
                  <c:v>505.58</c:v>
                </c:pt>
                <c:pt idx="5058">
                  <c:v>505.68</c:v>
                </c:pt>
                <c:pt idx="5059">
                  <c:v>505.78</c:v>
                </c:pt>
                <c:pt idx="5060">
                  <c:v>505.88</c:v>
                </c:pt>
                <c:pt idx="5061">
                  <c:v>505.98</c:v>
                </c:pt>
                <c:pt idx="5062">
                  <c:v>506.08</c:v>
                </c:pt>
                <c:pt idx="5063">
                  <c:v>506.18</c:v>
                </c:pt>
                <c:pt idx="5064">
                  <c:v>506.28</c:v>
                </c:pt>
                <c:pt idx="5065">
                  <c:v>506.38</c:v>
                </c:pt>
                <c:pt idx="5066">
                  <c:v>506.48</c:v>
                </c:pt>
                <c:pt idx="5067">
                  <c:v>506.58</c:v>
                </c:pt>
                <c:pt idx="5068">
                  <c:v>506.68</c:v>
                </c:pt>
                <c:pt idx="5069">
                  <c:v>506.78</c:v>
                </c:pt>
                <c:pt idx="5070">
                  <c:v>506.88</c:v>
                </c:pt>
                <c:pt idx="5071">
                  <c:v>506.98</c:v>
                </c:pt>
                <c:pt idx="5072">
                  <c:v>507.08</c:v>
                </c:pt>
                <c:pt idx="5073">
                  <c:v>507.18</c:v>
                </c:pt>
                <c:pt idx="5074">
                  <c:v>507.28</c:v>
                </c:pt>
                <c:pt idx="5075">
                  <c:v>507.38</c:v>
                </c:pt>
                <c:pt idx="5076">
                  <c:v>507.48</c:v>
                </c:pt>
                <c:pt idx="5077">
                  <c:v>507.58</c:v>
                </c:pt>
                <c:pt idx="5078">
                  <c:v>507.68</c:v>
                </c:pt>
                <c:pt idx="5079">
                  <c:v>507.78</c:v>
                </c:pt>
                <c:pt idx="5080">
                  <c:v>507.88</c:v>
                </c:pt>
                <c:pt idx="5081">
                  <c:v>507.98</c:v>
                </c:pt>
                <c:pt idx="5082">
                  <c:v>508.08</c:v>
                </c:pt>
                <c:pt idx="5083">
                  <c:v>508.18</c:v>
                </c:pt>
                <c:pt idx="5084">
                  <c:v>508.28</c:v>
                </c:pt>
                <c:pt idx="5085">
                  <c:v>508.38</c:v>
                </c:pt>
                <c:pt idx="5086">
                  <c:v>508.48</c:v>
                </c:pt>
                <c:pt idx="5087">
                  <c:v>508.58</c:v>
                </c:pt>
                <c:pt idx="5088">
                  <c:v>508.68</c:v>
                </c:pt>
                <c:pt idx="5089">
                  <c:v>508.78</c:v>
                </c:pt>
                <c:pt idx="5090">
                  <c:v>508.88</c:v>
                </c:pt>
                <c:pt idx="5091">
                  <c:v>508.98</c:v>
                </c:pt>
                <c:pt idx="5092">
                  <c:v>509.08</c:v>
                </c:pt>
                <c:pt idx="5093">
                  <c:v>509.18</c:v>
                </c:pt>
                <c:pt idx="5094">
                  <c:v>509.28</c:v>
                </c:pt>
                <c:pt idx="5095">
                  <c:v>509.38</c:v>
                </c:pt>
                <c:pt idx="5096">
                  <c:v>509.48</c:v>
                </c:pt>
                <c:pt idx="5097">
                  <c:v>509.58</c:v>
                </c:pt>
                <c:pt idx="5098">
                  <c:v>509.68</c:v>
                </c:pt>
                <c:pt idx="5099">
                  <c:v>509.78</c:v>
                </c:pt>
                <c:pt idx="5100">
                  <c:v>509.88</c:v>
                </c:pt>
                <c:pt idx="5101">
                  <c:v>509.98</c:v>
                </c:pt>
                <c:pt idx="5102">
                  <c:v>510.08</c:v>
                </c:pt>
                <c:pt idx="5103">
                  <c:v>510.18</c:v>
                </c:pt>
                <c:pt idx="5104">
                  <c:v>510.28</c:v>
                </c:pt>
                <c:pt idx="5105">
                  <c:v>510.38</c:v>
                </c:pt>
                <c:pt idx="5106">
                  <c:v>510.48</c:v>
                </c:pt>
                <c:pt idx="5107">
                  <c:v>510.58</c:v>
                </c:pt>
                <c:pt idx="5108">
                  <c:v>510.68</c:v>
                </c:pt>
                <c:pt idx="5109">
                  <c:v>510.78</c:v>
                </c:pt>
                <c:pt idx="5110">
                  <c:v>510.88</c:v>
                </c:pt>
                <c:pt idx="5111">
                  <c:v>510.98</c:v>
                </c:pt>
                <c:pt idx="5112">
                  <c:v>511.08</c:v>
                </c:pt>
                <c:pt idx="5113">
                  <c:v>511.18</c:v>
                </c:pt>
                <c:pt idx="5114">
                  <c:v>511.28</c:v>
                </c:pt>
                <c:pt idx="5115">
                  <c:v>511.38</c:v>
                </c:pt>
                <c:pt idx="5116">
                  <c:v>511.48</c:v>
                </c:pt>
                <c:pt idx="5117">
                  <c:v>511.58</c:v>
                </c:pt>
                <c:pt idx="5118">
                  <c:v>511.68</c:v>
                </c:pt>
                <c:pt idx="5119">
                  <c:v>511.78</c:v>
                </c:pt>
                <c:pt idx="5120">
                  <c:v>511.88</c:v>
                </c:pt>
                <c:pt idx="5121">
                  <c:v>511.98</c:v>
                </c:pt>
                <c:pt idx="5122">
                  <c:v>512.08000000000004</c:v>
                </c:pt>
                <c:pt idx="5123">
                  <c:v>512.17999999999995</c:v>
                </c:pt>
                <c:pt idx="5124">
                  <c:v>512.28</c:v>
                </c:pt>
                <c:pt idx="5125">
                  <c:v>512.38</c:v>
                </c:pt>
                <c:pt idx="5126">
                  <c:v>512.48</c:v>
                </c:pt>
                <c:pt idx="5127">
                  <c:v>512.58000000000004</c:v>
                </c:pt>
                <c:pt idx="5128">
                  <c:v>512.67999999999995</c:v>
                </c:pt>
                <c:pt idx="5129">
                  <c:v>512.78</c:v>
                </c:pt>
                <c:pt idx="5130">
                  <c:v>512.88</c:v>
                </c:pt>
                <c:pt idx="5131">
                  <c:v>512.98</c:v>
                </c:pt>
                <c:pt idx="5132">
                  <c:v>513.08000000000004</c:v>
                </c:pt>
                <c:pt idx="5133">
                  <c:v>513.17999999999995</c:v>
                </c:pt>
                <c:pt idx="5134">
                  <c:v>513.28</c:v>
                </c:pt>
                <c:pt idx="5135">
                  <c:v>513.38</c:v>
                </c:pt>
                <c:pt idx="5136">
                  <c:v>513.48</c:v>
                </c:pt>
                <c:pt idx="5137">
                  <c:v>513.58000000000004</c:v>
                </c:pt>
                <c:pt idx="5138">
                  <c:v>513.67999999999995</c:v>
                </c:pt>
                <c:pt idx="5139">
                  <c:v>513.78</c:v>
                </c:pt>
                <c:pt idx="5140">
                  <c:v>513.88</c:v>
                </c:pt>
                <c:pt idx="5141">
                  <c:v>513.98</c:v>
                </c:pt>
                <c:pt idx="5142">
                  <c:v>514.08000000000004</c:v>
                </c:pt>
                <c:pt idx="5143">
                  <c:v>514.17999999999995</c:v>
                </c:pt>
                <c:pt idx="5144">
                  <c:v>514.28</c:v>
                </c:pt>
                <c:pt idx="5145">
                  <c:v>514.38</c:v>
                </c:pt>
                <c:pt idx="5146">
                  <c:v>514.48</c:v>
                </c:pt>
                <c:pt idx="5147">
                  <c:v>514.58000000000004</c:v>
                </c:pt>
                <c:pt idx="5148">
                  <c:v>514.67999999999995</c:v>
                </c:pt>
                <c:pt idx="5149">
                  <c:v>514.78</c:v>
                </c:pt>
                <c:pt idx="5150">
                  <c:v>514.88</c:v>
                </c:pt>
                <c:pt idx="5151">
                  <c:v>514.98</c:v>
                </c:pt>
                <c:pt idx="5152">
                  <c:v>515.08000000000004</c:v>
                </c:pt>
                <c:pt idx="5153">
                  <c:v>515.17999999999995</c:v>
                </c:pt>
                <c:pt idx="5154">
                  <c:v>515.28</c:v>
                </c:pt>
                <c:pt idx="5155">
                  <c:v>515.38</c:v>
                </c:pt>
                <c:pt idx="5156">
                  <c:v>515.48</c:v>
                </c:pt>
                <c:pt idx="5157">
                  <c:v>515.58000000000004</c:v>
                </c:pt>
                <c:pt idx="5158">
                  <c:v>515.67999999999995</c:v>
                </c:pt>
                <c:pt idx="5159">
                  <c:v>515.78</c:v>
                </c:pt>
                <c:pt idx="5160">
                  <c:v>515.88</c:v>
                </c:pt>
                <c:pt idx="5161">
                  <c:v>515.98</c:v>
                </c:pt>
                <c:pt idx="5162">
                  <c:v>516.08000000000004</c:v>
                </c:pt>
                <c:pt idx="5163">
                  <c:v>516.17999999999995</c:v>
                </c:pt>
                <c:pt idx="5164">
                  <c:v>516.28</c:v>
                </c:pt>
                <c:pt idx="5165">
                  <c:v>516.38</c:v>
                </c:pt>
                <c:pt idx="5166">
                  <c:v>516.48</c:v>
                </c:pt>
                <c:pt idx="5167">
                  <c:v>516.58000000000004</c:v>
                </c:pt>
                <c:pt idx="5168">
                  <c:v>516.67999999999995</c:v>
                </c:pt>
                <c:pt idx="5169">
                  <c:v>516.78</c:v>
                </c:pt>
                <c:pt idx="5170">
                  <c:v>516.88</c:v>
                </c:pt>
                <c:pt idx="5171">
                  <c:v>516.98</c:v>
                </c:pt>
                <c:pt idx="5172">
                  <c:v>517.08000000000004</c:v>
                </c:pt>
                <c:pt idx="5173">
                  <c:v>517.17999999999995</c:v>
                </c:pt>
                <c:pt idx="5174">
                  <c:v>517.28</c:v>
                </c:pt>
                <c:pt idx="5175">
                  <c:v>517.38</c:v>
                </c:pt>
                <c:pt idx="5176">
                  <c:v>517.48</c:v>
                </c:pt>
                <c:pt idx="5177">
                  <c:v>517.58000000000004</c:v>
                </c:pt>
                <c:pt idx="5178">
                  <c:v>517.67999999999995</c:v>
                </c:pt>
                <c:pt idx="5179">
                  <c:v>517.78</c:v>
                </c:pt>
                <c:pt idx="5180">
                  <c:v>517.88</c:v>
                </c:pt>
                <c:pt idx="5181">
                  <c:v>517.98</c:v>
                </c:pt>
                <c:pt idx="5182">
                  <c:v>518.08000000000004</c:v>
                </c:pt>
                <c:pt idx="5183">
                  <c:v>518.17999999999995</c:v>
                </c:pt>
                <c:pt idx="5184">
                  <c:v>518.28</c:v>
                </c:pt>
                <c:pt idx="5185">
                  <c:v>518.38</c:v>
                </c:pt>
                <c:pt idx="5186">
                  <c:v>518.48</c:v>
                </c:pt>
                <c:pt idx="5187">
                  <c:v>518.58000000000004</c:v>
                </c:pt>
                <c:pt idx="5188">
                  <c:v>518.67999999999995</c:v>
                </c:pt>
                <c:pt idx="5189">
                  <c:v>518.78</c:v>
                </c:pt>
                <c:pt idx="5190">
                  <c:v>518.88</c:v>
                </c:pt>
                <c:pt idx="5191">
                  <c:v>518.98</c:v>
                </c:pt>
                <c:pt idx="5192">
                  <c:v>519.08000000000004</c:v>
                </c:pt>
                <c:pt idx="5193">
                  <c:v>519.17999999999995</c:v>
                </c:pt>
                <c:pt idx="5194">
                  <c:v>519.28</c:v>
                </c:pt>
                <c:pt idx="5195">
                  <c:v>519.38</c:v>
                </c:pt>
                <c:pt idx="5196">
                  <c:v>519.48</c:v>
                </c:pt>
                <c:pt idx="5197">
                  <c:v>519.58000000000004</c:v>
                </c:pt>
                <c:pt idx="5198">
                  <c:v>519.67999999999995</c:v>
                </c:pt>
                <c:pt idx="5199">
                  <c:v>519.78</c:v>
                </c:pt>
                <c:pt idx="5200">
                  <c:v>519.88</c:v>
                </c:pt>
                <c:pt idx="5201">
                  <c:v>519.98</c:v>
                </c:pt>
                <c:pt idx="5202">
                  <c:v>520.08000000000004</c:v>
                </c:pt>
                <c:pt idx="5203">
                  <c:v>520.17999999999995</c:v>
                </c:pt>
                <c:pt idx="5204">
                  <c:v>520.28</c:v>
                </c:pt>
                <c:pt idx="5205">
                  <c:v>520.38</c:v>
                </c:pt>
                <c:pt idx="5206">
                  <c:v>520.48</c:v>
                </c:pt>
                <c:pt idx="5207">
                  <c:v>520.58000000000004</c:v>
                </c:pt>
                <c:pt idx="5208">
                  <c:v>520.67999999999995</c:v>
                </c:pt>
                <c:pt idx="5209">
                  <c:v>520.78</c:v>
                </c:pt>
                <c:pt idx="5210">
                  <c:v>520.88</c:v>
                </c:pt>
                <c:pt idx="5211">
                  <c:v>520.98</c:v>
                </c:pt>
                <c:pt idx="5212">
                  <c:v>521.08000000000004</c:v>
                </c:pt>
                <c:pt idx="5213">
                  <c:v>521.17999999999995</c:v>
                </c:pt>
                <c:pt idx="5214">
                  <c:v>521.28</c:v>
                </c:pt>
                <c:pt idx="5215">
                  <c:v>521.38</c:v>
                </c:pt>
                <c:pt idx="5216">
                  <c:v>521.48</c:v>
                </c:pt>
                <c:pt idx="5217">
                  <c:v>521.58000000000004</c:v>
                </c:pt>
                <c:pt idx="5218">
                  <c:v>521.67999999999995</c:v>
                </c:pt>
                <c:pt idx="5219">
                  <c:v>521.78</c:v>
                </c:pt>
                <c:pt idx="5220">
                  <c:v>521.88</c:v>
                </c:pt>
                <c:pt idx="5221">
                  <c:v>521.98</c:v>
                </c:pt>
                <c:pt idx="5222">
                  <c:v>522.08000000000004</c:v>
                </c:pt>
                <c:pt idx="5223">
                  <c:v>522.17999999999995</c:v>
                </c:pt>
                <c:pt idx="5224">
                  <c:v>522.28</c:v>
                </c:pt>
                <c:pt idx="5225">
                  <c:v>522.38</c:v>
                </c:pt>
                <c:pt idx="5226">
                  <c:v>522.48</c:v>
                </c:pt>
                <c:pt idx="5227">
                  <c:v>522.58000000000004</c:v>
                </c:pt>
                <c:pt idx="5228">
                  <c:v>522.67999999999995</c:v>
                </c:pt>
                <c:pt idx="5229">
                  <c:v>522.78</c:v>
                </c:pt>
                <c:pt idx="5230">
                  <c:v>522.88</c:v>
                </c:pt>
                <c:pt idx="5231">
                  <c:v>522.98</c:v>
                </c:pt>
                <c:pt idx="5232">
                  <c:v>523.08000000000004</c:v>
                </c:pt>
                <c:pt idx="5233">
                  <c:v>523.17999999999995</c:v>
                </c:pt>
                <c:pt idx="5234">
                  <c:v>523.28</c:v>
                </c:pt>
                <c:pt idx="5235">
                  <c:v>523.38</c:v>
                </c:pt>
                <c:pt idx="5236">
                  <c:v>523.48</c:v>
                </c:pt>
                <c:pt idx="5237">
                  <c:v>523.58000000000004</c:v>
                </c:pt>
                <c:pt idx="5238">
                  <c:v>523.67999999999995</c:v>
                </c:pt>
                <c:pt idx="5239">
                  <c:v>523.78</c:v>
                </c:pt>
                <c:pt idx="5240">
                  <c:v>523.88</c:v>
                </c:pt>
                <c:pt idx="5241">
                  <c:v>523.98</c:v>
                </c:pt>
                <c:pt idx="5242">
                  <c:v>524.08000000000004</c:v>
                </c:pt>
                <c:pt idx="5243">
                  <c:v>524.17999999999995</c:v>
                </c:pt>
                <c:pt idx="5244">
                  <c:v>524.28</c:v>
                </c:pt>
                <c:pt idx="5245">
                  <c:v>524.38</c:v>
                </c:pt>
                <c:pt idx="5246">
                  <c:v>524.48</c:v>
                </c:pt>
                <c:pt idx="5247">
                  <c:v>524.58000000000004</c:v>
                </c:pt>
                <c:pt idx="5248">
                  <c:v>524.67999999999995</c:v>
                </c:pt>
                <c:pt idx="5249">
                  <c:v>524.78</c:v>
                </c:pt>
                <c:pt idx="5250">
                  <c:v>524.88</c:v>
                </c:pt>
                <c:pt idx="5251">
                  <c:v>524.98</c:v>
                </c:pt>
                <c:pt idx="5252">
                  <c:v>525.08000000000004</c:v>
                </c:pt>
                <c:pt idx="5253">
                  <c:v>525.17999999999995</c:v>
                </c:pt>
                <c:pt idx="5254">
                  <c:v>525.28</c:v>
                </c:pt>
                <c:pt idx="5255">
                  <c:v>525.38</c:v>
                </c:pt>
                <c:pt idx="5256">
                  <c:v>525.48</c:v>
                </c:pt>
                <c:pt idx="5257">
                  <c:v>525.58000000000004</c:v>
                </c:pt>
                <c:pt idx="5258">
                  <c:v>525.67999999999995</c:v>
                </c:pt>
                <c:pt idx="5259">
                  <c:v>525.78</c:v>
                </c:pt>
                <c:pt idx="5260">
                  <c:v>525.88</c:v>
                </c:pt>
                <c:pt idx="5261">
                  <c:v>525.98</c:v>
                </c:pt>
                <c:pt idx="5262">
                  <c:v>526.08000000000004</c:v>
                </c:pt>
                <c:pt idx="5263">
                  <c:v>526.17999999999995</c:v>
                </c:pt>
                <c:pt idx="5264">
                  <c:v>526.28</c:v>
                </c:pt>
                <c:pt idx="5265">
                  <c:v>526.38</c:v>
                </c:pt>
                <c:pt idx="5266">
                  <c:v>526.48</c:v>
                </c:pt>
                <c:pt idx="5267">
                  <c:v>526.58000000000004</c:v>
                </c:pt>
                <c:pt idx="5268">
                  <c:v>526.67999999999995</c:v>
                </c:pt>
                <c:pt idx="5269">
                  <c:v>526.78</c:v>
                </c:pt>
                <c:pt idx="5270">
                  <c:v>526.88</c:v>
                </c:pt>
                <c:pt idx="5271">
                  <c:v>526.98</c:v>
                </c:pt>
                <c:pt idx="5272">
                  <c:v>527.08000000000004</c:v>
                </c:pt>
                <c:pt idx="5273">
                  <c:v>527.17999999999995</c:v>
                </c:pt>
                <c:pt idx="5274">
                  <c:v>527.28</c:v>
                </c:pt>
                <c:pt idx="5275">
                  <c:v>527.38</c:v>
                </c:pt>
                <c:pt idx="5276">
                  <c:v>527.48</c:v>
                </c:pt>
                <c:pt idx="5277">
                  <c:v>527.58000000000004</c:v>
                </c:pt>
                <c:pt idx="5278">
                  <c:v>527.67999999999995</c:v>
                </c:pt>
                <c:pt idx="5279">
                  <c:v>527.78</c:v>
                </c:pt>
                <c:pt idx="5280">
                  <c:v>527.88</c:v>
                </c:pt>
                <c:pt idx="5281">
                  <c:v>527.98</c:v>
                </c:pt>
                <c:pt idx="5282">
                  <c:v>528.08000000000004</c:v>
                </c:pt>
                <c:pt idx="5283">
                  <c:v>528.17999999999995</c:v>
                </c:pt>
                <c:pt idx="5284">
                  <c:v>528.28</c:v>
                </c:pt>
                <c:pt idx="5285">
                  <c:v>528.38</c:v>
                </c:pt>
                <c:pt idx="5286">
                  <c:v>528.48</c:v>
                </c:pt>
                <c:pt idx="5287">
                  <c:v>528.58000000000004</c:v>
                </c:pt>
                <c:pt idx="5288">
                  <c:v>528.67999999999995</c:v>
                </c:pt>
                <c:pt idx="5289">
                  <c:v>528.78</c:v>
                </c:pt>
                <c:pt idx="5290">
                  <c:v>528.88</c:v>
                </c:pt>
                <c:pt idx="5291">
                  <c:v>528.98</c:v>
                </c:pt>
                <c:pt idx="5292">
                  <c:v>529.08000000000004</c:v>
                </c:pt>
                <c:pt idx="5293">
                  <c:v>529.17999999999995</c:v>
                </c:pt>
                <c:pt idx="5294">
                  <c:v>529.28</c:v>
                </c:pt>
                <c:pt idx="5295">
                  <c:v>529.38</c:v>
                </c:pt>
                <c:pt idx="5296">
                  <c:v>529.48</c:v>
                </c:pt>
                <c:pt idx="5297">
                  <c:v>529.58000000000004</c:v>
                </c:pt>
                <c:pt idx="5298">
                  <c:v>529.67999999999995</c:v>
                </c:pt>
                <c:pt idx="5299">
                  <c:v>529.78</c:v>
                </c:pt>
                <c:pt idx="5300">
                  <c:v>529.88</c:v>
                </c:pt>
                <c:pt idx="5301">
                  <c:v>529.98</c:v>
                </c:pt>
                <c:pt idx="5302">
                  <c:v>530.08000000000004</c:v>
                </c:pt>
                <c:pt idx="5303">
                  <c:v>530.17999999999995</c:v>
                </c:pt>
                <c:pt idx="5304">
                  <c:v>530.28</c:v>
                </c:pt>
                <c:pt idx="5305">
                  <c:v>530.38</c:v>
                </c:pt>
                <c:pt idx="5306">
                  <c:v>530.48</c:v>
                </c:pt>
                <c:pt idx="5307">
                  <c:v>530.58000000000004</c:v>
                </c:pt>
                <c:pt idx="5308">
                  <c:v>530.67999999999995</c:v>
                </c:pt>
                <c:pt idx="5309">
                  <c:v>530.78</c:v>
                </c:pt>
                <c:pt idx="5310">
                  <c:v>530.88</c:v>
                </c:pt>
                <c:pt idx="5311">
                  <c:v>530.98</c:v>
                </c:pt>
                <c:pt idx="5312">
                  <c:v>531.08000000000004</c:v>
                </c:pt>
                <c:pt idx="5313">
                  <c:v>531.17999999999995</c:v>
                </c:pt>
                <c:pt idx="5314">
                  <c:v>531.28</c:v>
                </c:pt>
                <c:pt idx="5315">
                  <c:v>531.38</c:v>
                </c:pt>
                <c:pt idx="5316">
                  <c:v>531.48</c:v>
                </c:pt>
                <c:pt idx="5317">
                  <c:v>531.58000000000004</c:v>
                </c:pt>
                <c:pt idx="5318">
                  <c:v>531.67999999999995</c:v>
                </c:pt>
                <c:pt idx="5319">
                  <c:v>531.78</c:v>
                </c:pt>
                <c:pt idx="5320">
                  <c:v>531.88</c:v>
                </c:pt>
                <c:pt idx="5321">
                  <c:v>531.98</c:v>
                </c:pt>
                <c:pt idx="5322">
                  <c:v>532.08000000000004</c:v>
                </c:pt>
                <c:pt idx="5323">
                  <c:v>532.17999999999995</c:v>
                </c:pt>
                <c:pt idx="5324">
                  <c:v>532.28</c:v>
                </c:pt>
                <c:pt idx="5325">
                  <c:v>532.38</c:v>
                </c:pt>
                <c:pt idx="5326">
                  <c:v>532.48</c:v>
                </c:pt>
                <c:pt idx="5327">
                  <c:v>532.58000000000004</c:v>
                </c:pt>
                <c:pt idx="5328">
                  <c:v>532.67999999999995</c:v>
                </c:pt>
                <c:pt idx="5329">
                  <c:v>532.78</c:v>
                </c:pt>
                <c:pt idx="5330">
                  <c:v>532.88</c:v>
                </c:pt>
                <c:pt idx="5331">
                  <c:v>532.98</c:v>
                </c:pt>
                <c:pt idx="5332">
                  <c:v>533.08000000000004</c:v>
                </c:pt>
                <c:pt idx="5333">
                  <c:v>533.17999999999995</c:v>
                </c:pt>
                <c:pt idx="5334">
                  <c:v>533.28</c:v>
                </c:pt>
                <c:pt idx="5335">
                  <c:v>533.38</c:v>
                </c:pt>
                <c:pt idx="5336">
                  <c:v>533.48</c:v>
                </c:pt>
                <c:pt idx="5337">
                  <c:v>533.58000000000004</c:v>
                </c:pt>
                <c:pt idx="5338">
                  <c:v>533.67999999999995</c:v>
                </c:pt>
                <c:pt idx="5339">
                  <c:v>533.78</c:v>
                </c:pt>
                <c:pt idx="5340">
                  <c:v>533.88</c:v>
                </c:pt>
                <c:pt idx="5341">
                  <c:v>533.98</c:v>
                </c:pt>
                <c:pt idx="5342">
                  <c:v>534.08000000000004</c:v>
                </c:pt>
                <c:pt idx="5343">
                  <c:v>534.17999999999995</c:v>
                </c:pt>
                <c:pt idx="5344">
                  <c:v>534.28</c:v>
                </c:pt>
                <c:pt idx="5345">
                  <c:v>534.38</c:v>
                </c:pt>
                <c:pt idx="5346">
                  <c:v>534.48</c:v>
                </c:pt>
                <c:pt idx="5347">
                  <c:v>534.58000000000004</c:v>
                </c:pt>
                <c:pt idx="5348">
                  <c:v>534.67999999999995</c:v>
                </c:pt>
                <c:pt idx="5349">
                  <c:v>534.78</c:v>
                </c:pt>
                <c:pt idx="5350">
                  <c:v>534.88</c:v>
                </c:pt>
                <c:pt idx="5351">
                  <c:v>534.98</c:v>
                </c:pt>
                <c:pt idx="5352">
                  <c:v>535.08000000000004</c:v>
                </c:pt>
                <c:pt idx="5353">
                  <c:v>535.17999999999995</c:v>
                </c:pt>
                <c:pt idx="5354">
                  <c:v>535.28</c:v>
                </c:pt>
                <c:pt idx="5355">
                  <c:v>535.38</c:v>
                </c:pt>
                <c:pt idx="5356">
                  <c:v>535.48</c:v>
                </c:pt>
                <c:pt idx="5357">
                  <c:v>535.58000000000004</c:v>
                </c:pt>
                <c:pt idx="5358">
                  <c:v>535.67999999999995</c:v>
                </c:pt>
                <c:pt idx="5359">
                  <c:v>535.78</c:v>
                </c:pt>
                <c:pt idx="5360">
                  <c:v>535.88</c:v>
                </c:pt>
                <c:pt idx="5361">
                  <c:v>535.98</c:v>
                </c:pt>
                <c:pt idx="5362">
                  <c:v>536.08000000000004</c:v>
                </c:pt>
                <c:pt idx="5363">
                  <c:v>536.17999999999995</c:v>
                </c:pt>
                <c:pt idx="5364">
                  <c:v>536.28</c:v>
                </c:pt>
                <c:pt idx="5365">
                  <c:v>536.38</c:v>
                </c:pt>
                <c:pt idx="5366">
                  <c:v>536.48</c:v>
                </c:pt>
                <c:pt idx="5367">
                  <c:v>536.58000000000004</c:v>
                </c:pt>
                <c:pt idx="5368">
                  <c:v>536.67999999999995</c:v>
                </c:pt>
                <c:pt idx="5369">
                  <c:v>536.78</c:v>
                </c:pt>
                <c:pt idx="5370">
                  <c:v>536.88</c:v>
                </c:pt>
                <c:pt idx="5371">
                  <c:v>536.98</c:v>
                </c:pt>
                <c:pt idx="5372">
                  <c:v>537.08000000000004</c:v>
                </c:pt>
                <c:pt idx="5373">
                  <c:v>537.17999999999995</c:v>
                </c:pt>
                <c:pt idx="5374">
                  <c:v>537.28</c:v>
                </c:pt>
                <c:pt idx="5375">
                  <c:v>537.38</c:v>
                </c:pt>
                <c:pt idx="5376">
                  <c:v>537.48</c:v>
                </c:pt>
                <c:pt idx="5377">
                  <c:v>537.58000000000004</c:v>
                </c:pt>
                <c:pt idx="5378">
                  <c:v>537.67999999999995</c:v>
                </c:pt>
                <c:pt idx="5379">
                  <c:v>537.78</c:v>
                </c:pt>
                <c:pt idx="5380">
                  <c:v>537.88</c:v>
                </c:pt>
                <c:pt idx="5381">
                  <c:v>537.98</c:v>
                </c:pt>
                <c:pt idx="5382">
                  <c:v>538.08000000000004</c:v>
                </c:pt>
                <c:pt idx="5383">
                  <c:v>538.17999999999995</c:v>
                </c:pt>
                <c:pt idx="5384">
                  <c:v>538.28</c:v>
                </c:pt>
                <c:pt idx="5385">
                  <c:v>538.38</c:v>
                </c:pt>
                <c:pt idx="5386">
                  <c:v>538.48</c:v>
                </c:pt>
                <c:pt idx="5387">
                  <c:v>538.58000000000004</c:v>
                </c:pt>
                <c:pt idx="5388">
                  <c:v>538.67999999999995</c:v>
                </c:pt>
                <c:pt idx="5389">
                  <c:v>538.78</c:v>
                </c:pt>
                <c:pt idx="5390">
                  <c:v>538.88</c:v>
                </c:pt>
                <c:pt idx="5391">
                  <c:v>538.98</c:v>
                </c:pt>
                <c:pt idx="5392">
                  <c:v>539.08000000000004</c:v>
                </c:pt>
                <c:pt idx="5393">
                  <c:v>539.17999999999995</c:v>
                </c:pt>
                <c:pt idx="5394">
                  <c:v>539.28</c:v>
                </c:pt>
                <c:pt idx="5395">
                  <c:v>539.38</c:v>
                </c:pt>
                <c:pt idx="5396">
                  <c:v>539.48</c:v>
                </c:pt>
                <c:pt idx="5397">
                  <c:v>539.58000000000004</c:v>
                </c:pt>
                <c:pt idx="5398">
                  <c:v>539.67999999999995</c:v>
                </c:pt>
                <c:pt idx="5399">
                  <c:v>539.78</c:v>
                </c:pt>
                <c:pt idx="5400">
                  <c:v>539.88</c:v>
                </c:pt>
                <c:pt idx="5401">
                  <c:v>539.98</c:v>
                </c:pt>
                <c:pt idx="5402">
                  <c:v>540.08000000000004</c:v>
                </c:pt>
                <c:pt idx="5403">
                  <c:v>540.17999999999995</c:v>
                </c:pt>
                <c:pt idx="5404">
                  <c:v>540.28</c:v>
                </c:pt>
                <c:pt idx="5405">
                  <c:v>540.38</c:v>
                </c:pt>
                <c:pt idx="5406">
                  <c:v>540.48</c:v>
                </c:pt>
                <c:pt idx="5407">
                  <c:v>540.58000000000004</c:v>
                </c:pt>
                <c:pt idx="5408">
                  <c:v>540.67999999999995</c:v>
                </c:pt>
                <c:pt idx="5409">
                  <c:v>540.78</c:v>
                </c:pt>
                <c:pt idx="5410">
                  <c:v>540.88</c:v>
                </c:pt>
                <c:pt idx="5411">
                  <c:v>540.98</c:v>
                </c:pt>
                <c:pt idx="5412">
                  <c:v>541.08000000000004</c:v>
                </c:pt>
                <c:pt idx="5413">
                  <c:v>541.17999999999995</c:v>
                </c:pt>
                <c:pt idx="5414">
                  <c:v>541.28</c:v>
                </c:pt>
                <c:pt idx="5415">
                  <c:v>541.38</c:v>
                </c:pt>
                <c:pt idx="5416">
                  <c:v>541.48</c:v>
                </c:pt>
                <c:pt idx="5417">
                  <c:v>541.58000000000004</c:v>
                </c:pt>
                <c:pt idx="5418">
                  <c:v>541.67999999999995</c:v>
                </c:pt>
                <c:pt idx="5419">
                  <c:v>541.78</c:v>
                </c:pt>
                <c:pt idx="5420">
                  <c:v>541.88</c:v>
                </c:pt>
                <c:pt idx="5421">
                  <c:v>541.98</c:v>
                </c:pt>
                <c:pt idx="5422">
                  <c:v>542.08000000000004</c:v>
                </c:pt>
                <c:pt idx="5423">
                  <c:v>542.17999999999995</c:v>
                </c:pt>
                <c:pt idx="5424">
                  <c:v>542.28</c:v>
                </c:pt>
                <c:pt idx="5425">
                  <c:v>542.38</c:v>
                </c:pt>
                <c:pt idx="5426">
                  <c:v>542.48</c:v>
                </c:pt>
                <c:pt idx="5427">
                  <c:v>542.58000000000004</c:v>
                </c:pt>
                <c:pt idx="5428">
                  <c:v>542.67999999999995</c:v>
                </c:pt>
                <c:pt idx="5429">
                  <c:v>542.78</c:v>
                </c:pt>
                <c:pt idx="5430">
                  <c:v>542.88</c:v>
                </c:pt>
                <c:pt idx="5431">
                  <c:v>542.98</c:v>
                </c:pt>
                <c:pt idx="5432">
                  <c:v>543.08000000000004</c:v>
                </c:pt>
                <c:pt idx="5433">
                  <c:v>543.17999999999995</c:v>
                </c:pt>
                <c:pt idx="5434">
                  <c:v>543.28</c:v>
                </c:pt>
                <c:pt idx="5435">
                  <c:v>543.38</c:v>
                </c:pt>
                <c:pt idx="5436">
                  <c:v>543.48</c:v>
                </c:pt>
                <c:pt idx="5437">
                  <c:v>543.58000000000004</c:v>
                </c:pt>
                <c:pt idx="5438">
                  <c:v>543.67999999999995</c:v>
                </c:pt>
                <c:pt idx="5439">
                  <c:v>543.78</c:v>
                </c:pt>
                <c:pt idx="5440">
                  <c:v>543.88</c:v>
                </c:pt>
                <c:pt idx="5441">
                  <c:v>543.98</c:v>
                </c:pt>
                <c:pt idx="5442">
                  <c:v>544.08000000000004</c:v>
                </c:pt>
                <c:pt idx="5443">
                  <c:v>544.17999999999995</c:v>
                </c:pt>
                <c:pt idx="5444">
                  <c:v>544.28</c:v>
                </c:pt>
                <c:pt idx="5445">
                  <c:v>544.38</c:v>
                </c:pt>
                <c:pt idx="5446">
                  <c:v>544.48</c:v>
                </c:pt>
                <c:pt idx="5447">
                  <c:v>544.58000000000004</c:v>
                </c:pt>
                <c:pt idx="5448">
                  <c:v>544.67999999999995</c:v>
                </c:pt>
                <c:pt idx="5449">
                  <c:v>544.78</c:v>
                </c:pt>
                <c:pt idx="5450">
                  <c:v>544.88</c:v>
                </c:pt>
                <c:pt idx="5451">
                  <c:v>544.98</c:v>
                </c:pt>
                <c:pt idx="5452">
                  <c:v>545.08000000000004</c:v>
                </c:pt>
                <c:pt idx="5453">
                  <c:v>545.17999999999995</c:v>
                </c:pt>
                <c:pt idx="5454">
                  <c:v>545.28</c:v>
                </c:pt>
                <c:pt idx="5455">
                  <c:v>545.38</c:v>
                </c:pt>
                <c:pt idx="5456">
                  <c:v>545.48</c:v>
                </c:pt>
                <c:pt idx="5457">
                  <c:v>545.58000000000004</c:v>
                </c:pt>
                <c:pt idx="5458">
                  <c:v>545.67999999999995</c:v>
                </c:pt>
                <c:pt idx="5459">
                  <c:v>545.78</c:v>
                </c:pt>
                <c:pt idx="5460">
                  <c:v>545.88</c:v>
                </c:pt>
                <c:pt idx="5461">
                  <c:v>545.98</c:v>
                </c:pt>
                <c:pt idx="5462">
                  <c:v>546.08000000000004</c:v>
                </c:pt>
                <c:pt idx="5463">
                  <c:v>546.17999999999995</c:v>
                </c:pt>
                <c:pt idx="5464">
                  <c:v>546.28</c:v>
                </c:pt>
                <c:pt idx="5465">
                  <c:v>546.38</c:v>
                </c:pt>
                <c:pt idx="5466">
                  <c:v>546.48</c:v>
                </c:pt>
                <c:pt idx="5467">
                  <c:v>546.58000000000004</c:v>
                </c:pt>
                <c:pt idx="5468">
                  <c:v>546.67999999999995</c:v>
                </c:pt>
                <c:pt idx="5469">
                  <c:v>546.78</c:v>
                </c:pt>
                <c:pt idx="5470">
                  <c:v>546.88</c:v>
                </c:pt>
                <c:pt idx="5471">
                  <c:v>546.98</c:v>
                </c:pt>
                <c:pt idx="5472">
                  <c:v>547.08000000000004</c:v>
                </c:pt>
                <c:pt idx="5473">
                  <c:v>547.17999999999995</c:v>
                </c:pt>
                <c:pt idx="5474">
                  <c:v>547.28</c:v>
                </c:pt>
                <c:pt idx="5475">
                  <c:v>547.38</c:v>
                </c:pt>
                <c:pt idx="5476">
                  <c:v>547.48</c:v>
                </c:pt>
                <c:pt idx="5477">
                  <c:v>547.58000000000004</c:v>
                </c:pt>
                <c:pt idx="5478">
                  <c:v>547.67999999999995</c:v>
                </c:pt>
                <c:pt idx="5479">
                  <c:v>547.78</c:v>
                </c:pt>
                <c:pt idx="5480">
                  <c:v>547.88</c:v>
                </c:pt>
                <c:pt idx="5481">
                  <c:v>547.98</c:v>
                </c:pt>
                <c:pt idx="5482">
                  <c:v>548.08000000000004</c:v>
                </c:pt>
                <c:pt idx="5483">
                  <c:v>548.17999999999995</c:v>
                </c:pt>
                <c:pt idx="5484">
                  <c:v>548.28</c:v>
                </c:pt>
                <c:pt idx="5485">
                  <c:v>548.38</c:v>
                </c:pt>
                <c:pt idx="5486">
                  <c:v>548.48</c:v>
                </c:pt>
                <c:pt idx="5487">
                  <c:v>548.58000000000004</c:v>
                </c:pt>
                <c:pt idx="5488">
                  <c:v>548.67999999999995</c:v>
                </c:pt>
                <c:pt idx="5489">
                  <c:v>548.78</c:v>
                </c:pt>
                <c:pt idx="5490">
                  <c:v>548.88</c:v>
                </c:pt>
                <c:pt idx="5491">
                  <c:v>548.98</c:v>
                </c:pt>
                <c:pt idx="5492">
                  <c:v>549.08000000000004</c:v>
                </c:pt>
                <c:pt idx="5493">
                  <c:v>549.17999999999995</c:v>
                </c:pt>
                <c:pt idx="5494">
                  <c:v>549.28</c:v>
                </c:pt>
                <c:pt idx="5495">
                  <c:v>549.38</c:v>
                </c:pt>
                <c:pt idx="5496">
                  <c:v>549.48</c:v>
                </c:pt>
                <c:pt idx="5497">
                  <c:v>549.58000000000004</c:v>
                </c:pt>
                <c:pt idx="5498">
                  <c:v>549.67999999999995</c:v>
                </c:pt>
                <c:pt idx="5499">
                  <c:v>549.78</c:v>
                </c:pt>
                <c:pt idx="5500">
                  <c:v>549.88</c:v>
                </c:pt>
                <c:pt idx="5501">
                  <c:v>549.98</c:v>
                </c:pt>
                <c:pt idx="5502">
                  <c:v>550.08000000000004</c:v>
                </c:pt>
                <c:pt idx="5503">
                  <c:v>550.17999999999995</c:v>
                </c:pt>
                <c:pt idx="5504">
                  <c:v>550.28</c:v>
                </c:pt>
                <c:pt idx="5505">
                  <c:v>550.38</c:v>
                </c:pt>
                <c:pt idx="5506">
                  <c:v>550.48</c:v>
                </c:pt>
                <c:pt idx="5507">
                  <c:v>550.58000000000004</c:v>
                </c:pt>
                <c:pt idx="5508">
                  <c:v>550.67999999999995</c:v>
                </c:pt>
                <c:pt idx="5509">
                  <c:v>550.78</c:v>
                </c:pt>
                <c:pt idx="5510">
                  <c:v>550.88</c:v>
                </c:pt>
                <c:pt idx="5511">
                  <c:v>550.98</c:v>
                </c:pt>
                <c:pt idx="5512">
                  <c:v>551.08000000000004</c:v>
                </c:pt>
                <c:pt idx="5513">
                  <c:v>551.17999999999995</c:v>
                </c:pt>
                <c:pt idx="5514">
                  <c:v>551.28</c:v>
                </c:pt>
                <c:pt idx="5515">
                  <c:v>551.38</c:v>
                </c:pt>
                <c:pt idx="5516">
                  <c:v>551.48</c:v>
                </c:pt>
                <c:pt idx="5517">
                  <c:v>551.58000000000004</c:v>
                </c:pt>
                <c:pt idx="5518">
                  <c:v>551.67999999999995</c:v>
                </c:pt>
                <c:pt idx="5519">
                  <c:v>551.78</c:v>
                </c:pt>
                <c:pt idx="5520">
                  <c:v>551.88</c:v>
                </c:pt>
                <c:pt idx="5521">
                  <c:v>551.98</c:v>
                </c:pt>
                <c:pt idx="5522">
                  <c:v>552.08000000000004</c:v>
                </c:pt>
                <c:pt idx="5523">
                  <c:v>552.17999999999995</c:v>
                </c:pt>
                <c:pt idx="5524">
                  <c:v>552.28</c:v>
                </c:pt>
                <c:pt idx="5525">
                  <c:v>552.38</c:v>
                </c:pt>
                <c:pt idx="5526">
                  <c:v>552.48</c:v>
                </c:pt>
                <c:pt idx="5527">
                  <c:v>552.58000000000004</c:v>
                </c:pt>
                <c:pt idx="5528">
                  <c:v>552.67999999999995</c:v>
                </c:pt>
                <c:pt idx="5529">
                  <c:v>552.78</c:v>
                </c:pt>
                <c:pt idx="5530">
                  <c:v>552.88</c:v>
                </c:pt>
                <c:pt idx="5531">
                  <c:v>552.98</c:v>
                </c:pt>
                <c:pt idx="5532">
                  <c:v>553.08000000000004</c:v>
                </c:pt>
                <c:pt idx="5533">
                  <c:v>553.17999999999995</c:v>
                </c:pt>
                <c:pt idx="5534">
                  <c:v>553.28</c:v>
                </c:pt>
                <c:pt idx="5535">
                  <c:v>553.38</c:v>
                </c:pt>
                <c:pt idx="5536">
                  <c:v>553.48</c:v>
                </c:pt>
                <c:pt idx="5537">
                  <c:v>553.58000000000004</c:v>
                </c:pt>
                <c:pt idx="5538">
                  <c:v>553.67999999999995</c:v>
                </c:pt>
                <c:pt idx="5539">
                  <c:v>553.78</c:v>
                </c:pt>
                <c:pt idx="5540">
                  <c:v>553.88</c:v>
                </c:pt>
                <c:pt idx="5541">
                  <c:v>553.98</c:v>
                </c:pt>
                <c:pt idx="5542">
                  <c:v>554.08000000000004</c:v>
                </c:pt>
                <c:pt idx="5543">
                  <c:v>554.17999999999995</c:v>
                </c:pt>
                <c:pt idx="5544">
                  <c:v>554.28</c:v>
                </c:pt>
                <c:pt idx="5545">
                  <c:v>554.38</c:v>
                </c:pt>
                <c:pt idx="5546">
                  <c:v>554.48</c:v>
                </c:pt>
                <c:pt idx="5547">
                  <c:v>554.58000000000004</c:v>
                </c:pt>
                <c:pt idx="5548">
                  <c:v>554.67999999999995</c:v>
                </c:pt>
                <c:pt idx="5549">
                  <c:v>554.78</c:v>
                </c:pt>
                <c:pt idx="5550">
                  <c:v>554.88</c:v>
                </c:pt>
                <c:pt idx="5551">
                  <c:v>554.98</c:v>
                </c:pt>
                <c:pt idx="5552">
                  <c:v>555.08000000000004</c:v>
                </c:pt>
                <c:pt idx="5553">
                  <c:v>555.17999999999995</c:v>
                </c:pt>
                <c:pt idx="5554">
                  <c:v>555.28</c:v>
                </c:pt>
                <c:pt idx="5555">
                  <c:v>555.38</c:v>
                </c:pt>
                <c:pt idx="5556">
                  <c:v>555.48</c:v>
                </c:pt>
                <c:pt idx="5557">
                  <c:v>555.58000000000004</c:v>
                </c:pt>
                <c:pt idx="5558">
                  <c:v>555.67999999999995</c:v>
                </c:pt>
                <c:pt idx="5559">
                  <c:v>555.78</c:v>
                </c:pt>
                <c:pt idx="5560">
                  <c:v>555.88</c:v>
                </c:pt>
                <c:pt idx="5561">
                  <c:v>555.98</c:v>
                </c:pt>
                <c:pt idx="5562">
                  <c:v>556.08000000000004</c:v>
                </c:pt>
                <c:pt idx="5563">
                  <c:v>556.17999999999995</c:v>
                </c:pt>
                <c:pt idx="5564">
                  <c:v>556.28</c:v>
                </c:pt>
                <c:pt idx="5565">
                  <c:v>556.38</c:v>
                </c:pt>
                <c:pt idx="5566">
                  <c:v>556.48</c:v>
                </c:pt>
                <c:pt idx="5567">
                  <c:v>556.58000000000004</c:v>
                </c:pt>
                <c:pt idx="5568">
                  <c:v>556.67999999999995</c:v>
                </c:pt>
                <c:pt idx="5569">
                  <c:v>556.78</c:v>
                </c:pt>
                <c:pt idx="5570">
                  <c:v>556.88</c:v>
                </c:pt>
                <c:pt idx="5571">
                  <c:v>556.98</c:v>
                </c:pt>
                <c:pt idx="5572">
                  <c:v>557.08000000000004</c:v>
                </c:pt>
                <c:pt idx="5573">
                  <c:v>557.17999999999995</c:v>
                </c:pt>
                <c:pt idx="5574">
                  <c:v>557.28</c:v>
                </c:pt>
                <c:pt idx="5575">
                  <c:v>557.38</c:v>
                </c:pt>
                <c:pt idx="5576">
                  <c:v>557.48</c:v>
                </c:pt>
                <c:pt idx="5577">
                  <c:v>557.58000000000004</c:v>
                </c:pt>
                <c:pt idx="5578">
                  <c:v>557.67999999999995</c:v>
                </c:pt>
                <c:pt idx="5579">
                  <c:v>557.78</c:v>
                </c:pt>
                <c:pt idx="5580">
                  <c:v>557.88</c:v>
                </c:pt>
                <c:pt idx="5581">
                  <c:v>557.98</c:v>
                </c:pt>
                <c:pt idx="5582">
                  <c:v>558.08000000000004</c:v>
                </c:pt>
                <c:pt idx="5583">
                  <c:v>558.17999999999995</c:v>
                </c:pt>
                <c:pt idx="5584">
                  <c:v>558.28</c:v>
                </c:pt>
                <c:pt idx="5585">
                  <c:v>558.38</c:v>
                </c:pt>
                <c:pt idx="5586">
                  <c:v>558.48</c:v>
                </c:pt>
                <c:pt idx="5587">
                  <c:v>558.58000000000004</c:v>
                </c:pt>
                <c:pt idx="5588">
                  <c:v>558.67999999999995</c:v>
                </c:pt>
                <c:pt idx="5589">
                  <c:v>558.78</c:v>
                </c:pt>
                <c:pt idx="5590">
                  <c:v>558.88</c:v>
                </c:pt>
                <c:pt idx="5591">
                  <c:v>558.98</c:v>
                </c:pt>
                <c:pt idx="5592">
                  <c:v>559.08000000000004</c:v>
                </c:pt>
                <c:pt idx="5593">
                  <c:v>559.17999999999995</c:v>
                </c:pt>
                <c:pt idx="5594">
                  <c:v>559.28</c:v>
                </c:pt>
                <c:pt idx="5595">
                  <c:v>559.38</c:v>
                </c:pt>
                <c:pt idx="5596">
                  <c:v>559.48</c:v>
                </c:pt>
                <c:pt idx="5597">
                  <c:v>559.58000000000004</c:v>
                </c:pt>
                <c:pt idx="5598">
                  <c:v>559.67999999999995</c:v>
                </c:pt>
                <c:pt idx="5599">
                  <c:v>559.78</c:v>
                </c:pt>
                <c:pt idx="5600">
                  <c:v>559.88</c:v>
                </c:pt>
                <c:pt idx="5601">
                  <c:v>559.98</c:v>
                </c:pt>
                <c:pt idx="5602">
                  <c:v>560.08000000000004</c:v>
                </c:pt>
                <c:pt idx="5603">
                  <c:v>560.17999999999995</c:v>
                </c:pt>
                <c:pt idx="5604">
                  <c:v>560.28</c:v>
                </c:pt>
                <c:pt idx="5605">
                  <c:v>560.38</c:v>
                </c:pt>
                <c:pt idx="5606">
                  <c:v>560.48</c:v>
                </c:pt>
                <c:pt idx="5607">
                  <c:v>560.58000000000004</c:v>
                </c:pt>
                <c:pt idx="5608">
                  <c:v>560.67999999999995</c:v>
                </c:pt>
                <c:pt idx="5609">
                  <c:v>560.78</c:v>
                </c:pt>
                <c:pt idx="5610">
                  <c:v>560.88</c:v>
                </c:pt>
                <c:pt idx="5611">
                  <c:v>560.98</c:v>
                </c:pt>
                <c:pt idx="5612">
                  <c:v>561.08000000000004</c:v>
                </c:pt>
                <c:pt idx="5613">
                  <c:v>561.17999999999995</c:v>
                </c:pt>
                <c:pt idx="5614">
                  <c:v>561.28</c:v>
                </c:pt>
                <c:pt idx="5615">
                  <c:v>561.38</c:v>
                </c:pt>
                <c:pt idx="5616">
                  <c:v>561.48</c:v>
                </c:pt>
                <c:pt idx="5617">
                  <c:v>561.58000000000004</c:v>
                </c:pt>
                <c:pt idx="5618">
                  <c:v>561.67999999999995</c:v>
                </c:pt>
                <c:pt idx="5619">
                  <c:v>561.78</c:v>
                </c:pt>
                <c:pt idx="5620">
                  <c:v>561.88</c:v>
                </c:pt>
                <c:pt idx="5621">
                  <c:v>561.98</c:v>
                </c:pt>
                <c:pt idx="5622">
                  <c:v>562.08000000000004</c:v>
                </c:pt>
                <c:pt idx="5623">
                  <c:v>562.17999999999995</c:v>
                </c:pt>
                <c:pt idx="5624">
                  <c:v>562.28</c:v>
                </c:pt>
                <c:pt idx="5625">
                  <c:v>562.38</c:v>
                </c:pt>
                <c:pt idx="5626">
                  <c:v>562.48</c:v>
                </c:pt>
                <c:pt idx="5627">
                  <c:v>562.58000000000004</c:v>
                </c:pt>
                <c:pt idx="5628">
                  <c:v>562.67999999999995</c:v>
                </c:pt>
                <c:pt idx="5629">
                  <c:v>562.78</c:v>
                </c:pt>
                <c:pt idx="5630">
                  <c:v>562.88</c:v>
                </c:pt>
                <c:pt idx="5631">
                  <c:v>562.98</c:v>
                </c:pt>
                <c:pt idx="5632">
                  <c:v>563.08000000000004</c:v>
                </c:pt>
                <c:pt idx="5633">
                  <c:v>563.17999999999995</c:v>
                </c:pt>
                <c:pt idx="5634">
                  <c:v>563.28</c:v>
                </c:pt>
                <c:pt idx="5635">
                  <c:v>563.38</c:v>
                </c:pt>
                <c:pt idx="5636">
                  <c:v>563.48</c:v>
                </c:pt>
                <c:pt idx="5637">
                  <c:v>563.58000000000004</c:v>
                </c:pt>
                <c:pt idx="5638">
                  <c:v>563.67999999999995</c:v>
                </c:pt>
                <c:pt idx="5639">
                  <c:v>563.78</c:v>
                </c:pt>
                <c:pt idx="5640">
                  <c:v>563.88</c:v>
                </c:pt>
                <c:pt idx="5641">
                  <c:v>563.98</c:v>
                </c:pt>
                <c:pt idx="5642">
                  <c:v>564.08000000000004</c:v>
                </c:pt>
                <c:pt idx="5643">
                  <c:v>564.17999999999995</c:v>
                </c:pt>
                <c:pt idx="5644">
                  <c:v>564.28</c:v>
                </c:pt>
                <c:pt idx="5645">
                  <c:v>564.38</c:v>
                </c:pt>
                <c:pt idx="5646">
                  <c:v>564.48</c:v>
                </c:pt>
                <c:pt idx="5647">
                  <c:v>564.58000000000004</c:v>
                </c:pt>
                <c:pt idx="5648">
                  <c:v>564.67999999999995</c:v>
                </c:pt>
                <c:pt idx="5649">
                  <c:v>564.78</c:v>
                </c:pt>
                <c:pt idx="5650">
                  <c:v>564.88</c:v>
                </c:pt>
                <c:pt idx="5651">
                  <c:v>564.98</c:v>
                </c:pt>
                <c:pt idx="5652">
                  <c:v>565.08000000000004</c:v>
                </c:pt>
                <c:pt idx="5653">
                  <c:v>565.17999999999995</c:v>
                </c:pt>
                <c:pt idx="5654">
                  <c:v>565.28</c:v>
                </c:pt>
                <c:pt idx="5655">
                  <c:v>565.38</c:v>
                </c:pt>
                <c:pt idx="5656">
                  <c:v>565.48</c:v>
                </c:pt>
                <c:pt idx="5657">
                  <c:v>565.58000000000004</c:v>
                </c:pt>
                <c:pt idx="5658">
                  <c:v>565.67999999999995</c:v>
                </c:pt>
                <c:pt idx="5659">
                  <c:v>565.78</c:v>
                </c:pt>
                <c:pt idx="5660">
                  <c:v>565.88</c:v>
                </c:pt>
                <c:pt idx="5661">
                  <c:v>565.98</c:v>
                </c:pt>
                <c:pt idx="5662">
                  <c:v>566.08000000000004</c:v>
                </c:pt>
                <c:pt idx="5663">
                  <c:v>566.17999999999995</c:v>
                </c:pt>
                <c:pt idx="5664">
                  <c:v>566.28</c:v>
                </c:pt>
                <c:pt idx="5665">
                  <c:v>566.38</c:v>
                </c:pt>
                <c:pt idx="5666">
                  <c:v>566.48</c:v>
                </c:pt>
                <c:pt idx="5667">
                  <c:v>566.58000000000004</c:v>
                </c:pt>
                <c:pt idx="5668">
                  <c:v>566.67999999999995</c:v>
                </c:pt>
                <c:pt idx="5669">
                  <c:v>566.78</c:v>
                </c:pt>
                <c:pt idx="5670">
                  <c:v>566.88</c:v>
                </c:pt>
                <c:pt idx="5671">
                  <c:v>566.98</c:v>
                </c:pt>
                <c:pt idx="5672">
                  <c:v>567.08000000000004</c:v>
                </c:pt>
                <c:pt idx="5673">
                  <c:v>567.17999999999995</c:v>
                </c:pt>
                <c:pt idx="5674">
                  <c:v>567.28</c:v>
                </c:pt>
                <c:pt idx="5675">
                  <c:v>567.38</c:v>
                </c:pt>
                <c:pt idx="5676">
                  <c:v>567.48</c:v>
                </c:pt>
                <c:pt idx="5677">
                  <c:v>567.58000000000004</c:v>
                </c:pt>
                <c:pt idx="5678">
                  <c:v>567.67999999999995</c:v>
                </c:pt>
                <c:pt idx="5679">
                  <c:v>567.78</c:v>
                </c:pt>
                <c:pt idx="5680">
                  <c:v>567.88</c:v>
                </c:pt>
                <c:pt idx="5681">
                  <c:v>567.98</c:v>
                </c:pt>
                <c:pt idx="5682">
                  <c:v>568.08000000000004</c:v>
                </c:pt>
                <c:pt idx="5683">
                  <c:v>568.17999999999995</c:v>
                </c:pt>
                <c:pt idx="5684">
                  <c:v>568.28</c:v>
                </c:pt>
                <c:pt idx="5685">
                  <c:v>568.38</c:v>
                </c:pt>
                <c:pt idx="5686">
                  <c:v>568.48</c:v>
                </c:pt>
                <c:pt idx="5687">
                  <c:v>568.58000000000004</c:v>
                </c:pt>
                <c:pt idx="5688">
                  <c:v>568.67999999999995</c:v>
                </c:pt>
                <c:pt idx="5689">
                  <c:v>568.78</c:v>
                </c:pt>
                <c:pt idx="5690">
                  <c:v>568.88</c:v>
                </c:pt>
                <c:pt idx="5691">
                  <c:v>568.98</c:v>
                </c:pt>
                <c:pt idx="5692">
                  <c:v>569.08000000000004</c:v>
                </c:pt>
                <c:pt idx="5693">
                  <c:v>569.17999999999995</c:v>
                </c:pt>
                <c:pt idx="5694">
                  <c:v>569.28</c:v>
                </c:pt>
                <c:pt idx="5695">
                  <c:v>569.38</c:v>
                </c:pt>
                <c:pt idx="5696">
                  <c:v>569.48</c:v>
                </c:pt>
                <c:pt idx="5697">
                  <c:v>569.58000000000004</c:v>
                </c:pt>
                <c:pt idx="5698">
                  <c:v>569.67999999999995</c:v>
                </c:pt>
                <c:pt idx="5699">
                  <c:v>569.78</c:v>
                </c:pt>
                <c:pt idx="5700">
                  <c:v>569.88</c:v>
                </c:pt>
                <c:pt idx="5701">
                  <c:v>569.98</c:v>
                </c:pt>
                <c:pt idx="5702">
                  <c:v>570.08000000000004</c:v>
                </c:pt>
                <c:pt idx="5703">
                  <c:v>570.17999999999995</c:v>
                </c:pt>
                <c:pt idx="5704">
                  <c:v>570.28</c:v>
                </c:pt>
                <c:pt idx="5705">
                  <c:v>570.38</c:v>
                </c:pt>
                <c:pt idx="5706">
                  <c:v>570.48</c:v>
                </c:pt>
                <c:pt idx="5707">
                  <c:v>570.58000000000004</c:v>
                </c:pt>
                <c:pt idx="5708">
                  <c:v>570.67999999999995</c:v>
                </c:pt>
                <c:pt idx="5709">
                  <c:v>570.78</c:v>
                </c:pt>
                <c:pt idx="5710">
                  <c:v>570.88</c:v>
                </c:pt>
                <c:pt idx="5711">
                  <c:v>570.98</c:v>
                </c:pt>
                <c:pt idx="5712">
                  <c:v>571.08000000000004</c:v>
                </c:pt>
                <c:pt idx="5713">
                  <c:v>571.17999999999995</c:v>
                </c:pt>
                <c:pt idx="5714">
                  <c:v>571.28</c:v>
                </c:pt>
                <c:pt idx="5715">
                  <c:v>571.38</c:v>
                </c:pt>
                <c:pt idx="5716">
                  <c:v>571.48</c:v>
                </c:pt>
                <c:pt idx="5717">
                  <c:v>571.58000000000004</c:v>
                </c:pt>
                <c:pt idx="5718">
                  <c:v>571.67999999999995</c:v>
                </c:pt>
                <c:pt idx="5719">
                  <c:v>571.78</c:v>
                </c:pt>
                <c:pt idx="5720">
                  <c:v>571.88</c:v>
                </c:pt>
                <c:pt idx="5721">
                  <c:v>571.98</c:v>
                </c:pt>
                <c:pt idx="5722">
                  <c:v>572.08000000000004</c:v>
                </c:pt>
                <c:pt idx="5723">
                  <c:v>572.17999999999995</c:v>
                </c:pt>
                <c:pt idx="5724">
                  <c:v>572.28</c:v>
                </c:pt>
                <c:pt idx="5725">
                  <c:v>572.38</c:v>
                </c:pt>
                <c:pt idx="5726">
                  <c:v>572.48</c:v>
                </c:pt>
                <c:pt idx="5727">
                  <c:v>572.58000000000004</c:v>
                </c:pt>
                <c:pt idx="5728">
                  <c:v>572.67999999999995</c:v>
                </c:pt>
                <c:pt idx="5729">
                  <c:v>572.78</c:v>
                </c:pt>
                <c:pt idx="5730">
                  <c:v>572.88</c:v>
                </c:pt>
                <c:pt idx="5731">
                  <c:v>572.98</c:v>
                </c:pt>
                <c:pt idx="5732">
                  <c:v>573.08000000000004</c:v>
                </c:pt>
                <c:pt idx="5733">
                  <c:v>573.17999999999995</c:v>
                </c:pt>
                <c:pt idx="5734">
                  <c:v>573.28</c:v>
                </c:pt>
                <c:pt idx="5735">
                  <c:v>573.38</c:v>
                </c:pt>
                <c:pt idx="5736">
                  <c:v>573.48</c:v>
                </c:pt>
                <c:pt idx="5737">
                  <c:v>573.58000000000004</c:v>
                </c:pt>
                <c:pt idx="5738">
                  <c:v>573.67999999999995</c:v>
                </c:pt>
                <c:pt idx="5739">
                  <c:v>573.78</c:v>
                </c:pt>
                <c:pt idx="5740">
                  <c:v>573.88</c:v>
                </c:pt>
                <c:pt idx="5741">
                  <c:v>573.98</c:v>
                </c:pt>
                <c:pt idx="5742">
                  <c:v>574.08000000000004</c:v>
                </c:pt>
                <c:pt idx="5743">
                  <c:v>574.17999999999995</c:v>
                </c:pt>
                <c:pt idx="5744">
                  <c:v>574.28</c:v>
                </c:pt>
                <c:pt idx="5745">
                  <c:v>574.38</c:v>
                </c:pt>
                <c:pt idx="5746">
                  <c:v>574.48</c:v>
                </c:pt>
                <c:pt idx="5747">
                  <c:v>574.58000000000004</c:v>
                </c:pt>
                <c:pt idx="5748">
                  <c:v>574.67999999999995</c:v>
                </c:pt>
                <c:pt idx="5749">
                  <c:v>574.78</c:v>
                </c:pt>
                <c:pt idx="5750">
                  <c:v>574.88</c:v>
                </c:pt>
                <c:pt idx="5751">
                  <c:v>574.98</c:v>
                </c:pt>
                <c:pt idx="5752">
                  <c:v>575.08000000000004</c:v>
                </c:pt>
                <c:pt idx="5753">
                  <c:v>575.17999999999995</c:v>
                </c:pt>
                <c:pt idx="5754">
                  <c:v>575.28</c:v>
                </c:pt>
                <c:pt idx="5755">
                  <c:v>575.38</c:v>
                </c:pt>
                <c:pt idx="5756">
                  <c:v>575.48</c:v>
                </c:pt>
                <c:pt idx="5757">
                  <c:v>575.58000000000004</c:v>
                </c:pt>
                <c:pt idx="5758">
                  <c:v>575.67999999999995</c:v>
                </c:pt>
                <c:pt idx="5759">
                  <c:v>575.78</c:v>
                </c:pt>
                <c:pt idx="5760">
                  <c:v>575.88</c:v>
                </c:pt>
                <c:pt idx="5761">
                  <c:v>575.98</c:v>
                </c:pt>
                <c:pt idx="5762">
                  <c:v>576.08000000000004</c:v>
                </c:pt>
                <c:pt idx="5763">
                  <c:v>576.17999999999995</c:v>
                </c:pt>
                <c:pt idx="5764">
                  <c:v>576.28</c:v>
                </c:pt>
                <c:pt idx="5765">
                  <c:v>576.38</c:v>
                </c:pt>
                <c:pt idx="5766">
                  <c:v>576.48</c:v>
                </c:pt>
                <c:pt idx="5767">
                  <c:v>576.58000000000004</c:v>
                </c:pt>
                <c:pt idx="5768">
                  <c:v>576.67999999999995</c:v>
                </c:pt>
                <c:pt idx="5769">
                  <c:v>576.78</c:v>
                </c:pt>
                <c:pt idx="5770">
                  <c:v>576.88</c:v>
                </c:pt>
                <c:pt idx="5771">
                  <c:v>576.98</c:v>
                </c:pt>
                <c:pt idx="5772">
                  <c:v>577.08000000000004</c:v>
                </c:pt>
                <c:pt idx="5773">
                  <c:v>577.17999999999995</c:v>
                </c:pt>
                <c:pt idx="5774">
                  <c:v>577.28</c:v>
                </c:pt>
                <c:pt idx="5775">
                  <c:v>577.38</c:v>
                </c:pt>
                <c:pt idx="5776">
                  <c:v>577.48</c:v>
                </c:pt>
                <c:pt idx="5777">
                  <c:v>577.58000000000004</c:v>
                </c:pt>
                <c:pt idx="5778">
                  <c:v>577.67999999999995</c:v>
                </c:pt>
                <c:pt idx="5779">
                  <c:v>577.78</c:v>
                </c:pt>
                <c:pt idx="5780">
                  <c:v>577.88</c:v>
                </c:pt>
                <c:pt idx="5781">
                  <c:v>577.98</c:v>
                </c:pt>
                <c:pt idx="5782">
                  <c:v>578.08000000000004</c:v>
                </c:pt>
                <c:pt idx="5783">
                  <c:v>578.17999999999995</c:v>
                </c:pt>
                <c:pt idx="5784">
                  <c:v>578.28</c:v>
                </c:pt>
                <c:pt idx="5785">
                  <c:v>578.38</c:v>
                </c:pt>
                <c:pt idx="5786">
                  <c:v>578.48</c:v>
                </c:pt>
                <c:pt idx="5787">
                  <c:v>578.58000000000004</c:v>
                </c:pt>
                <c:pt idx="5788">
                  <c:v>578.67999999999995</c:v>
                </c:pt>
                <c:pt idx="5789">
                  <c:v>578.78</c:v>
                </c:pt>
                <c:pt idx="5790">
                  <c:v>578.88</c:v>
                </c:pt>
                <c:pt idx="5791">
                  <c:v>578.98</c:v>
                </c:pt>
                <c:pt idx="5792">
                  <c:v>579.08000000000004</c:v>
                </c:pt>
                <c:pt idx="5793">
                  <c:v>579.17999999999995</c:v>
                </c:pt>
                <c:pt idx="5794">
                  <c:v>579.28</c:v>
                </c:pt>
                <c:pt idx="5795">
                  <c:v>579.38</c:v>
                </c:pt>
                <c:pt idx="5796">
                  <c:v>579.48</c:v>
                </c:pt>
                <c:pt idx="5797">
                  <c:v>579.58000000000004</c:v>
                </c:pt>
                <c:pt idx="5798">
                  <c:v>579.67999999999995</c:v>
                </c:pt>
                <c:pt idx="5799">
                  <c:v>579.78</c:v>
                </c:pt>
                <c:pt idx="5800">
                  <c:v>579.88</c:v>
                </c:pt>
                <c:pt idx="5801">
                  <c:v>579.98</c:v>
                </c:pt>
                <c:pt idx="5802">
                  <c:v>580.08000000000004</c:v>
                </c:pt>
                <c:pt idx="5803">
                  <c:v>580.17999999999995</c:v>
                </c:pt>
                <c:pt idx="5804">
                  <c:v>580.28</c:v>
                </c:pt>
                <c:pt idx="5805">
                  <c:v>580.38</c:v>
                </c:pt>
                <c:pt idx="5806">
                  <c:v>580.48</c:v>
                </c:pt>
                <c:pt idx="5807">
                  <c:v>580.58000000000004</c:v>
                </c:pt>
                <c:pt idx="5808">
                  <c:v>580.67999999999995</c:v>
                </c:pt>
                <c:pt idx="5809">
                  <c:v>580.78</c:v>
                </c:pt>
                <c:pt idx="5810">
                  <c:v>580.88</c:v>
                </c:pt>
                <c:pt idx="5811">
                  <c:v>580.98</c:v>
                </c:pt>
                <c:pt idx="5812">
                  <c:v>581.08000000000004</c:v>
                </c:pt>
                <c:pt idx="5813">
                  <c:v>581.17999999999995</c:v>
                </c:pt>
                <c:pt idx="5814">
                  <c:v>581.28</c:v>
                </c:pt>
                <c:pt idx="5815">
                  <c:v>581.38</c:v>
                </c:pt>
                <c:pt idx="5816">
                  <c:v>581.48</c:v>
                </c:pt>
                <c:pt idx="5817">
                  <c:v>581.58000000000004</c:v>
                </c:pt>
                <c:pt idx="5818">
                  <c:v>581.67999999999995</c:v>
                </c:pt>
                <c:pt idx="5819">
                  <c:v>581.78</c:v>
                </c:pt>
                <c:pt idx="5820">
                  <c:v>581.88</c:v>
                </c:pt>
                <c:pt idx="5821">
                  <c:v>581.98</c:v>
                </c:pt>
                <c:pt idx="5822">
                  <c:v>582.08000000000004</c:v>
                </c:pt>
                <c:pt idx="5823">
                  <c:v>582.17999999999995</c:v>
                </c:pt>
                <c:pt idx="5824">
                  <c:v>582.28</c:v>
                </c:pt>
                <c:pt idx="5825">
                  <c:v>582.38</c:v>
                </c:pt>
                <c:pt idx="5826">
                  <c:v>582.48</c:v>
                </c:pt>
                <c:pt idx="5827">
                  <c:v>582.58000000000004</c:v>
                </c:pt>
                <c:pt idx="5828">
                  <c:v>582.67999999999995</c:v>
                </c:pt>
                <c:pt idx="5829">
                  <c:v>582.78</c:v>
                </c:pt>
                <c:pt idx="5830">
                  <c:v>582.88</c:v>
                </c:pt>
                <c:pt idx="5831">
                  <c:v>582.98</c:v>
                </c:pt>
                <c:pt idx="5832">
                  <c:v>583.08000000000004</c:v>
                </c:pt>
                <c:pt idx="5833">
                  <c:v>583.17999999999995</c:v>
                </c:pt>
                <c:pt idx="5834">
                  <c:v>583.28</c:v>
                </c:pt>
                <c:pt idx="5835">
                  <c:v>583.38</c:v>
                </c:pt>
                <c:pt idx="5836">
                  <c:v>583.48</c:v>
                </c:pt>
                <c:pt idx="5837">
                  <c:v>583.58000000000004</c:v>
                </c:pt>
                <c:pt idx="5838">
                  <c:v>583.67999999999995</c:v>
                </c:pt>
                <c:pt idx="5839">
                  <c:v>583.78</c:v>
                </c:pt>
                <c:pt idx="5840">
                  <c:v>583.88</c:v>
                </c:pt>
                <c:pt idx="5841">
                  <c:v>583.98</c:v>
                </c:pt>
                <c:pt idx="5842">
                  <c:v>584.08000000000004</c:v>
                </c:pt>
                <c:pt idx="5843">
                  <c:v>584.17999999999995</c:v>
                </c:pt>
                <c:pt idx="5844">
                  <c:v>584.28</c:v>
                </c:pt>
                <c:pt idx="5845">
                  <c:v>584.38</c:v>
                </c:pt>
                <c:pt idx="5846">
                  <c:v>584.48</c:v>
                </c:pt>
                <c:pt idx="5847">
                  <c:v>584.58000000000004</c:v>
                </c:pt>
                <c:pt idx="5848">
                  <c:v>584.67999999999995</c:v>
                </c:pt>
                <c:pt idx="5849">
                  <c:v>584.78</c:v>
                </c:pt>
                <c:pt idx="5850">
                  <c:v>584.88</c:v>
                </c:pt>
                <c:pt idx="5851">
                  <c:v>584.98</c:v>
                </c:pt>
                <c:pt idx="5852">
                  <c:v>585.08000000000004</c:v>
                </c:pt>
                <c:pt idx="5853">
                  <c:v>585.17999999999995</c:v>
                </c:pt>
                <c:pt idx="5854">
                  <c:v>585.28</c:v>
                </c:pt>
                <c:pt idx="5855">
                  <c:v>585.38</c:v>
                </c:pt>
                <c:pt idx="5856">
                  <c:v>585.48</c:v>
                </c:pt>
                <c:pt idx="5857">
                  <c:v>585.58000000000004</c:v>
                </c:pt>
                <c:pt idx="5858">
                  <c:v>585.67999999999995</c:v>
                </c:pt>
                <c:pt idx="5859">
                  <c:v>585.78</c:v>
                </c:pt>
                <c:pt idx="5860">
                  <c:v>585.88</c:v>
                </c:pt>
                <c:pt idx="5861">
                  <c:v>585.98</c:v>
                </c:pt>
                <c:pt idx="5862">
                  <c:v>586.08000000000004</c:v>
                </c:pt>
                <c:pt idx="5863">
                  <c:v>586.17999999999995</c:v>
                </c:pt>
                <c:pt idx="5864">
                  <c:v>586.28</c:v>
                </c:pt>
                <c:pt idx="5865">
                  <c:v>586.38</c:v>
                </c:pt>
                <c:pt idx="5866">
                  <c:v>586.48</c:v>
                </c:pt>
                <c:pt idx="5867">
                  <c:v>586.58000000000004</c:v>
                </c:pt>
                <c:pt idx="5868">
                  <c:v>586.67999999999995</c:v>
                </c:pt>
                <c:pt idx="5869">
                  <c:v>586.78</c:v>
                </c:pt>
                <c:pt idx="5870">
                  <c:v>586.88</c:v>
                </c:pt>
                <c:pt idx="5871">
                  <c:v>586.98</c:v>
                </c:pt>
                <c:pt idx="5872">
                  <c:v>587.08000000000004</c:v>
                </c:pt>
                <c:pt idx="5873">
                  <c:v>587.17999999999995</c:v>
                </c:pt>
                <c:pt idx="5874">
                  <c:v>587.28</c:v>
                </c:pt>
                <c:pt idx="5875">
                  <c:v>587.38</c:v>
                </c:pt>
                <c:pt idx="5876">
                  <c:v>587.48</c:v>
                </c:pt>
                <c:pt idx="5877">
                  <c:v>587.58000000000004</c:v>
                </c:pt>
                <c:pt idx="5878">
                  <c:v>587.67999999999995</c:v>
                </c:pt>
                <c:pt idx="5879">
                  <c:v>587.78</c:v>
                </c:pt>
                <c:pt idx="5880">
                  <c:v>587.88</c:v>
                </c:pt>
                <c:pt idx="5881">
                  <c:v>587.98</c:v>
                </c:pt>
                <c:pt idx="5882">
                  <c:v>588.08000000000004</c:v>
                </c:pt>
                <c:pt idx="5883">
                  <c:v>588.17999999999995</c:v>
                </c:pt>
                <c:pt idx="5884">
                  <c:v>588.28</c:v>
                </c:pt>
                <c:pt idx="5885">
                  <c:v>588.38</c:v>
                </c:pt>
                <c:pt idx="5886">
                  <c:v>588.48</c:v>
                </c:pt>
                <c:pt idx="5887">
                  <c:v>588.58000000000004</c:v>
                </c:pt>
                <c:pt idx="5888">
                  <c:v>588.67999999999995</c:v>
                </c:pt>
                <c:pt idx="5889">
                  <c:v>588.78</c:v>
                </c:pt>
                <c:pt idx="5890">
                  <c:v>588.88</c:v>
                </c:pt>
                <c:pt idx="5891">
                  <c:v>588.98</c:v>
                </c:pt>
                <c:pt idx="5892">
                  <c:v>589.08000000000004</c:v>
                </c:pt>
                <c:pt idx="5893">
                  <c:v>589.17999999999995</c:v>
                </c:pt>
                <c:pt idx="5894">
                  <c:v>589.28</c:v>
                </c:pt>
                <c:pt idx="5895">
                  <c:v>589.38</c:v>
                </c:pt>
                <c:pt idx="5896">
                  <c:v>589.48</c:v>
                </c:pt>
                <c:pt idx="5897">
                  <c:v>589.58000000000004</c:v>
                </c:pt>
                <c:pt idx="5898">
                  <c:v>589.67999999999995</c:v>
                </c:pt>
                <c:pt idx="5899">
                  <c:v>589.78</c:v>
                </c:pt>
                <c:pt idx="5900">
                  <c:v>589.88</c:v>
                </c:pt>
                <c:pt idx="5901">
                  <c:v>589.98</c:v>
                </c:pt>
                <c:pt idx="5902">
                  <c:v>590.08000000000004</c:v>
                </c:pt>
                <c:pt idx="5903">
                  <c:v>590.17999999999995</c:v>
                </c:pt>
                <c:pt idx="5904">
                  <c:v>590.28</c:v>
                </c:pt>
                <c:pt idx="5905">
                  <c:v>590.38</c:v>
                </c:pt>
                <c:pt idx="5906">
                  <c:v>590.48</c:v>
                </c:pt>
                <c:pt idx="5907">
                  <c:v>590.58000000000004</c:v>
                </c:pt>
                <c:pt idx="5908">
                  <c:v>590.67999999999995</c:v>
                </c:pt>
                <c:pt idx="5909">
                  <c:v>590.78</c:v>
                </c:pt>
                <c:pt idx="5910">
                  <c:v>590.88</c:v>
                </c:pt>
                <c:pt idx="5911">
                  <c:v>590.98</c:v>
                </c:pt>
                <c:pt idx="5912">
                  <c:v>591.08000000000004</c:v>
                </c:pt>
                <c:pt idx="5913">
                  <c:v>591.17999999999995</c:v>
                </c:pt>
                <c:pt idx="5914">
                  <c:v>591.28</c:v>
                </c:pt>
                <c:pt idx="5915">
                  <c:v>591.38</c:v>
                </c:pt>
                <c:pt idx="5916">
                  <c:v>591.48</c:v>
                </c:pt>
                <c:pt idx="5917">
                  <c:v>591.58000000000004</c:v>
                </c:pt>
                <c:pt idx="5918">
                  <c:v>591.67999999999995</c:v>
                </c:pt>
                <c:pt idx="5919">
                  <c:v>591.78</c:v>
                </c:pt>
                <c:pt idx="5920">
                  <c:v>591.88</c:v>
                </c:pt>
                <c:pt idx="5921">
                  <c:v>591.98</c:v>
                </c:pt>
                <c:pt idx="5922">
                  <c:v>592.08000000000004</c:v>
                </c:pt>
                <c:pt idx="5923">
                  <c:v>592.17999999999995</c:v>
                </c:pt>
                <c:pt idx="5924">
                  <c:v>592.28</c:v>
                </c:pt>
                <c:pt idx="5925">
                  <c:v>592.38</c:v>
                </c:pt>
                <c:pt idx="5926">
                  <c:v>592.48</c:v>
                </c:pt>
                <c:pt idx="5927">
                  <c:v>592.58000000000004</c:v>
                </c:pt>
                <c:pt idx="5928">
                  <c:v>592.67999999999995</c:v>
                </c:pt>
                <c:pt idx="5929">
                  <c:v>592.78</c:v>
                </c:pt>
                <c:pt idx="5930">
                  <c:v>592.88</c:v>
                </c:pt>
                <c:pt idx="5931">
                  <c:v>592.98</c:v>
                </c:pt>
                <c:pt idx="5932">
                  <c:v>593.08000000000004</c:v>
                </c:pt>
                <c:pt idx="5933">
                  <c:v>593.17999999999995</c:v>
                </c:pt>
                <c:pt idx="5934">
                  <c:v>593.28</c:v>
                </c:pt>
                <c:pt idx="5935">
                  <c:v>593.38</c:v>
                </c:pt>
                <c:pt idx="5936">
                  <c:v>593.48</c:v>
                </c:pt>
                <c:pt idx="5937">
                  <c:v>593.58000000000004</c:v>
                </c:pt>
                <c:pt idx="5938">
                  <c:v>593.67999999999995</c:v>
                </c:pt>
                <c:pt idx="5939">
                  <c:v>593.78</c:v>
                </c:pt>
                <c:pt idx="5940">
                  <c:v>593.88</c:v>
                </c:pt>
                <c:pt idx="5941">
                  <c:v>593.98</c:v>
                </c:pt>
                <c:pt idx="5942">
                  <c:v>594.08000000000004</c:v>
                </c:pt>
                <c:pt idx="5943">
                  <c:v>594.17999999999995</c:v>
                </c:pt>
                <c:pt idx="5944">
                  <c:v>594.28</c:v>
                </c:pt>
                <c:pt idx="5945">
                  <c:v>594.38</c:v>
                </c:pt>
                <c:pt idx="5946">
                  <c:v>594.48</c:v>
                </c:pt>
                <c:pt idx="5947">
                  <c:v>594.58000000000004</c:v>
                </c:pt>
                <c:pt idx="5948">
                  <c:v>594.67999999999995</c:v>
                </c:pt>
                <c:pt idx="5949">
                  <c:v>594.78</c:v>
                </c:pt>
                <c:pt idx="5950">
                  <c:v>594.88</c:v>
                </c:pt>
                <c:pt idx="5951">
                  <c:v>594.98</c:v>
                </c:pt>
                <c:pt idx="5952">
                  <c:v>595.08000000000004</c:v>
                </c:pt>
                <c:pt idx="5953">
                  <c:v>595.17999999999995</c:v>
                </c:pt>
                <c:pt idx="5954">
                  <c:v>595.28</c:v>
                </c:pt>
                <c:pt idx="5955">
                  <c:v>595.38</c:v>
                </c:pt>
                <c:pt idx="5956">
                  <c:v>595.48</c:v>
                </c:pt>
                <c:pt idx="5957">
                  <c:v>595.58000000000004</c:v>
                </c:pt>
                <c:pt idx="5958">
                  <c:v>595.67999999999995</c:v>
                </c:pt>
                <c:pt idx="5959">
                  <c:v>595.78</c:v>
                </c:pt>
                <c:pt idx="5960">
                  <c:v>595.88</c:v>
                </c:pt>
                <c:pt idx="5961">
                  <c:v>595.98</c:v>
                </c:pt>
                <c:pt idx="5962">
                  <c:v>596.08000000000004</c:v>
                </c:pt>
                <c:pt idx="5963">
                  <c:v>596.17999999999995</c:v>
                </c:pt>
                <c:pt idx="5964">
                  <c:v>596.28</c:v>
                </c:pt>
                <c:pt idx="5965">
                  <c:v>596.38</c:v>
                </c:pt>
                <c:pt idx="5966">
                  <c:v>596.48</c:v>
                </c:pt>
                <c:pt idx="5967">
                  <c:v>596.58000000000004</c:v>
                </c:pt>
                <c:pt idx="5968">
                  <c:v>596.67999999999995</c:v>
                </c:pt>
                <c:pt idx="5969">
                  <c:v>596.78</c:v>
                </c:pt>
                <c:pt idx="5970">
                  <c:v>596.88</c:v>
                </c:pt>
                <c:pt idx="5971">
                  <c:v>596.98</c:v>
                </c:pt>
                <c:pt idx="5972">
                  <c:v>597.08000000000004</c:v>
                </c:pt>
                <c:pt idx="5973">
                  <c:v>597.17999999999995</c:v>
                </c:pt>
                <c:pt idx="5974">
                  <c:v>597.28</c:v>
                </c:pt>
                <c:pt idx="5975">
                  <c:v>597.38</c:v>
                </c:pt>
                <c:pt idx="5976">
                  <c:v>597.48</c:v>
                </c:pt>
                <c:pt idx="5977">
                  <c:v>597.58000000000004</c:v>
                </c:pt>
                <c:pt idx="5978">
                  <c:v>597.67999999999995</c:v>
                </c:pt>
                <c:pt idx="5979">
                  <c:v>597.78</c:v>
                </c:pt>
                <c:pt idx="5980">
                  <c:v>597.88</c:v>
                </c:pt>
                <c:pt idx="5981">
                  <c:v>597.98</c:v>
                </c:pt>
                <c:pt idx="5982">
                  <c:v>598.08000000000004</c:v>
                </c:pt>
                <c:pt idx="5983">
                  <c:v>598.17999999999995</c:v>
                </c:pt>
                <c:pt idx="5984">
                  <c:v>598.28</c:v>
                </c:pt>
                <c:pt idx="5985">
                  <c:v>598.38</c:v>
                </c:pt>
                <c:pt idx="5986">
                  <c:v>598.48</c:v>
                </c:pt>
                <c:pt idx="5987">
                  <c:v>598.58000000000004</c:v>
                </c:pt>
                <c:pt idx="5988">
                  <c:v>598.67999999999995</c:v>
                </c:pt>
                <c:pt idx="5989">
                  <c:v>598.78</c:v>
                </c:pt>
                <c:pt idx="5990">
                  <c:v>598.88</c:v>
                </c:pt>
                <c:pt idx="5991">
                  <c:v>598.98</c:v>
                </c:pt>
                <c:pt idx="5992">
                  <c:v>599.08000000000004</c:v>
                </c:pt>
                <c:pt idx="5993">
                  <c:v>599.17999999999995</c:v>
                </c:pt>
                <c:pt idx="5994">
                  <c:v>599.28</c:v>
                </c:pt>
                <c:pt idx="5995">
                  <c:v>599.38</c:v>
                </c:pt>
                <c:pt idx="5996">
                  <c:v>599.48</c:v>
                </c:pt>
                <c:pt idx="5997">
                  <c:v>599.58000000000004</c:v>
                </c:pt>
                <c:pt idx="5998">
                  <c:v>599.67999999999995</c:v>
                </c:pt>
                <c:pt idx="5999">
                  <c:v>599.78</c:v>
                </c:pt>
                <c:pt idx="6000">
                  <c:v>599.88</c:v>
                </c:pt>
                <c:pt idx="6001">
                  <c:v>599.98</c:v>
                </c:pt>
                <c:pt idx="6002">
                  <c:v>600.08000000000004</c:v>
                </c:pt>
                <c:pt idx="6003">
                  <c:v>600.17999999999995</c:v>
                </c:pt>
                <c:pt idx="6004">
                  <c:v>600.28</c:v>
                </c:pt>
                <c:pt idx="6005">
                  <c:v>600.38</c:v>
                </c:pt>
                <c:pt idx="6006">
                  <c:v>600.48</c:v>
                </c:pt>
                <c:pt idx="6007">
                  <c:v>600.58000000000004</c:v>
                </c:pt>
                <c:pt idx="6008">
                  <c:v>600.67999999999995</c:v>
                </c:pt>
                <c:pt idx="6009">
                  <c:v>600.78</c:v>
                </c:pt>
                <c:pt idx="6010">
                  <c:v>600.88</c:v>
                </c:pt>
                <c:pt idx="6011">
                  <c:v>600.98</c:v>
                </c:pt>
                <c:pt idx="6012">
                  <c:v>601.08000000000004</c:v>
                </c:pt>
                <c:pt idx="6013">
                  <c:v>601.17999999999995</c:v>
                </c:pt>
                <c:pt idx="6014">
                  <c:v>601.28</c:v>
                </c:pt>
                <c:pt idx="6015">
                  <c:v>601.38</c:v>
                </c:pt>
                <c:pt idx="6016">
                  <c:v>601.48</c:v>
                </c:pt>
                <c:pt idx="6017">
                  <c:v>601.58000000000004</c:v>
                </c:pt>
                <c:pt idx="6018">
                  <c:v>601.67999999999995</c:v>
                </c:pt>
                <c:pt idx="6019">
                  <c:v>601.78</c:v>
                </c:pt>
                <c:pt idx="6020">
                  <c:v>601.88</c:v>
                </c:pt>
                <c:pt idx="6021">
                  <c:v>601.98</c:v>
                </c:pt>
                <c:pt idx="6022">
                  <c:v>602.08000000000004</c:v>
                </c:pt>
                <c:pt idx="6023">
                  <c:v>602.17999999999995</c:v>
                </c:pt>
                <c:pt idx="6024">
                  <c:v>602.28</c:v>
                </c:pt>
                <c:pt idx="6025">
                  <c:v>602.38</c:v>
                </c:pt>
                <c:pt idx="6026">
                  <c:v>602.48</c:v>
                </c:pt>
                <c:pt idx="6027">
                  <c:v>602.58000000000004</c:v>
                </c:pt>
                <c:pt idx="6028">
                  <c:v>602.67999999999995</c:v>
                </c:pt>
                <c:pt idx="6029">
                  <c:v>602.78</c:v>
                </c:pt>
                <c:pt idx="6030">
                  <c:v>602.88</c:v>
                </c:pt>
                <c:pt idx="6031">
                  <c:v>602.98</c:v>
                </c:pt>
                <c:pt idx="6032">
                  <c:v>603.08000000000004</c:v>
                </c:pt>
                <c:pt idx="6033">
                  <c:v>603.17999999999995</c:v>
                </c:pt>
                <c:pt idx="6034">
                  <c:v>603.28</c:v>
                </c:pt>
                <c:pt idx="6035">
                  <c:v>603.38</c:v>
                </c:pt>
                <c:pt idx="6036">
                  <c:v>603.48</c:v>
                </c:pt>
                <c:pt idx="6037">
                  <c:v>603.58000000000004</c:v>
                </c:pt>
                <c:pt idx="6038">
                  <c:v>603.67999999999995</c:v>
                </c:pt>
                <c:pt idx="6039">
                  <c:v>603.78</c:v>
                </c:pt>
                <c:pt idx="6040">
                  <c:v>603.88</c:v>
                </c:pt>
                <c:pt idx="6041">
                  <c:v>603.98</c:v>
                </c:pt>
                <c:pt idx="6042">
                  <c:v>604.08000000000004</c:v>
                </c:pt>
                <c:pt idx="6043">
                  <c:v>604.17999999999995</c:v>
                </c:pt>
                <c:pt idx="6044">
                  <c:v>604.28</c:v>
                </c:pt>
                <c:pt idx="6045">
                  <c:v>604.38</c:v>
                </c:pt>
                <c:pt idx="6046">
                  <c:v>604.48</c:v>
                </c:pt>
                <c:pt idx="6047">
                  <c:v>604.58000000000004</c:v>
                </c:pt>
                <c:pt idx="6048">
                  <c:v>604.67999999999995</c:v>
                </c:pt>
                <c:pt idx="6049">
                  <c:v>604.78</c:v>
                </c:pt>
                <c:pt idx="6050">
                  <c:v>604.88</c:v>
                </c:pt>
                <c:pt idx="6051">
                  <c:v>604.98</c:v>
                </c:pt>
                <c:pt idx="6052">
                  <c:v>605.08000000000004</c:v>
                </c:pt>
                <c:pt idx="6053">
                  <c:v>605.17999999999995</c:v>
                </c:pt>
                <c:pt idx="6054">
                  <c:v>605.28</c:v>
                </c:pt>
                <c:pt idx="6055">
                  <c:v>605.38</c:v>
                </c:pt>
                <c:pt idx="6056">
                  <c:v>605.48</c:v>
                </c:pt>
                <c:pt idx="6057">
                  <c:v>605.58000000000004</c:v>
                </c:pt>
                <c:pt idx="6058">
                  <c:v>605.67999999999995</c:v>
                </c:pt>
                <c:pt idx="6059">
                  <c:v>605.78</c:v>
                </c:pt>
                <c:pt idx="6060">
                  <c:v>605.88</c:v>
                </c:pt>
                <c:pt idx="6061">
                  <c:v>605.98</c:v>
                </c:pt>
                <c:pt idx="6062">
                  <c:v>606.08000000000004</c:v>
                </c:pt>
                <c:pt idx="6063">
                  <c:v>606.17999999999995</c:v>
                </c:pt>
                <c:pt idx="6064">
                  <c:v>606.28</c:v>
                </c:pt>
                <c:pt idx="6065">
                  <c:v>606.38</c:v>
                </c:pt>
                <c:pt idx="6066">
                  <c:v>606.48</c:v>
                </c:pt>
                <c:pt idx="6067">
                  <c:v>606.58000000000004</c:v>
                </c:pt>
                <c:pt idx="6068">
                  <c:v>606.67999999999995</c:v>
                </c:pt>
                <c:pt idx="6069">
                  <c:v>606.78</c:v>
                </c:pt>
                <c:pt idx="6070">
                  <c:v>606.88</c:v>
                </c:pt>
                <c:pt idx="6071">
                  <c:v>606.98</c:v>
                </c:pt>
                <c:pt idx="6072">
                  <c:v>607.08000000000004</c:v>
                </c:pt>
                <c:pt idx="6073">
                  <c:v>607.17999999999995</c:v>
                </c:pt>
                <c:pt idx="6074">
                  <c:v>607.28</c:v>
                </c:pt>
                <c:pt idx="6075">
                  <c:v>607.38</c:v>
                </c:pt>
                <c:pt idx="6076">
                  <c:v>607.48</c:v>
                </c:pt>
                <c:pt idx="6077">
                  <c:v>607.58000000000004</c:v>
                </c:pt>
                <c:pt idx="6078">
                  <c:v>607.67999999999995</c:v>
                </c:pt>
                <c:pt idx="6079">
                  <c:v>607.78</c:v>
                </c:pt>
                <c:pt idx="6080">
                  <c:v>607.88</c:v>
                </c:pt>
                <c:pt idx="6081">
                  <c:v>607.98</c:v>
                </c:pt>
                <c:pt idx="6082">
                  <c:v>608.08000000000004</c:v>
                </c:pt>
                <c:pt idx="6083">
                  <c:v>608.17999999999995</c:v>
                </c:pt>
                <c:pt idx="6084">
                  <c:v>608.28</c:v>
                </c:pt>
                <c:pt idx="6085">
                  <c:v>608.38</c:v>
                </c:pt>
                <c:pt idx="6086">
                  <c:v>608.48</c:v>
                </c:pt>
                <c:pt idx="6087">
                  <c:v>608.58000000000004</c:v>
                </c:pt>
                <c:pt idx="6088">
                  <c:v>608.67999999999995</c:v>
                </c:pt>
                <c:pt idx="6089">
                  <c:v>608.78</c:v>
                </c:pt>
                <c:pt idx="6090">
                  <c:v>608.88</c:v>
                </c:pt>
                <c:pt idx="6091">
                  <c:v>608.98</c:v>
                </c:pt>
                <c:pt idx="6092">
                  <c:v>609.08000000000004</c:v>
                </c:pt>
                <c:pt idx="6093">
                  <c:v>609.17999999999995</c:v>
                </c:pt>
                <c:pt idx="6094">
                  <c:v>609.28</c:v>
                </c:pt>
                <c:pt idx="6095">
                  <c:v>609.38</c:v>
                </c:pt>
                <c:pt idx="6096">
                  <c:v>609.48</c:v>
                </c:pt>
                <c:pt idx="6097">
                  <c:v>609.58000000000004</c:v>
                </c:pt>
                <c:pt idx="6098">
                  <c:v>609.67999999999995</c:v>
                </c:pt>
                <c:pt idx="6099">
                  <c:v>609.78</c:v>
                </c:pt>
                <c:pt idx="6100">
                  <c:v>609.88</c:v>
                </c:pt>
                <c:pt idx="6101">
                  <c:v>609.98</c:v>
                </c:pt>
                <c:pt idx="6102">
                  <c:v>610.08000000000004</c:v>
                </c:pt>
                <c:pt idx="6103">
                  <c:v>610.17999999999995</c:v>
                </c:pt>
                <c:pt idx="6104">
                  <c:v>610.28</c:v>
                </c:pt>
                <c:pt idx="6105">
                  <c:v>610.38</c:v>
                </c:pt>
                <c:pt idx="6106">
                  <c:v>610.48</c:v>
                </c:pt>
                <c:pt idx="6107">
                  <c:v>610.58000000000004</c:v>
                </c:pt>
                <c:pt idx="6108">
                  <c:v>610.67999999999995</c:v>
                </c:pt>
                <c:pt idx="6109">
                  <c:v>610.78</c:v>
                </c:pt>
                <c:pt idx="6110">
                  <c:v>610.88</c:v>
                </c:pt>
                <c:pt idx="6111">
                  <c:v>610.98</c:v>
                </c:pt>
                <c:pt idx="6112">
                  <c:v>611.08000000000004</c:v>
                </c:pt>
                <c:pt idx="6113">
                  <c:v>611.17999999999995</c:v>
                </c:pt>
                <c:pt idx="6114">
                  <c:v>611.28</c:v>
                </c:pt>
                <c:pt idx="6115">
                  <c:v>611.38</c:v>
                </c:pt>
                <c:pt idx="6116">
                  <c:v>611.48</c:v>
                </c:pt>
                <c:pt idx="6117">
                  <c:v>611.58000000000004</c:v>
                </c:pt>
                <c:pt idx="6118">
                  <c:v>611.67999999999995</c:v>
                </c:pt>
                <c:pt idx="6119">
                  <c:v>611.78</c:v>
                </c:pt>
                <c:pt idx="6120">
                  <c:v>611.88</c:v>
                </c:pt>
                <c:pt idx="6121">
                  <c:v>611.98</c:v>
                </c:pt>
                <c:pt idx="6122">
                  <c:v>612.08000000000004</c:v>
                </c:pt>
                <c:pt idx="6123">
                  <c:v>612.17999999999995</c:v>
                </c:pt>
                <c:pt idx="6124">
                  <c:v>612.28</c:v>
                </c:pt>
                <c:pt idx="6125">
                  <c:v>612.38</c:v>
                </c:pt>
                <c:pt idx="6126">
                  <c:v>612.48</c:v>
                </c:pt>
                <c:pt idx="6127">
                  <c:v>612.58000000000004</c:v>
                </c:pt>
                <c:pt idx="6128">
                  <c:v>612.67999999999995</c:v>
                </c:pt>
                <c:pt idx="6129">
                  <c:v>612.78</c:v>
                </c:pt>
                <c:pt idx="6130">
                  <c:v>612.88</c:v>
                </c:pt>
                <c:pt idx="6131">
                  <c:v>612.98</c:v>
                </c:pt>
                <c:pt idx="6132">
                  <c:v>613.08000000000004</c:v>
                </c:pt>
                <c:pt idx="6133">
                  <c:v>613.17999999999995</c:v>
                </c:pt>
                <c:pt idx="6134">
                  <c:v>613.28</c:v>
                </c:pt>
                <c:pt idx="6135">
                  <c:v>613.38</c:v>
                </c:pt>
                <c:pt idx="6136">
                  <c:v>613.48</c:v>
                </c:pt>
                <c:pt idx="6137">
                  <c:v>613.58000000000004</c:v>
                </c:pt>
                <c:pt idx="6138">
                  <c:v>613.67999999999995</c:v>
                </c:pt>
                <c:pt idx="6139">
                  <c:v>613.78</c:v>
                </c:pt>
                <c:pt idx="6140">
                  <c:v>613.88</c:v>
                </c:pt>
                <c:pt idx="6141">
                  <c:v>613.98</c:v>
                </c:pt>
                <c:pt idx="6142">
                  <c:v>614.08000000000004</c:v>
                </c:pt>
                <c:pt idx="6143">
                  <c:v>614.17999999999995</c:v>
                </c:pt>
                <c:pt idx="6144">
                  <c:v>614.28</c:v>
                </c:pt>
                <c:pt idx="6145">
                  <c:v>614.38</c:v>
                </c:pt>
                <c:pt idx="6146">
                  <c:v>614.48</c:v>
                </c:pt>
                <c:pt idx="6147">
                  <c:v>614.58000000000004</c:v>
                </c:pt>
                <c:pt idx="6148">
                  <c:v>614.67999999999995</c:v>
                </c:pt>
                <c:pt idx="6149">
                  <c:v>614.78</c:v>
                </c:pt>
                <c:pt idx="6150">
                  <c:v>614.88</c:v>
                </c:pt>
                <c:pt idx="6151">
                  <c:v>614.98</c:v>
                </c:pt>
                <c:pt idx="6152">
                  <c:v>615.08000000000004</c:v>
                </c:pt>
                <c:pt idx="6153">
                  <c:v>615.17999999999995</c:v>
                </c:pt>
                <c:pt idx="6154">
                  <c:v>615.28</c:v>
                </c:pt>
                <c:pt idx="6155">
                  <c:v>615.38</c:v>
                </c:pt>
                <c:pt idx="6156">
                  <c:v>615.48</c:v>
                </c:pt>
                <c:pt idx="6157">
                  <c:v>615.58000000000004</c:v>
                </c:pt>
                <c:pt idx="6158">
                  <c:v>615.67999999999995</c:v>
                </c:pt>
                <c:pt idx="6159">
                  <c:v>615.78</c:v>
                </c:pt>
                <c:pt idx="6160">
                  <c:v>615.88</c:v>
                </c:pt>
                <c:pt idx="6161">
                  <c:v>615.98</c:v>
                </c:pt>
                <c:pt idx="6162">
                  <c:v>616.08000000000004</c:v>
                </c:pt>
                <c:pt idx="6163">
                  <c:v>616.17999999999995</c:v>
                </c:pt>
                <c:pt idx="6164">
                  <c:v>616.28</c:v>
                </c:pt>
                <c:pt idx="6165">
                  <c:v>616.38</c:v>
                </c:pt>
                <c:pt idx="6166">
                  <c:v>616.48</c:v>
                </c:pt>
                <c:pt idx="6167">
                  <c:v>616.58000000000004</c:v>
                </c:pt>
                <c:pt idx="6168">
                  <c:v>616.67999999999995</c:v>
                </c:pt>
                <c:pt idx="6169">
                  <c:v>616.78</c:v>
                </c:pt>
                <c:pt idx="6170">
                  <c:v>616.88</c:v>
                </c:pt>
                <c:pt idx="6171">
                  <c:v>616.98</c:v>
                </c:pt>
                <c:pt idx="6172">
                  <c:v>617.08000000000004</c:v>
                </c:pt>
                <c:pt idx="6173">
                  <c:v>617.17999999999995</c:v>
                </c:pt>
                <c:pt idx="6174">
                  <c:v>617.28</c:v>
                </c:pt>
                <c:pt idx="6175">
                  <c:v>617.38</c:v>
                </c:pt>
                <c:pt idx="6176">
                  <c:v>617.48</c:v>
                </c:pt>
                <c:pt idx="6177">
                  <c:v>617.58000000000004</c:v>
                </c:pt>
                <c:pt idx="6178">
                  <c:v>617.67999999999995</c:v>
                </c:pt>
                <c:pt idx="6179">
                  <c:v>617.78</c:v>
                </c:pt>
                <c:pt idx="6180">
                  <c:v>617.88</c:v>
                </c:pt>
                <c:pt idx="6181">
                  <c:v>617.98</c:v>
                </c:pt>
                <c:pt idx="6182">
                  <c:v>618.08000000000004</c:v>
                </c:pt>
                <c:pt idx="6183">
                  <c:v>618.17999999999995</c:v>
                </c:pt>
                <c:pt idx="6184">
                  <c:v>618.28</c:v>
                </c:pt>
                <c:pt idx="6185">
                  <c:v>618.38</c:v>
                </c:pt>
                <c:pt idx="6186">
                  <c:v>618.48</c:v>
                </c:pt>
                <c:pt idx="6187">
                  <c:v>618.58000000000004</c:v>
                </c:pt>
                <c:pt idx="6188">
                  <c:v>618.67999999999995</c:v>
                </c:pt>
                <c:pt idx="6189">
                  <c:v>618.78</c:v>
                </c:pt>
                <c:pt idx="6190">
                  <c:v>618.88</c:v>
                </c:pt>
                <c:pt idx="6191">
                  <c:v>618.98</c:v>
                </c:pt>
                <c:pt idx="6192">
                  <c:v>619.08000000000004</c:v>
                </c:pt>
                <c:pt idx="6193">
                  <c:v>619.17999999999995</c:v>
                </c:pt>
                <c:pt idx="6194">
                  <c:v>619.28</c:v>
                </c:pt>
                <c:pt idx="6195">
                  <c:v>619.38</c:v>
                </c:pt>
                <c:pt idx="6196">
                  <c:v>619.48</c:v>
                </c:pt>
                <c:pt idx="6197">
                  <c:v>619.58000000000004</c:v>
                </c:pt>
                <c:pt idx="6198">
                  <c:v>619.67999999999995</c:v>
                </c:pt>
                <c:pt idx="6199">
                  <c:v>619.78</c:v>
                </c:pt>
                <c:pt idx="6200">
                  <c:v>619.88</c:v>
                </c:pt>
                <c:pt idx="6201">
                  <c:v>619.98</c:v>
                </c:pt>
                <c:pt idx="6202">
                  <c:v>620.08000000000004</c:v>
                </c:pt>
                <c:pt idx="6203">
                  <c:v>620.17999999999995</c:v>
                </c:pt>
                <c:pt idx="6204">
                  <c:v>620.28</c:v>
                </c:pt>
                <c:pt idx="6205">
                  <c:v>620.38</c:v>
                </c:pt>
                <c:pt idx="6206">
                  <c:v>620.48</c:v>
                </c:pt>
                <c:pt idx="6207">
                  <c:v>620.58000000000004</c:v>
                </c:pt>
                <c:pt idx="6208">
                  <c:v>620.67999999999995</c:v>
                </c:pt>
                <c:pt idx="6209">
                  <c:v>620.78</c:v>
                </c:pt>
                <c:pt idx="6210">
                  <c:v>620.88</c:v>
                </c:pt>
                <c:pt idx="6211">
                  <c:v>620.98</c:v>
                </c:pt>
                <c:pt idx="6212">
                  <c:v>621.08000000000004</c:v>
                </c:pt>
                <c:pt idx="6213">
                  <c:v>621.17999999999995</c:v>
                </c:pt>
                <c:pt idx="6214">
                  <c:v>621.28</c:v>
                </c:pt>
                <c:pt idx="6215">
                  <c:v>621.38</c:v>
                </c:pt>
                <c:pt idx="6216">
                  <c:v>621.48</c:v>
                </c:pt>
                <c:pt idx="6217">
                  <c:v>621.58000000000004</c:v>
                </c:pt>
                <c:pt idx="6218">
                  <c:v>621.67999999999995</c:v>
                </c:pt>
                <c:pt idx="6219">
                  <c:v>621.78</c:v>
                </c:pt>
                <c:pt idx="6220">
                  <c:v>621.88</c:v>
                </c:pt>
                <c:pt idx="6221">
                  <c:v>621.98</c:v>
                </c:pt>
                <c:pt idx="6222">
                  <c:v>622.08000000000004</c:v>
                </c:pt>
                <c:pt idx="6223">
                  <c:v>622.17999999999995</c:v>
                </c:pt>
                <c:pt idx="6224">
                  <c:v>622.28</c:v>
                </c:pt>
                <c:pt idx="6225">
                  <c:v>622.38</c:v>
                </c:pt>
                <c:pt idx="6226">
                  <c:v>622.48</c:v>
                </c:pt>
                <c:pt idx="6227">
                  <c:v>622.58000000000004</c:v>
                </c:pt>
                <c:pt idx="6228">
                  <c:v>622.67999999999995</c:v>
                </c:pt>
                <c:pt idx="6229">
                  <c:v>622.78</c:v>
                </c:pt>
                <c:pt idx="6230">
                  <c:v>622.88</c:v>
                </c:pt>
                <c:pt idx="6231">
                  <c:v>622.98</c:v>
                </c:pt>
                <c:pt idx="6232">
                  <c:v>623.08000000000004</c:v>
                </c:pt>
                <c:pt idx="6233">
                  <c:v>623.17999999999995</c:v>
                </c:pt>
                <c:pt idx="6234">
                  <c:v>623.28</c:v>
                </c:pt>
                <c:pt idx="6235">
                  <c:v>623.38</c:v>
                </c:pt>
                <c:pt idx="6236">
                  <c:v>623.48</c:v>
                </c:pt>
                <c:pt idx="6237">
                  <c:v>623.58000000000004</c:v>
                </c:pt>
                <c:pt idx="6238">
                  <c:v>623.67999999999995</c:v>
                </c:pt>
                <c:pt idx="6239">
                  <c:v>623.78</c:v>
                </c:pt>
                <c:pt idx="6240">
                  <c:v>623.88</c:v>
                </c:pt>
                <c:pt idx="6241">
                  <c:v>623.98</c:v>
                </c:pt>
                <c:pt idx="6242">
                  <c:v>624.08000000000004</c:v>
                </c:pt>
                <c:pt idx="6243">
                  <c:v>624.17999999999995</c:v>
                </c:pt>
                <c:pt idx="6244">
                  <c:v>624.28</c:v>
                </c:pt>
                <c:pt idx="6245">
                  <c:v>624.38</c:v>
                </c:pt>
                <c:pt idx="6246">
                  <c:v>624.48</c:v>
                </c:pt>
                <c:pt idx="6247">
                  <c:v>624.58000000000004</c:v>
                </c:pt>
                <c:pt idx="6248">
                  <c:v>624.67999999999995</c:v>
                </c:pt>
                <c:pt idx="6249">
                  <c:v>624.78</c:v>
                </c:pt>
                <c:pt idx="6250">
                  <c:v>624.88</c:v>
                </c:pt>
                <c:pt idx="6251">
                  <c:v>624.98</c:v>
                </c:pt>
                <c:pt idx="6252">
                  <c:v>625.08000000000004</c:v>
                </c:pt>
                <c:pt idx="6253">
                  <c:v>625.17999999999995</c:v>
                </c:pt>
                <c:pt idx="6254">
                  <c:v>625.28</c:v>
                </c:pt>
                <c:pt idx="6255">
                  <c:v>625.38</c:v>
                </c:pt>
                <c:pt idx="6256">
                  <c:v>625.48</c:v>
                </c:pt>
                <c:pt idx="6257">
                  <c:v>625.58000000000004</c:v>
                </c:pt>
                <c:pt idx="6258">
                  <c:v>625.67999999999995</c:v>
                </c:pt>
                <c:pt idx="6259">
                  <c:v>625.78</c:v>
                </c:pt>
                <c:pt idx="6260">
                  <c:v>625.88</c:v>
                </c:pt>
                <c:pt idx="6261">
                  <c:v>625.98</c:v>
                </c:pt>
                <c:pt idx="6262">
                  <c:v>626.08000000000004</c:v>
                </c:pt>
                <c:pt idx="6263">
                  <c:v>626.17999999999995</c:v>
                </c:pt>
                <c:pt idx="6264">
                  <c:v>626.28</c:v>
                </c:pt>
                <c:pt idx="6265">
                  <c:v>626.38</c:v>
                </c:pt>
                <c:pt idx="6266">
                  <c:v>626.48</c:v>
                </c:pt>
                <c:pt idx="6267">
                  <c:v>626.58000000000004</c:v>
                </c:pt>
                <c:pt idx="6268">
                  <c:v>626.67999999999995</c:v>
                </c:pt>
                <c:pt idx="6269">
                  <c:v>626.78</c:v>
                </c:pt>
                <c:pt idx="6270">
                  <c:v>626.88</c:v>
                </c:pt>
                <c:pt idx="6271">
                  <c:v>626.98</c:v>
                </c:pt>
                <c:pt idx="6272">
                  <c:v>627.08000000000004</c:v>
                </c:pt>
                <c:pt idx="6273">
                  <c:v>627.17999999999995</c:v>
                </c:pt>
                <c:pt idx="6274">
                  <c:v>627.28</c:v>
                </c:pt>
                <c:pt idx="6275">
                  <c:v>627.38</c:v>
                </c:pt>
                <c:pt idx="6276">
                  <c:v>627.48</c:v>
                </c:pt>
                <c:pt idx="6277">
                  <c:v>627.58000000000004</c:v>
                </c:pt>
                <c:pt idx="6278">
                  <c:v>627.67999999999995</c:v>
                </c:pt>
                <c:pt idx="6279">
                  <c:v>627.78</c:v>
                </c:pt>
                <c:pt idx="6280">
                  <c:v>627.88</c:v>
                </c:pt>
                <c:pt idx="6281">
                  <c:v>627.98</c:v>
                </c:pt>
                <c:pt idx="6282">
                  <c:v>628.08000000000004</c:v>
                </c:pt>
                <c:pt idx="6283">
                  <c:v>628.17999999999995</c:v>
                </c:pt>
                <c:pt idx="6284">
                  <c:v>628.28</c:v>
                </c:pt>
                <c:pt idx="6285">
                  <c:v>628.38</c:v>
                </c:pt>
                <c:pt idx="6286">
                  <c:v>628.48</c:v>
                </c:pt>
                <c:pt idx="6287">
                  <c:v>628.58000000000004</c:v>
                </c:pt>
                <c:pt idx="6288">
                  <c:v>628.67999999999995</c:v>
                </c:pt>
                <c:pt idx="6289">
                  <c:v>628.78</c:v>
                </c:pt>
                <c:pt idx="6290">
                  <c:v>628.88</c:v>
                </c:pt>
                <c:pt idx="6291">
                  <c:v>628.98</c:v>
                </c:pt>
                <c:pt idx="6292">
                  <c:v>629.08000000000004</c:v>
                </c:pt>
                <c:pt idx="6293">
                  <c:v>629.17999999999995</c:v>
                </c:pt>
                <c:pt idx="6294">
                  <c:v>629.28</c:v>
                </c:pt>
                <c:pt idx="6295">
                  <c:v>629.38</c:v>
                </c:pt>
                <c:pt idx="6296">
                  <c:v>629.48</c:v>
                </c:pt>
                <c:pt idx="6297">
                  <c:v>629.58000000000004</c:v>
                </c:pt>
                <c:pt idx="6298">
                  <c:v>629.67999999999995</c:v>
                </c:pt>
                <c:pt idx="6299">
                  <c:v>629.78</c:v>
                </c:pt>
                <c:pt idx="6300">
                  <c:v>629.88</c:v>
                </c:pt>
                <c:pt idx="6301">
                  <c:v>629.98</c:v>
                </c:pt>
                <c:pt idx="6302">
                  <c:v>630.08000000000004</c:v>
                </c:pt>
                <c:pt idx="6303">
                  <c:v>630.17999999999995</c:v>
                </c:pt>
                <c:pt idx="6304">
                  <c:v>630.28</c:v>
                </c:pt>
                <c:pt idx="6305">
                  <c:v>630.38</c:v>
                </c:pt>
                <c:pt idx="6306">
                  <c:v>630.48</c:v>
                </c:pt>
                <c:pt idx="6307">
                  <c:v>630.58000000000004</c:v>
                </c:pt>
                <c:pt idx="6308">
                  <c:v>630.67999999999995</c:v>
                </c:pt>
                <c:pt idx="6309">
                  <c:v>630.78</c:v>
                </c:pt>
                <c:pt idx="6310">
                  <c:v>630.88</c:v>
                </c:pt>
                <c:pt idx="6311">
                  <c:v>630.98</c:v>
                </c:pt>
                <c:pt idx="6312">
                  <c:v>631.08000000000004</c:v>
                </c:pt>
                <c:pt idx="6313">
                  <c:v>631.17999999999995</c:v>
                </c:pt>
                <c:pt idx="6314">
                  <c:v>631.28</c:v>
                </c:pt>
                <c:pt idx="6315">
                  <c:v>631.38</c:v>
                </c:pt>
                <c:pt idx="6316">
                  <c:v>631.48</c:v>
                </c:pt>
                <c:pt idx="6317">
                  <c:v>631.58000000000004</c:v>
                </c:pt>
                <c:pt idx="6318">
                  <c:v>631.67999999999995</c:v>
                </c:pt>
                <c:pt idx="6319">
                  <c:v>631.78</c:v>
                </c:pt>
                <c:pt idx="6320">
                  <c:v>631.88</c:v>
                </c:pt>
                <c:pt idx="6321">
                  <c:v>631.98</c:v>
                </c:pt>
                <c:pt idx="6322">
                  <c:v>632.08000000000004</c:v>
                </c:pt>
                <c:pt idx="6323">
                  <c:v>632.17999999999995</c:v>
                </c:pt>
                <c:pt idx="6324">
                  <c:v>632.28</c:v>
                </c:pt>
                <c:pt idx="6325">
                  <c:v>632.38</c:v>
                </c:pt>
                <c:pt idx="6326">
                  <c:v>632.48</c:v>
                </c:pt>
                <c:pt idx="6327">
                  <c:v>632.58000000000004</c:v>
                </c:pt>
                <c:pt idx="6328">
                  <c:v>632.67999999999995</c:v>
                </c:pt>
                <c:pt idx="6329">
                  <c:v>632.78</c:v>
                </c:pt>
                <c:pt idx="6330">
                  <c:v>632.88</c:v>
                </c:pt>
                <c:pt idx="6331">
                  <c:v>632.98</c:v>
                </c:pt>
                <c:pt idx="6332">
                  <c:v>633.08000000000004</c:v>
                </c:pt>
                <c:pt idx="6333">
                  <c:v>633.17999999999995</c:v>
                </c:pt>
                <c:pt idx="6334">
                  <c:v>633.28</c:v>
                </c:pt>
                <c:pt idx="6335">
                  <c:v>633.38</c:v>
                </c:pt>
                <c:pt idx="6336">
                  <c:v>633.48</c:v>
                </c:pt>
                <c:pt idx="6337">
                  <c:v>633.58000000000004</c:v>
                </c:pt>
                <c:pt idx="6338">
                  <c:v>633.67999999999995</c:v>
                </c:pt>
                <c:pt idx="6339">
                  <c:v>633.78</c:v>
                </c:pt>
                <c:pt idx="6340">
                  <c:v>633.88</c:v>
                </c:pt>
                <c:pt idx="6341">
                  <c:v>633.98</c:v>
                </c:pt>
                <c:pt idx="6342">
                  <c:v>634.08000000000004</c:v>
                </c:pt>
                <c:pt idx="6343">
                  <c:v>634.17999999999995</c:v>
                </c:pt>
                <c:pt idx="6344">
                  <c:v>634.28</c:v>
                </c:pt>
                <c:pt idx="6345">
                  <c:v>634.38</c:v>
                </c:pt>
                <c:pt idx="6346">
                  <c:v>634.48</c:v>
                </c:pt>
                <c:pt idx="6347">
                  <c:v>634.58000000000004</c:v>
                </c:pt>
                <c:pt idx="6348">
                  <c:v>634.67999999999995</c:v>
                </c:pt>
                <c:pt idx="6349">
                  <c:v>634.78</c:v>
                </c:pt>
                <c:pt idx="6350">
                  <c:v>634.88</c:v>
                </c:pt>
                <c:pt idx="6351">
                  <c:v>634.98</c:v>
                </c:pt>
                <c:pt idx="6352">
                  <c:v>635.08000000000004</c:v>
                </c:pt>
                <c:pt idx="6353">
                  <c:v>635.17999999999995</c:v>
                </c:pt>
                <c:pt idx="6354">
                  <c:v>635.28</c:v>
                </c:pt>
                <c:pt idx="6355">
                  <c:v>635.38</c:v>
                </c:pt>
                <c:pt idx="6356">
                  <c:v>635.48</c:v>
                </c:pt>
                <c:pt idx="6357">
                  <c:v>635.58000000000004</c:v>
                </c:pt>
                <c:pt idx="6358">
                  <c:v>635.67999999999995</c:v>
                </c:pt>
                <c:pt idx="6359">
                  <c:v>635.78</c:v>
                </c:pt>
                <c:pt idx="6360">
                  <c:v>635.88</c:v>
                </c:pt>
                <c:pt idx="6361">
                  <c:v>635.98</c:v>
                </c:pt>
                <c:pt idx="6362">
                  <c:v>636.08000000000004</c:v>
                </c:pt>
                <c:pt idx="6363">
                  <c:v>636.17999999999995</c:v>
                </c:pt>
                <c:pt idx="6364">
                  <c:v>636.28</c:v>
                </c:pt>
                <c:pt idx="6365">
                  <c:v>636.38</c:v>
                </c:pt>
                <c:pt idx="6366">
                  <c:v>636.48</c:v>
                </c:pt>
                <c:pt idx="6367">
                  <c:v>636.58000000000004</c:v>
                </c:pt>
                <c:pt idx="6368">
                  <c:v>636.67999999999995</c:v>
                </c:pt>
                <c:pt idx="6369">
                  <c:v>636.78</c:v>
                </c:pt>
                <c:pt idx="6370">
                  <c:v>636.88</c:v>
                </c:pt>
                <c:pt idx="6371">
                  <c:v>636.98</c:v>
                </c:pt>
                <c:pt idx="6372">
                  <c:v>637.08000000000004</c:v>
                </c:pt>
                <c:pt idx="6373">
                  <c:v>637.17999999999995</c:v>
                </c:pt>
                <c:pt idx="6374">
                  <c:v>637.28</c:v>
                </c:pt>
                <c:pt idx="6375">
                  <c:v>637.38</c:v>
                </c:pt>
                <c:pt idx="6376">
                  <c:v>637.48</c:v>
                </c:pt>
                <c:pt idx="6377">
                  <c:v>637.58000000000004</c:v>
                </c:pt>
                <c:pt idx="6378">
                  <c:v>637.67999999999995</c:v>
                </c:pt>
                <c:pt idx="6379">
                  <c:v>637.78</c:v>
                </c:pt>
                <c:pt idx="6380">
                  <c:v>637.88</c:v>
                </c:pt>
                <c:pt idx="6381">
                  <c:v>637.98</c:v>
                </c:pt>
                <c:pt idx="6382">
                  <c:v>638.08000000000004</c:v>
                </c:pt>
                <c:pt idx="6383">
                  <c:v>638.17999999999995</c:v>
                </c:pt>
                <c:pt idx="6384">
                  <c:v>638.28</c:v>
                </c:pt>
                <c:pt idx="6385">
                  <c:v>638.38</c:v>
                </c:pt>
                <c:pt idx="6386">
                  <c:v>638.48</c:v>
                </c:pt>
                <c:pt idx="6387">
                  <c:v>638.58000000000004</c:v>
                </c:pt>
                <c:pt idx="6388">
                  <c:v>638.67999999999995</c:v>
                </c:pt>
                <c:pt idx="6389">
                  <c:v>638.78</c:v>
                </c:pt>
                <c:pt idx="6390">
                  <c:v>638.88</c:v>
                </c:pt>
                <c:pt idx="6391">
                  <c:v>638.98</c:v>
                </c:pt>
                <c:pt idx="6392">
                  <c:v>639.08000000000004</c:v>
                </c:pt>
                <c:pt idx="6393">
                  <c:v>639.17999999999995</c:v>
                </c:pt>
                <c:pt idx="6394">
                  <c:v>639.28</c:v>
                </c:pt>
                <c:pt idx="6395">
                  <c:v>639.38</c:v>
                </c:pt>
                <c:pt idx="6396">
                  <c:v>639.48</c:v>
                </c:pt>
                <c:pt idx="6397">
                  <c:v>639.58000000000004</c:v>
                </c:pt>
                <c:pt idx="6398">
                  <c:v>639.67999999999995</c:v>
                </c:pt>
                <c:pt idx="6399">
                  <c:v>639.78</c:v>
                </c:pt>
                <c:pt idx="6400">
                  <c:v>639.88</c:v>
                </c:pt>
                <c:pt idx="6401">
                  <c:v>639.98</c:v>
                </c:pt>
                <c:pt idx="6402">
                  <c:v>640.08000000000004</c:v>
                </c:pt>
                <c:pt idx="6403">
                  <c:v>640.17999999999995</c:v>
                </c:pt>
                <c:pt idx="6404">
                  <c:v>640.28</c:v>
                </c:pt>
                <c:pt idx="6405">
                  <c:v>640.38</c:v>
                </c:pt>
                <c:pt idx="6406">
                  <c:v>640.48</c:v>
                </c:pt>
                <c:pt idx="6407">
                  <c:v>640.58000000000004</c:v>
                </c:pt>
                <c:pt idx="6408">
                  <c:v>640.67999999999995</c:v>
                </c:pt>
                <c:pt idx="6409">
                  <c:v>640.78</c:v>
                </c:pt>
                <c:pt idx="6410">
                  <c:v>640.88</c:v>
                </c:pt>
                <c:pt idx="6411">
                  <c:v>640.98</c:v>
                </c:pt>
                <c:pt idx="6412">
                  <c:v>641.08000000000004</c:v>
                </c:pt>
                <c:pt idx="6413">
                  <c:v>641.17999999999995</c:v>
                </c:pt>
                <c:pt idx="6414">
                  <c:v>641.28</c:v>
                </c:pt>
                <c:pt idx="6415">
                  <c:v>641.38</c:v>
                </c:pt>
                <c:pt idx="6416">
                  <c:v>641.48</c:v>
                </c:pt>
                <c:pt idx="6417">
                  <c:v>641.58000000000004</c:v>
                </c:pt>
                <c:pt idx="6418">
                  <c:v>641.67999999999995</c:v>
                </c:pt>
                <c:pt idx="6419">
                  <c:v>641.78</c:v>
                </c:pt>
                <c:pt idx="6420">
                  <c:v>641.88</c:v>
                </c:pt>
                <c:pt idx="6421">
                  <c:v>641.98</c:v>
                </c:pt>
                <c:pt idx="6422">
                  <c:v>642.08000000000004</c:v>
                </c:pt>
                <c:pt idx="6423">
                  <c:v>642.17999999999995</c:v>
                </c:pt>
                <c:pt idx="6424">
                  <c:v>642.28</c:v>
                </c:pt>
                <c:pt idx="6425">
                  <c:v>642.38</c:v>
                </c:pt>
                <c:pt idx="6426">
                  <c:v>642.48</c:v>
                </c:pt>
                <c:pt idx="6427">
                  <c:v>642.58000000000004</c:v>
                </c:pt>
                <c:pt idx="6428">
                  <c:v>642.67999999999995</c:v>
                </c:pt>
                <c:pt idx="6429">
                  <c:v>642.78</c:v>
                </c:pt>
                <c:pt idx="6430">
                  <c:v>642.88</c:v>
                </c:pt>
                <c:pt idx="6431">
                  <c:v>642.98</c:v>
                </c:pt>
                <c:pt idx="6432">
                  <c:v>643.08000000000004</c:v>
                </c:pt>
                <c:pt idx="6433">
                  <c:v>643.17999999999995</c:v>
                </c:pt>
                <c:pt idx="6434">
                  <c:v>643.28</c:v>
                </c:pt>
                <c:pt idx="6435">
                  <c:v>643.38</c:v>
                </c:pt>
                <c:pt idx="6436">
                  <c:v>643.48</c:v>
                </c:pt>
                <c:pt idx="6437">
                  <c:v>643.58000000000004</c:v>
                </c:pt>
                <c:pt idx="6438">
                  <c:v>643.67999999999995</c:v>
                </c:pt>
                <c:pt idx="6439">
                  <c:v>643.78</c:v>
                </c:pt>
                <c:pt idx="6440">
                  <c:v>643.88</c:v>
                </c:pt>
                <c:pt idx="6441">
                  <c:v>643.98</c:v>
                </c:pt>
                <c:pt idx="6442">
                  <c:v>644.08000000000004</c:v>
                </c:pt>
                <c:pt idx="6443">
                  <c:v>644.17999999999995</c:v>
                </c:pt>
                <c:pt idx="6444">
                  <c:v>644.28</c:v>
                </c:pt>
                <c:pt idx="6445">
                  <c:v>644.38</c:v>
                </c:pt>
                <c:pt idx="6446">
                  <c:v>644.48</c:v>
                </c:pt>
                <c:pt idx="6447">
                  <c:v>644.58000000000004</c:v>
                </c:pt>
                <c:pt idx="6448">
                  <c:v>644.67999999999995</c:v>
                </c:pt>
                <c:pt idx="6449">
                  <c:v>644.78</c:v>
                </c:pt>
                <c:pt idx="6450">
                  <c:v>644.88</c:v>
                </c:pt>
                <c:pt idx="6451">
                  <c:v>644.98</c:v>
                </c:pt>
                <c:pt idx="6452">
                  <c:v>645.08000000000004</c:v>
                </c:pt>
                <c:pt idx="6453">
                  <c:v>645.17999999999995</c:v>
                </c:pt>
                <c:pt idx="6454">
                  <c:v>645.28</c:v>
                </c:pt>
                <c:pt idx="6455">
                  <c:v>645.38</c:v>
                </c:pt>
                <c:pt idx="6456">
                  <c:v>645.48</c:v>
                </c:pt>
                <c:pt idx="6457">
                  <c:v>645.58000000000004</c:v>
                </c:pt>
                <c:pt idx="6458">
                  <c:v>645.67999999999995</c:v>
                </c:pt>
                <c:pt idx="6459">
                  <c:v>645.78</c:v>
                </c:pt>
                <c:pt idx="6460">
                  <c:v>645.88</c:v>
                </c:pt>
                <c:pt idx="6461">
                  <c:v>645.98</c:v>
                </c:pt>
                <c:pt idx="6462">
                  <c:v>646.08000000000004</c:v>
                </c:pt>
                <c:pt idx="6463">
                  <c:v>646.17999999999995</c:v>
                </c:pt>
                <c:pt idx="6464">
                  <c:v>646.28</c:v>
                </c:pt>
                <c:pt idx="6465">
                  <c:v>646.38</c:v>
                </c:pt>
                <c:pt idx="6466">
                  <c:v>646.48</c:v>
                </c:pt>
                <c:pt idx="6467">
                  <c:v>646.58000000000004</c:v>
                </c:pt>
                <c:pt idx="6468">
                  <c:v>646.67999999999995</c:v>
                </c:pt>
                <c:pt idx="6469">
                  <c:v>646.78</c:v>
                </c:pt>
                <c:pt idx="6470">
                  <c:v>646.88</c:v>
                </c:pt>
                <c:pt idx="6471">
                  <c:v>646.98</c:v>
                </c:pt>
                <c:pt idx="6472">
                  <c:v>647.08000000000004</c:v>
                </c:pt>
                <c:pt idx="6473">
                  <c:v>647.17999999999995</c:v>
                </c:pt>
                <c:pt idx="6474">
                  <c:v>647.28</c:v>
                </c:pt>
                <c:pt idx="6475">
                  <c:v>647.38</c:v>
                </c:pt>
                <c:pt idx="6476">
                  <c:v>647.48</c:v>
                </c:pt>
                <c:pt idx="6477">
                  <c:v>647.58000000000004</c:v>
                </c:pt>
                <c:pt idx="6478">
                  <c:v>647.67999999999995</c:v>
                </c:pt>
                <c:pt idx="6479">
                  <c:v>647.78</c:v>
                </c:pt>
                <c:pt idx="6480">
                  <c:v>647.88</c:v>
                </c:pt>
                <c:pt idx="6481">
                  <c:v>647.98</c:v>
                </c:pt>
                <c:pt idx="6482">
                  <c:v>648.08000000000004</c:v>
                </c:pt>
                <c:pt idx="6483">
                  <c:v>648.17999999999995</c:v>
                </c:pt>
                <c:pt idx="6484">
                  <c:v>648.28</c:v>
                </c:pt>
                <c:pt idx="6485">
                  <c:v>648.38</c:v>
                </c:pt>
                <c:pt idx="6486">
                  <c:v>648.48</c:v>
                </c:pt>
                <c:pt idx="6487">
                  <c:v>648.58000000000004</c:v>
                </c:pt>
                <c:pt idx="6488">
                  <c:v>648.67999999999995</c:v>
                </c:pt>
                <c:pt idx="6489">
                  <c:v>648.78</c:v>
                </c:pt>
                <c:pt idx="6490">
                  <c:v>648.88</c:v>
                </c:pt>
                <c:pt idx="6491">
                  <c:v>648.98</c:v>
                </c:pt>
                <c:pt idx="6492">
                  <c:v>649.08000000000004</c:v>
                </c:pt>
                <c:pt idx="6493">
                  <c:v>649.17999999999995</c:v>
                </c:pt>
                <c:pt idx="6494">
                  <c:v>649.28</c:v>
                </c:pt>
                <c:pt idx="6495">
                  <c:v>649.38</c:v>
                </c:pt>
                <c:pt idx="6496">
                  <c:v>649.48</c:v>
                </c:pt>
                <c:pt idx="6497">
                  <c:v>649.58000000000004</c:v>
                </c:pt>
                <c:pt idx="6498">
                  <c:v>649.67999999999995</c:v>
                </c:pt>
                <c:pt idx="6499">
                  <c:v>649.78</c:v>
                </c:pt>
                <c:pt idx="6500">
                  <c:v>649.88</c:v>
                </c:pt>
                <c:pt idx="6501">
                  <c:v>649.98</c:v>
                </c:pt>
                <c:pt idx="6502">
                  <c:v>650.08000000000004</c:v>
                </c:pt>
                <c:pt idx="6503">
                  <c:v>650.17999999999995</c:v>
                </c:pt>
                <c:pt idx="6504">
                  <c:v>650.28</c:v>
                </c:pt>
                <c:pt idx="6505">
                  <c:v>650.38</c:v>
                </c:pt>
                <c:pt idx="6506">
                  <c:v>650.48</c:v>
                </c:pt>
                <c:pt idx="6507">
                  <c:v>650.58000000000004</c:v>
                </c:pt>
                <c:pt idx="6508">
                  <c:v>650.67999999999995</c:v>
                </c:pt>
                <c:pt idx="6509">
                  <c:v>650.78</c:v>
                </c:pt>
                <c:pt idx="6510">
                  <c:v>650.88</c:v>
                </c:pt>
                <c:pt idx="6511">
                  <c:v>650.98</c:v>
                </c:pt>
                <c:pt idx="6512">
                  <c:v>651.08000000000004</c:v>
                </c:pt>
                <c:pt idx="6513">
                  <c:v>651.17999999999995</c:v>
                </c:pt>
                <c:pt idx="6514">
                  <c:v>651.28</c:v>
                </c:pt>
                <c:pt idx="6515">
                  <c:v>651.38</c:v>
                </c:pt>
                <c:pt idx="6516">
                  <c:v>651.48</c:v>
                </c:pt>
                <c:pt idx="6517">
                  <c:v>651.58000000000004</c:v>
                </c:pt>
                <c:pt idx="6518">
                  <c:v>651.67999999999995</c:v>
                </c:pt>
                <c:pt idx="6519">
                  <c:v>651.78</c:v>
                </c:pt>
                <c:pt idx="6520">
                  <c:v>651.88</c:v>
                </c:pt>
                <c:pt idx="6521">
                  <c:v>651.98</c:v>
                </c:pt>
                <c:pt idx="6522">
                  <c:v>652.08000000000004</c:v>
                </c:pt>
                <c:pt idx="6523">
                  <c:v>652.17999999999995</c:v>
                </c:pt>
                <c:pt idx="6524">
                  <c:v>652.28</c:v>
                </c:pt>
                <c:pt idx="6525">
                  <c:v>652.38</c:v>
                </c:pt>
                <c:pt idx="6526">
                  <c:v>652.48</c:v>
                </c:pt>
                <c:pt idx="6527">
                  <c:v>652.58000000000004</c:v>
                </c:pt>
                <c:pt idx="6528">
                  <c:v>652.67999999999995</c:v>
                </c:pt>
                <c:pt idx="6529">
                  <c:v>652.78</c:v>
                </c:pt>
                <c:pt idx="6530">
                  <c:v>652.88</c:v>
                </c:pt>
                <c:pt idx="6531">
                  <c:v>652.98</c:v>
                </c:pt>
                <c:pt idx="6532">
                  <c:v>653.08000000000004</c:v>
                </c:pt>
                <c:pt idx="6533">
                  <c:v>653.17999999999995</c:v>
                </c:pt>
                <c:pt idx="6534">
                  <c:v>653.28</c:v>
                </c:pt>
                <c:pt idx="6535">
                  <c:v>653.38</c:v>
                </c:pt>
                <c:pt idx="6536">
                  <c:v>653.48</c:v>
                </c:pt>
                <c:pt idx="6537">
                  <c:v>653.58000000000004</c:v>
                </c:pt>
                <c:pt idx="6538">
                  <c:v>653.67999999999995</c:v>
                </c:pt>
                <c:pt idx="6539">
                  <c:v>653.78</c:v>
                </c:pt>
                <c:pt idx="6540">
                  <c:v>653.88</c:v>
                </c:pt>
                <c:pt idx="6541">
                  <c:v>653.98</c:v>
                </c:pt>
                <c:pt idx="6542">
                  <c:v>654.08000000000004</c:v>
                </c:pt>
                <c:pt idx="6543">
                  <c:v>654.17999999999995</c:v>
                </c:pt>
                <c:pt idx="6544">
                  <c:v>654.28</c:v>
                </c:pt>
                <c:pt idx="6545">
                  <c:v>654.38</c:v>
                </c:pt>
                <c:pt idx="6546">
                  <c:v>654.48</c:v>
                </c:pt>
                <c:pt idx="6547">
                  <c:v>654.58000000000004</c:v>
                </c:pt>
                <c:pt idx="6548">
                  <c:v>654.67999999999995</c:v>
                </c:pt>
                <c:pt idx="6549">
                  <c:v>654.78</c:v>
                </c:pt>
                <c:pt idx="6550">
                  <c:v>654.88</c:v>
                </c:pt>
                <c:pt idx="6551">
                  <c:v>654.98</c:v>
                </c:pt>
                <c:pt idx="6552">
                  <c:v>655.08000000000004</c:v>
                </c:pt>
                <c:pt idx="6553">
                  <c:v>655.17999999999995</c:v>
                </c:pt>
                <c:pt idx="6554">
                  <c:v>655.28</c:v>
                </c:pt>
                <c:pt idx="6555">
                  <c:v>655.38</c:v>
                </c:pt>
                <c:pt idx="6556">
                  <c:v>655.48</c:v>
                </c:pt>
                <c:pt idx="6557">
                  <c:v>655.58</c:v>
                </c:pt>
                <c:pt idx="6558">
                  <c:v>655.68</c:v>
                </c:pt>
                <c:pt idx="6559">
                  <c:v>655.78</c:v>
                </c:pt>
                <c:pt idx="6560">
                  <c:v>655.88</c:v>
                </c:pt>
                <c:pt idx="6561">
                  <c:v>655.98</c:v>
                </c:pt>
                <c:pt idx="6562">
                  <c:v>656.08</c:v>
                </c:pt>
                <c:pt idx="6563">
                  <c:v>656.18</c:v>
                </c:pt>
                <c:pt idx="6564">
                  <c:v>656.28</c:v>
                </c:pt>
                <c:pt idx="6565">
                  <c:v>656.38</c:v>
                </c:pt>
                <c:pt idx="6566">
                  <c:v>656.48</c:v>
                </c:pt>
                <c:pt idx="6567">
                  <c:v>656.58</c:v>
                </c:pt>
                <c:pt idx="6568">
                  <c:v>656.68</c:v>
                </c:pt>
                <c:pt idx="6569">
                  <c:v>656.78</c:v>
                </c:pt>
                <c:pt idx="6570">
                  <c:v>656.88</c:v>
                </c:pt>
                <c:pt idx="6571">
                  <c:v>656.98</c:v>
                </c:pt>
                <c:pt idx="6572">
                  <c:v>657.08</c:v>
                </c:pt>
                <c:pt idx="6573">
                  <c:v>657.18</c:v>
                </c:pt>
                <c:pt idx="6574">
                  <c:v>657.28</c:v>
                </c:pt>
                <c:pt idx="6575">
                  <c:v>657.38</c:v>
                </c:pt>
                <c:pt idx="6576">
                  <c:v>657.48</c:v>
                </c:pt>
                <c:pt idx="6577">
                  <c:v>657.58</c:v>
                </c:pt>
                <c:pt idx="6578">
                  <c:v>657.68</c:v>
                </c:pt>
                <c:pt idx="6579">
                  <c:v>657.78</c:v>
                </c:pt>
                <c:pt idx="6580">
                  <c:v>657.88</c:v>
                </c:pt>
                <c:pt idx="6581">
                  <c:v>657.98</c:v>
                </c:pt>
                <c:pt idx="6582">
                  <c:v>658.08</c:v>
                </c:pt>
                <c:pt idx="6583">
                  <c:v>658.18</c:v>
                </c:pt>
                <c:pt idx="6584">
                  <c:v>658.28</c:v>
                </c:pt>
                <c:pt idx="6585">
                  <c:v>658.38</c:v>
                </c:pt>
                <c:pt idx="6586">
                  <c:v>658.48</c:v>
                </c:pt>
                <c:pt idx="6587">
                  <c:v>658.58</c:v>
                </c:pt>
                <c:pt idx="6588">
                  <c:v>658.68</c:v>
                </c:pt>
                <c:pt idx="6589">
                  <c:v>658.78</c:v>
                </c:pt>
                <c:pt idx="6590">
                  <c:v>658.88</c:v>
                </c:pt>
                <c:pt idx="6591">
                  <c:v>658.98</c:v>
                </c:pt>
                <c:pt idx="6592">
                  <c:v>659.08</c:v>
                </c:pt>
                <c:pt idx="6593">
                  <c:v>659.18</c:v>
                </c:pt>
                <c:pt idx="6594">
                  <c:v>659.28</c:v>
                </c:pt>
                <c:pt idx="6595">
                  <c:v>659.38</c:v>
                </c:pt>
                <c:pt idx="6596">
                  <c:v>659.48</c:v>
                </c:pt>
                <c:pt idx="6597">
                  <c:v>659.58</c:v>
                </c:pt>
                <c:pt idx="6598">
                  <c:v>659.68</c:v>
                </c:pt>
                <c:pt idx="6599">
                  <c:v>659.78</c:v>
                </c:pt>
                <c:pt idx="6600">
                  <c:v>659.88</c:v>
                </c:pt>
                <c:pt idx="6601">
                  <c:v>659.98</c:v>
                </c:pt>
                <c:pt idx="6602">
                  <c:v>660.08</c:v>
                </c:pt>
                <c:pt idx="6603">
                  <c:v>660.18</c:v>
                </c:pt>
                <c:pt idx="6604">
                  <c:v>660.28</c:v>
                </c:pt>
                <c:pt idx="6605">
                  <c:v>660.38</c:v>
                </c:pt>
                <c:pt idx="6606">
                  <c:v>660.48</c:v>
                </c:pt>
                <c:pt idx="6607">
                  <c:v>660.58</c:v>
                </c:pt>
                <c:pt idx="6608">
                  <c:v>660.68</c:v>
                </c:pt>
                <c:pt idx="6609">
                  <c:v>660.78</c:v>
                </c:pt>
                <c:pt idx="6610">
                  <c:v>660.88</c:v>
                </c:pt>
                <c:pt idx="6611">
                  <c:v>660.98</c:v>
                </c:pt>
                <c:pt idx="6612">
                  <c:v>661.08</c:v>
                </c:pt>
                <c:pt idx="6613">
                  <c:v>661.18</c:v>
                </c:pt>
                <c:pt idx="6614">
                  <c:v>661.28</c:v>
                </c:pt>
                <c:pt idx="6615">
                  <c:v>661.38</c:v>
                </c:pt>
                <c:pt idx="6616">
                  <c:v>661.48</c:v>
                </c:pt>
                <c:pt idx="6617">
                  <c:v>661.58</c:v>
                </c:pt>
                <c:pt idx="6618">
                  <c:v>661.68</c:v>
                </c:pt>
                <c:pt idx="6619">
                  <c:v>661.78</c:v>
                </c:pt>
                <c:pt idx="6620">
                  <c:v>661.88</c:v>
                </c:pt>
                <c:pt idx="6621">
                  <c:v>661.98</c:v>
                </c:pt>
                <c:pt idx="6622">
                  <c:v>662.08</c:v>
                </c:pt>
                <c:pt idx="6623">
                  <c:v>662.18</c:v>
                </c:pt>
                <c:pt idx="6624">
                  <c:v>662.28</c:v>
                </c:pt>
                <c:pt idx="6625">
                  <c:v>662.38</c:v>
                </c:pt>
                <c:pt idx="6626">
                  <c:v>662.48</c:v>
                </c:pt>
                <c:pt idx="6627">
                  <c:v>662.58</c:v>
                </c:pt>
                <c:pt idx="6628">
                  <c:v>662.68</c:v>
                </c:pt>
                <c:pt idx="6629">
                  <c:v>662.78</c:v>
                </c:pt>
                <c:pt idx="6630">
                  <c:v>662.88</c:v>
                </c:pt>
                <c:pt idx="6631">
                  <c:v>662.98</c:v>
                </c:pt>
                <c:pt idx="6632">
                  <c:v>663.08</c:v>
                </c:pt>
                <c:pt idx="6633">
                  <c:v>663.18</c:v>
                </c:pt>
                <c:pt idx="6634">
                  <c:v>663.28</c:v>
                </c:pt>
                <c:pt idx="6635">
                  <c:v>663.38</c:v>
                </c:pt>
                <c:pt idx="6636">
                  <c:v>663.48</c:v>
                </c:pt>
                <c:pt idx="6637">
                  <c:v>663.58</c:v>
                </c:pt>
                <c:pt idx="6638">
                  <c:v>663.68</c:v>
                </c:pt>
                <c:pt idx="6639">
                  <c:v>663.78</c:v>
                </c:pt>
                <c:pt idx="6640">
                  <c:v>663.88</c:v>
                </c:pt>
                <c:pt idx="6641">
                  <c:v>663.98</c:v>
                </c:pt>
                <c:pt idx="6642">
                  <c:v>664.08</c:v>
                </c:pt>
                <c:pt idx="6643">
                  <c:v>664.18</c:v>
                </c:pt>
                <c:pt idx="6644">
                  <c:v>664.28</c:v>
                </c:pt>
                <c:pt idx="6645">
                  <c:v>664.38</c:v>
                </c:pt>
                <c:pt idx="6646">
                  <c:v>664.48</c:v>
                </c:pt>
                <c:pt idx="6647">
                  <c:v>664.58</c:v>
                </c:pt>
                <c:pt idx="6648">
                  <c:v>664.68</c:v>
                </c:pt>
                <c:pt idx="6649">
                  <c:v>664.78</c:v>
                </c:pt>
                <c:pt idx="6650">
                  <c:v>664.88</c:v>
                </c:pt>
                <c:pt idx="6651">
                  <c:v>664.98</c:v>
                </c:pt>
                <c:pt idx="6652">
                  <c:v>665.08</c:v>
                </c:pt>
                <c:pt idx="6653">
                  <c:v>665.18</c:v>
                </c:pt>
                <c:pt idx="6654">
                  <c:v>665.28</c:v>
                </c:pt>
                <c:pt idx="6655">
                  <c:v>665.38</c:v>
                </c:pt>
                <c:pt idx="6656">
                  <c:v>665.48</c:v>
                </c:pt>
                <c:pt idx="6657">
                  <c:v>665.58</c:v>
                </c:pt>
                <c:pt idx="6658">
                  <c:v>665.68</c:v>
                </c:pt>
                <c:pt idx="6659">
                  <c:v>665.78</c:v>
                </c:pt>
                <c:pt idx="6660">
                  <c:v>665.88</c:v>
                </c:pt>
                <c:pt idx="6661">
                  <c:v>665.98</c:v>
                </c:pt>
                <c:pt idx="6662">
                  <c:v>666.08</c:v>
                </c:pt>
                <c:pt idx="6663">
                  <c:v>666.18</c:v>
                </c:pt>
                <c:pt idx="6664">
                  <c:v>666.28</c:v>
                </c:pt>
                <c:pt idx="6665">
                  <c:v>666.38</c:v>
                </c:pt>
                <c:pt idx="6666">
                  <c:v>666.48</c:v>
                </c:pt>
                <c:pt idx="6667">
                  <c:v>666.58</c:v>
                </c:pt>
                <c:pt idx="6668">
                  <c:v>666.68</c:v>
                </c:pt>
                <c:pt idx="6669">
                  <c:v>666.78</c:v>
                </c:pt>
                <c:pt idx="6670">
                  <c:v>666.88</c:v>
                </c:pt>
                <c:pt idx="6671">
                  <c:v>666.98</c:v>
                </c:pt>
                <c:pt idx="6672">
                  <c:v>667.08</c:v>
                </c:pt>
                <c:pt idx="6673">
                  <c:v>667.18</c:v>
                </c:pt>
                <c:pt idx="6674">
                  <c:v>667.28</c:v>
                </c:pt>
                <c:pt idx="6675">
                  <c:v>667.38</c:v>
                </c:pt>
                <c:pt idx="6676">
                  <c:v>667.48</c:v>
                </c:pt>
                <c:pt idx="6677">
                  <c:v>667.58</c:v>
                </c:pt>
                <c:pt idx="6678">
                  <c:v>667.68</c:v>
                </c:pt>
                <c:pt idx="6679">
                  <c:v>667.78</c:v>
                </c:pt>
                <c:pt idx="6680">
                  <c:v>667.88</c:v>
                </c:pt>
                <c:pt idx="6681">
                  <c:v>667.98</c:v>
                </c:pt>
                <c:pt idx="6682">
                  <c:v>668.08</c:v>
                </c:pt>
                <c:pt idx="6683">
                  <c:v>668.18</c:v>
                </c:pt>
                <c:pt idx="6684">
                  <c:v>668.28</c:v>
                </c:pt>
                <c:pt idx="6685">
                  <c:v>668.38</c:v>
                </c:pt>
                <c:pt idx="6686">
                  <c:v>668.48</c:v>
                </c:pt>
                <c:pt idx="6687">
                  <c:v>668.58</c:v>
                </c:pt>
                <c:pt idx="6688">
                  <c:v>668.68</c:v>
                </c:pt>
                <c:pt idx="6689">
                  <c:v>668.78</c:v>
                </c:pt>
                <c:pt idx="6690">
                  <c:v>668.88</c:v>
                </c:pt>
                <c:pt idx="6691">
                  <c:v>668.98</c:v>
                </c:pt>
                <c:pt idx="6692">
                  <c:v>669.08</c:v>
                </c:pt>
                <c:pt idx="6693">
                  <c:v>669.18</c:v>
                </c:pt>
                <c:pt idx="6694">
                  <c:v>669.28</c:v>
                </c:pt>
                <c:pt idx="6695">
                  <c:v>669.38</c:v>
                </c:pt>
                <c:pt idx="6696">
                  <c:v>669.48</c:v>
                </c:pt>
                <c:pt idx="6697">
                  <c:v>669.58</c:v>
                </c:pt>
                <c:pt idx="6698">
                  <c:v>669.68</c:v>
                </c:pt>
                <c:pt idx="6699">
                  <c:v>669.78</c:v>
                </c:pt>
                <c:pt idx="6700">
                  <c:v>669.88</c:v>
                </c:pt>
                <c:pt idx="6701">
                  <c:v>669.98</c:v>
                </c:pt>
                <c:pt idx="6702">
                  <c:v>670.08</c:v>
                </c:pt>
                <c:pt idx="6703">
                  <c:v>670.18</c:v>
                </c:pt>
                <c:pt idx="6704">
                  <c:v>670.28</c:v>
                </c:pt>
                <c:pt idx="6705">
                  <c:v>670.38</c:v>
                </c:pt>
                <c:pt idx="6706">
                  <c:v>670.48</c:v>
                </c:pt>
                <c:pt idx="6707">
                  <c:v>670.58</c:v>
                </c:pt>
                <c:pt idx="6708">
                  <c:v>670.68</c:v>
                </c:pt>
                <c:pt idx="6709">
                  <c:v>670.78</c:v>
                </c:pt>
                <c:pt idx="6710">
                  <c:v>670.88</c:v>
                </c:pt>
                <c:pt idx="6711">
                  <c:v>670.98</c:v>
                </c:pt>
                <c:pt idx="6712">
                  <c:v>671.08</c:v>
                </c:pt>
                <c:pt idx="6713">
                  <c:v>671.18</c:v>
                </c:pt>
                <c:pt idx="6714">
                  <c:v>671.28</c:v>
                </c:pt>
                <c:pt idx="6715">
                  <c:v>671.38</c:v>
                </c:pt>
                <c:pt idx="6716">
                  <c:v>671.48</c:v>
                </c:pt>
                <c:pt idx="6717">
                  <c:v>671.58</c:v>
                </c:pt>
                <c:pt idx="6718">
                  <c:v>671.68</c:v>
                </c:pt>
                <c:pt idx="6719">
                  <c:v>671.78</c:v>
                </c:pt>
                <c:pt idx="6720">
                  <c:v>671.88</c:v>
                </c:pt>
                <c:pt idx="6721">
                  <c:v>671.98</c:v>
                </c:pt>
                <c:pt idx="6722">
                  <c:v>672.08</c:v>
                </c:pt>
                <c:pt idx="6723">
                  <c:v>672.18</c:v>
                </c:pt>
                <c:pt idx="6724">
                  <c:v>672.28</c:v>
                </c:pt>
                <c:pt idx="6725">
                  <c:v>672.38</c:v>
                </c:pt>
                <c:pt idx="6726">
                  <c:v>672.48</c:v>
                </c:pt>
                <c:pt idx="6727">
                  <c:v>672.58</c:v>
                </c:pt>
                <c:pt idx="6728">
                  <c:v>672.68</c:v>
                </c:pt>
                <c:pt idx="6729">
                  <c:v>672.78</c:v>
                </c:pt>
                <c:pt idx="6730">
                  <c:v>672.88</c:v>
                </c:pt>
                <c:pt idx="6731">
                  <c:v>672.98</c:v>
                </c:pt>
                <c:pt idx="6732">
                  <c:v>673.08</c:v>
                </c:pt>
                <c:pt idx="6733">
                  <c:v>673.18</c:v>
                </c:pt>
                <c:pt idx="6734">
                  <c:v>673.28</c:v>
                </c:pt>
                <c:pt idx="6735">
                  <c:v>673.38</c:v>
                </c:pt>
                <c:pt idx="6736">
                  <c:v>673.48</c:v>
                </c:pt>
                <c:pt idx="6737">
                  <c:v>673.58</c:v>
                </c:pt>
                <c:pt idx="6738">
                  <c:v>673.68</c:v>
                </c:pt>
                <c:pt idx="6739">
                  <c:v>673.78</c:v>
                </c:pt>
                <c:pt idx="6740">
                  <c:v>673.88</c:v>
                </c:pt>
                <c:pt idx="6741">
                  <c:v>673.98</c:v>
                </c:pt>
                <c:pt idx="6742">
                  <c:v>674.08</c:v>
                </c:pt>
                <c:pt idx="6743">
                  <c:v>674.18</c:v>
                </c:pt>
                <c:pt idx="6744">
                  <c:v>674.28</c:v>
                </c:pt>
                <c:pt idx="6745">
                  <c:v>674.38</c:v>
                </c:pt>
                <c:pt idx="6746">
                  <c:v>674.48</c:v>
                </c:pt>
                <c:pt idx="6747">
                  <c:v>674.58</c:v>
                </c:pt>
                <c:pt idx="6748">
                  <c:v>674.68</c:v>
                </c:pt>
                <c:pt idx="6749">
                  <c:v>674.78</c:v>
                </c:pt>
                <c:pt idx="6750">
                  <c:v>674.88</c:v>
                </c:pt>
                <c:pt idx="6751">
                  <c:v>674.98</c:v>
                </c:pt>
                <c:pt idx="6752">
                  <c:v>675.08</c:v>
                </c:pt>
                <c:pt idx="6753">
                  <c:v>675.18</c:v>
                </c:pt>
                <c:pt idx="6754">
                  <c:v>675.28</c:v>
                </c:pt>
                <c:pt idx="6755">
                  <c:v>675.38</c:v>
                </c:pt>
                <c:pt idx="6756">
                  <c:v>675.48</c:v>
                </c:pt>
                <c:pt idx="6757">
                  <c:v>675.58</c:v>
                </c:pt>
                <c:pt idx="6758">
                  <c:v>675.68</c:v>
                </c:pt>
                <c:pt idx="6759">
                  <c:v>675.78</c:v>
                </c:pt>
                <c:pt idx="6760">
                  <c:v>675.88</c:v>
                </c:pt>
                <c:pt idx="6761">
                  <c:v>675.98</c:v>
                </c:pt>
                <c:pt idx="6762">
                  <c:v>676.08</c:v>
                </c:pt>
                <c:pt idx="6763">
                  <c:v>676.18</c:v>
                </c:pt>
                <c:pt idx="6764">
                  <c:v>676.28</c:v>
                </c:pt>
                <c:pt idx="6765">
                  <c:v>676.38</c:v>
                </c:pt>
                <c:pt idx="6766">
                  <c:v>676.48</c:v>
                </c:pt>
                <c:pt idx="6767">
                  <c:v>676.58</c:v>
                </c:pt>
                <c:pt idx="6768">
                  <c:v>676.68</c:v>
                </c:pt>
                <c:pt idx="6769">
                  <c:v>676.78</c:v>
                </c:pt>
                <c:pt idx="6770">
                  <c:v>676.88</c:v>
                </c:pt>
                <c:pt idx="6771">
                  <c:v>676.98</c:v>
                </c:pt>
                <c:pt idx="6772">
                  <c:v>677.08</c:v>
                </c:pt>
                <c:pt idx="6773">
                  <c:v>677.18</c:v>
                </c:pt>
                <c:pt idx="6774">
                  <c:v>677.28</c:v>
                </c:pt>
                <c:pt idx="6775">
                  <c:v>677.38</c:v>
                </c:pt>
                <c:pt idx="6776">
                  <c:v>677.48</c:v>
                </c:pt>
                <c:pt idx="6777">
                  <c:v>677.58</c:v>
                </c:pt>
                <c:pt idx="6778">
                  <c:v>677.68</c:v>
                </c:pt>
                <c:pt idx="6779">
                  <c:v>677.78</c:v>
                </c:pt>
                <c:pt idx="6780">
                  <c:v>677.88</c:v>
                </c:pt>
                <c:pt idx="6781">
                  <c:v>677.98</c:v>
                </c:pt>
                <c:pt idx="6782">
                  <c:v>678.08</c:v>
                </c:pt>
                <c:pt idx="6783">
                  <c:v>678.18</c:v>
                </c:pt>
                <c:pt idx="6784">
                  <c:v>678.28</c:v>
                </c:pt>
                <c:pt idx="6785">
                  <c:v>678.38</c:v>
                </c:pt>
                <c:pt idx="6786">
                  <c:v>678.48</c:v>
                </c:pt>
                <c:pt idx="6787">
                  <c:v>678.58</c:v>
                </c:pt>
                <c:pt idx="6788">
                  <c:v>678.68</c:v>
                </c:pt>
                <c:pt idx="6789">
                  <c:v>678.78</c:v>
                </c:pt>
                <c:pt idx="6790">
                  <c:v>678.88</c:v>
                </c:pt>
                <c:pt idx="6791">
                  <c:v>678.98</c:v>
                </c:pt>
                <c:pt idx="6792">
                  <c:v>679.08</c:v>
                </c:pt>
                <c:pt idx="6793">
                  <c:v>679.18</c:v>
                </c:pt>
                <c:pt idx="6794">
                  <c:v>679.28</c:v>
                </c:pt>
                <c:pt idx="6795">
                  <c:v>679.38</c:v>
                </c:pt>
                <c:pt idx="6796">
                  <c:v>679.48</c:v>
                </c:pt>
                <c:pt idx="6797">
                  <c:v>679.58</c:v>
                </c:pt>
                <c:pt idx="6798">
                  <c:v>679.68</c:v>
                </c:pt>
                <c:pt idx="6799">
                  <c:v>679.78</c:v>
                </c:pt>
                <c:pt idx="6800">
                  <c:v>679.88</c:v>
                </c:pt>
                <c:pt idx="6801">
                  <c:v>679.98</c:v>
                </c:pt>
                <c:pt idx="6802">
                  <c:v>680.08</c:v>
                </c:pt>
                <c:pt idx="6803">
                  <c:v>680.18</c:v>
                </c:pt>
                <c:pt idx="6804">
                  <c:v>680.28</c:v>
                </c:pt>
                <c:pt idx="6805">
                  <c:v>680.38</c:v>
                </c:pt>
                <c:pt idx="6806">
                  <c:v>680.48</c:v>
                </c:pt>
                <c:pt idx="6807">
                  <c:v>680.58</c:v>
                </c:pt>
                <c:pt idx="6808">
                  <c:v>680.68</c:v>
                </c:pt>
                <c:pt idx="6809">
                  <c:v>680.78</c:v>
                </c:pt>
                <c:pt idx="6810">
                  <c:v>680.88</c:v>
                </c:pt>
                <c:pt idx="6811">
                  <c:v>680.98</c:v>
                </c:pt>
                <c:pt idx="6812">
                  <c:v>681.08</c:v>
                </c:pt>
                <c:pt idx="6813">
                  <c:v>681.18</c:v>
                </c:pt>
                <c:pt idx="6814">
                  <c:v>681.28</c:v>
                </c:pt>
                <c:pt idx="6815">
                  <c:v>681.38</c:v>
                </c:pt>
                <c:pt idx="6816">
                  <c:v>681.48</c:v>
                </c:pt>
                <c:pt idx="6817">
                  <c:v>681.58</c:v>
                </c:pt>
                <c:pt idx="6818">
                  <c:v>681.68</c:v>
                </c:pt>
                <c:pt idx="6819">
                  <c:v>681.78</c:v>
                </c:pt>
                <c:pt idx="6820">
                  <c:v>681.88</c:v>
                </c:pt>
                <c:pt idx="6821">
                  <c:v>681.98</c:v>
                </c:pt>
                <c:pt idx="6822">
                  <c:v>682.08</c:v>
                </c:pt>
                <c:pt idx="6823">
                  <c:v>682.18</c:v>
                </c:pt>
                <c:pt idx="6824">
                  <c:v>682.28</c:v>
                </c:pt>
                <c:pt idx="6825">
                  <c:v>682.38</c:v>
                </c:pt>
                <c:pt idx="6826">
                  <c:v>682.48</c:v>
                </c:pt>
                <c:pt idx="6827">
                  <c:v>682.58</c:v>
                </c:pt>
                <c:pt idx="6828">
                  <c:v>682.68</c:v>
                </c:pt>
                <c:pt idx="6829">
                  <c:v>682.78</c:v>
                </c:pt>
                <c:pt idx="6830">
                  <c:v>682.88</c:v>
                </c:pt>
                <c:pt idx="6831">
                  <c:v>682.98</c:v>
                </c:pt>
                <c:pt idx="6832">
                  <c:v>683.08</c:v>
                </c:pt>
                <c:pt idx="6833">
                  <c:v>683.18</c:v>
                </c:pt>
                <c:pt idx="6834">
                  <c:v>683.28</c:v>
                </c:pt>
                <c:pt idx="6835">
                  <c:v>683.38</c:v>
                </c:pt>
                <c:pt idx="6836">
                  <c:v>683.48</c:v>
                </c:pt>
                <c:pt idx="6837">
                  <c:v>683.58</c:v>
                </c:pt>
                <c:pt idx="6838">
                  <c:v>683.68</c:v>
                </c:pt>
                <c:pt idx="6839">
                  <c:v>683.78</c:v>
                </c:pt>
                <c:pt idx="6840">
                  <c:v>683.88</c:v>
                </c:pt>
                <c:pt idx="6841">
                  <c:v>683.98</c:v>
                </c:pt>
                <c:pt idx="6842">
                  <c:v>684.08</c:v>
                </c:pt>
                <c:pt idx="6843">
                  <c:v>684.18</c:v>
                </c:pt>
                <c:pt idx="6844">
                  <c:v>684.28</c:v>
                </c:pt>
                <c:pt idx="6845">
                  <c:v>684.38</c:v>
                </c:pt>
                <c:pt idx="6846">
                  <c:v>684.48</c:v>
                </c:pt>
                <c:pt idx="6847">
                  <c:v>684.58</c:v>
                </c:pt>
                <c:pt idx="6848">
                  <c:v>684.68</c:v>
                </c:pt>
                <c:pt idx="6849">
                  <c:v>684.78</c:v>
                </c:pt>
                <c:pt idx="6850">
                  <c:v>684.88</c:v>
                </c:pt>
                <c:pt idx="6851">
                  <c:v>684.98</c:v>
                </c:pt>
                <c:pt idx="6852">
                  <c:v>685.08</c:v>
                </c:pt>
                <c:pt idx="6853">
                  <c:v>685.18</c:v>
                </c:pt>
                <c:pt idx="6854">
                  <c:v>685.28</c:v>
                </c:pt>
                <c:pt idx="6855">
                  <c:v>685.38</c:v>
                </c:pt>
                <c:pt idx="6856">
                  <c:v>685.48</c:v>
                </c:pt>
                <c:pt idx="6857">
                  <c:v>685.58</c:v>
                </c:pt>
                <c:pt idx="6858">
                  <c:v>685.68</c:v>
                </c:pt>
                <c:pt idx="6859">
                  <c:v>685.78</c:v>
                </c:pt>
                <c:pt idx="6860">
                  <c:v>685.88</c:v>
                </c:pt>
                <c:pt idx="6861">
                  <c:v>685.98</c:v>
                </c:pt>
                <c:pt idx="6862">
                  <c:v>686.08</c:v>
                </c:pt>
                <c:pt idx="6863">
                  <c:v>686.18</c:v>
                </c:pt>
                <c:pt idx="6864">
                  <c:v>686.28</c:v>
                </c:pt>
                <c:pt idx="6865">
                  <c:v>686.38</c:v>
                </c:pt>
                <c:pt idx="6866">
                  <c:v>686.48</c:v>
                </c:pt>
                <c:pt idx="6867">
                  <c:v>686.58</c:v>
                </c:pt>
                <c:pt idx="6868">
                  <c:v>686.68</c:v>
                </c:pt>
                <c:pt idx="6869">
                  <c:v>686.78</c:v>
                </c:pt>
                <c:pt idx="6870">
                  <c:v>686.88</c:v>
                </c:pt>
                <c:pt idx="6871">
                  <c:v>686.98</c:v>
                </c:pt>
                <c:pt idx="6872">
                  <c:v>687.08</c:v>
                </c:pt>
                <c:pt idx="6873">
                  <c:v>687.18</c:v>
                </c:pt>
                <c:pt idx="6874">
                  <c:v>687.28</c:v>
                </c:pt>
                <c:pt idx="6875">
                  <c:v>687.38</c:v>
                </c:pt>
                <c:pt idx="6876">
                  <c:v>687.48</c:v>
                </c:pt>
                <c:pt idx="6877">
                  <c:v>687.58</c:v>
                </c:pt>
                <c:pt idx="6878">
                  <c:v>687.68</c:v>
                </c:pt>
                <c:pt idx="6879">
                  <c:v>687.78</c:v>
                </c:pt>
                <c:pt idx="6880">
                  <c:v>687.88</c:v>
                </c:pt>
                <c:pt idx="6881">
                  <c:v>687.98</c:v>
                </c:pt>
                <c:pt idx="6882">
                  <c:v>688.08</c:v>
                </c:pt>
                <c:pt idx="6883">
                  <c:v>688.18</c:v>
                </c:pt>
                <c:pt idx="6884">
                  <c:v>688.28</c:v>
                </c:pt>
                <c:pt idx="6885">
                  <c:v>688.38</c:v>
                </c:pt>
                <c:pt idx="6886">
                  <c:v>688.48</c:v>
                </c:pt>
                <c:pt idx="6887">
                  <c:v>688.58</c:v>
                </c:pt>
                <c:pt idx="6888">
                  <c:v>688.68</c:v>
                </c:pt>
                <c:pt idx="6889">
                  <c:v>688.78</c:v>
                </c:pt>
                <c:pt idx="6890">
                  <c:v>688.88</c:v>
                </c:pt>
                <c:pt idx="6891">
                  <c:v>688.98</c:v>
                </c:pt>
                <c:pt idx="6892">
                  <c:v>689.08</c:v>
                </c:pt>
                <c:pt idx="6893">
                  <c:v>689.18</c:v>
                </c:pt>
                <c:pt idx="6894">
                  <c:v>689.28</c:v>
                </c:pt>
                <c:pt idx="6895">
                  <c:v>689.38</c:v>
                </c:pt>
                <c:pt idx="6896">
                  <c:v>689.48</c:v>
                </c:pt>
                <c:pt idx="6897">
                  <c:v>689.58</c:v>
                </c:pt>
                <c:pt idx="6898">
                  <c:v>689.68</c:v>
                </c:pt>
                <c:pt idx="6899">
                  <c:v>689.78</c:v>
                </c:pt>
                <c:pt idx="6900">
                  <c:v>689.88</c:v>
                </c:pt>
                <c:pt idx="6901">
                  <c:v>689.98</c:v>
                </c:pt>
                <c:pt idx="6902">
                  <c:v>690.08</c:v>
                </c:pt>
                <c:pt idx="6903">
                  <c:v>690.18</c:v>
                </c:pt>
                <c:pt idx="6904">
                  <c:v>690.28</c:v>
                </c:pt>
                <c:pt idx="6905">
                  <c:v>690.38</c:v>
                </c:pt>
                <c:pt idx="6906">
                  <c:v>690.48</c:v>
                </c:pt>
                <c:pt idx="6907">
                  <c:v>690.58</c:v>
                </c:pt>
                <c:pt idx="6908">
                  <c:v>690.68</c:v>
                </c:pt>
                <c:pt idx="6909">
                  <c:v>690.78</c:v>
                </c:pt>
                <c:pt idx="6910">
                  <c:v>690.88</c:v>
                </c:pt>
                <c:pt idx="6911">
                  <c:v>690.98</c:v>
                </c:pt>
                <c:pt idx="6912">
                  <c:v>691.08</c:v>
                </c:pt>
                <c:pt idx="6913">
                  <c:v>691.18</c:v>
                </c:pt>
                <c:pt idx="6914">
                  <c:v>691.28</c:v>
                </c:pt>
                <c:pt idx="6915">
                  <c:v>691.38</c:v>
                </c:pt>
                <c:pt idx="6916">
                  <c:v>691.48</c:v>
                </c:pt>
                <c:pt idx="6917">
                  <c:v>691.58</c:v>
                </c:pt>
                <c:pt idx="6918">
                  <c:v>691.68</c:v>
                </c:pt>
                <c:pt idx="6919">
                  <c:v>691.78</c:v>
                </c:pt>
                <c:pt idx="6920">
                  <c:v>691.88</c:v>
                </c:pt>
                <c:pt idx="6921">
                  <c:v>691.98</c:v>
                </c:pt>
                <c:pt idx="6922">
                  <c:v>692.08</c:v>
                </c:pt>
                <c:pt idx="6923">
                  <c:v>692.18</c:v>
                </c:pt>
                <c:pt idx="6924">
                  <c:v>692.28</c:v>
                </c:pt>
                <c:pt idx="6925">
                  <c:v>692.38</c:v>
                </c:pt>
                <c:pt idx="6926">
                  <c:v>692.48</c:v>
                </c:pt>
                <c:pt idx="6927">
                  <c:v>692.58</c:v>
                </c:pt>
                <c:pt idx="6928">
                  <c:v>692.68</c:v>
                </c:pt>
                <c:pt idx="6929">
                  <c:v>692.78</c:v>
                </c:pt>
                <c:pt idx="6930">
                  <c:v>692.88</c:v>
                </c:pt>
                <c:pt idx="6931">
                  <c:v>692.98</c:v>
                </c:pt>
                <c:pt idx="6932">
                  <c:v>693.08</c:v>
                </c:pt>
                <c:pt idx="6933">
                  <c:v>693.18</c:v>
                </c:pt>
                <c:pt idx="6934">
                  <c:v>693.28</c:v>
                </c:pt>
                <c:pt idx="6935">
                  <c:v>693.38</c:v>
                </c:pt>
                <c:pt idx="6936">
                  <c:v>693.48</c:v>
                </c:pt>
                <c:pt idx="6937">
                  <c:v>693.58</c:v>
                </c:pt>
                <c:pt idx="6938">
                  <c:v>693.68</c:v>
                </c:pt>
                <c:pt idx="6939">
                  <c:v>693.78</c:v>
                </c:pt>
                <c:pt idx="6940">
                  <c:v>693.88</c:v>
                </c:pt>
                <c:pt idx="6941">
                  <c:v>693.98</c:v>
                </c:pt>
                <c:pt idx="6942">
                  <c:v>694.08</c:v>
                </c:pt>
                <c:pt idx="6943">
                  <c:v>694.18</c:v>
                </c:pt>
                <c:pt idx="6944">
                  <c:v>694.28</c:v>
                </c:pt>
                <c:pt idx="6945">
                  <c:v>694.38</c:v>
                </c:pt>
                <c:pt idx="6946">
                  <c:v>694.48</c:v>
                </c:pt>
                <c:pt idx="6947">
                  <c:v>694.58</c:v>
                </c:pt>
                <c:pt idx="6948">
                  <c:v>694.68</c:v>
                </c:pt>
                <c:pt idx="6949">
                  <c:v>694.78</c:v>
                </c:pt>
                <c:pt idx="6950">
                  <c:v>694.88</c:v>
                </c:pt>
                <c:pt idx="6951">
                  <c:v>694.98</c:v>
                </c:pt>
                <c:pt idx="6952">
                  <c:v>695.08</c:v>
                </c:pt>
                <c:pt idx="6953">
                  <c:v>695.18</c:v>
                </c:pt>
                <c:pt idx="6954">
                  <c:v>695.28</c:v>
                </c:pt>
                <c:pt idx="6955">
                  <c:v>695.38</c:v>
                </c:pt>
                <c:pt idx="6956">
                  <c:v>695.48</c:v>
                </c:pt>
                <c:pt idx="6957">
                  <c:v>695.58</c:v>
                </c:pt>
                <c:pt idx="6958">
                  <c:v>695.68</c:v>
                </c:pt>
                <c:pt idx="6959">
                  <c:v>695.78</c:v>
                </c:pt>
                <c:pt idx="6960">
                  <c:v>695.88</c:v>
                </c:pt>
                <c:pt idx="6961">
                  <c:v>695.98</c:v>
                </c:pt>
                <c:pt idx="6962">
                  <c:v>696.08</c:v>
                </c:pt>
                <c:pt idx="6963">
                  <c:v>696.18</c:v>
                </c:pt>
                <c:pt idx="6964">
                  <c:v>696.28</c:v>
                </c:pt>
                <c:pt idx="6965">
                  <c:v>696.38</c:v>
                </c:pt>
                <c:pt idx="6966">
                  <c:v>696.48</c:v>
                </c:pt>
                <c:pt idx="6967">
                  <c:v>696.58</c:v>
                </c:pt>
                <c:pt idx="6968">
                  <c:v>696.68</c:v>
                </c:pt>
                <c:pt idx="6969">
                  <c:v>696.78</c:v>
                </c:pt>
                <c:pt idx="6970">
                  <c:v>696.88</c:v>
                </c:pt>
                <c:pt idx="6971">
                  <c:v>696.98</c:v>
                </c:pt>
                <c:pt idx="6972">
                  <c:v>697.08</c:v>
                </c:pt>
                <c:pt idx="6973">
                  <c:v>697.18</c:v>
                </c:pt>
                <c:pt idx="6974">
                  <c:v>697.28</c:v>
                </c:pt>
                <c:pt idx="6975">
                  <c:v>697.38</c:v>
                </c:pt>
                <c:pt idx="6976">
                  <c:v>697.48</c:v>
                </c:pt>
                <c:pt idx="6977">
                  <c:v>697.58</c:v>
                </c:pt>
                <c:pt idx="6978">
                  <c:v>697.68</c:v>
                </c:pt>
                <c:pt idx="6979">
                  <c:v>697.78</c:v>
                </c:pt>
                <c:pt idx="6980">
                  <c:v>697.88</c:v>
                </c:pt>
                <c:pt idx="6981">
                  <c:v>697.98</c:v>
                </c:pt>
                <c:pt idx="6982">
                  <c:v>698.08</c:v>
                </c:pt>
                <c:pt idx="6983">
                  <c:v>698.18</c:v>
                </c:pt>
                <c:pt idx="6984">
                  <c:v>698.28</c:v>
                </c:pt>
                <c:pt idx="6985">
                  <c:v>698.38</c:v>
                </c:pt>
                <c:pt idx="6986">
                  <c:v>698.48</c:v>
                </c:pt>
                <c:pt idx="6987">
                  <c:v>698.58</c:v>
                </c:pt>
                <c:pt idx="6988">
                  <c:v>698.68</c:v>
                </c:pt>
                <c:pt idx="6989">
                  <c:v>698.78</c:v>
                </c:pt>
                <c:pt idx="6990">
                  <c:v>698.88</c:v>
                </c:pt>
                <c:pt idx="6991">
                  <c:v>698.98</c:v>
                </c:pt>
                <c:pt idx="6992">
                  <c:v>699.08</c:v>
                </c:pt>
                <c:pt idx="6993">
                  <c:v>699.18</c:v>
                </c:pt>
                <c:pt idx="6994">
                  <c:v>699.28</c:v>
                </c:pt>
                <c:pt idx="6995">
                  <c:v>699.38</c:v>
                </c:pt>
                <c:pt idx="6996">
                  <c:v>699.48</c:v>
                </c:pt>
                <c:pt idx="6997">
                  <c:v>699.58</c:v>
                </c:pt>
                <c:pt idx="6998">
                  <c:v>699.68</c:v>
                </c:pt>
                <c:pt idx="6999">
                  <c:v>699.78</c:v>
                </c:pt>
                <c:pt idx="7000">
                  <c:v>699.88</c:v>
                </c:pt>
                <c:pt idx="7001">
                  <c:v>699.98</c:v>
                </c:pt>
                <c:pt idx="7002">
                  <c:v>700.08</c:v>
                </c:pt>
                <c:pt idx="7003">
                  <c:v>700.18</c:v>
                </c:pt>
                <c:pt idx="7004">
                  <c:v>700.28</c:v>
                </c:pt>
                <c:pt idx="7005">
                  <c:v>700.38</c:v>
                </c:pt>
                <c:pt idx="7006">
                  <c:v>700.48</c:v>
                </c:pt>
                <c:pt idx="7007">
                  <c:v>700.58</c:v>
                </c:pt>
                <c:pt idx="7008">
                  <c:v>700.68</c:v>
                </c:pt>
                <c:pt idx="7009">
                  <c:v>700.78</c:v>
                </c:pt>
                <c:pt idx="7010">
                  <c:v>700.88</c:v>
                </c:pt>
                <c:pt idx="7011">
                  <c:v>700.98</c:v>
                </c:pt>
                <c:pt idx="7012">
                  <c:v>701.08</c:v>
                </c:pt>
                <c:pt idx="7013">
                  <c:v>701.18</c:v>
                </c:pt>
                <c:pt idx="7014">
                  <c:v>701.28</c:v>
                </c:pt>
                <c:pt idx="7015">
                  <c:v>701.38</c:v>
                </c:pt>
                <c:pt idx="7016">
                  <c:v>701.48</c:v>
                </c:pt>
                <c:pt idx="7017">
                  <c:v>701.58</c:v>
                </c:pt>
                <c:pt idx="7018">
                  <c:v>701.68</c:v>
                </c:pt>
                <c:pt idx="7019">
                  <c:v>701.78</c:v>
                </c:pt>
                <c:pt idx="7020">
                  <c:v>701.88</c:v>
                </c:pt>
                <c:pt idx="7021">
                  <c:v>701.98</c:v>
                </c:pt>
                <c:pt idx="7022">
                  <c:v>702.08</c:v>
                </c:pt>
                <c:pt idx="7023">
                  <c:v>702.18</c:v>
                </c:pt>
                <c:pt idx="7024">
                  <c:v>702.28</c:v>
                </c:pt>
                <c:pt idx="7025">
                  <c:v>702.38</c:v>
                </c:pt>
                <c:pt idx="7026">
                  <c:v>702.48</c:v>
                </c:pt>
                <c:pt idx="7027">
                  <c:v>702.58</c:v>
                </c:pt>
                <c:pt idx="7028">
                  <c:v>702.68</c:v>
                </c:pt>
                <c:pt idx="7029">
                  <c:v>702.78</c:v>
                </c:pt>
                <c:pt idx="7030">
                  <c:v>702.88</c:v>
                </c:pt>
                <c:pt idx="7031">
                  <c:v>702.98</c:v>
                </c:pt>
                <c:pt idx="7032">
                  <c:v>703.08</c:v>
                </c:pt>
                <c:pt idx="7033">
                  <c:v>703.18</c:v>
                </c:pt>
                <c:pt idx="7034">
                  <c:v>703.28</c:v>
                </c:pt>
                <c:pt idx="7035">
                  <c:v>703.38</c:v>
                </c:pt>
                <c:pt idx="7036">
                  <c:v>703.48</c:v>
                </c:pt>
                <c:pt idx="7037">
                  <c:v>703.58</c:v>
                </c:pt>
                <c:pt idx="7038">
                  <c:v>703.68</c:v>
                </c:pt>
                <c:pt idx="7039">
                  <c:v>703.78</c:v>
                </c:pt>
                <c:pt idx="7040">
                  <c:v>703.88</c:v>
                </c:pt>
                <c:pt idx="7041">
                  <c:v>703.98</c:v>
                </c:pt>
                <c:pt idx="7042">
                  <c:v>704.08</c:v>
                </c:pt>
                <c:pt idx="7043">
                  <c:v>704.18</c:v>
                </c:pt>
                <c:pt idx="7044">
                  <c:v>704.28</c:v>
                </c:pt>
                <c:pt idx="7045">
                  <c:v>704.38</c:v>
                </c:pt>
                <c:pt idx="7046">
                  <c:v>704.48</c:v>
                </c:pt>
                <c:pt idx="7047">
                  <c:v>704.58</c:v>
                </c:pt>
                <c:pt idx="7048">
                  <c:v>704.68</c:v>
                </c:pt>
                <c:pt idx="7049">
                  <c:v>704.78</c:v>
                </c:pt>
                <c:pt idx="7050">
                  <c:v>704.88</c:v>
                </c:pt>
                <c:pt idx="7051">
                  <c:v>704.98</c:v>
                </c:pt>
                <c:pt idx="7052">
                  <c:v>705.08</c:v>
                </c:pt>
                <c:pt idx="7053">
                  <c:v>705.18</c:v>
                </c:pt>
                <c:pt idx="7054">
                  <c:v>705.28</c:v>
                </c:pt>
                <c:pt idx="7055">
                  <c:v>705.38</c:v>
                </c:pt>
                <c:pt idx="7056">
                  <c:v>705.48</c:v>
                </c:pt>
                <c:pt idx="7057">
                  <c:v>705.58</c:v>
                </c:pt>
                <c:pt idx="7058">
                  <c:v>705.68</c:v>
                </c:pt>
                <c:pt idx="7059">
                  <c:v>705.78</c:v>
                </c:pt>
                <c:pt idx="7060">
                  <c:v>705.88</c:v>
                </c:pt>
                <c:pt idx="7061">
                  <c:v>705.98</c:v>
                </c:pt>
                <c:pt idx="7062">
                  <c:v>706.08</c:v>
                </c:pt>
                <c:pt idx="7063">
                  <c:v>706.18</c:v>
                </c:pt>
                <c:pt idx="7064">
                  <c:v>706.28</c:v>
                </c:pt>
                <c:pt idx="7065">
                  <c:v>706.38</c:v>
                </c:pt>
                <c:pt idx="7066">
                  <c:v>706.48</c:v>
                </c:pt>
                <c:pt idx="7067">
                  <c:v>706.58</c:v>
                </c:pt>
                <c:pt idx="7068">
                  <c:v>706.68</c:v>
                </c:pt>
                <c:pt idx="7069">
                  <c:v>706.78</c:v>
                </c:pt>
                <c:pt idx="7070">
                  <c:v>706.88</c:v>
                </c:pt>
                <c:pt idx="7071">
                  <c:v>706.98</c:v>
                </c:pt>
                <c:pt idx="7072">
                  <c:v>707.08</c:v>
                </c:pt>
                <c:pt idx="7073">
                  <c:v>707.18</c:v>
                </c:pt>
                <c:pt idx="7074">
                  <c:v>707.28</c:v>
                </c:pt>
                <c:pt idx="7075">
                  <c:v>707.38</c:v>
                </c:pt>
                <c:pt idx="7076">
                  <c:v>707.48</c:v>
                </c:pt>
                <c:pt idx="7077">
                  <c:v>707.58</c:v>
                </c:pt>
                <c:pt idx="7078">
                  <c:v>707.68</c:v>
                </c:pt>
                <c:pt idx="7079">
                  <c:v>707.78</c:v>
                </c:pt>
                <c:pt idx="7080">
                  <c:v>707.88</c:v>
                </c:pt>
                <c:pt idx="7081">
                  <c:v>707.98</c:v>
                </c:pt>
                <c:pt idx="7082">
                  <c:v>708.08</c:v>
                </c:pt>
                <c:pt idx="7083">
                  <c:v>708.18</c:v>
                </c:pt>
                <c:pt idx="7084">
                  <c:v>708.28</c:v>
                </c:pt>
                <c:pt idx="7085">
                  <c:v>708.38</c:v>
                </c:pt>
                <c:pt idx="7086">
                  <c:v>708.48</c:v>
                </c:pt>
                <c:pt idx="7087">
                  <c:v>708.58</c:v>
                </c:pt>
                <c:pt idx="7088">
                  <c:v>708.68</c:v>
                </c:pt>
                <c:pt idx="7089">
                  <c:v>708.78</c:v>
                </c:pt>
                <c:pt idx="7090">
                  <c:v>708.88</c:v>
                </c:pt>
                <c:pt idx="7091">
                  <c:v>708.98</c:v>
                </c:pt>
                <c:pt idx="7092">
                  <c:v>709.08</c:v>
                </c:pt>
                <c:pt idx="7093">
                  <c:v>709.18</c:v>
                </c:pt>
                <c:pt idx="7094">
                  <c:v>709.28</c:v>
                </c:pt>
                <c:pt idx="7095">
                  <c:v>709.38</c:v>
                </c:pt>
                <c:pt idx="7096">
                  <c:v>709.48</c:v>
                </c:pt>
                <c:pt idx="7097">
                  <c:v>709.58</c:v>
                </c:pt>
                <c:pt idx="7098">
                  <c:v>709.68</c:v>
                </c:pt>
                <c:pt idx="7099">
                  <c:v>709.78</c:v>
                </c:pt>
                <c:pt idx="7100">
                  <c:v>709.88</c:v>
                </c:pt>
                <c:pt idx="7101">
                  <c:v>709.98</c:v>
                </c:pt>
                <c:pt idx="7102">
                  <c:v>710.08</c:v>
                </c:pt>
                <c:pt idx="7103">
                  <c:v>710.18</c:v>
                </c:pt>
                <c:pt idx="7104">
                  <c:v>710.28</c:v>
                </c:pt>
                <c:pt idx="7105">
                  <c:v>710.38</c:v>
                </c:pt>
                <c:pt idx="7106">
                  <c:v>710.48</c:v>
                </c:pt>
                <c:pt idx="7107">
                  <c:v>710.58</c:v>
                </c:pt>
                <c:pt idx="7108">
                  <c:v>710.68</c:v>
                </c:pt>
                <c:pt idx="7109">
                  <c:v>710.78</c:v>
                </c:pt>
                <c:pt idx="7110">
                  <c:v>710.88</c:v>
                </c:pt>
                <c:pt idx="7111">
                  <c:v>710.98</c:v>
                </c:pt>
                <c:pt idx="7112">
                  <c:v>711.08</c:v>
                </c:pt>
                <c:pt idx="7113">
                  <c:v>711.18</c:v>
                </c:pt>
                <c:pt idx="7114">
                  <c:v>711.28</c:v>
                </c:pt>
                <c:pt idx="7115">
                  <c:v>711.38</c:v>
                </c:pt>
                <c:pt idx="7116">
                  <c:v>711.48</c:v>
                </c:pt>
                <c:pt idx="7117">
                  <c:v>711.58</c:v>
                </c:pt>
                <c:pt idx="7118">
                  <c:v>711.68</c:v>
                </c:pt>
                <c:pt idx="7119">
                  <c:v>711.78</c:v>
                </c:pt>
                <c:pt idx="7120">
                  <c:v>711.88</c:v>
                </c:pt>
                <c:pt idx="7121">
                  <c:v>711.98</c:v>
                </c:pt>
                <c:pt idx="7122">
                  <c:v>712.08</c:v>
                </c:pt>
                <c:pt idx="7123">
                  <c:v>712.18</c:v>
                </c:pt>
                <c:pt idx="7124">
                  <c:v>712.28</c:v>
                </c:pt>
                <c:pt idx="7125">
                  <c:v>712.38</c:v>
                </c:pt>
                <c:pt idx="7126">
                  <c:v>712.48</c:v>
                </c:pt>
                <c:pt idx="7127">
                  <c:v>712.58</c:v>
                </c:pt>
                <c:pt idx="7128">
                  <c:v>712.68</c:v>
                </c:pt>
                <c:pt idx="7129">
                  <c:v>712.78</c:v>
                </c:pt>
                <c:pt idx="7130">
                  <c:v>712.88</c:v>
                </c:pt>
                <c:pt idx="7131">
                  <c:v>712.98</c:v>
                </c:pt>
                <c:pt idx="7132">
                  <c:v>713.08</c:v>
                </c:pt>
                <c:pt idx="7133">
                  <c:v>713.18</c:v>
                </c:pt>
                <c:pt idx="7134">
                  <c:v>713.28</c:v>
                </c:pt>
                <c:pt idx="7135">
                  <c:v>713.38</c:v>
                </c:pt>
                <c:pt idx="7136">
                  <c:v>713.48</c:v>
                </c:pt>
                <c:pt idx="7137">
                  <c:v>713.58</c:v>
                </c:pt>
                <c:pt idx="7138">
                  <c:v>713.68</c:v>
                </c:pt>
                <c:pt idx="7139">
                  <c:v>713.78</c:v>
                </c:pt>
                <c:pt idx="7140">
                  <c:v>713.88</c:v>
                </c:pt>
                <c:pt idx="7141">
                  <c:v>713.98</c:v>
                </c:pt>
                <c:pt idx="7142">
                  <c:v>714.08</c:v>
                </c:pt>
                <c:pt idx="7143">
                  <c:v>714.18</c:v>
                </c:pt>
                <c:pt idx="7144">
                  <c:v>714.28</c:v>
                </c:pt>
                <c:pt idx="7145">
                  <c:v>714.38</c:v>
                </c:pt>
                <c:pt idx="7146">
                  <c:v>714.48</c:v>
                </c:pt>
                <c:pt idx="7147">
                  <c:v>714.58</c:v>
                </c:pt>
                <c:pt idx="7148">
                  <c:v>714.68</c:v>
                </c:pt>
                <c:pt idx="7149">
                  <c:v>714.78</c:v>
                </c:pt>
                <c:pt idx="7150">
                  <c:v>714.88</c:v>
                </c:pt>
                <c:pt idx="7151">
                  <c:v>714.98</c:v>
                </c:pt>
                <c:pt idx="7152">
                  <c:v>715.08</c:v>
                </c:pt>
                <c:pt idx="7153">
                  <c:v>715.18</c:v>
                </c:pt>
                <c:pt idx="7154">
                  <c:v>715.28</c:v>
                </c:pt>
                <c:pt idx="7155">
                  <c:v>715.38</c:v>
                </c:pt>
                <c:pt idx="7156">
                  <c:v>715.48</c:v>
                </c:pt>
                <c:pt idx="7157">
                  <c:v>715.58</c:v>
                </c:pt>
                <c:pt idx="7158">
                  <c:v>715.68</c:v>
                </c:pt>
                <c:pt idx="7159">
                  <c:v>715.78</c:v>
                </c:pt>
                <c:pt idx="7160">
                  <c:v>715.88</c:v>
                </c:pt>
                <c:pt idx="7161">
                  <c:v>715.98</c:v>
                </c:pt>
                <c:pt idx="7162">
                  <c:v>716.08</c:v>
                </c:pt>
                <c:pt idx="7163">
                  <c:v>716.18</c:v>
                </c:pt>
                <c:pt idx="7164">
                  <c:v>716.28</c:v>
                </c:pt>
                <c:pt idx="7165">
                  <c:v>716.38</c:v>
                </c:pt>
                <c:pt idx="7166">
                  <c:v>716.48</c:v>
                </c:pt>
                <c:pt idx="7167">
                  <c:v>716.58</c:v>
                </c:pt>
                <c:pt idx="7168">
                  <c:v>716.68</c:v>
                </c:pt>
                <c:pt idx="7169">
                  <c:v>716.78</c:v>
                </c:pt>
                <c:pt idx="7170">
                  <c:v>716.88</c:v>
                </c:pt>
                <c:pt idx="7171">
                  <c:v>716.98</c:v>
                </c:pt>
                <c:pt idx="7172">
                  <c:v>717.08</c:v>
                </c:pt>
                <c:pt idx="7173">
                  <c:v>717.18</c:v>
                </c:pt>
                <c:pt idx="7174">
                  <c:v>717.28</c:v>
                </c:pt>
                <c:pt idx="7175">
                  <c:v>717.38</c:v>
                </c:pt>
                <c:pt idx="7176">
                  <c:v>717.48</c:v>
                </c:pt>
                <c:pt idx="7177">
                  <c:v>717.58</c:v>
                </c:pt>
                <c:pt idx="7178">
                  <c:v>717.68</c:v>
                </c:pt>
                <c:pt idx="7179">
                  <c:v>717.78</c:v>
                </c:pt>
                <c:pt idx="7180">
                  <c:v>717.88</c:v>
                </c:pt>
                <c:pt idx="7181">
                  <c:v>717.98</c:v>
                </c:pt>
                <c:pt idx="7182">
                  <c:v>718.08</c:v>
                </c:pt>
                <c:pt idx="7183">
                  <c:v>718.18</c:v>
                </c:pt>
                <c:pt idx="7184">
                  <c:v>718.28</c:v>
                </c:pt>
                <c:pt idx="7185">
                  <c:v>718.38</c:v>
                </c:pt>
                <c:pt idx="7186">
                  <c:v>718.48</c:v>
                </c:pt>
                <c:pt idx="7187">
                  <c:v>718.58</c:v>
                </c:pt>
                <c:pt idx="7188">
                  <c:v>718.68</c:v>
                </c:pt>
                <c:pt idx="7189">
                  <c:v>718.78</c:v>
                </c:pt>
                <c:pt idx="7190">
                  <c:v>718.88</c:v>
                </c:pt>
                <c:pt idx="7191">
                  <c:v>718.98</c:v>
                </c:pt>
                <c:pt idx="7192">
                  <c:v>719.08</c:v>
                </c:pt>
                <c:pt idx="7193">
                  <c:v>719.18</c:v>
                </c:pt>
                <c:pt idx="7194">
                  <c:v>719.28</c:v>
                </c:pt>
                <c:pt idx="7195">
                  <c:v>719.38</c:v>
                </c:pt>
                <c:pt idx="7196">
                  <c:v>719.48</c:v>
                </c:pt>
                <c:pt idx="7197">
                  <c:v>719.58</c:v>
                </c:pt>
                <c:pt idx="7198">
                  <c:v>719.68</c:v>
                </c:pt>
                <c:pt idx="7199">
                  <c:v>719.78</c:v>
                </c:pt>
                <c:pt idx="7200">
                  <c:v>719.88</c:v>
                </c:pt>
                <c:pt idx="7201">
                  <c:v>719.98</c:v>
                </c:pt>
                <c:pt idx="7202">
                  <c:v>720.08</c:v>
                </c:pt>
                <c:pt idx="7203">
                  <c:v>720.18</c:v>
                </c:pt>
                <c:pt idx="7204">
                  <c:v>720.28</c:v>
                </c:pt>
                <c:pt idx="7205">
                  <c:v>720.38</c:v>
                </c:pt>
                <c:pt idx="7206">
                  <c:v>720.48</c:v>
                </c:pt>
                <c:pt idx="7207">
                  <c:v>720.58</c:v>
                </c:pt>
                <c:pt idx="7208">
                  <c:v>720.68</c:v>
                </c:pt>
                <c:pt idx="7209">
                  <c:v>720.78</c:v>
                </c:pt>
                <c:pt idx="7210">
                  <c:v>720.88</c:v>
                </c:pt>
                <c:pt idx="7211">
                  <c:v>720.98</c:v>
                </c:pt>
                <c:pt idx="7212">
                  <c:v>721.08</c:v>
                </c:pt>
                <c:pt idx="7213">
                  <c:v>721.18</c:v>
                </c:pt>
                <c:pt idx="7214">
                  <c:v>721.28</c:v>
                </c:pt>
                <c:pt idx="7215">
                  <c:v>721.38</c:v>
                </c:pt>
                <c:pt idx="7216">
                  <c:v>721.48</c:v>
                </c:pt>
                <c:pt idx="7217">
                  <c:v>721.58</c:v>
                </c:pt>
                <c:pt idx="7218">
                  <c:v>721.68</c:v>
                </c:pt>
                <c:pt idx="7219">
                  <c:v>721.78</c:v>
                </c:pt>
                <c:pt idx="7220">
                  <c:v>721.88</c:v>
                </c:pt>
                <c:pt idx="7221">
                  <c:v>721.98</c:v>
                </c:pt>
                <c:pt idx="7222">
                  <c:v>722.08</c:v>
                </c:pt>
                <c:pt idx="7223">
                  <c:v>722.18</c:v>
                </c:pt>
                <c:pt idx="7224">
                  <c:v>722.28</c:v>
                </c:pt>
                <c:pt idx="7225">
                  <c:v>722.38</c:v>
                </c:pt>
                <c:pt idx="7226">
                  <c:v>722.48</c:v>
                </c:pt>
                <c:pt idx="7227">
                  <c:v>722.58</c:v>
                </c:pt>
                <c:pt idx="7228">
                  <c:v>722.68</c:v>
                </c:pt>
                <c:pt idx="7229">
                  <c:v>722.78</c:v>
                </c:pt>
                <c:pt idx="7230">
                  <c:v>722.88</c:v>
                </c:pt>
                <c:pt idx="7231">
                  <c:v>722.98</c:v>
                </c:pt>
                <c:pt idx="7232">
                  <c:v>723.08</c:v>
                </c:pt>
                <c:pt idx="7233">
                  <c:v>723.18</c:v>
                </c:pt>
                <c:pt idx="7234">
                  <c:v>723.28</c:v>
                </c:pt>
                <c:pt idx="7235">
                  <c:v>723.38</c:v>
                </c:pt>
                <c:pt idx="7236">
                  <c:v>723.48</c:v>
                </c:pt>
                <c:pt idx="7237">
                  <c:v>723.58</c:v>
                </c:pt>
                <c:pt idx="7238">
                  <c:v>723.68</c:v>
                </c:pt>
                <c:pt idx="7239">
                  <c:v>723.78</c:v>
                </c:pt>
                <c:pt idx="7240">
                  <c:v>723.88</c:v>
                </c:pt>
                <c:pt idx="7241">
                  <c:v>723.98</c:v>
                </c:pt>
                <c:pt idx="7242">
                  <c:v>724.08</c:v>
                </c:pt>
                <c:pt idx="7243">
                  <c:v>724.18</c:v>
                </c:pt>
                <c:pt idx="7244">
                  <c:v>724.28</c:v>
                </c:pt>
                <c:pt idx="7245">
                  <c:v>724.38</c:v>
                </c:pt>
                <c:pt idx="7246">
                  <c:v>724.48</c:v>
                </c:pt>
                <c:pt idx="7247">
                  <c:v>724.58</c:v>
                </c:pt>
                <c:pt idx="7248">
                  <c:v>724.68</c:v>
                </c:pt>
                <c:pt idx="7249">
                  <c:v>724.78</c:v>
                </c:pt>
                <c:pt idx="7250">
                  <c:v>724.88</c:v>
                </c:pt>
                <c:pt idx="7251">
                  <c:v>724.98</c:v>
                </c:pt>
                <c:pt idx="7252">
                  <c:v>725.08</c:v>
                </c:pt>
                <c:pt idx="7253">
                  <c:v>725.18</c:v>
                </c:pt>
                <c:pt idx="7254">
                  <c:v>725.28</c:v>
                </c:pt>
                <c:pt idx="7255">
                  <c:v>725.38</c:v>
                </c:pt>
                <c:pt idx="7256">
                  <c:v>725.48</c:v>
                </c:pt>
                <c:pt idx="7257">
                  <c:v>725.58</c:v>
                </c:pt>
                <c:pt idx="7258">
                  <c:v>725.68</c:v>
                </c:pt>
                <c:pt idx="7259">
                  <c:v>725.78</c:v>
                </c:pt>
                <c:pt idx="7260">
                  <c:v>725.88</c:v>
                </c:pt>
                <c:pt idx="7261">
                  <c:v>725.98</c:v>
                </c:pt>
                <c:pt idx="7262">
                  <c:v>726.08</c:v>
                </c:pt>
                <c:pt idx="7263">
                  <c:v>726.18</c:v>
                </c:pt>
                <c:pt idx="7264">
                  <c:v>726.28</c:v>
                </c:pt>
                <c:pt idx="7265">
                  <c:v>726.38</c:v>
                </c:pt>
                <c:pt idx="7266">
                  <c:v>726.48</c:v>
                </c:pt>
                <c:pt idx="7267">
                  <c:v>726.58</c:v>
                </c:pt>
                <c:pt idx="7268">
                  <c:v>726.68</c:v>
                </c:pt>
                <c:pt idx="7269">
                  <c:v>726.78</c:v>
                </c:pt>
                <c:pt idx="7270">
                  <c:v>726.88</c:v>
                </c:pt>
                <c:pt idx="7271">
                  <c:v>726.98</c:v>
                </c:pt>
                <c:pt idx="7272">
                  <c:v>727.08</c:v>
                </c:pt>
                <c:pt idx="7273">
                  <c:v>727.18</c:v>
                </c:pt>
                <c:pt idx="7274">
                  <c:v>727.28</c:v>
                </c:pt>
                <c:pt idx="7275">
                  <c:v>727.38</c:v>
                </c:pt>
                <c:pt idx="7276">
                  <c:v>727.48</c:v>
                </c:pt>
                <c:pt idx="7277">
                  <c:v>727.58</c:v>
                </c:pt>
                <c:pt idx="7278">
                  <c:v>727.68</c:v>
                </c:pt>
                <c:pt idx="7279">
                  <c:v>727.78</c:v>
                </c:pt>
                <c:pt idx="7280">
                  <c:v>727.88</c:v>
                </c:pt>
                <c:pt idx="7281">
                  <c:v>727.98</c:v>
                </c:pt>
                <c:pt idx="7282">
                  <c:v>728.08</c:v>
                </c:pt>
                <c:pt idx="7283">
                  <c:v>728.18</c:v>
                </c:pt>
                <c:pt idx="7284">
                  <c:v>728.28</c:v>
                </c:pt>
                <c:pt idx="7285">
                  <c:v>728.38</c:v>
                </c:pt>
                <c:pt idx="7286">
                  <c:v>728.48</c:v>
                </c:pt>
                <c:pt idx="7287">
                  <c:v>728.58</c:v>
                </c:pt>
                <c:pt idx="7288">
                  <c:v>728.68</c:v>
                </c:pt>
                <c:pt idx="7289">
                  <c:v>728.78</c:v>
                </c:pt>
                <c:pt idx="7290">
                  <c:v>728.88</c:v>
                </c:pt>
                <c:pt idx="7291">
                  <c:v>728.98</c:v>
                </c:pt>
                <c:pt idx="7292">
                  <c:v>729.08</c:v>
                </c:pt>
                <c:pt idx="7293">
                  <c:v>729.18</c:v>
                </c:pt>
                <c:pt idx="7294">
                  <c:v>729.28</c:v>
                </c:pt>
                <c:pt idx="7295">
                  <c:v>729.38</c:v>
                </c:pt>
                <c:pt idx="7296">
                  <c:v>729.48</c:v>
                </c:pt>
                <c:pt idx="7297">
                  <c:v>729.58</c:v>
                </c:pt>
                <c:pt idx="7298">
                  <c:v>729.68</c:v>
                </c:pt>
                <c:pt idx="7299">
                  <c:v>729.78</c:v>
                </c:pt>
                <c:pt idx="7300">
                  <c:v>729.88</c:v>
                </c:pt>
                <c:pt idx="7301">
                  <c:v>729.98</c:v>
                </c:pt>
                <c:pt idx="7302">
                  <c:v>730.08</c:v>
                </c:pt>
                <c:pt idx="7303">
                  <c:v>730.18</c:v>
                </c:pt>
                <c:pt idx="7304">
                  <c:v>730.28</c:v>
                </c:pt>
                <c:pt idx="7305">
                  <c:v>730.38</c:v>
                </c:pt>
                <c:pt idx="7306">
                  <c:v>730.48</c:v>
                </c:pt>
                <c:pt idx="7307">
                  <c:v>730.58</c:v>
                </c:pt>
                <c:pt idx="7308">
                  <c:v>730.68</c:v>
                </c:pt>
                <c:pt idx="7309">
                  <c:v>730.78</c:v>
                </c:pt>
                <c:pt idx="7310">
                  <c:v>730.88</c:v>
                </c:pt>
                <c:pt idx="7311">
                  <c:v>730.98</c:v>
                </c:pt>
                <c:pt idx="7312">
                  <c:v>731.08</c:v>
                </c:pt>
                <c:pt idx="7313">
                  <c:v>731.18</c:v>
                </c:pt>
                <c:pt idx="7314">
                  <c:v>731.28</c:v>
                </c:pt>
                <c:pt idx="7315">
                  <c:v>731.38</c:v>
                </c:pt>
                <c:pt idx="7316">
                  <c:v>731.48</c:v>
                </c:pt>
                <c:pt idx="7317">
                  <c:v>731.58</c:v>
                </c:pt>
                <c:pt idx="7318">
                  <c:v>731.68</c:v>
                </c:pt>
                <c:pt idx="7319">
                  <c:v>731.78</c:v>
                </c:pt>
                <c:pt idx="7320">
                  <c:v>731.88</c:v>
                </c:pt>
                <c:pt idx="7321">
                  <c:v>731.98</c:v>
                </c:pt>
                <c:pt idx="7322">
                  <c:v>732.08</c:v>
                </c:pt>
                <c:pt idx="7323">
                  <c:v>732.18</c:v>
                </c:pt>
                <c:pt idx="7324">
                  <c:v>732.28</c:v>
                </c:pt>
                <c:pt idx="7325">
                  <c:v>732.38</c:v>
                </c:pt>
                <c:pt idx="7326">
                  <c:v>732.48</c:v>
                </c:pt>
                <c:pt idx="7327">
                  <c:v>732.58</c:v>
                </c:pt>
                <c:pt idx="7328">
                  <c:v>732.68</c:v>
                </c:pt>
                <c:pt idx="7329">
                  <c:v>732.78</c:v>
                </c:pt>
                <c:pt idx="7330">
                  <c:v>732.88</c:v>
                </c:pt>
                <c:pt idx="7331">
                  <c:v>732.98</c:v>
                </c:pt>
                <c:pt idx="7332">
                  <c:v>733.08</c:v>
                </c:pt>
                <c:pt idx="7333">
                  <c:v>733.18</c:v>
                </c:pt>
                <c:pt idx="7334">
                  <c:v>733.28</c:v>
                </c:pt>
                <c:pt idx="7335">
                  <c:v>733.38</c:v>
                </c:pt>
                <c:pt idx="7336">
                  <c:v>733.48</c:v>
                </c:pt>
                <c:pt idx="7337">
                  <c:v>733.58</c:v>
                </c:pt>
                <c:pt idx="7338">
                  <c:v>733.68</c:v>
                </c:pt>
                <c:pt idx="7339">
                  <c:v>733.78</c:v>
                </c:pt>
                <c:pt idx="7340">
                  <c:v>733.88</c:v>
                </c:pt>
                <c:pt idx="7341">
                  <c:v>733.98</c:v>
                </c:pt>
                <c:pt idx="7342">
                  <c:v>734.08</c:v>
                </c:pt>
                <c:pt idx="7343">
                  <c:v>734.18</c:v>
                </c:pt>
                <c:pt idx="7344">
                  <c:v>734.28</c:v>
                </c:pt>
                <c:pt idx="7345">
                  <c:v>734.38</c:v>
                </c:pt>
                <c:pt idx="7346">
                  <c:v>734.48</c:v>
                </c:pt>
                <c:pt idx="7347">
                  <c:v>734.58</c:v>
                </c:pt>
                <c:pt idx="7348">
                  <c:v>734.68</c:v>
                </c:pt>
                <c:pt idx="7349">
                  <c:v>734.78</c:v>
                </c:pt>
                <c:pt idx="7350">
                  <c:v>734.88</c:v>
                </c:pt>
                <c:pt idx="7351">
                  <c:v>734.98</c:v>
                </c:pt>
                <c:pt idx="7352">
                  <c:v>735.08</c:v>
                </c:pt>
                <c:pt idx="7353">
                  <c:v>735.18</c:v>
                </c:pt>
                <c:pt idx="7354">
                  <c:v>735.28</c:v>
                </c:pt>
                <c:pt idx="7355">
                  <c:v>735.38</c:v>
                </c:pt>
                <c:pt idx="7356">
                  <c:v>735.48</c:v>
                </c:pt>
                <c:pt idx="7357">
                  <c:v>735.58</c:v>
                </c:pt>
                <c:pt idx="7358">
                  <c:v>735.68</c:v>
                </c:pt>
                <c:pt idx="7359">
                  <c:v>735.78</c:v>
                </c:pt>
                <c:pt idx="7360">
                  <c:v>735.88</c:v>
                </c:pt>
                <c:pt idx="7361">
                  <c:v>735.98</c:v>
                </c:pt>
                <c:pt idx="7362">
                  <c:v>736.08</c:v>
                </c:pt>
                <c:pt idx="7363">
                  <c:v>736.18</c:v>
                </c:pt>
                <c:pt idx="7364">
                  <c:v>736.28</c:v>
                </c:pt>
                <c:pt idx="7365">
                  <c:v>736.38</c:v>
                </c:pt>
                <c:pt idx="7366">
                  <c:v>736.48</c:v>
                </c:pt>
                <c:pt idx="7367">
                  <c:v>736.58</c:v>
                </c:pt>
                <c:pt idx="7368">
                  <c:v>736.68</c:v>
                </c:pt>
                <c:pt idx="7369">
                  <c:v>736.78</c:v>
                </c:pt>
                <c:pt idx="7370">
                  <c:v>736.88</c:v>
                </c:pt>
                <c:pt idx="7371">
                  <c:v>736.98</c:v>
                </c:pt>
                <c:pt idx="7372">
                  <c:v>737.08</c:v>
                </c:pt>
                <c:pt idx="7373">
                  <c:v>737.18</c:v>
                </c:pt>
                <c:pt idx="7374">
                  <c:v>737.28</c:v>
                </c:pt>
                <c:pt idx="7375">
                  <c:v>737.38</c:v>
                </c:pt>
                <c:pt idx="7376">
                  <c:v>737.48</c:v>
                </c:pt>
                <c:pt idx="7377">
                  <c:v>737.58</c:v>
                </c:pt>
                <c:pt idx="7378">
                  <c:v>737.68</c:v>
                </c:pt>
                <c:pt idx="7379">
                  <c:v>737.78</c:v>
                </c:pt>
                <c:pt idx="7380">
                  <c:v>737.88</c:v>
                </c:pt>
                <c:pt idx="7381">
                  <c:v>737.98</c:v>
                </c:pt>
                <c:pt idx="7382">
                  <c:v>738.08</c:v>
                </c:pt>
                <c:pt idx="7383">
                  <c:v>738.18</c:v>
                </c:pt>
                <c:pt idx="7384">
                  <c:v>738.28</c:v>
                </c:pt>
                <c:pt idx="7385">
                  <c:v>738.38</c:v>
                </c:pt>
                <c:pt idx="7386">
                  <c:v>738.48</c:v>
                </c:pt>
                <c:pt idx="7387">
                  <c:v>738.58</c:v>
                </c:pt>
                <c:pt idx="7388">
                  <c:v>738.68</c:v>
                </c:pt>
                <c:pt idx="7389">
                  <c:v>738.78</c:v>
                </c:pt>
                <c:pt idx="7390">
                  <c:v>738.88</c:v>
                </c:pt>
                <c:pt idx="7391">
                  <c:v>738.98</c:v>
                </c:pt>
                <c:pt idx="7392">
                  <c:v>739.08</c:v>
                </c:pt>
                <c:pt idx="7393">
                  <c:v>739.18</c:v>
                </c:pt>
                <c:pt idx="7394">
                  <c:v>739.28</c:v>
                </c:pt>
                <c:pt idx="7395">
                  <c:v>739.38</c:v>
                </c:pt>
                <c:pt idx="7396">
                  <c:v>739.48</c:v>
                </c:pt>
                <c:pt idx="7397">
                  <c:v>739.58</c:v>
                </c:pt>
                <c:pt idx="7398">
                  <c:v>739.68</c:v>
                </c:pt>
                <c:pt idx="7399">
                  <c:v>739.78</c:v>
                </c:pt>
                <c:pt idx="7400">
                  <c:v>739.88</c:v>
                </c:pt>
                <c:pt idx="7401">
                  <c:v>739.98</c:v>
                </c:pt>
                <c:pt idx="7402">
                  <c:v>740.08</c:v>
                </c:pt>
                <c:pt idx="7403">
                  <c:v>740.18</c:v>
                </c:pt>
                <c:pt idx="7404">
                  <c:v>740.28</c:v>
                </c:pt>
                <c:pt idx="7405">
                  <c:v>740.38</c:v>
                </c:pt>
                <c:pt idx="7406">
                  <c:v>740.48</c:v>
                </c:pt>
                <c:pt idx="7407">
                  <c:v>740.58</c:v>
                </c:pt>
                <c:pt idx="7408">
                  <c:v>740.68</c:v>
                </c:pt>
                <c:pt idx="7409">
                  <c:v>740.78</c:v>
                </c:pt>
                <c:pt idx="7410">
                  <c:v>740.88</c:v>
                </c:pt>
                <c:pt idx="7411">
                  <c:v>740.98</c:v>
                </c:pt>
                <c:pt idx="7412">
                  <c:v>741.08</c:v>
                </c:pt>
                <c:pt idx="7413">
                  <c:v>741.18</c:v>
                </c:pt>
                <c:pt idx="7414">
                  <c:v>741.28</c:v>
                </c:pt>
                <c:pt idx="7415">
                  <c:v>741.38</c:v>
                </c:pt>
                <c:pt idx="7416">
                  <c:v>741.48</c:v>
                </c:pt>
                <c:pt idx="7417">
                  <c:v>741.58</c:v>
                </c:pt>
                <c:pt idx="7418">
                  <c:v>741.68</c:v>
                </c:pt>
                <c:pt idx="7419">
                  <c:v>741.78</c:v>
                </c:pt>
                <c:pt idx="7420">
                  <c:v>741.88</c:v>
                </c:pt>
                <c:pt idx="7421">
                  <c:v>741.98</c:v>
                </c:pt>
                <c:pt idx="7422">
                  <c:v>742.08</c:v>
                </c:pt>
                <c:pt idx="7423">
                  <c:v>742.18</c:v>
                </c:pt>
                <c:pt idx="7424">
                  <c:v>742.28</c:v>
                </c:pt>
                <c:pt idx="7425">
                  <c:v>742.38</c:v>
                </c:pt>
                <c:pt idx="7426">
                  <c:v>742.48</c:v>
                </c:pt>
                <c:pt idx="7427">
                  <c:v>742.58</c:v>
                </c:pt>
                <c:pt idx="7428">
                  <c:v>742.68</c:v>
                </c:pt>
                <c:pt idx="7429">
                  <c:v>742.78</c:v>
                </c:pt>
                <c:pt idx="7430">
                  <c:v>742.88</c:v>
                </c:pt>
                <c:pt idx="7431">
                  <c:v>742.98</c:v>
                </c:pt>
                <c:pt idx="7432">
                  <c:v>743.08</c:v>
                </c:pt>
                <c:pt idx="7433">
                  <c:v>743.18</c:v>
                </c:pt>
                <c:pt idx="7434">
                  <c:v>743.28</c:v>
                </c:pt>
                <c:pt idx="7435">
                  <c:v>743.38</c:v>
                </c:pt>
                <c:pt idx="7436">
                  <c:v>743.48</c:v>
                </c:pt>
                <c:pt idx="7437">
                  <c:v>743.58</c:v>
                </c:pt>
                <c:pt idx="7438">
                  <c:v>743.68</c:v>
                </c:pt>
                <c:pt idx="7439">
                  <c:v>743.78</c:v>
                </c:pt>
                <c:pt idx="7440">
                  <c:v>743.88</c:v>
                </c:pt>
                <c:pt idx="7441">
                  <c:v>743.98</c:v>
                </c:pt>
                <c:pt idx="7442">
                  <c:v>744.08</c:v>
                </c:pt>
                <c:pt idx="7443">
                  <c:v>744.18</c:v>
                </c:pt>
                <c:pt idx="7444">
                  <c:v>744.28</c:v>
                </c:pt>
                <c:pt idx="7445">
                  <c:v>744.38</c:v>
                </c:pt>
                <c:pt idx="7446">
                  <c:v>744.48</c:v>
                </c:pt>
                <c:pt idx="7447">
                  <c:v>744.58</c:v>
                </c:pt>
                <c:pt idx="7448">
                  <c:v>744.68</c:v>
                </c:pt>
                <c:pt idx="7449">
                  <c:v>744.78</c:v>
                </c:pt>
                <c:pt idx="7450">
                  <c:v>744.88</c:v>
                </c:pt>
                <c:pt idx="7451">
                  <c:v>744.98</c:v>
                </c:pt>
                <c:pt idx="7452">
                  <c:v>745.08</c:v>
                </c:pt>
                <c:pt idx="7453">
                  <c:v>745.18</c:v>
                </c:pt>
                <c:pt idx="7454">
                  <c:v>745.28</c:v>
                </c:pt>
                <c:pt idx="7455">
                  <c:v>745.38</c:v>
                </c:pt>
                <c:pt idx="7456">
                  <c:v>745.48</c:v>
                </c:pt>
                <c:pt idx="7457">
                  <c:v>745.58</c:v>
                </c:pt>
                <c:pt idx="7458">
                  <c:v>745.68</c:v>
                </c:pt>
                <c:pt idx="7459">
                  <c:v>745.78</c:v>
                </c:pt>
                <c:pt idx="7460">
                  <c:v>745.88</c:v>
                </c:pt>
                <c:pt idx="7461">
                  <c:v>745.98</c:v>
                </c:pt>
                <c:pt idx="7462">
                  <c:v>746.08</c:v>
                </c:pt>
                <c:pt idx="7463">
                  <c:v>746.18</c:v>
                </c:pt>
                <c:pt idx="7464">
                  <c:v>746.28</c:v>
                </c:pt>
                <c:pt idx="7465">
                  <c:v>746.38</c:v>
                </c:pt>
                <c:pt idx="7466">
                  <c:v>746.48</c:v>
                </c:pt>
                <c:pt idx="7467">
                  <c:v>746.58</c:v>
                </c:pt>
                <c:pt idx="7468">
                  <c:v>746.68</c:v>
                </c:pt>
                <c:pt idx="7469">
                  <c:v>746.78</c:v>
                </c:pt>
                <c:pt idx="7470">
                  <c:v>746.88</c:v>
                </c:pt>
                <c:pt idx="7471">
                  <c:v>746.98</c:v>
                </c:pt>
                <c:pt idx="7472">
                  <c:v>747.08</c:v>
                </c:pt>
                <c:pt idx="7473">
                  <c:v>747.18</c:v>
                </c:pt>
                <c:pt idx="7474">
                  <c:v>747.28</c:v>
                </c:pt>
                <c:pt idx="7475">
                  <c:v>747.38</c:v>
                </c:pt>
                <c:pt idx="7476">
                  <c:v>747.48</c:v>
                </c:pt>
                <c:pt idx="7477">
                  <c:v>747.58</c:v>
                </c:pt>
                <c:pt idx="7478">
                  <c:v>747.68</c:v>
                </c:pt>
                <c:pt idx="7479">
                  <c:v>747.78</c:v>
                </c:pt>
                <c:pt idx="7480">
                  <c:v>747.88</c:v>
                </c:pt>
                <c:pt idx="7481">
                  <c:v>747.98</c:v>
                </c:pt>
                <c:pt idx="7482">
                  <c:v>748.08</c:v>
                </c:pt>
                <c:pt idx="7483">
                  <c:v>748.18</c:v>
                </c:pt>
                <c:pt idx="7484">
                  <c:v>748.28</c:v>
                </c:pt>
                <c:pt idx="7485">
                  <c:v>748.38</c:v>
                </c:pt>
                <c:pt idx="7486">
                  <c:v>748.48</c:v>
                </c:pt>
                <c:pt idx="7487">
                  <c:v>748.58</c:v>
                </c:pt>
                <c:pt idx="7488">
                  <c:v>748.68</c:v>
                </c:pt>
                <c:pt idx="7489">
                  <c:v>748.78</c:v>
                </c:pt>
                <c:pt idx="7490">
                  <c:v>748.88</c:v>
                </c:pt>
                <c:pt idx="7491">
                  <c:v>748.98</c:v>
                </c:pt>
                <c:pt idx="7492">
                  <c:v>749.08</c:v>
                </c:pt>
                <c:pt idx="7493">
                  <c:v>749.18</c:v>
                </c:pt>
                <c:pt idx="7494">
                  <c:v>749.28</c:v>
                </c:pt>
                <c:pt idx="7495">
                  <c:v>749.38</c:v>
                </c:pt>
                <c:pt idx="7496">
                  <c:v>749.48</c:v>
                </c:pt>
                <c:pt idx="7497">
                  <c:v>749.58</c:v>
                </c:pt>
                <c:pt idx="7498">
                  <c:v>749.68</c:v>
                </c:pt>
                <c:pt idx="7499">
                  <c:v>749.78</c:v>
                </c:pt>
                <c:pt idx="7500">
                  <c:v>749.88</c:v>
                </c:pt>
                <c:pt idx="7501">
                  <c:v>749.98</c:v>
                </c:pt>
                <c:pt idx="7502">
                  <c:v>750.08</c:v>
                </c:pt>
                <c:pt idx="7503">
                  <c:v>750.18</c:v>
                </c:pt>
                <c:pt idx="7504">
                  <c:v>750.28</c:v>
                </c:pt>
                <c:pt idx="7505">
                  <c:v>750.38</c:v>
                </c:pt>
                <c:pt idx="7506">
                  <c:v>750.48</c:v>
                </c:pt>
                <c:pt idx="7507">
                  <c:v>750.58</c:v>
                </c:pt>
                <c:pt idx="7508">
                  <c:v>750.68</c:v>
                </c:pt>
                <c:pt idx="7509">
                  <c:v>750.78</c:v>
                </c:pt>
                <c:pt idx="7510">
                  <c:v>750.88</c:v>
                </c:pt>
                <c:pt idx="7511">
                  <c:v>750.98</c:v>
                </c:pt>
                <c:pt idx="7512">
                  <c:v>751.08</c:v>
                </c:pt>
                <c:pt idx="7513">
                  <c:v>751.18</c:v>
                </c:pt>
                <c:pt idx="7514">
                  <c:v>751.28</c:v>
                </c:pt>
                <c:pt idx="7515">
                  <c:v>751.38</c:v>
                </c:pt>
                <c:pt idx="7516">
                  <c:v>751.48</c:v>
                </c:pt>
                <c:pt idx="7517">
                  <c:v>751.58</c:v>
                </c:pt>
                <c:pt idx="7518">
                  <c:v>751.68</c:v>
                </c:pt>
                <c:pt idx="7519">
                  <c:v>751.78</c:v>
                </c:pt>
                <c:pt idx="7520">
                  <c:v>751.88</c:v>
                </c:pt>
                <c:pt idx="7521">
                  <c:v>751.98</c:v>
                </c:pt>
                <c:pt idx="7522">
                  <c:v>752.08</c:v>
                </c:pt>
                <c:pt idx="7523">
                  <c:v>752.18</c:v>
                </c:pt>
                <c:pt idx="7524">
                  <c:v>752.28</c:v>
                </c:pt>
                <c:pt idx="7525">
                  <c:v>752.38</c:v>
                </c:pt>
                <c:pt idx="7526">
                  <c:v>752.48</c:v>
                </c:pt>
                <c:pt idx="7527">
                  <c:v>752.58</c:v>
                </c:pt>
                <c:pt idx="7528">
                  <c:v>752.68</c:v>
                </c:pt>
                <c:pt idx="7529">
                  <c:v>752.78</c:v>
                </c:pt>
                <c:pt idx="7530">
                  <c:v>752.88</c:v>
                </c:pt>
                <c:pt idx="7531">
                  <c:v>752.98</c:v>
                </c:pt>
                <c:pt idx="7532">
                  <c:v>753.08</c:v>
                </c:pt>
                <c:pt idx="7533">
                  <c:v>753.18</c:v>
                </c:pt>
                <c:pt idx="7534">
                  <c:v>753.28</c:v>
                </c:pt>
                <c:pt idx="7535">
                  <c:v>753.38</c:v>
                </c:pt>
                <c:pt idx="7536">
                  <c:v>753.48</c:v>
                </c:pt>
                <c:pt idx="7537">
                  <c:v>753.58</c:v>
                </c:pt>
                <c:pt idx="7538">
                  <c:v>753.68</c:v>
                </c:pt>
                <c:pt idx="7539">
                  <c:v>753.78</c:v>
                </c:pt>
                <c:pt idx="7540">
                  <c:v>753.88</c:v>
                </c:pt>
                <c:pt idx="7541">
                  <c:v>753.98</c:v>
                </c:pt>
                <c:pt idx="7542">
                  <c:v>754.08</c:v>
                </c:pt>
                <c:pt idx="7543">
                  <c:v>754.18</c:v>
                </c:pt>
                <c:pt idx="7544">
                  <c:v>754.28</c:v>
                </c:pt>
                <c:pt idx="7545">
                  <c:v>754.38</c:v>
                </c:pt>
                <c:pt idx="7546">
                  <c:v>754.48</c:v>
                </c:pt>
                <c:pt idx="7547">
                  <c:v>754.58</c:v>
                </c:pt>
                <c:pt idx="7548">
                  <c:v>754.68</c:v>
                </c:pt>
                <c:pt idx="7549">
                  <c:v>754.78</c:v>
                </c:pt>
                <c:pt idx="7550">
                  <c:v>754.88</c:v>
                </c:pt>
                <c:pt idx="7551">
                  <c:v>754.98</c:v>
                </c:pt>
                <c:pt idx="7552">
                  <c:v>755.08</c:v>
                </c:pt>
                <c:pt idx="7553">
                  <c:v>755.18</c:v>
                </c:pt>
                <c:pt idx="7554">
                  <c:v>755.28</c:v>
                </c:pt>
                <c:pt idx="7555">
                  <c:v>755.38</c:v>
                </c:pt>
                <c:pt idx="7556">
                  <c:v>755.48</c:v>
                </c:pt>
                <c:pt idx="7557">
                  <c:v>755.58</c:v>
                </c:pt>
                <c:pt idx="7558">
                  <c:v>755.68</c:v>
                </c:pt>
                <c:pt idx="7559">
                  <c:v>755.78</c:v>
                </c:pt>
                <c:pt idx="7560">
                  <c:v>755.88</c:v>
                </c:pt>
                <c:pt idx="7561">
                  <c:v>755.98</c:v>
                </c:pt>
                <c:pt idx="7562">
                  <c:v>756.08</c:v>
                </c:pt>
                <c:pt idx="7563">
                  <c:v>756.18</c:v>
                </c:pt>
                <c:pt idx="7564">
                  <c:v>756.28</c:v>
                </c:pt>
                <c:pt idx="7565">
                  <c:v>756.38</c:v>
                </c:pt>
                <c:pt idx="7566">
                  <c:v>756.48</c:v>
                </c:pt>
                <c:pt idx="7567">
                  <c:v>756.58</c:v>
                </c:pt>
                <c:pt idx="7568">
                  <c:v>756.68</c:v>
                </c:pt>
                <c:pt idx="7569">
                  <c:v>756.78</c:v>
                </c:pt>
                <c:pt idx="7570">
                  <c:v>756.88</c:v>
                </c:pt>
                <c:pt idx="7571">
                  <c:v>756.98</c:v>
                </c:pt>
                <c:pt idx="7572">
                  <c:v>757.08</c:v>
                </c:pt>
                <c:pt idx="7573">
                  <c:v>757.18</c:v>
                </c:pt>
                <c:pt idx="7574">
                  <c:v>757.28</c:v>
                </c:pt>
                <c:pt idx="7575">
                  <c:v>757.38</c:v>
                </c:pt>
                <c:pt idx="7576">
                  <c:v>757.48</c:v>
                </c:pt>
                <c:pt idx="7577">
                  <c:v>757.58</c:v>
                </c:pt>
                <c:pt idx="7578">
                  <c:v>757.68</c:v>
                </c:pt>
                <c:pt idx="7579">
                  <c:v>757.78</c:v>
                </c:pt>
                <c:pt idx="7580">
                  <c:v>757.88</c:v>
                </c:pt>
                <c:pt idx="7581">
                  <c:v>757.98</c:v>
                </c:pt>
                <c:pt idx="7582">
                  <c:v>758.08</c:v>
                </c:pt>
                <c:pt idx="7583">
                  <c:v>758.18</c:v>
                </c:pt>
                <c:pt idx="7584">
                  <c:v>758.28</c:v>
                </c:pt>
                <c:pt idx="7585">
                  <c:v>758.38</c:v>
                </c:pt>
                <c:pt idx="7586">
                  <c:v>758.48</c:v>
                </c:pt>
                <c:pt idx="7587">
                  <c:v>758.58</c:v>
                </c:pt>
                <c:pt idx="7588">
                  <c:v>758.68</c:v>
                </c:pt>
                <c:pt idx="7589">
                  <c:v>758.78</c:v>
                </c:pt>
                <c:pt idx="7590">
                  <c:v>758.88</c:v>
                </c:pt>
                <c:pt idx="7591">
                  <c:v>758.98</c:v>
                </c:pt>
                <c:pt idx="7592">
                  <c:v>759.08</c:v>
                </c:pt>
                <c:pt idx="7593">
                  <c:v>759.18</c:v>
                </c:pt>
                <c:pt idx="7594">
                  <c:v>759.28</c:v>
                </c:pt>
                <c:pt idx="7595">
                  <c:v>759.38</c:v>
                </c:pt>
                <c:pt idx="7596">
                  <c:v>759.48</c:v>
                </c:pt>
                <c:pt idx="7597">
                  <c:v>759.58</c:v>
                </c:pt>
                <c:pt idx="7598">
                  <c:v>759.68</c:v>
                </c:pt>
                <c:pt idx="7599">
                  <c:v>759.78</c:v>
                </c:pt>
                <c:pt idx="7600">
                  <c:v>759.88</c:v>
                </c:pt>
                <c:pt idx="7601">
                  <c:v>759.98</c:v>
                </c:pt>
                <c:pt idx="7602">
                  <c:v>760.08</c:v>
                </c:pt>
                <c:pt idx="7603">
                  <c:v>760.18</c:v>
                </c:pt>
                <c:pt idx="7604">
                  <c:v>760.28</c:v>
                </c:pt>
                <c:pt idx="7605">
                  <c:v>760.38</c:v>
                </c:pt>
                <c:pt idx="7606">
                  <c:v>760.48</c:v>
                </c:pt>
                <c:pt idx="7607">
                  <c:v>760.58</c:v>
                </c:pt>
                <c:pt idx="7608">
                  <c:v>760.68</c:v>
                </c:pt>
                <c:pt idx="7609">
                  <c:v>760.78</c:v>
                </c:pt>
                <c:pt idx="7610">
                  <c:v>760.88</c:v>
                </c:pt>
                <c:pt idx="7611">
                  <c:v>760.98</c:v>
                </c:pt>
                <c:pt idx="7612">
                  <c:v>761.08</c:v>
                </c:pt>
                <c:pt idx="7613">
                  <c:v>761.18</c:v>
                </c:pt>
                <c:pt idx="7614">
                  <c:v>761.28</c:v>
                </c:pt>
                <c:pt idx="7615">
                  <c:v>761.38</c:v>
                </c:pt>
                <c:pt idx="7616">
                  <c:v>761.48</c:v>
                </c:pt>
                <c:pt idx="7617">
                  <c:v>761.58</c:v>
                </c:pt>
                <c:pt idx="7618">
                  <c:v>761.68</c:v>
                </c:pt>
                <c:pt idx="7619">
                  <c:v>761.78</c:v>
                </c:pt>
                <c:pt idx="7620">
                  <c:v>761.88</c:v>
                </c:pt>
                <c:pt idx="7621">
                  <c:v>761.98</c:v>
                </c:pt>
                <c:pt idx="7622">
                  <c:v>762.08</c:v>
                </c:pt>
                <c:pt idx="7623">
                  <c:v>762.18</c:v>
                </c:pt>
                <c:pt idx="7624">
                  <c:v>762.28</c:v>
                </c:pt>
                <c:pt idx="7625">
                  <c:v>762.38</c:v>
                </c:pt>
                <c:pt idx="7626">
                  <c:v>762.48</c:v>
                </c:pt>
                <c:pt idx="7627">
                  <c:v>762.58</c:v>
                </c:pt>
                <c:pt idx="7628">
                  <c:v>762.68</c:v>
                </c:pt>
                <c:pt idx="7629">
                  <c:v>762.78</c:v>
                </c:pt>
                <c:pt idx="7630">
                  <c:v>762.88</c:v>
                </c:pt>
                <c:pt idx="7631">
                  <c:v>762.98</c:v>
                </c:pt>
                <c:pt idx="7632">
                  <c:v>763.08</c:v>
                </c:pt>
                <c:pt idx="7633">
                  <c:v>763.18</c:v>
                </c:pt>
                <c:pt idx="7634">
                  <c:v>763.28</c:v>
                </c:pt>
                <c:pt idx="7635">
                  <c:v>763.38</c:v>
                </c:pt>
                <c:pt idx="7636">
                  <c:v>763.48</c:v>
                </c:pt>
                <c:pt idx="7637">
                  <c:v>763.58</c:v>
                </c:pt>
                <c:pt idx="7638">
                  <c:v>763.68</c:v>
                </c:pt>
                <c:pt idx="7639">
                  <c:v>763.78</c:v>
                </c:pt>
                <c:pt idx="7640">
                  <c:v>763.88</c:v>
                </c:pt>
                <c:pt idx="7641">
                  <c:v>763.98</c:v>
                </c:pt>
                <c:pt idx="7642">
                  <c:v>764.08</c:v>
                </c:pt>
                <c:pt idx="7643">
                  <c:v>764.18</c:v>
                </c:pt>
                <c:pt idx="7644">
                  <c:v>764.28</c:v>
                </c:pt>
                <c:pt idx="7645">
                  <c:v>764.38</c:v>
                </c:pt>
                <c:pt idx="7646">
                  <c:v>764.48</c:v>
                </c:pt>
                <c:pt idx="7647">
                  <c:v>764.58</c:v>
                </c:pt>
                <c:pt idx="7648">
                  <c:v>764.68</c:v>
                </c:pt>
                <c:pt idx="7649">
                  <c:v>764.78</c:v>
                </c:pt>
                <c:pt idx="7650">
                  <c:v>764.88</c:v>
                </c:pt>
                <c:pt idx="7651">
                  <c:v>764.98</c:v>
                </c:pt>
                <c:pt idx="7652">
                  <c:v>765.08</c:v>
                </c:pt>
                <c:pt idx="7653">
                  <c:v>765.18</c:v>
                </c:pt>
                <c:pt idx="7654">
                  <c:v>765.28</c:v>
                </c:pt>
                <c:pt idx="7655">
                  <c:v>765.38</c:v>
                </c:pt>
                <c:pt idx="7656">
                  <c:v>765.48</c:v>
                </c:pt>
                <c:pt idx="7657">
                  <c:v>765.58</c:v>
                </c:pt>
                <c:pt idx="7658">
                  <c:v>765.68</c:v>
                </c:pt>
                <c:pt idx="7659">
                  <c:v>765.78</c:v>
                </c:pt>
                <c:pt idx="7660">
                  <c:v>765.88</c:v>
                </c:pt>
                <c:pt idx="7661">
                  <c:v>765.98</c:v>
                </c:pt>
                <c:pt idx="7662">
                  <c:v>766.08</c:v>
                </c:pt>
                <c:pt idx="7663">
                  <c:v>766.18</c:v>
                </c:pt>
                <c:pt idx="7664">
                  <c:v>766.28</c:v>
                </c:pt>
                <c:pt idx="7665">
                  <c:v>766.38</c:v>
                </c:pt>
                <c:pt idx="7666">
                  <c:v>766.48</c:v>
                </c:pt>
                <c:pt idx="7667">
                  <c:v>766.58</c:v>
                </c:pt>
                <c:pt idx="7668">
                  <c:v>766.68</c:v>
                </c:pt>
                <c:pt idx="7669">
                  <c:v>766.78</c:v>
                </c:pt>
                <c:pt idx="7670">
                  <c:v>766.88</c:v>
                </c:pt>
                <c:pt idx="7671">
                  <c:v>766.98</c:v>
                </c:pt>
                <c:pt idx="7672">
                  <c:v>767.08</c:v>
                </c:pt>
                <c:pt idx="7673">
                  <c:v>767.18</c:v>
                </c:pt>
                <c:pt idx="7674">
                  <c:v>767.28</c:v>
                </c:pt>
                <c:pt idx="7675">
                  <c:v>767.38</c:v>
                </c:pt>
                <c:pt idx="7676">
                  <c:v>767.48</c:v>
                </c:pt>
                <c:pt idx="7677">
                  <c:v>767.58</c:v>
                </c:pt>
                <c:pt idx="7678">
                  <c:v>767.68</c:v>
                </c:pt>
                <c:pt idx="7679">
                  <c:v>767.78</c:v>
                </c:pt>
                <c:pt idx="7680">
                  <c:v>767.88</c:v>
                </c:pt>
                <c:pt idx="7681">
                  <c:v>767.98</c:v>
                </c:pt>
                <c:pt idx="7682">
                  <c:v>768.08</c:v>
                </c:pt>
                <c:pt idx="7683">
                  <c:v>768.18</c:v>
                </c:pt>
                <c:pt idx="7684">
                  <c:v>768.28</c:v>
                </c:pt>
                <c:pt idx="7685">
                  <c:v>768.38</c:v>
                </c:pt>
                <c:pt idx="7686">
                  <c:v>768.48</c:v>
                </c:pt>
                <c:pt idx="7687">
                  <c:v>768.58</c:v>
                </c:pt>
                <c:pt idx="7688">
                  <c:v>768.68</c:v>
                </c:pt>
                <c:pt idx="7689">
                  <c:v>768.78</c:v>
                </c:pt>
                <c:pt idx="7690">
                  <c:v>768.88</c:v>
                </c:pt>
                <c:pt idx="7691">
                  <c:v>768.98</c:v>
                </c:pt>
                <c:pt idx="7692">
                  <c:v>769.08</c:v>
                </c:pt>
                <c:pt idx="7693">
                  <c:v>769.18</c:v>
                </c:pt>
                <c:pt idx="7694">
                  <c:v>769.28</c:v>
                </c:pt>
                <c:pt idx="7695">
                  <c:v>769.38</c:v>
                </c:pt>
                <c:pt idx="7696">
                  <c:v>769.48</c:v>
                </c:pt>
                <c:pt idx="7697">
                  <c:v>769.58</c:v>
                </c:pt>
                <c:pt idx="7698">
                  <c:v>769.68</c:v>
                </c:pt>
                <c:pt idx="7699">
                  <c:v>769.78</c:v>
                </c:pt>
                <c:pt idx="7700">
                  <c:v>769.88</c:v>
                </c:pt>
                <c:pt idx="7701">
                  <c:v>769.98</c:v>
                </c:pt>
                <c:pt idx="7702">
                  <c:v>770.08</c:v>
                </c:pt>
                <c:pt idx="7703">
                  <c:v>770.18</c:v>
                </c:pt>
                <c:pt idx="7704">
                  <c:v>770.28</c:v>
                </c:pt>
                <c:pt idx="7705">
                  <c:v>770.38</c:v>
                </c:pt>
                <c:pt idx="7706">
                  <c:v>770.48</c:v>
                </c:pt>
                <c:pt idx="7707">
                  <c:v>770.58</c:v>
                </c:pt>
                <c:pt idx="7708">
                  <c:v>770.68</c:v>
                </c:pt>
                <c:pt idx="7709">
                  <c:v>770.78</c:v>
                </c:pt>
                <c:pt idx="7710">
                  <c:v>770.88</c:v>
                </c:pt>
                <c:pt idx="7711">
                  <c:v>770.98</c:v>
                </c:pt>
                <c:pt idx="7712">
                  <c:v>771.08</c:v>
                </c:pt>
                <c:pt idx="7713">
                  <c:v>771.18</c:v>
                </c:pt>
                <c:pt idx="7714">
                  <c:v>771.28</c:v>
                </c:pt>
                <c:pt idx="7715">
                  <c:v>771.38</c:v>
                </c:pt>
                <c:pt idx="7716">
                  <c:v>771.48</c:v>
                </c:pt>
                <c:pt idx="7717">
                  <c:v>771.58</c:v>
                </c:pt>
                <c:pt idx="7718">
                  <c:v>771.68</c:v>
                </c:pt>
                <c:pt idx="7719">
                  <c:v>771.78</c:v>
                </c:pt>
                <c:pt idx="7720">
                  <c:v>771.88</c:v>
                </c:pt>
                <c:pt idx="7721">
                  <c:v>771.98</c:v>
                </c:pt>
                <c:pt idx="7722">
                  <c:v>772.08</c:v>
                </c:pt>
                <c:pt idx="7723">
                  <c:v>772.18</c:v>
                </c:pt>
                <c:pt idx="7724">
                  <c:v>772.28</c:v>
                </c:pt>
                <c:pt idx="7725">
                  <c:v>772.38</c:v>
                </c:pt>
                <c:pt idx="7726">
                  <c:v>772.48</c:v>
                </c:pt>
                <c:pt idx="7727">
                  <c:v>772.58</c:v>
                </c:pt>
                <c:pt idx="7728">
                  <c:v>772.68</c:v>
                </c:pt>
                <c:pt idx="7729">
                  <c:v>772.78</c:v>
                </c:pt>
                <c:pt idx="7730">
                  <c:v>772.88</c:v>
                </c:pt>
                <c:pt idx="7731">
                  <c:v>772.98</c:v>
                </c:pt>
                <c:pt idx="7732">
                  <c:v>773.08</c:v>
                </c:pt>
                <c:pt idx="7733">
                  <c:v>773.18</c:v>
                </c:pt>
                <c:pt idx="7734">
                  <c:v>773.28</c:v>
                </c:pt>
                <c:pt idx="7735">
                  <c:v>773.38</c:v>
                </c:pt>
                <c:pt idx="7736">
                  <c:v>773.48</c:v>
                </c:pt>
                <c:pt idx="7737">
                  <c:v>773.58</c:v>
                </c:pt>
                <c:pt idx="7738">
                  <c:v>773.68</c:v>
                </c:pt>
                <c:pt idx="7739">
                  <c:v>773.78</c:v>
                </c:pt>
                <c:pt idx="7740">
                  <c:v>773.88</c:v>
                </c:pt>
                <c:pt idx="7741">
                  <c:v>773.98</c:v>
                </c:pt>
                <c:pt idx="7742">
                  <c:v>774.08</c:v>
                </c:pt>
                <c:pt idx="7743">
                  <c:v>774.18</c:v>
                </c:pt>
                <c:pt idx="7744">
                  <c:v>774.28</c:v>
                </c:pt>
                <c:pt idx="7745">
                  <c:v>774.38</c:v>
                </c:pt>
                <c:pt idx="7746">
                  <c:v>774.48</c:v>
                </c:pt>
                <c:pt idx="7747">
                  <c:v>774.58</c:v>
                </c:pt>
                <c:pt idx="7748">
                  <c:v>774.68</c:v>
                </c:pt>
                <c:pt idx="7749">
                  <c:v>774.78</c:v>
                </c:pt>
                <c:pt idx="7750">
                  <c:v>774.88</c:v>
                </c:pt>
                <c:pt idx="7751">
                  <c:v>774.98</c:v>
                </c:pt>
                <c:pt idx="7752">
                  <c:v>775.08</c:v>
                </c:pt>
                <c:pt idx="7753">
                  <c:v>775.18</c:v>
                </c:pt>
                <c:pt idx="7754">
                  <c:v>775.28</c:v>
                </c:pt>
                <c:pt idx="7755">
                  <c:v>775.38</c:v>
                </c:pt>
                <c:pt idx="7756">
                  <c:v>775.48</c:v>
                </c:pt>
                <c:pt idx="7757">
                  <c:v>775.58</c:v>
                </c:pt>
                <c:pt idx="7758">
                  <c:v>775.68</c:v>
                </c:pt>
                <c:pt idx="7759">
                  <c:v>775.78</c:v>
                </c:pt>
                <c:pt idx="7760">
                  <c:v>775.88</c:v>
                </c:pt>
                <c:pt idx="7761">
                  <c:v>775.98</c:v>
                </c:pt>
                <c:pt idx="7762">
                  <c:v>776.08</c:v>
                </c:pt>
                <c:pt idx="7763">
                  <c:v>776.18</c:v>
                </c:pt>
                <c:pt idx="7764">
                  <c:v>776.28</c:v>
                </c:pt>
                <c:pt idx="7765">
                  <c:v>776.38</c:v>
                </c:pt>
                <c:pt idx="7766">
                  <c:v>776.48</c:v>
                </c:pt>
                <c:pt idx="7767">
                  <c:v>776.58</c:v>
                </c:pt>
                <c:pt idx="7768">
                  <c:v>776.68</c:v>
                </c:pt>
                <c:pt idx="7769">
                  <c:v>776.78</c:v>
                </c:pt>
                <c:pt idx="7770">
                  <c:v>776.88</c:v>
                </c:pt>
                <c:pt idx="7771">
                  <c:v>776.98</c:v>
                </c:pt>
                <c:pt idx="7772">
                  <c:v>777.08</c:v>
                </c:pt>
                <c:pt idx="7773">
                  <c:v>777.18</c:v>
                </c:pt>
                <c:pt idx="7774">
                  <c:v>777.28</c:v>
                </c:pt>
                <c:pt idx="7775">
                  <c:v>777.38</c:v>
                </c:pt>
                <c:pt idx="7776">
                  <c:v>777.48</c:v>
                </c:pt>
                <c:pt idx="7777">
                  <c:v>777.58</c:v>
                </c:pt>
                <c:pt idx="7778">
                  <c:v>777.68</c:v>
                </c:pt>
                <c:pt idx="7779">
                  <c:v>777.78</c:v>
                </c:pt>
                <c:pt idx="7780">
                  <c:v>777.88</c:v>
                </c:pt>
                <c:pt idx="7781">
                  <c:v>777.98</c:v>
                </c:pt>
                <c:pt idx="7782">
                  <c:v>778.08</c:v>
                </c:pt>
                <c:pt idx="7783">
                  <c:v>778.18</c:v>
                </c:pt>
                <c:pt idx="7784">
                  <c:v>778.28</c:v>
                </c:pt>
                <c:pt idx="7785">
                  <c:v>778.38</c:v>
                </c:pt>
                <c:pt idx="7786">
                  <c:v>778.48</c:v>
                </c:pt>
                <c:pt idx="7787">
                  <c:v>778.58</c:v>
                </c:pt>
                <c:pt idx="7788">
                  <c:v>778.68</c:v>
                </c:pt>
                <c:pt idx="7789">
                  <c:v>778.78</c:v>
                </c:pt>
                <c:pt idx="7790">
                  <c:v>778.88</c:v>
                </c:pt>
                <c:pt idx="7791">
                  <c:v>778.98</c:v>
                </c:pt>
                <c:pt idx="7792">
                  <c:v>779.08</c:v>
                </c:pt>
                <c:pt idx="7793">
                  <c:v>779.18</c:v>
                </c:pt>
                <c:pt idx="7794">
                  <c:v>779.28</c:v>
                </c:pt>
                <c:pt idx="7795">
                  <c:v>779.38</c:v>
                </c:pt>
                <c:pt idx="7796">
                  <c:v>779.48</c:v>
                </c:pt>
                <c:pt idx="7797">
                  <c:v>779.58</c:v>
                </c:pt>
                <c:pt idx="7798">
                  <c:v>779.68</c:v>
                </c:pt>
                <c:pt idx="7799">
                  <c:v>779.78</c:v>
                </c:pt>
                <c:pt idx="7800">
                  <c:v>779.88</c:v>
                </c:pt>
                <c:pt idx="7801">
                  <c:v>779.98</c:v>
                </c:pt>
                <c:pt idx="7802">
                  <c:v>780.08</c:v>
                </c:pt>
                <c:pt idx="7803">
                  <c:v>780.18</c:v>
                </c:pt>
                <c:pt idx="7804">
                  <c:v>780.28</c:v>
                </c:pt>
                <c:pt idx="7805">
                  <c:v>780.38</c:v>
                </c:pt>
                <c:pt idx="7806">
                  <c:v>780.48</c:v>
                </c:pt>
                <c:pt idx="7807">
                  <c:v>780.58</c:v>
                </c:pt>
                <c:pt idx="7808">
                  <c:v>780.68</c:v>
                </c:pt>
                <c:pt idx="7809">
                  <c:v>780.78</c:v>
                </c:pt>
                <c:pt idx="7810">
                  <c:v>780.88</c:v>
                </c:pt>
                <c:pt idx="7811">
                  <c:v>780.98</c:v>
                </c:pt>
                <c:pt idx="7812">
                  <c:v>781.08</c:v>
                </c:pt>
                <c:pt idx="7813">
                  <c:v>781.18</c:v>
                </c:pt>
                <c:pt idx="7814">
                  <c:v>781.28</c:v>
                </c:pt>
                <c:pt idx="7815">
                  <c:v>781.38</c:v>
                </c:pt>
                <c:pt idx="7816">
                  <c:v>781.48</c:v>
                </c:pt>
                <c:pt idx="7817">
                  <c:v>781.58</c:v>
                </c:pt>
                <c:pt idx="7818">
                  <c:v>781.68</c:v>
                </c:pt>
                <c:pt idx="7819">
                  <c:v>781.78</c:v>
                </c:pt>
                <c:pt idx="7820">
                  <c:v>781.88</c:v>
                </c:pt>
                <c:pt idx="7821">
                  <c:v>781.98</c:v>
                </c:pt>
                <c:pt idx="7822">
                  <c:v>782.08</c:v>
                </c:pt>
                <c:pt idx="7823">
                  <c:v>782.18</c:v>
                </c:pt>
                <c:pt idx="7824">
                  <c:v>782.28</c:v>
                </c:pt>
                <c:pt idx="7825">
                  <c:v>782.38</c:v>
                </c:pt>
                <c:pt idx="7826">
                  <c:v>782.48</c:v>
                </c:pt>
                <c:pt idx="7827">
                  <c:v>782.58</c:v>
                </c:pt>
                <c:pt idx="7828">
                  <c:v>782.68</c:v>
                </c:pt>
                <c:pt idx="7829">
                  <c:v>782.78</c:v>
                </c:pt>
                <c:pt idx="7830">
                  <c:v>782.88</c:v>
                </c:pt>
                <c:pt idx="7831">
                  <c:v>782.98</c:v>
                </c:pt>
                <c:pt idx="7832">
                  <c:v>783.08</c:v>
                </c:pt>
                <c:pt idx="7833">
                  <c:v>783.18</c:v>
                </c:pt>
                <c:pt idx="7834">
                  <c:v>783.28</c:v>
                </c:pt>
                <c:pt idx="7835">
                  <c:v>783.38</c:v>
                </c:pt>
                <c:pt idx="7836">
                  <c:v>783.48</c:v>
                </c:pt>
                <c:pt idx="7837">
                  <c:v>783.58</c:v>
                </c:pt>
                <c:pt idx="7838">
                  <c:v>783.68</c:v>
                </c:pt>
                <c:pt idx="7839">
                  <c:v>783.78</c:v>
                </c:pt>
                <c:pt idx="7840">
                  <c:v>783.88</c:v>
                </c:pt>
                <c:pt idx="7841">
                  <c:v>783.98</c:v>
                </c:pt>
                <c:pt idx="7842">
                  <c:v>784.08</c:v>
                </c:pt>
                <c:pt idx="7843">
                  <c:v>784.18</c:v>
                </c:pt>
                <c:pt idx="7844">
                  <c:v>784.28</c:v>
                </c:pt>
                <c:pt idx="7845">
                  <c:v>784.38</c:v>
                </c:pt>
                <c:pt idx="7846">
                  <c:v>784.48</c:v>
                </c:pt>
                <c:pt idx="7847">
                  <c:v>784.58</c:v>
                </c:pt>
                <c:pt idx="7848">
                  <c:v>784.68</c:v>
                </c:pt>
                <c:pt idx="7849">
                  <c:v>784.78</c:v>
                </c:pt>
                <c:pt idx="7850">
                  <c:v>784.88</c:v>
                </c:pt>
                <c:pt idx="7851">
                  <c:v>784.98</c:v>
                </c:pt>
                <c:pt idx="7852">
                  <c:v>785.08</c:v>
                </c:pt>
                <c:pt idx="7853">
                  <c:v>785.18</c:v>
                </c:pt>
                <c:pt idx="7854">
                  <c:v>785.28</c:v>
                </c:pt>
                <c:pt idx="7855">
                  <c:v>785.38</c:v>
                </c:pt>
                <c:pt idx="7856">
                  <c:v>785.48</c:v>
                </c:pt>
                <c:pt idx="7857">
                  <c:v>785.58</c:v>
                </c:pt>
                <c:pt idx="7858">
                  <c:v>785.68</c:v>
                </c:pt>
                <c:pt idx="7859">
                  <c:v>785.78</c:v>
                </c:pt>
                <c:pt idx="7860">
                  <c:v>785.88</c:v>
                </c:pt>
                <c:pt idx="7861">
                  <c:v>785.98</c:v>
                </c:pt>
                <c:pt idx="7862">
                  <c:v>786.08</c:v>
                </c:pt>
                <c:pt idx="7863">
                  <c:v>786.18</c:v>
                </c:pt>
                <c:pt idx="7864">
                  <c:v>786.28</c:v>
                </c:pt>
                <c:pt idx="7865">
                  <c:v>786.38</c:v>
                </c:pt>
                <c:pt idx="7866">
                  <c:v>786.48</c:v>
                </c:pt>
                <c:pt idx="7867">
                  <c:v>786.58</c:v>
                </c:pt>
                <c:pt idx="7868">
                  <c:v>786.68</c:v>
                </c:pt>
                <c:pt idx="7869">
                  <c:v>786.78</c:v>
                </c:pt>
                <c:pt idx="7870">
                  <c:v>786.88</c:v>
                </c:pt>
                <c:pt idx="7871">
                  <c:v>786.98</c:v>
                </c:pt>
                <c:pt idx="7872">
                  <c:v>787.08</c:v>
                </c:pt>
                <c:pt idx="7873">
                  <c:v>787.18</c:v>
                </c:pt>
                <c:pt idx="7874">
                  <c:v>787.28</c:v>
                </c:pt>
                <c:pt idx="7875">
                  <c:v>787.38</c:v>
                </c:pt>
                <c:pt idx="7876">
                  <c:v>787.48</c:v>
                </c:pt>
                <c:pt idx="7877">
                  <c:v>787.58</c:v>
                </c:pt>
                <c:pt idx="7878">
                  <c:v>787.68</c:v>
                </c:pt>
                <c:pt idx="7879">
                  <c:v>787.78</c:v>
                </c:pt>
                <c:pt idx="7880">
                  <c:v>787.88</c:v>
                </c:pt>
                <c:pt idx="7881">
                  <c:v>787.98</c:v>
                </c:pt>
                <c:pt idx="7882">
                  <c:v>788.08</c:v>
                </c:pt>
                <c:pt idx="7883">
                  <c:v>788.18</c:v>
                </c:pt>
                <c:pt idx="7884">
                  <c:v>788.28</c:v>
                </c:pt>
                <c:pt idx="7885">
                  <c:v>788.38</c:v>
                </c:pt>
                <c:pt idx="7886">
                  <c:v>788.48</c:v>
                </c:pt>
                <c:pt idx="7887">
                  <c:v>788.58</c:v>
                </c:pt>
                <c:pt idx="7888">
                  <c:v>788.68</c:v>
                </c:pt>
                <c:pt idx="7889">
                  <c:v>788.78</c:v>
                </c:pt>
                <c:pt idx="7890">
                  <c:v>788.88</c:v>
                </c:pt>
                <c:pt idx="7891">
                  <c:v>788.98</c:v>
                </c:pt>
                <c:pt idx="7892">
                  <c:v>789.08</c:v>
                </c:pt>
                <c:pt idx="7893">
                  <c:v>789.18</c:v>
                </c:pt>
                <c:pt idx="7894">
                  <c:v>789.28</c:v>
                </c:pt>
                <c:pt idx="7895">
                  <c:v>789.38</c:v>
                </c:pt>
                <c:pt idx="7896">
                  <c:v>789.48</c:v>
                </c:pt>
                <c:pt idx="7897">
                  <c:v>789.58</c:v>
                </c:pt>
                <c:pt idx="7898">
                  <c:v>789.68</c:v>
                </c:pt>
                <c:pt idx="7899">
                  <c:v>789.78</c:v>
                </c:pt>
                <c:pt idx="7900">
                  <c:v>789.88</c:v>
                </c:pt>
                <c:pt idx="7901">
                  <c:v>789.98</c:v>
                </c:pt>
                <c:pt idx="7902">
                  <c:v>790.08</c:v>
                </c:pt>
                <c:pt idx="7903">
                  <c:v>790.18</c:v>
                </c:pt>
                <c:pt idx="7904">
                  <c:v>790.28</c:v>
                </c:pt>
                <c:pt idx="7905">
                  <c:v>790.38</c:v>
                </c:pt>
                <c:pt idx="7906">
                  <c:v>790.48</c:v>
                </c:pt>
                <c:pt idx="7907">
                  <c:v>790.58</c:v>
                </c:pt>
                <c:pt idx="7908">
                  <c:v>790.68</c:v>
                </c:pt>
                <c:pt idx="7909">
                  <c:v>790.78</c:v>
                </c:pt>
                <c:pt idx="7910">
                  <c:v>790.88</c:v>
                </c:pt>
                <c:pt idx="7911">
                  <c:v>790.98</c:v>
                </c:pt>
                <c:pt idx="7912">
                  <c:v>791.08</c:v>
                </c:pt>
                <c:pt idx="7913">
                  <c:v>791.18</c:v>
                </c:pt>
                <c:pt idx="7914">
                  <c:v>791.28</c:v>
                </c:pt>
                <c:pt idx="7915">
                  <c:v>791.38</c:v>
                </c:pt>
                <c:pt idx="7916">
                  <c:v>791.48</c:v>
                </c:pt>
                <c:pt idx="7917">
                  <c:v>791.58</c:v>
                </c:pt>
                <c:pt idx="7918">
                  <c:v>791.68</c:v>
                </c:pt>
                <c:pt idx="7919">
                  <c:v>791.78</c:v>
                </c:pt>
                <c:pt idx="7920">
                  <c:v>791.88</c:v>
                </c:pt>
                <c:pt idx="7921">
                  <c:v>791.98</c:v>
                </c:pt>
                <c:pt idx="7922">
                  <c:v>792.08</c:v>
                </c:pt>
                <c:pt idx="7923">
                  <c:v>792.18</c:v>
                </c:pt>
                <c:pt idx="7924">
                  <c:v>792.28</c:v>
                </c:pt>
                <c:pt idx="7925">
                  <c:v>792.38</c:v>
                </c:pt>
                <c:pt idx="7926">
                  <c:v>792.48</c:v>
                </c:pt>
                <c:pt idx="7927">
                  <c:v>792.58</c:v>
                </c:pt>
                <c:pt idx="7928">
                  <c:v>792.68</c:v>
                </c:pt>
                <c:pt idx="7929">
                  <c:v>792.78</c:v>
                </c:pt>
                <c:pt idx="7930">
                  <c:v>792.88</c:v>
                </c:pt>
                <c:pt idx="7931">
                  <c:v>792.98</c:v>
                </c:pt>
                <c:pt idx="7932">
                  <c:v>793.08</c:v>
                </c:pt>
                <c:pt idx="7933">
                  <c:v>793.18</c:v>
                </c:pt>
                <c:pt idx="7934">
                  <c:v>793.28</c:v>
                </c:pt>
                <c:pt idx="7935">
                  <c:v>793.38</c:v>
                </c:pt>
                <c:pt idx="7936">
                  <c:v>793.48</c:v>
                </c:pt>
                <c:pt idx="7937">
                  <c:v>793.58</c:v>
                </c:pt>
                <c:pt idx="7938">
                  <c:v>793.68</c:v>
                </c:pt>
                <c:pt idx="7939">
                  <c:v>793.78</c:v>
                </c:pt>
                <c:pt idx="7940">
                  <c:v>793.88</c:v>
                </c:pt>
                <c:pt idx="7941">
                  <c:v>793.98</c:v>
                </c:pt>
                <c:pt idx="7942">
                  <c:v>794.08</c:v>
                </c:pt>
                <c:pt idx="7943">
                  <c:v>794.18</c:v>
                </c:pt>
                <c:pt idx="7944">
                  <c:v>794.28</c:v>
                </c:pt>
                <c:pt idx="7945">
                  <c:v>794.38</c:v>
                </c:pt>
                <c:pt idx="7946">
                  <c:v>794.48</c:v>
                </c:pt>
                <c:pt idx="7947">
                  <c:v>794.58</c:v>
                </c:pt>
                <c:pt idx="7948">
                  <c:v>794.68</c:v>
                </c:pt>
                <c:pt idx="7949">
                  <c:v>794.78</c:v>
                </c:pt>
                <c:pt idx="7950">
                  <c:v>794.88</c:v>
                </c:pt>
                <c:pt idx="7951">
                  <c:v>794.98</c:v>
                </c:pt>
                <c:pt idx="7952">
                  <c:v>795.08</c:v>
                </c:pt>
                <c:pt idx="7953">
                  <c:v>795.18</c:v>
                </c:pt>
                <c:pt idx="7954">
                  <c:v>795.28</c:v>
                </c:pt>
                <c:pt idx="7955">
                  <c:v>795.38</c:v>
                </c:pt>
                <c:pt idx="7956">
                  <c:v>795.48</c:v>
                </c:pt>
                <c:pt idx="7957">
                  <c:v>795.58</c:v>
                </c:pt>
                <c:pt idx="7958">
                  <c:v>795.68</c:v>
                </c:pt>
                <c:pt idx="7959">
                  <c:v>795.78</c:v>
                </c:pt>
                <c:pt idx="7960">
                  <c:v>795.88</c:v>
                </c:pt>
                <c:pt idx="7961">
                  <c:v>795.98</c:v>
                </c:pt>
                <c:pt idx="7962">
                  <c:v>796.08</c:v>
                </c:pt>
                <c:pt idx="7963">
                  <c:v>796.18</c:v>
                </c:pt>
                <c:pt idx="7964">
                  <c:v>796.28</c:v>
                </c:pt>
                <c:pt idx="7965">
                  <c:v>796.38</c:v>
                </c:pt>
                <c:pt idx="7966">
                  <c:v>796.48</c:v>
                </c:pt>
                <c:pt idx="7967">
                  <c:v>796.58</c:v>
                </c:pt>
                <c:pt idx="7968">
                  <c:v>796.68</c:v>
                </c:pt>
                <c:pt idx="7969">
                  <c:v>796.78</c:v>
                </c:pt>
                <c:pt idx="7970">
                  <c:v>796.88</c:v>
                </c:pt>
                <c:pt idx="7971">
                  <c:v>796.98</c:v>
                </c:pt>
                <c:pt idx="7972">
                  <c:v>797.08</c:v>
                </c:pt>
                <c:pt idx="7973">
                  <c:v>797.18</c:v>
                </c:pt>
                <c:pt idx="7974">
                  <c:v>797.28</c:v>
                </c:pt>
                <c:pt idx="7975">
                  <c:v>797.38</c:v>
                </c:pt>
                <c:pt idx="7976">
                  <c:v>797.48</c:v>
                </c:pt>
                <c:pt idx="7977">
                  <c:v>797.58</c:v>
                </c:pt>
                <c:pt idx="7978">
                  <c:v>797.68</c:v>
                </c:pt>
                <c:pt idx="7979">
                  <c:v>797.78</c:v>
                </c:pt>
                <c:pt idx="7980">
                  <c:v>797.88</c:v>
                </c:pt>
                <c:pt idx="7981">
                  <c:v>797.98</c:v>
                </c:pt>
                <c:pt idx="7982">
                  <c:v>798.08</c:v>
                </c:pt>
                <c:pt idx="7983">
                  <c:v>798.18</c:v>
                </c:pt>
                <c:pt idx="7984">
                  <c:v>798.28</c:v>
                </c:pt>
                <c:pt idx="7985">
                  <c:v>798.38</c:v>
                </c:pt>
                <c:pt idx="7986">
                  <c:v>798.48</c:v>
                </c:pt>
                <c:pt idx="7987">
                  <c:v>798.58</c:v>
                </c:pt>
                <c:pt idx="7988">
                  <c:v>798.68</c:v>
                </c:pt>
                <c:pt idx="7989">
                  <c:v>798.78</c:v>
                </c:pt>
                <c:pt idx="7990">
                  <c:v>798.88</c:v>
                </c:pt>
                <c:pt idx="7991">
                  <c:v>798.98</c:v>
                </c:pt>
                <c:pt idx="7992">
                  <c:v>799.08</c:v>
                </c:pt>
                <c:pt idx="7993">
                  <c:v>799.18</c:v>
                </c:pt>
                <c:pt idx="7994">
                  <c:v>799.28</c:v>
                </c:pt>
                <c:pt idx="7995">
                  <c:v>799.38</c:v>
                </c:pt>
                <c:pt idx="7996">
                  <c:v>799.48</c:v>
                </c:pt>
                <c:pt idx="7997">
                  <c:v>799.58</c:v>
                </c:pt>
                <c:pt idx="7998">
                  <c:v>799.68</c:v>
                </c:pt>
                <c:pt idx="7999">
                  <c:v>799.78</c:v>
                </c:pt>
                <c:pt idx="8000">
                  <c:v>799.88</c:v>
                </c:pt>
                <c:pt idx="8001">
                  <c:v>799.98</c:v>
                </c:pt>
                <c:pt idx="8002">
                  <c:v>800.08</c:v>
                </c:pt>
                <c:pt idx="8003">
                  <c:v>800.18</c:v>
                </c:pt>
                <c:pt idx="8004">
                  <c:v>800.28</c:v>
                </c:pt>
                <c:pt idx="8005">
                  <c:v>800.38</c:v>
                </c:pt>
                <c:pt idx="8006">
                  <c:v>800.48</c:v>
                </c:pt>
                <c:pt idx="8007">
                  <c:v>800.58</c:v>
                </c:pt>
                <c:pt idx="8008">
                  <c:v>800.68</c:v>
                </c:pt>
                <c:pt idx="8009">
                  <c:v>800.78</c:v>
                </c:pt>
                <c:pt idx="8010">
                  <c:v>800.88</c:v>
                </c:pt>
                <c:pt idx="8011">
                  <c:v>800.98</c:v>
                </c:pt>
                <c:pt idx="8012">
                  <c:v>801.08</c:v>
                </c:pt>
                <c:pt idx="8013">
                  <c:v>801.18</c:v>
                </c:pt>
                <c:pt idx="8014">
                  <c:v>801.28</c:v>
                </c:pt>
                <c:pt idx="8015">
                  <c:v>801.38</c:v>
                </c:pt>
                <c:pt idx="8016">
                  <c:v>801.48</c:v>
                </c:pt>
                <c:pt idx="8017">
                  <c:v>801.58</c:v>
                </c:pt>
                <c:pt idx="8018">
                  <c:v>801.68</c:v>
                </c:pt>
                <c:pt idx="8019">
                  <c:v>801.78</c:v>
                </c:pt>
                <c:pt idx="8020">
                  <c:v>801.88</c:v>
                </c:pt>
                <c:pt idx="8021">
                  <c:v>801.98</c:v>
                </c:pt>
                <c:pt idx="8022">
                  <c:v>802.08</c:v>
                </c:pt>
                <c:pt idx="8023">
                  <c:v>802.18</c:v>
                </c:pt>
                <c:pt idx="8024">
                  <c:v>802.28</c:v>
                </c:pt>
                <c:pt idx="8025">
                  <c:v>802.38</c:v>
                </c:pt>
                <c:pt idx="8026">
                  <c:v>802.48</c:v>
                </c:pt>
                <c:pt idx="8027">
                  <c:v>802.58</c:v>
                </c:pt>
                <c:pt idx="8028">
                  <c:v>802.68</c:v>
                </c:pt>
                <c:pt idx="8029">
                  <c:v>802.78</c:v>
                </c:pt>
                <c:pt idx="8030">
                  <c:v>802.88</c:v>
                </c:pt>
                <c:pt idx="8031">
                  <c:v>802.98</c:v>
                </c:pt>
                <c:pt idx="8032">
                  <c:v>803.08</c:v>
                </c:pt>
                <c:pt idx="8033">
                  <c:v>803.18</c:v>
                </c:pt>
                <c:pt idx="8034">
                  <c:v>803.28</c:v>
                </c:pt>
                <c:pt idx="8035">
                  <c:v>803.38</c:v>
                </c:pt>
                <c:pt idx="8036">
                  <c:v>803.48</c:v>
                </c:pt>
                <c:pt idx="8037">
                  <c:v>803.58</c:v>
                </c:pt>
                <c:pt idx="8038">
                  <c:v>803.68</c:v>
                </c:pt>
                <c:pt idx="8039">
                  <c:v>803.78</c:v>
                </c:pt>
                <c:pt idx="8040">
                  <c:v>803.88</c:v>
                </c:pt>
                <c:pt idx="8041">
                  <c:v>803.98</c:v>
                </c:pt>
                <c:pt idx="8042">
                  <c:v>804.08</c:v>
                </c:pt>
                <c:pt idx="8043">
                  <c:v>804.18</c:v>
                </c:pt>
                <c:pt idx="8044">
                  <c:v>804.28</c:v>
                </c:pt>
                <c:pt idx="8045">
                  <c:v>804.38</c:v>
                </c:pt>
                <c:pt idx="8046">
                  <c:v>804.48</c:v>
                </c:pt>
                <c:pt idx="8047">
                  <c:v>804.58</c:v>
                </c:pt>
                <c:pt idx="8048">
                  <c:v>804.68</c:v>
                </c:pt>
                <c:pt idx="8049">
                  <c:v>804.78</c:v>
                </c:pt>
                <c:pt idx="8050">
                  <c:v>804.88</c:v>
                </c:pt>
                <c:pt idx="8051">
                  <c:v>804.98</c:v>
                </c:pt>
                <c:pt idx="8052">
                  <c:v>805.08</c:v>
                </c:pt>
                <c:pt idx="8053">
                  <c:v>805.18</c:v>
                </c:pt>
                <c:pt idx="8054">
                  <c:v>805.28</c:v>
                </c:pt>
                <c:pt idx="8055">
                  <c:v>805.38</c:v>
                </c:pt>
                <c:pt idx="8056">
                  <c:v>805.48</c:v>
                </c:pt>
                <c:pt idx="8057">
                  <c:v>805.58</c:v>
                </c:pt>
                <c:pt idx="8058">
                  <c:v>805.68</c:v>
                </c:pt>
                <c:pt idx="8059">
                  <c:v>805.78</c:v>
                </c:pt>
                <c:pt idx="8060">
                  <c:v>805.88</c:v>
                </c:pt>
                <c:pt idx="8061">
                  <c:v>805.98</c:v>
                </c:pt>
                <c:pt idx="8062">
                  <c:v>806.08</c:v>
                </c:pt>
                <c:pt idx="8063">
                  <c:v>806.18</c:v>
                </c:pt>
                <c:pt idx="8064">
                  <c:v>806.28</c:v>
                </c:pt>
                <c:pt idx="8065">
                  <c:v>806.38</c:v>
                </c:pt>
                <c:pt idx="8066">
                  <c:v>806.48</c:v>
                </c:pt>
                <c:pt idx="8067">
                  <c:v>806.58</c:v>
                </c:pt>
                <c:pt idx="8068">
                  <c:v>806.68</c:v>
                </c:pt>
                <c:pt idx="8069">
                  <c:v>806.78</c:v>
                </c:pt>
                <c:pt idx="8070">
                  <c:v>806.88</c:v>
                </c:pt>
                <c:pt idx="8071">
                  <c:v>806.98</c:v>
                </c:pt>
                <c:pt idx="8072">
                  <c:v>807.08</c:v>
                </c:pt>
                <c:pt idx="8073">
                  <c:v>807.18</c:v>
                </c:pt>
                <c:pt idx="8074">
                  <c:v>807.28</c:v>
                </c:pt>
                <c:pt idx="8075">
                  <c:v>807.38</c:v>
                </c:pt>
                <c:pt idx="8076">
                  <c:v>807.48</c:v>
                </c:pt>
                <c:pt idx="8077">
                  <c:v>807.58</c:v>
                </c:pt>
                <c:pt idx="8078">
                  <c:v>807.68</c:v>
                </c:pt>
                <c:pt idx="8079">
                  <c:v>807.78</c:v>
                </c:pt>
                <c:pt idx="8080">
                  <c:v>807.88</c:v>
                </c:pt>
                <c:pt idx="8081">
                  <c:v>807.98</c:v>
                </c:pt>
                <c:pt idx="8082">
                  <c:v>808.08</c:v>
                </c:pt>
                <c:pt idx="8083">
                  <c:v>808.18</c:v>
                </c:pt>
                <c:pt idx="8084">
                  <c:v>808.28</c:v>
                </c:pt>
                <c:pt idx="8085">
                  <c:v>808.38</c:v>
                </c:pt>
                <c:pt idx="8086">
                  <c:v>808.48</c:v>
                </c:pt>
                <c:pt idx="8087">
                  <c:v>808.58</c:v>
                </c:pt>
                <c:pt idx="8088">
                  <c:v>808.68</c:v>
                </c:pt>
                <c:pt idx="8089">
                  <c:v>808.78</c:v>
                </c:pt>
                <c:pt idx="8090">
                  <c:v>808.88</c:v>
                </c:pt>
                <c:pt idx="8091">
                  <c:v>808.98</c:v>
                </c:pt>
                <c:pt idx="8092">
                  <c:v>809.08</c:v>
                </c:pt>
                <c:pt idx="8093">
                  <c:v>809.18</c:v>
                </c:pt>
                <c:pt idx="8094">
                  <c:v>809.28</c:v>
                </c:pt>
                <c:pt idx="8095">
                  <c:v>809.38</c:v>
                </c:pt>
                <c:pt idx="8096">
                  <c:v>809.48</c:v>
                </c:pt>
                <c:pt idx="8097">
                  <c:v>809.58</c:v>
                </c:pt>
                <c:pt idx="8098">
                  <c:v>809.68</c:v>
                </c:pt>
                <c:pt idx="8099">
                  <c:v>809.78</c:v>
                </c:pt>
                <c:pt idx="8100">
                  <c:v>809.88</c:v>
                </c:pt>
                <c:pt idx="8101">
                  <c:v>809.98</c:v>
                </c:pt>
                <c:pt idx="8102">
                  <c:v>810.08</c:v>
                </c:pt>
                <c:pt idx="8103">
                  <c:v>810.18</c:v>
                </c:pt>
                <c:pt idx="8104">
                  <c:v>810.28</c:v>
                </c:pt>
                <c:pt idx="8105">
                  <c:v>810.38</c:v>
                </c:pt>
                <c:pt idx="8106">
                  <c:v>810.48</c:v>
                </c:pt>
                <c:pt idx="8107">
                  <c:v>810.58</c:v>
                </c:pt>
                <c:pt idx="8108">
                  <c:v>810.68</c:v>
                </c:pt>
                <c:pt idx="8109">
                  <c:v>810.78</c:v>
                </c:pt>
                <c:pt idx="8110">
                  <c:v>810.88</c:v>
                </c:pt>
                <c:pt idx="8111">
                  <c:v>810.98</c:v>
                </c:pt>
                <c:pt idx="8112">
                  <c:v>811.08</c:v>
                </c:pt>
                <c:pt idx="8113">
                  <c:v>811.18</c:v>
                </c:pt>
                <c:pt idx="8114">
                  <c:v>811.28</c:v>
                </c:pt>
                <c:pt idx="8115">
                  <c:v>811.38</c:v>
                </c:pt>
                <c:pt idx="8116">
                  <c:v>811.48</c:v>
                </c:pt>
                <c:pt idx="8117">
                  <c:v>811.58</c:v>
                </c:pt>
                <c:pt idx="8118">
                  <c:v>811.68</c:v>
                </c:pt>
                <c:pt idx="8119">
                  <c:v>811.78</c:v>
                </c:pt>
                <c:pt idx="8120">
                  <c:v>811.88</c:v>
                </c:pt>
                <c:pt idx="8121">
                  <c:v>811.98</c:v>
                </c:pt>
                <c:pt idx="8122">
                  <c:v>812.08</c:v>
                </c:pt>
                <c:pt idx="8123">
                  <c:v>812.18</c:v>
                </c:pt>
                <c:pt idx="8124">
                  <c:v>812.28</c:v>
                </c:pt>
                <c:pt idx="8125">
                  <c:v>812.38</c:v>
                </c:pt>
                <c:pt idx="8126">
                  <c:v>812.48</c:v>
                </c:pt>
                <c:pt idx="8127">
                  <c:v>812.58</c:v>
                </c:pt>
                <c:pt idx="8128">
                  <c:v>812.68</c:v>
                </c:pt>
                <c:pt idx="8129">
                  <c:v>812.78</c:v>
                </c:pt>
                <c:pt idx="8130">
                  <c:v>812.88</c:v>
                </c:pt>
                <c:pt idx="8131">
                  <c:v>812.98</c:v>
                </c:pt>
                <c:pt idx="8132">
                  <c:v>813.08</c:v>
                </c:pt>
                <c:pt idx="8133">
                  <c:v>813.18</c:v>
                </c:pt>
                <c:pt idx="8134">
                  <c:v>813.28</c:v>
                </c:pt>
                <c:pt idx="8135">
                  <c:v>813.38</c:v>
                </c:pt>
                <c:pt idx="8136">
                  <c:v>813.48</c:v>
                </c:pt>
                <c:pt idx="8137">
                  <c:v>813.58</c:v>
                </c:pt>
                <c:pt idx="8138">
                  <c:v>813.68</c:v>
                </c:pt>
                <c:pt idx="8139">
                  <c:v>813.78</c:v>
                </c:pt>
                <c:pt idx="8140">
                  <c:v>813.88</c:v>
                </c:pt>
                <c:pt idx="8141">
                  <c:v>813.98</c:v>
                </c:pt>
                <c:pt idx="8142">
                  <c:v>814.08</c:v>
                </c:pt>
                <c:pt idx="8143">
                  <c:v>814.18</c:v>
                </c:pt>
                <c:pt idx="8144">
                  <c:v>814.28</c:v>
                </c:pt>
                <c:pt idx="8145">
                  <c:v>814.38</c:v>
                </c:pt>
                <c:pt idx="8146">
                  <c:v>814.48</c:v>
                </c:pt>
                <c:pt idx="8147">
                  <c:v>814.58</c:v>
                </c:pt>
                <c:pt idx="8148">
                  <c:v>814.68</c:v>
                </c:pt>
                <c:pt idx="8149">
                  <c:v>814.78</c:v>
                </c:pt>
                <c:pt idx="8150">
                  <c:v>814.88</c:v>
                </c:pt>
                <c:pt idx="8151">
                  <c:v>814.98</c:v>
                </c:pt>
                <c:pt idx="8152">
                  <c:v>815.08</c:v>
                </c:pt>
                <c:pt idx="8153">
                  <c:v>815.18</c:v>
                </c:pt>
                <c:pt idx="8154">
                  <c:v>815.28</c:v>
                </c:pt>
                <c:pt idx="8155">
                  <c:v>815.38</c:v>
                </c:pt>
                <c:pt idx="8156">
                  <c:v>815.48</c:v>
                </c:pt>
                <c:pt idx="8157">
                  <c:v>815.58</c:v>
                </c:pt>
                <c:pt idx="8158">
                  <c:v>815.68</c:v>
                </c:pt>
                <c:pt idx="8159">
                  <c:v>815.78</c:v>
                </c:pt>
                <c:pt idx="8160">
                  <c:v>815.88</c:v>
                </c:pt>
                <c:pt idx="8161">
                  <c:v>815.98</c:v>
                </c:pt>
                <c:pt idx="8162">
                  <c:v>816.08</c:v>
                </c:pt>
                <c:pt idx="8163">
                  <c:v>816.18</c:v>
                </c:pt>
                <c:pt idx="8164">
                  <c:v>816.28</c:v>
                </c:pt>
                <c:pt idx="8165">
                  <c:v>816.38</c:v>
                </c:pt>
                <c:pt idx="8166">
                  <c:v>816.48</c:v>
                </c:pt>
                <c:pt idx="8167">
                  <c:v>816.58</c:v>
                </c:pt>
                <c:pt idx="8168">
                  <c:v>816.68</c:v>
                </c:pt>
                <c:pt idx="8169">
                  <c:v>816.78</c:v>
                </c:pt>
                <c:pt idx="8170">
                  <c:v>816.88</c:v>
                </c:pt>
                <c:pt idx="8171">
                  <c:v>816.98</c:v>
                </c:pt>
                <c:pt idx="8172">
                  <c:v>817.08</c:v>
                </c:pt>
                <c:pt idx="8173">
                  <c:v>817.18</c:v>
                </c:pt>
                <c:pt idx="8174">
                  <c:v>817.28</c:v>
                </c:pt>
                <c:pt idx="8175">
                  <c:v>817.38</c:v>
                </c:pt>
                <c:pt idx="8176">
                  <c:v>817.48</c:v>
                </c:pt>
                <c:pt idx="8177">
                  <c:v>817.58</c:v>
                </c:pt>
                <c:pt idx="8178">
                  <c:v>817.68</c:v>
                </c:pt>
                <c:pt idx="8179">
                  <c:v>817.78</c:v>
                </c:pt>
                <c:pt idx="8180">
                  <c:v>817.88</c:v>
                </c:pt>
                <c:pt idx="8181">
                  <c:v>817.98</c:v>
                </c:pt>
                <c:pt idx="8182">
                  <c:v>818.08</c:v>
                </c:pt>
                <c:pt idx="8183">
                  <c:v>818.18</c:v>
                </c:pt>
                <c:pt idx="8184">
                  <c:v>818.28</c:v>
                </c:pt>
                <c:pt idx="8185">
                  <c:v>818.38</c:v>
                </c:pt>
                <c:pt idx="8186">
                  <c:v>818.48</c:v>
                </c:pt>
                <c:pt idx="8187">
                  <c:v>818.58</c:v>
                </c:pt>
                <c:pt idx="8188">
                  <c:v>818.68</c:v>
                </c:pt>
                <c:pt idx="8189">
                  <c:v>818.78</c:v>
                </c:pt>
                <c:pt idx="8190">
                  <c:v>818.88</c:v>
                </c:pt>
                <c:pt idx="8191">
                  <c:v>818.98</c:v>
                </c:pt>
                <c:pt idx="8192">
                  <c:v>819.08</c:v>
                </c:pt>
                <c:pt idx="8193">
                  <c:v>819.18</c:v>
                </c:pt>
                <c:pt idx="8194">
                  <c:v>819.28</c:v>
                </c:pt>
                <c:pt idx="8195">
                  <c:v>819.38</c:v>
                </c:pt>
                <c:pt idx="8196">
                  <c:v>819.48</c:v>
                </c:pt>
                <c:pt idx="8197">
                  <c:v>819.58</c:v>
                </c:pt>
                <c:pt idx="8198">
                  <c:v>819.68</c:v>
                </c:pt>
                <c:pt idx="8199">
                  <c:v>819.78</c:v>
                </c:pt>
                <c:pt idx="8200">
                  <c:v>819.88</c:v>
                </c:pt>
                <c:pt idx="8201">
                  <c:v>819.98</c:v>
                </c:pt>
                <c:pt idx="8202">
                  <c:v>820.08</c:v>
                </c:pt>
                <c:pt idx="8203">
                  <c:v>820.18</c:v>
                </c:pt>
                <c:pt idx="8204">
                  <c:v>820.28</c:v>
                </c:pt>
                <c:pt idx="8205">
                  <c:v>820.38</c:v>
                </c:pt>
                <c:pt idx="8206">
                  <c:v>820.48</c:v>
                </c:pt>
                <c:pt idx="8207">
                  <c:v>820.58</c:v>
                </c:pt>
                <c:pt idx="8208">
                  <c:v>820.68</c:v>
                </c:pt>
                <c:pt idx="8209">
                  <c:v>820.78</c:v>
                </c:pt>
                <c:pt idx="8210">
                  <c:v>820.88</c:v>
                </c:pt>
                <c:pt idx="8211">
                  <c:v>820.98</c:v>
                </c:pt>
                <c:pt idx="8212">
                  <c:v>821.08</c:v>
                </c:pt>
                <c:pt idx="8213">
                  <c:v>821.18</c:v>
                </c:pt>
                <c:pt idx="8214">
                  <c:v>821.28</c:v>
                </c:pt>
                <c:pt idx="8215">
                  <c:v>821.38</c:v>
                </c:pt>
                <c:pt idx="8216">
                  <c:v>821.48</c:v>
                </c:pt>
                <c:pt idx="8217">
                  <c:v>821.58</c:v>
                </c:pt>
                <c:pt idx="8218">
                  <c:v>821.68</c:v>
                </c:pt>
                <c:pt idx="8219">
                  <c:v>821.78</c:v>
                </c:pt>
                <c:pt idx="8220">
                  <c:v>821.88</c:v>
                </c:pt>
                <c:pt idx="8221">
                  <c:v>821.98</c:v>
                </c:pt>
                <c:pt idx="8222">
                  <c:v>822.08</c:v>
                </c:pt>
                <c:pt idx="8223">
                  <c:v>822.18</c:v>
                </c:pt>
                <c:pt idx="8224">
                  <c:v>822.28</c:v>
                </c:pt>
                <c:pt idx="8225">
                  <c:v>822.38</c:v>
                </c:pt>
                <c:pt idx="8226">
                  <c:v>822.48</c:v>
                </c:pt>
                <c:pt idx="8227">
                  <c:v>822.58</c:v>
                </c:pt>
                <c:pt idx="8228">
                  <c:v>822.68</c:v>
                </c:pt>
                <c:pt idx="8229">
                  <c:v>822.78</c:v>
                </c:pt>
                <c:pt idx="8230">
                  <c:v>822.88</c:v>
                </c:pt>
                <c:pt idx="8231">
                  <c:v>822.98</c:v>
                </c:pt>
                <c:pt idx="8232">
                  <c:v>823.08</c:v>
                </c:pt>
                <c:pt idx="8233">
                  <c:v>823.18</c:v>
                </c:pt>
                <c:pt idx="8234">
                  <c:v>823.28</c:v>
                </c:pt>
                <c:pt idx="8235">
                  <c:v>823.38</c:v>
                </c:pt>
                <c:pt idx="8236">
                  <c:v>823.48</c:v>
                </c:pt>
                <c:pt idx="8237">
                  <c:v>823.58</c:v>
                </c:pt>
                <c:pt idx="8238">
                  <c:v>823.68</c:v>
                </c:pt>
                <c:pt idx="8239">
                  <c:v>823.78</c:v>
                </c:pt>
                <c:pt idx="8240">
                  <c:v>823.88</c:v>
                </c:pt>
                <c:pt idx="8241">
                  <c:v>823.98</c:v>
                </c:pt>
                <c:pt idx="8242">
                  <c:v>824.08</c:v>
                </c:pt>
                <c:pt idx="8243">
                  <c:v>824.18</c:v>
                </c:pt>
                <c:pt idx="8244">
                  <c:v>824.28</c:v>
                </c:pt>
                <c:pt idx="8245">
                  <c:v>824.38</c:v>
                </c:pt>
                <c:pt idx="8246">
                  <c:v>824.48</c:v>
                </c:pt>
                <c:pt idx="8247">
                  <c:v>824.58</c:v>
                </c:pt>
                <c:pt idx="8248">
                  <c:v>824.68</c:v>
                </c:pt>
                <c:pt idx="8249">
                  <c:v>824.78</c:v>
                </c:pt>
                <c:pt idx="8250">
                  <c:v>824.88</c:v>
                </c:pt>
                <c:pt idx="8251">
                  <c:v>824.98</c:v>
                </c:pt>
                <c:pt idx="8252">
                  <c:v>825.08</c:v>
                </c:pt>
                <c:pt idx="8253">
                  <c:v>825.18</c:v>
                </c:pt>
                <c:pt idx="8254">
                  <c:v>825.28</c:v>
                </c:pt>
                <c:pt idx="8255">
                  <c:v>825.38</c:v>
                </c:pt>
                <c:pt idx="8256">
                  <c:v>825.48</c:v>
                </c:pt>
                <c:pt idx="8257">
                  <c:v>825.58</c:v>
                </c:pt>
                <c:pt idx="8258">
                  <c:v>825.68</c:v>
                </c:pt>
                <c:pt idx="8259">
                  <c:v>825.78</c:v>
                </c:pt>
                <c:pt idx="8260">
                  <c:v>825.88</c:v>
                </c:pt>
                <c:pt idx="8261">
                  <c:v>825.98</c:v>
                </c:pt>
                <c:pt idx="8262">
                  <c:v>826.08</c:v>
                </c:pt>
                <c:pt idx="8263">
                  <c:v>826.18</c:v>
                </c:pt>
                <c:pt idx="8264">
                  <c:v>826.28</c:v>
                </c:pt>
                <c:pt idx="8265">
                  <c:v>826.38</c:v>
                </c:pt>
                <c:pt idx="8266">
                  <c:v>826.48</c:v>
                </c:pt>
                <c:pt idx="8267">
                  <c:v>826.58</c:v>
                </c:pt>
                <c:pt idx="8268">
                  <c:v>826.68</c:v>
                </c:pt>
                <c:pt idx="8269">
                  <c:v>826.78</c:v>
                </c:pt>
                <c:pt idx="8270">
                  <c:v>826.88</c:v>
                </c:pt>
                <c:pt idx="8271">
                  <c:v>826.98</c:v>
                </c:pt>
                <c:pt idx="8272">
                  <c:v>827.08</c:v>
                </c:pt>
                <c:pt idx="8273">
                  <c:v>827.18</c:v>
                </c:pt>
                <c:pt idx="8274">
                  <c:v>827.28</c:v>
                </c:pt>
                <c:pt idx="8275">
                  <c:v>827.38</c:v>
                </c:pt>
                <c:pt idx="8276">
                  <c:v>827.48</c:v>
                </c:pt>
                <c:pt idx="8277">
                  <c:v>827.58</c:v>
                </c:pt>
                <c:pt idx="8278">
                  <c:v>827.68</c:v>
                </c:pt>
                <c:pt idx="8279">
                  <c:v>827.78</c:v>
                </c:pt>
                <c:pt idx="8280">
                  <c:v>827.88</c:v>
                </c:pt>
                <c:pt idx="8281">
                  <c:v>827.98</c:v>
                </c:pt>
                <c:pt idx="8282">
                  <c:v>828.08</c:v>
                </c:pt>
                <c:pt idx="8283">
                  <c:v>828.18</c:v>
                </c:pt>
                <c:pt idx="8284">
                  <c:v>828.28</c:v>
                </c:pt>
                <c:pt idx="8285">
                  <c:v>828.38</c:v>
                </c:pt>
                <c:pt idx="8286">
                  <c:v>828.48</c:v>
                </c:pt>
                <c:pt idx="8287">
                  <c:v>828.58</c:v>
                </c:pt>
                <c:pt idx="8288">
                  <c:v>828.68</c:v>
                </c:pt>
                <c:pt idx="8289">
                  <c:v>828.78</c:v>
                </c:pt>
                <c:pt idx="8290">
                  <c:v>828.88</c:v>
                </c:pt>
                <c:pt idx="8291">
                  <c:v>828.98</c:v>
                </c:pt>
                <c:pt idx="8292">
                  <c:v>829.08</c:v>
                </c:pt>
                <c:pt idx="8293">
                  <c:v>829.18</c:v>
                </c:pt>
                <c:pt idx="8294">
                  <c:v>829.28</c:v>
                </c:pt>
                <c:pt idx="8295">
                  <c:v>829.38</c:v>
                </c:pt>
                <c:pt idx="8296">
                  <c:v>829.48</c:v>
                </c:pt>
                <c:pt idx="8297">
                  <c:v>829.58</c:v>
                </c:pt>
                <c:pt idx="8298">
                  <c:v>829.68</c:v>
                </c:pt>
                <c:pt idx="8299">
                  <c:v>829.78</c:v>
                </c:pt>
                <c:pt idx="8300">
                  <c:v>829.88</c:v>
                </c:pt>
                <c:pt idx="8301">
                  <c:v>829.98</c:v>
                </c:pt>
                <c:pt idx="8302">
                  <c:v>830.08</c:v>
                </c:pt>
                <c:pt idx="8303">
                  <c:v>830.18</c:v>
                </c:pt>
                <c:pt idx="8304">
                  <c:v>830.28</c:v>
                </c:pt>
                <c:pt idx="8305">
                  <c:v>830.38</c:v>
                </c:pt>
                <c:pt idx="8306">
                  <c:v>830.48</c:v>
                </c:pt>
                <c:pt idx="8307">
                  <c:v>830.58</c:v>
                </c:pt>
                <c:pt idx="8308">
                  <c:v>830.68</c:v>
                </c:pt>
                <c:pt idx="8309">
                  <c:v>830.78</c:v>
                </c:pt>
                <c:pt idx="8310">
                  <c:v>830.88</c:v>
                </c:pt>
                <c:pt idx="8311">
                  <c:v>830.98</c:v>
                </c:pt>
                <c:pt idx="8312">
                  <c:v>831.08</c:v>
                </c:pt>
                <c:pt idx="8313">
                  <c:v>831.18</c:v>
                </c:pt>
                <c:pt idx="8314">
                  <c:v>831.28</c:v>
                </c:pt>
                <c:pt idx="8315">
                  <c:v>831.38</c:v>
                </c:pt>
                <c:pt idx="8316">
                  <c:v>831.48</c:v>
                </c:pt>
                <c:pt idx="8317">
                  <c:v>831.58</c:v>
                </c:pt>
                <c:pt idx="8318">
                  <c:v>831.68</c:v>
                </c:pt>
                <c:pt idx="8319">
                  <c:v>831.78</c:v>
                </c:pt>
                <c:pt idx="8320">
                  <c:v>831.88</c:v>
                </c:pt>
                <c:pt idx="8321">
                  <c:v>831.98</c:v>
                </c:pt>
                <c:pt idx="8322">
                  <c:v>832.08</c:v>
                </c:pt>
                <c:pt idx="8323">
                  <c:v>832.18</c:v>
                </c:pt>
                <c:pt idx="8324">
                  <c:v>832.28</c:v>
                </c:pt>
                <c:pt idx="8325">
                  <c:v>832.38</c:v>
                </c:pt>
                <c:pt idx="8326">
                  <c:v>832.48</c:v>
                </c:pt>
                <c:pt idx="8327">
                  <c:v>832.58</c:v>
                </c:pt>
                <c:pt idx="8328">
                  <c:v>832.68</c:v>
                </c:pt>
                <c:pt idx="8329">
                  <c:v>832.78</c:v>
                </c:pt>
                <c:pt idx="8330">
                  <c:v>832.88</c:v>
                </c:pt>
                <c:pt idx="8331">
                  <c:v>832.98</c:v>
                </c:pt>
                <c:pt idx="8332">
                  <c:v>833.08</c:v>
                </c:pt>
                <c:pt idx="8333">
                  <c:v>833.18</c:v>
                </c:pt>
                <c:pt idx="8334">
                  <c:v>833.28</c:v>
                </c:pt>
                <c:pt idx="8335">
                  <c:v>833.38</c:v>
                </c:pt>
                <c:pt idx="8336">
                  <c:v>833.48</c:v>
                </c:pt>
                <c:pt idx="8337">
                  <c:v>833.58</c:v>
                </c:pt>
                <c:pt idx="8338">
                  <c:v>833.68</c:v>
                </c:pt>
                <c:pt idx="8339">
                  <c:v>833.78</c:v>
                </c:pt>
                <c:pt idx="8340">
                  <c:v>833.88</c:v>
                </c:pt>
                <c:pt idx="8341">
                  <c:v>833.98</c:v>
                </c:pt>
                <c:pt idx="8342">
                  <c:v>834.08</c:v>
                </c:pt>
                <c:pt idx="8343">
                  <c:v>834.18</c:v>
                </c:pt>
                <c:pt idx="8344">
                  <c:v>834.28</c:v>
                </c:pt>
                <c:pt idx="8345">
                  <c:v>834.38</c:v>
                </c:pt>
                <c:pt idx="8346">
                  <c:v>834.48</c:v>
                </c:pt>
                <c:pt idx="8347">
                  <c:v>834.58</c:v>
                </c:pt>
                <c:pt idx="8348">
                  <c:v>834.68</c:v>
                </c:pt>
                <c:pt idx="8349">
                  <c:v>834.78</c:v>
                </c:pt>
                <c:pt idx="8350">
                  <c:v>834.88</c:v>
                </c:pt>
                <c:pt idx="8351">
                  <c:v>834.98</c:v>
                </c:pt>
                <c:pt idx="8352">
                  <c:v>835.08</c:v>
                </c:pt>
                <c:pt idx="8353">
                  <c:v>835.18</c:v>
                </c:pt>
                <c:pt idx="8354">
                  <c:v>835.28</c:v>
                </c:pt>
                <c:pt idx="8355">
                  <c:v>835.38</c:v>
                </c:pt>
                <c:pt idx="8356">
                  <c:v>835.48</c:v>
                </c:pt>
                <c:pt idx="8357">
                  <c:v>835.58</c:v>
                </c:pt>
                <c:pt idx="8358">
                  <c:v>835.68</c:v>
                </c:pt>
                <c:pt idx="8359">
                  <c:v>835.78</c:v>
                </c:pt>
                <c:pt idx="8360">
                  <c:v>835.88</c:v>
                </c:pt>
                <c:pt idx="8361">
                  <c:v>835.98</c:v>
                </c:pt>
                <c:pt idx="8362">
                  <c:v>836.08</c:v>
                </c:pt>
                <c:pt idx="8363">
                  <c:v>836.18</c:v>
                </c:pt>
                <c:pt idx="8364">
                  <c:v>836.28</c:v>
                </c:pt>
                <c:pt idx="8365">
                  <c:v>836.38</c:v>
                </c:pt>
                <c:pt idx="8366">
                  <c:v>836.48</c:v>
                </c:pt>
                <c:pt idx="8367">
                  <c:v>836.58</c:v>
                </c:pt>
                <c:pt idx="8368">
                  <c:v>836.68</c:v>
                </c:pt>
                <c:pt idx="8369">
                  <c:v>836.78</c:v>
                </c:pt>
                <c:pt idx="8370">
                  <c:v>836.88</c:v>
                </c:pt>
                <c:pt idx="8371">
                  <c:v>836.98</c:v>
                </c:pt>
                <c:pt idx="8372">
                  <c:v>837.08</c:v>
                </c:pt>
                <c:pt idx="8373">
                  <c:v>837.18</c:v>
                </c:pt>
                <c:pt idx="8374">
                  <c:v>837.28</c:v>
                </c:pt>
                <c:pt idx="8375">
                  <c:v>837.38</c:v>
                </c:pt>
                <c:pt idx="8376">
                  <c:v>837.48</c:v>
                </c:pt>
                <c:pt idx="8377">
                  <c:v>837.58</c:v>
                </c:pt>
                <c:pt idx="8378">
                  <c:v>837.68</c:v>
                </c:pt>
                <c:pt idx="8379">
                  <c:v>837.78</c:v>
                </c:pt>
                <c:pt idx="8380">
                  <c:v>837.88</c:v>
                </c:pt>
                <c:pt idx="8381">
                  <c:v>837.98</c:v>
                </c:pt>
                <c:pt idx="8382">
                  <c:v>838.08</c:v>
                </c:pt>
                <c:pt idx="8383">
                  <c:v>838.18</c:v>
                </c:pt>
                <c:pt idx="8384">
                  <c:v>838.28</c:v>
                </c:pt>
                <c:pt idx="8385">
                  <c:v>838.38</c:v>
                </c:pt>
                <c:pt idx="8386">
                  <c:v>838.48</c:v>
                </c:pt>
                <c:pt idx="8387">
                  <c:v>838.58</c:v>
                </c:pt>
                <c:pt idx="8388">
                  <c:v>838.68</c:v>
                </c:pt>
                <c:pt idx="8389">
                  <c:v>838.78</c:v>
                </c:pt>
                <c:pt idx="8390">
                  <c:v>838.88</c:v>
                </c:pt>
                <c:pt idx="8391">
                  <c:v>838.98</c:v>
                </c:pt>
                <c:pt idx="8392">
                  <c:v>839.08</c:v>
                </c:pt>
                <c:pt idx="8393">
                  <c:v>839.18</c:v>
                </c:pt>
                <c:pt idx="8394">
                  <c:v>839.28</c:v>
                </c:pt>
                <c:pt idx="8395">
                  <c:v>839.38</c:v>
                </c:pt>
                <c:pt idx="8396">
                  <c:v>839.48</c:v>
                </c:pt>
                <c:pt idx="8397">
                  <c:v>839.58</c:v>
                </c:pt>
                <c:pt idx="8398">
                  <c:v>839.68</c:v>
                </c:pt>
                <c:pt idx="8399">
                  <c:v>839.78</c:v>
                </c:pt>
                <c:pt idx="8400">
                  <c:v>839.88</c:v>
                </c:pt>
                <c:pt idx="8401">
                  <c:v>839.98</c:v>
                </c:pt>
                <c:pt idx="8402">
                  <c:v>840.08</c:v>
                </c:pt>
                <c:pt idx="8403">
                  <c:v>840.18</c:v>
                </c:pt>
                <c:pt idx="8404">
                  <c:v>840.28</c:v>
                </c:pt>
                <c:pt idx="8405">
                  <c:v>840.38</c:v>
                </c:pt>
                <c:pt idx="8406">
                  <c:v>840.48</c:v>
                </c:pt>
                <c:pt idx="8407">
                  <c:v>840.58</c:v>
                </c:pt>
                <c:pt idx="8408">
                  <c:v>840.68</c:v>
                </c:pt>
                <c:pt idx="8409">
                  <c:v>840.78</c:v>
                </c:pt>
                <c:pt idx="8410">
                  <c:v>840.88</c:v>
                </c:pt>
                <c:pt idx="8411">
                  <c:v>840.98</c:v>
                </c:pt>
                <c:pt idx="8412">
                  <c:v>841.08</c:v>
                </c:pt>
                <c:pt idx="8413">
                  <c:v>841.18</c:v>
                </c:pt>
                <c:pt idx="8414">
                  <c:v>841.28</c:v>
                </c:pt>
                <c:pt idx="8415">
                  <c:v>841.38</c:v>
                </c:pt>
                <c:pt idx="8416">
                  <c:v>841.48</c:v>
                </c:pt>
                <c:pt idx="8417">
                  <c:v>841.58</c:v>
                </c:pt>
                <c:pt idx="8418">
                  <c:v>841.68</c:v>
                </c:pt>
                <c:pt idx="8419">
                  <c:v>841.78</c:v>
                </c:pt>
                <c:pt idx="8420">
                  <c:v>841.88</c:v>
                </c:pt>
                <c:pt idx="8421">
                  <c:v>841.98</c:v>
                </c:pt>
                <c:pt idx="8422">
                  <c:v>842.08</c:v>
                </c:pt>
                <c:pt idx="8423">
                  <c:v>842.18</c:v>
                </c:pt>
                <c:pt idx="8424">
                  <c:v>842.28</c:v>
                </c:pt>
                <c:pt idx="8425">
                  <c:v>842.38</c:v>
                </c:pt>
                <c:pt idx="8426">
                  <c:v>842.48</c:v>
                </c:pt>
                <c:pt idx="8427">
                  <c:v>842.58</c:v>
                </c:pt>
                <c:pt idx="8428">
                  <c:v>842.68</c:v>
                </c:pt>
                <c:pt idx="8429">
                  <c:v>842.78</c:v>
                </c:pt>
                <c:pt idx="8430">
                  <c:v>842.88</c:v>
                </c:pt>
                <c:pt idx="8431">
                  <c:v>842.98</c:v>
                </c:pt>
                <c:pt idx="8432">
                  <c:v>843.08</c:v>
                </c:pt>
                <c:pt idx="8433">
                  <c:v>843.18</c:v>
                </c:pt>
                <c:pt idx="8434">
                  <c:v>843.28</c:v>
                </c:pt>
                <c:pt idx="8435">
                  <c:v>843.38</c:v>
                </c:pt>
                <c:pt idx="8436">
                  <c:v>843.48</c:v>
                </c:pt>
                <c:pt idx="8437">
                  <c:v>843.58</c:v>
                </c:pt>
                <c:pt idx="8438">
                  <c:v>843.68</c:v>
                </c:pt>
                <c:pt idx="8439">
                  <c:v>843.78</c:v>
                </c:pt>
                <c:pt idx="8440">
                  <c:v>843.88</c:v>
                </c:pt>
                <c:pt idx="8441">
                  <c:v>843.98</c:v>
                </c:pt>
                <c:pt idx="8442">
                  <c:v>844.08</c:v>
                </c:pt>
                <c:pt idx="8443">
                  <c:v>844.18</c:v>
                </c:pt>
                <c:pt idx="8444">
                  <c:v>844.28</c:v>
                </c:pt>
                <c:pt idx="8445">
                  <c:v>844.38</c:v>
                </c:pt>
                <c:pt idx="8446">
                  <c:v>844.48</c:v>
                </c:pt>
                <c:pt idx="8447">
                  <c:v>844.58</c:v>
                </c:pt>
                <c:pt idx="8448">
                  <c:v>844.68</c:v>
                </c:pt>
                <c:pt idx="8449">
                  <c:v>844.78</c:v>
                </c:pt>
                <c:pt idx="8450">
                  <c:v>844.88</c:v>
                </c:pt>
                <c:pt idx="8451">
                  <c:v>844.98</c:v>
                </c:pt>
                <c:pt idx="8452">
                  <c:v>845.08</c:v>
                </c:pt>
                <c:pt idx="8453">
                  <c:v>845.18</c:v>
                </c:pt>
                <c:pt idx="8454">
                  <c:v>845.28</c:v>
                </c:pt>
                <c:pt idx="8455">
                  <c:v>845.38</c:v>
                </c:pt>
                <c:pt idx="8456">
                  <c:v>845.48</c:v>
                </c:pt>
                <c:pt idx="8457">
                  <c:v>845.58</c:v>
                </c:pt>
                <c:pt idx="8458">
                  <c:v>845.68</c:v>
                </c:pt>
                <c:pt idx="8459">
                  <c:v>845.78</c:v>
                </c:pt>
                <c:pt idx="8460">
                  <c:v>845.88</c:v>
                </c:pt>
                <c:pt idx="8461">
                  <c:v>845.98</c:v>
                </c:pt>
                <c:pt idx="8462">
                  <c:v>846.08</c:v>
                </c:pt>
                <c:pt idx="8463">
                  <c:v>846.18</c:v>
                </c:pt>
                <c:pt idx="8464">
                  <c:v>846.28</c:v>
                </c:pt>
                <c:pt idx="8465">
                  <c:v>846.38</c:v>
                </c:pt>
                <c:pt idx="8466">
                  <c:v>846.48</c:v>
                </c:pt>
                <c:pt idx="8467">
                  <c:v>846.58</c:v>
                </c:pt>
                <c:pt idx="8468">
                  <c:v>846.68</c:v>
                </c:pt>
                <c:pt idx="8469">
                  <c:v>846.78</c:v>
                </c:pt>
                <c:pt idx="8470">
                  <c:v>846.88</c:v>
                </c:pt>
                <c:pt idx="8471">
                  <c:v>846.98</c:v>
                </c:pt>
                <c:pt idx="8472">
                  <c:v>847.08</c:v>
                </c:pt>
                <c:pt idx="8473">
                  <c:v>847.18</c:v>
                </c:pt>
                <c:pt idx="8474">
                  <c:v>847.28</c:v>
                </c:pt>
                <c:pt idx="8475">
                  <c:v>847.38</c:v>
                </c:pt>
                <c:pt idx="8476">
                  <c:v>847.48</c:v>
                </c:pt>
                <c:pt idx="8477">
                  <c:v>847.58</c:v>
                </c:pt>
                <c:pt idx="8478">
                  <c:v>847.68</c:v>
                </c:pt>
                <c:pt idx="8479">
                  <c:v>847.78</c:v>
                </c:pt>
                <c:pt idx="8480">
                  <c:v>847.88</c:v>
                </c:pt>
                <c:pt idx="8481">
                  <c:v>847.98</c:v>
                </c:pt>
                <c:pt idx="8482">
                  <c:v>848.08</c:v>
                </c:pt>
                <c:pt idx="8483">
                  <c:v>848.18</c:v>
                </c:pt>
                <c:pt idx="8484">
                  <c:v>848.28</c:v>
                </c:pt>
                <c:pt idx="8485">
                  <c:v>848.38</c:v>
                </c:pt>
                <c:pt idx="8486">
                  <c:v>848.48</c:v>
                </c:pt>
                <c:pt idx="8487">
                  <c:v>848.58</c:v>
                </c:pt>
                <c:pt idx="8488">
                  <c:v>848.68</c:v>
                </c:pt>
                <c:pt idx="8489">
                  <c:v>848.78</c:v>
                </c:pt>
                <c:pt idx="8490">
                  <c:v>848.88</c:v>
                </c:pt>
                <c:pt idx="8491">
                  <c:v>848.98</c:v>
                </c:pt>
                <c:pt idx="8492">
                  <c:v>849.08</c:v>
                </c:pt>
                <c:pt idx="8493">
                  <c:v>849.18</c:v>
                </c:pt>
                <c:pt idx="8494">
                  <c:v>849.28</c:v>
                </c:pt>
                <c:pt idx="8495">
                  <c:v>849.38</c:v>
                </c:pt>
                <c:pt idx="8496">
                  <c:v>849.48</c:v>
                </c:pt>
                <c:pt idx="8497">
                  <c:v>849.58</c:v>
                </c:pt>
                <c:pt idx="8498">
                  <c:v>849.68</c:v>
                </c:pt>
                <c:pt idx="8499">
                  <c:v>849.78</c:v>
                </c:pt>
                <c:pt idx="8500">
                  <c:v>849.88</c:v>
                </c:pt>
                <c:pt idx="8501">
                  <c:v>849.98</c:v>
                </c:pt>
                <c:pt idx="8502">
                  <c:v>850.08</c:v>
                </c:pt>
                <c:pt idx="8503">
                  <c:v>850.18</c:v>
                </c:pt>
                <c:pt idx="8504">
                  <c:v>850.28</c:v>
                </c:pt>
                <c:pt idx="8505">
                  <c:v>850.38</c:v>
                </c:pt>
                <c:pt idx="8506">
                  <c:v>850.48</c:v>
                </c:pt>
                <c:pt idx="8507">
                  <c:v>850.58</c:v>
                </c:pt>
                <c:pt idx="8508">
                  <c:v>850.68</c:v>
                </c:pt>
                <c:pt idx="8509">
                  <c:v>850.78</c:v>
                </c:pt>
                <c:pt idx="8510">
                  <c:v>850.88</c:v>
                </c:pt>
                <c:pt idx="8511">
                  <c:v>850.98</c:v>
                </c:pt>
                <c:pt idx="8512">
                  <c:v>851.08</c:v>
                </c:pt>
                <c:pt idx="8513">
                  <c:v>851.18</c:v>
                </c:pt>
                <c:pt idx="8514">
                  <c:v>851.28</c:v>
                </c:pt>
                <c:pt idx="8515">
                  <c:v>851.38</c:v>
                </c:pt>
                <c:pt idx="8516">
                  <c:v>851.48</c:v>
                </c:pt>
                <c:pt idx="8517">
                  <c:v>851.58</c:v>
                </c:pt>
                <c:pt idx="8518">
                  <c:v>851.68</c:v>
                </c:pt>
                <c:pt idx="8519">
                  <c:v>851.78</c:v>
                </c:pt>
                <c:pt idx="8520">
                  <c:v>851.88</c:v>
                </c:pt>
                <c:pt idx="8521">
                  <c:v>851.98</c:v>
                </c:pt>
                <c:pt idx="8522">
                  <c:v>852.08</c:v>
                </c:pt>
                <c:pt idx="8523">
                  <c:v>852.18</c:v>
                </c:pt>
                <c:pt idx="8524">
                  <c:v>852.28</c:v>
                </c:pt>
                <c:pt idx="8525">
                  <c:v>852.38</c:v>
                </c:pt>
                <c:pt idx="8526">
                  <c:v>852.48</c:v>
                </c:pt>
                <c:pt idx="8527">
                  <c:v>852.58</c:v>
                </c:pt>
                <c:pt idx="8528">
                  <c:v>852.68</c:v>
                </c:pt>
                <c:pt idx="8529">
                  <c:v>852.78</c:v>
                </c:pt>
                <c:pt idx="8530">
                  <c:v>852.88</c:v>
                </c:pt>
                <c:pt idx="8531">
                  <c:v>852.98</c:v>
                </c:pt>
                <c:pt idx="8532">
                  <c:v>853.08</c:v>
                </c:pt>
                <c:pt idx="8533">
                  <c:v>853.18</c:v>
                </c:pt>
                <c:pt idx="8534">
                  <c:v>853.28</c:v>
                </c:pt>
                <c:pt idx="8535">
                  <c:v>853.38</c:v>
                </c:pt>
                <c:pt idx="8536">
                  <c:v>853.48</c:v>
                </c:pt>
                <c:pt idx="8537">
                  <c:v>853.58</c:v>
                </c:pt>
                <c:pt idx="8538">
                  <c:v>853.68</c:v>
                </c:pt>
                <c:pt idx="8539">
                  <c:v>853.78</c:v>
                </c:pt>
                <c:pt idx="8540">
                  <c:v>853.88</c:v>
                </c:pt>
                <c:pt idx="8541">
                  <c:v>853.98</c:v>
                </c:pt>
                <c:pt idx="8542">
                  <c:v>854.08</c:v>
                </c:pt>
                <c:pt idx="8543">
                  <c:v>854.18</c:v>
                </c:pt>
                <c:pt idx="8544">
                  <c:v>854.28</c:v>
                </c:pt>
                <c:pt idx="8545">
                  <c:v>854.38</c:v>
                </c:pt>
                <c:pt idx="8546">
                  <c:v>854.48</c:v>
                </c:pt>
                <c:pt idx="8547">
                  <c:v>854.58</c:v>
                </c:pt>
                <c:pt idx="8548">
                  <c:v>854.68</c:v>
                </c:pt>
                <c:pt idx="8549">
                  <c:v>854.78</c:v>
                </c:pt>
                <c:pt idx="8550">
                  <c:v>854.88</c:v>
                </c:pt>
                <c:pt idx="8551">
                  <c:v>854.98</c:v>
                </c:pt>
                <c:pt idx="8552">
                  <c:v>855.08</c:v>
                </c:pt>
                <c:pt idx="8553">
                  <c:v>855.18</c:v>
                </c:pt>
                <c:pt idx="8554">
                  <c:v>855.28</c:v>
                </c:pt>
                <c:pt idx="8555">
                  <c:v>855.38</c:v>
                </c:pt>
                <c:pt idx="8556">
                  <c:v>855.48</c:v>
                </c:pt>
                <c:pt idx="8557">
                  <c:v>855.58</c:v>
                </c:pt>
                <c:pt idx="8558">
                  <c:v>855.68</c:v>
                </c:pt>
                <c:pt idx="8559">
                  <c:v>855.78</c:v>
                </c:pt>
                <c:pt idx="8560">
                  <c:v>855.88</c:v>
                </c:pt>
                <c:pt idx="8561">
                  <c:v>855.98</c:v>
                </c:pt>
                <c:pt idx="8562">
                  <c:v>856.08</c:v>
                </c:pt>
                <c:pt idx="8563">
                  <c:v>856.18</c:v>
                </c:pt>
                <c:pt idx="8564">
                  <c:v>856.28</c:v>
                </c:pt>
                <c:pt idx="8565">
                  <c:v>856.38</c:v>
                </c:pt>
                <c:pt idx="8566">
                  <c:v>856.48</c:v>
                </c:pt>
                <c:pt idx="8567">
                  <c:v>856.58</c:v>
                </c:pt>
                <c:pt idx="8568">
                  <c:v>856.68</c:v>
                </c:pt>
                <c:pt idx="8569">
                  <c:v>856.78</c:v>
                </c:pt>
                <c:pt idx="8570">
                  <c:v>856.88</c:v>
                </c:pt>
                <c:pt idx="8571">
                  <c:v>856.98</c:v>
                </c:pt>
                <c:pt idx="8572">
                  <c:v>857.08</c:v>
                </c:pt>
                <c:pt idx="8573">
                  <c:v>857.18</c:v>
                </c:pt>
                <c:pt idx="8574">
                  <c:v>857.28</c:v>
                </c:pt>
                <c:pt idx="8575">
                  <c:v>857.38</c:v>
                </c:pt>
                <c:pt idx="8576">
                  <c:v>857.48</c:v>
                </c:pt>
                <c:pt idx="8577">
                  <c:v>857.58</c:v>
                </c:pt>
                <c:pt idx="8578">
                  <c:v>857.68</c:v>
                </c:pt>
                <c:pt idx="8579">
                  <c:v>857.78</c:v>
                </c:pt>
                <c:pt idx="8580">
                  <c:v>857.88</c:v>
                </c:pt>
                <c:pt idx="8581">
                  <c:v>857.98</c:v>
                </c:pt>
                <c:pt idx="8582">
                  <c:v>858.08</c:v>
                </c:pt>
                <c:pt idx="8583">
                  <c:v>858.18</c:v>
                </c:pt>
                <c:pt idx="8584">
                  <c:v>858.28</c:v>
                </c:pt>
                <c:pt idx="8585">
                  <c:v>858.38</c:v>
                </c:pt>
                <c:pt idx="8586">
                  <c:v>858.48</c:v>
                </c:pt>
                <c:pt idx="8587">
                  <c:v>858.58</c:v>
                </c:pt>
                <c:pt idx="8588">
                  <c:v>858.68</c:v>
                </c:pt>
                <c:pt idx="8589">
                  <c:v>858.78</c:v>
                </c:pt>
                <c:pt idx="8590">
                  <c:v>858.88</c:v>
                </c:pt>
                <c:pt idx="8591">
                  <c:v>858.98</c:v>
                </c:pt>
                <c:pt idx="8592">
                  <c:v>859.08</c:v>
                </c:pt>
                <c:pt idx="8593">
                  <c:v>859.18</c:v>
                </c:pt>
                <c:pt idx="8594">
                  <c:v>859.28</c:v>
                </c:pt>
                <c:pt idx="8595">
                  <c:v>859.38</c:v>
                </c:pt>
                <c:pt idx="8596">
                  <c:v>859.48</c:v>
                </c:pt>
                <c:pt idx="8597">
                  <c:v>859.58</c:v>
                </c:pt>
                <c:pt idx="8598">
                  <c:v>859.68</c:v>
                </c:pt>
                <c:pt idx="8599">
                  <c:v>859.78</c:v>
                </c:pt>
                <c:pt idx="8600">
                  <c:v>859.88</c:v>
                </c:pt>
                <c:pt idx="8601">
                  <c:v>859.98</c:v>
                </c:pt>
                <c:pt idx="8602">
                  <c:v>860.08</c:v>
                </c:pt>
                <c:pt idx="8603">
                  <c:v>860.18</c:v>
                </c:pt>
                <c:pt idx="8604">
                  <c:v>860.28</c:v>
                </c:pt>
                <c:pt idx="8605">
                  <c:v>860.38</c:v>
                </c:pt>
                <c:pt idx="8606">
                  <c:v>860.48</c:v>
                </c:pt>
                <c:pt idx="8607">
                  <c:v>860.58</c:v>
                </c:pt>
                <c:pt idx="8608">
                  <c:v>860.68</c:v>
                </c:pt>
                <c:pt idx="8609">
                  <c:v>860.78</c:v>
                </c:pt>
                <c:pt idx="8610">
                  <c:v>860.88</c:v>
                </c:pt>
                <c:pt idx="8611">
                  <c:v>860.98</c:v>
                </c:pt>
                <c:pt idx="8612">
                  <c:v>861.08</c:v>
                </c:pt>
                <c:pt idx="8613">
                  <c:v>861.18</c:v>
                </c:pt>
                <c:pt idx="8614">
                  <c:v>861.28</c:v>
                </c:pt>
                <c:pt idx="8615">
                  <c:v>861.38</c:v>
                </c:pt>
                <c:pt idx="8616">
                  <c:v>861.48</c:v>
                </c:pt>
                <c:pt idx="8617">
                  <c:v>861.58</c:v>
                </c:pt>
                <c:pt idx="8618">
                  <c:v>861.68</c:v>
                </c:pt>
                <c:pt idx="8619">
                  <c:v>861.78</c:v>
                </c:pt>
                <c:pt idx="8620">
                  <c:v>861.88</c:v>
                </c:pt>
                <c:pt idx="8621">
                  <c:v>861.98</c:v>
                </c:pt>
                <c:pt idx="8622">
                  <c:v>862.08</c:v>
                </c:pt>
                <c:pt idx="8623">
                  <c:v>862.18</c:v>
                </c:pt>
                <c:pt idx="8624">
                  <c:v>862.28</c:v>
                </c:pt>
                <c:pt idx="8625">
                  <c:v>862.38</c:v>
                </c:pt>
                <c:pt idx="8626">
                  <c:v>862.48</c:v>
                </c:pt>
                <c:pt idx="8627">
                  <c:v>862.58</c:v>
                </c:pt>
                <c:pt idx="8628">
                  <c:v>862.68</c:v>
                </c:pt>
                <c:pt idx="8629">
                  <c:v>862.78</c:v>
                </c:pt>
                <c:pt idx="8630">
                  <c:v>862.88</c:v>
                </c:pt>
                <c:pt idx="8631">
                  <c:v>862.98</c:v>
                </c:pt>
                <c:pt idx="8632">
                  <c:v>863.08</c:v>
                </c:pt>
                <c:pt idx="8633">
                  <c:v>863.18</c:v>
                </c:pt>
                <c:pt idx="8634">
                  <c:v>863.28</c:v>
                </c:pt>
                <c:pt idx="8635">
                  <c:v>863.38</c:v>
                </c:pt>
                <c:pt idx="8636">
                  <c:v>863.48</c:v>
                </c:pt>
                <c:pt idx="8637">
                  <c:v>863.58</c:v>
                </c:pt>
                <c:pt idx="8638">
                  <c:v>863.68</c:v>
                </c:pt>
                <c:pt idx="8639">
                  <c:v>863.78</c:v>
                </c:pt>
                <c:pt idx="8640">
                  <c:v>863.88</c:v>
                </c:pt>
                <c:pt idx="8641">
                  <c:v>863.98</c:v>
                </c:pt>
                <c:pt idx="8642">
                  <c:v>864.08</c:v>
                </c:pt>
                <c:pt idx="8643">
                  <c:v>864.18</c:v>
                </c:pt>
                <c:pt idx="8644">
                  <c:v>864.28</c:v>
                </c:pt>
                <c:pt idx="8645">
                  <c:v>864.38</c:v>
                </c:pt>
                <c:pt idx="8646">
                  <c:v>864.48</c:v>
                </c:pt>
                <c:pt idx="8647">
                  <c:v>864.58</c:v>
                </c:pt>
                <c:pt idx="8648">
                  <c:v>864.68</c:v>
                </c:pt>
                <c:pt idx="8649">
                  <c:v>864.78</c:v>
                </c:pt>
                <c:pt idx="8650">
                  <c:v>864.88</c:v>
                </c:pt>
                <c:pt idx="8651">
                  <c:v>864.98</c:v>
                </c:pt>
                <c:pt idx="8652">
                  <c:v>865.08</c:v>
                </c:pt>
                <c:pt idx="8653">
                  <c:v>865.18</c:v>
                </c:pt>
                <c:pt idx="8654">
                  <c:v>865.28</c:v>
                </c:pt>
                <c:pt idx="8655">
                  <c:v>865.38</c:v>
                </c:pt>
                <c:pt idx="8656">
                  <c:v>865.48</c:v>
                </c:pt>
                <c:pt idx="8657">
                  <c:v>865.58</c:v>
                </c:pt>
                <c:pt idx="8658">
                  <c:v>865.68</c:v>
                </c:pt>
                <c:pt idx="8659">
                  <c:v>865.78</c:v>
                </c:pt>
                <c:pt idx="8660">
                  <c:v>865.88</c:v>
                </c:pt>
                <c:pt idx="8661">
                  <c:v>865.98</c:v>
                </c:pt>
                <c:pt idx="8662">
                  <c:v>866.08</c:v>
                </c:pt>
                <c:pt idx="8663">
                  <c:v>866.18</c:v>
                </c:pt>
                <c:pt idx="8664">
                  <c:v>866.28</c:v>
                </c:pt>
                <c:pt idx="8665">
                  <c:v>866.38</c:v>
                </c:pt>
                <c:pt idx="8666">
                  <c:v>866.48</c:v>
                </c:pt>
                <c:pt idx="8667">
                  <c:v>866.58</c:v>
                </c:pt>
                <c:pt idx="8668">
                  <c:v>866.68</c:v>
                </c:pt>
                <c:pt idx="8669">
                  <c:v>866.78</c:v>
                </c:pt>
                <c:pt idx="8670">
                  <c:v>866.88</c:v>
                </c:pt>
                <c:pt idx="8671">
                  <c:v>866.98</c:v>
                </c:pt>
                <c:pt idx="8672">
                  <c:v>867.08</c:v>
                </c:pt>
                <c:pt idx="8673">
                  <c:v>867.18</c:v>
                </c:pt>
                <c:pt idx="8674">
                  <c:v>867.28</c:v>
                </c:pt>
                <c:pt idx="8675">
                  <c:v>867.38</c:v>
                </c:pt>
                <c:pt idx="8676">
                  <c:v>867.48</c:v>
                </c:pt>
                <c:pt idx="8677">
                  <c:v>867.58</c:v>
                </c:pt>
                <c:pt idx="8678">
                  <c:v>867.68</c:v>
                </c:pt>
                <c:pt idx="8679">
                  <c:v>867.78</c:v>
                </c:pt>
                <c:pt idx="8680">
                  <c:v>867.88</c:v>
                </c:pt>
                <c:pt idx="8681">
                  <c:v>867.98</c:v>
                </c:pt>
                <c:pt idx="8682">
                  <c:v>868.08</c:v>
                </c:pt>
                <c:pt idx="8683">
                  <c:v>868.18</c:v>
                </c:pt>
                <c:pt idx="8684">
                  <c:v>868.28</c:v>
                </c:pt>
                <c:pt idx="8685">
                  <c:v>868.38</c:v>
                </c:pt>
                <c:pt idx="8686">
                  <c:v>868.48</c:v>
                </c:pt>
                <c:pt idx="8687">
                  <c:v>868.58</c:v>
                </c:pt>
                <c:pt idx="8688">
                  <c:v>868.68</c:v>
                </c:pt>
                <c:pt idx="8689">
                  <c:v>868.78</c:v>
                </c:pt>
                <c:pt idx="8690">
                  <c:v>868.88</c:v>
                </c:pt>
                <c:pt idx="8691">
                  <c:v>868.98</c:v>
                </c:pt>
                <c:pt idx="8692">
                  <c:v>869.08</c:v>
                </c:pt>
                <c:pt idx="8693">
                  <c:v>869.18</c:v>
                </c:pt>
                <c:pt idx="8694">
                  <c:v>869.28</c:v>
                </c:pt>
                <c:pt idx="8695">
                  <c:v>869.38</c:v>
                </c:pt>
                <c:pt idx="8696">
                  <c:v>869.48</c:v>
                </c:pt>
                <c:pt idx="8697">
                  <c:v>869.58</c:v>
                </c:pt>
                <c:pt idx="8698">
                  <c:v>869.68</c:v>
                </c:pt>
                <c:pt idx="8699">
                  <c:v>869.78</c:v>
                </c:pt>
                <c:pt idx="8700">
                  <c:v>869.88</c:v>
                </c:pt>
                <c:pt idx="8701">
                  <c:v>869.98</c:v>
                </c:pt>
                <c:pt idx="8702">
                  <c:v>870.08</c:v>
                </c:pt>
                <c:pt idx="8703">
                  <c:v>870.18</c:v>
                </c:pt>
                <c:pt idx="8704">
                  <c:v>870.28</c:v>
                </c:pt>
                <c:pt idx="8705">
                  <c:v>870.38</c:v>
                </c:pt>
                <c:pt idx="8706">
                  <c:v>870.48</c:v>
                </c:pt>
                <c:pt idx="8707">
                  <c:v>870.58</c:v>
                </c:pt>
                <c:pt idx="8708">
                  <c:v>870.68</c:v>
                </c:pt>
                <c:pt idx="8709">
                  <c:v>870.78</c:v>
                </c:pt>
                <c:pt idx="8710">
                  <c:v>870.88</c:v>
                </c:pt>
                <c:pt idx="8711">
                  <c:v>870.98</c:v>
                </c:pt>
                <c:pt idx="8712">
                  <c:v>871.08</c:v>
                </c:pt>
                <c:pt idx="8713">
                  <c:v>871.18</c:v>
                </c:pt>
                <c:pt idx="8714">
                  <c:v>871.28</c:v>
                </c:pt>
                <c:pt idx="8715">
                  <c:v>871.38</c:v>
                </c:pt>
                <c:pt idx="8716">
                  <c:v>871.48</c:v>
                </c:pt>
                <c:pt idx="8717">
                  <c:v>871.58</c:v>
                </c:pt>
                <c:pt idx="8718">
                  <c:v>871.68</c:v>
                </c:pt>
                <c:pt idx="8719">
                  <c:v>871.78</c:v>
                </c:pt>
                <c:pt idx="8720">
                  <c:v>871.88</c:v>
                </c:pt>
                <c:pt idx="8721">
                  <c:v>871.98</c:v>
                </c:pt>
                <c:pt idx="8722">
                  <c:v>872.08</c:v>
                </c:pt>
                <c:pt idx="8723">
                  <c:v>872.18</c:v>
                </c:pt>
                <c:pt idx="8724">
                  <c:v>872.28</c:v>
                </c:pt>
                <c:pt idx="8725">
                  <c:v>872.38</c:v>
                </c:pt>
                <c:pt idx="8726">
                  <c:v>872.48</c:v>
                </c:pt>
                <c:pt idx="8727">
                  <c:v>872.58</c:v>
                </c:pt>
                <c:pt idx="8728">
                  <c:v>872.68</c:v>
                </c:pt>
                <c:pt idx="8729">
                  <c:v>872.78</c:v>
                </c:pt>
                <c:pt idx="8730">
                  <c:v>872.88</c:v>
                </c:pt>
                <c:pt idx="8731">
                  <c:v>872.98</c:v>
                </c:pt>
                <c:pt idx="8732">
                  <c:v>873.08</c:v>
                </c:pt>
                <c:pt idx="8733">
                  <c:v>873.18</c:v>
                </c:pt>
                <c:pt idx="8734">
                  <c:v>873.28</c:v>
                </c:pt>
                <c:pt idx="8735">
                  <c:v>873.38</c:v>
                </c:pt>
                <c:pt idx="8736">
                  <c:v>873.48</c:v>
                </c:pt>
                <c:pt idx="8737">
                  <c:v>873.58</c:v>
                </c:pt>
                <c:pt idx="8738">
                  <c:v>873.68</c:v>
                </c:pt>
                <c:pt idx="8739">
                  <c:v>873.78</c:v>
                </c:pt>
                <c:pt idx="8740">
                  <c:v>873.88</c:v>
                </c:pt>
                <c:pt idx="8741">
                  <c:v>873.98</c:v>
                </c:pt>
                <c:pt idx="8742">
                  <c:v>874.08</c:v>
                </c:pt>
                <c:pt idx="8743">
                  <c:v>874.18</c:v>
                </c:pt>
                <c:pt idx="8744">
                  <c:v>874.28</c:v>
                </c:pt>
                <c:pt idx="8745">
                  <c:v>874.38</c:v>
                </c:pt>
                <c:pt idx="8746">
                  <c:v>874.48</c:v>
                </c:pt>
                <c:pt idx="8747">
                  <c:v>874.58</c:v>
                </c:pt>
                <c:pt idx="8748">
                  <c:v>874.68</c:v>
                </c:pt>
                <c:pt idx="8749">
                  <c:v>874.78</c:v>
                </c:pt>
                <c:pt idx="8750">
                  <c:v>874.88</c:v>
                </c:pt>
                <c:pt idx="8751">
                  <c:v>874.98</c:v>
                </c:pt>
                <c:pt idx="8752">
                  <c:v>875.08</c:v>
                </c:pt>
                <c:pt idx="8753">
                  <c:v>875.18</c:v>
                </c:pt>
                <c:pt idx="8754">
                  <c:v>875.28</c:v>
                </c:pt>
                <c:pt idx="8755">
                  <c:v>875.38</c:v>
                </c:pt>
                <c:pt idx="8756">
                  <c:v>875.48</c:v>
                </c:pt>
                <c:pt idx="8757">
                  <c:v>875.58</c:v>
                </c:pt>
                <c:pt idx="8758">
                  <c:v>875.68</c:v>
                </c:pt>
                <c:pt idx="8759">
                  <c:v>875.78</c:v>
                </c:pt>
                <c:pt idx="8760">
                  <c:v>875.88</c:v>
                </c:pt>
                <c:pt idx="8761">
                  <c:v>875.98</c:v>
                </c:pt>
                <c:pt idx="8762">
                  <c:v>876.08</c:v>
                </c:pt>
                <c:pt idx="8763">
                  <c:v>876.18</c:v>
                </c:pt>
                <c:pt idx="8764">
                  <c:v>876.28</c:v>
                </c:pt>
                <c:pt idx="8765">
                  <c:v>876.38</c:v>
                </c:pt>
                <c:pt idx="8766">
                  <c:v>876.48</c:v>
                </c:pt>
                <c:pt idx="8767">
                  <c:v>876.58</c:v>
                </c:pt>
                <c:pt idx="8768">
                  <c:v>876.68</c:v>
                </c:pt>
                <c:pt idx="8769">
                  <c:v>876.78</c:v>
                </c:pt>
                <c:pt idx="8770">
                  <c:v>876.88</c:v>
                </c:pt>
                <c:pt idx="8771">
                  <c:v>876.98</c:v>
                </c:pt>
                <c:pt idx="8772">
                  <c:v>877.08</c:v>
                </c:pt>
                <c:pt idx="8773">
                  <c:v>877.18</c:v>
                </c:pt>
                <c:pt idx="8774">
                  <c:v>877.28</c:v>
                </c:pt>
                <c:pt idx="8775">
                  <c:v>877.38</c:v>
                </c:pt>
                <c:pt idx="8776">
                  <c:v>877.48</c:v>
                </c:pt>
                <c:pt idx="8777">
                  <c:v>877.58</c:v>
                </c:pt>
                <c:pt idx="8778">
                  <c:v>877.68</c:v>
                </c:pt>
                <c:pt idx="8779">
                  <c:v>877.78</c:v>
                </c:pt>
                <c:pt idx="8780">
                  <c:v>877.88</c:v>
                </c:pt>
                <c:pt idx="8781">
                  <c:v>877.98</c:v>
                </c:pt>
                <c:pt idx="8782">
                  <c:v>878.08</c:v>
                </c:pt>
                <c:pt idx="8783">
                  <c:v>878.18</c:v>
                </c:pt>
                <c:pt idx="8784">
                  <c:v>878.28</c:v>
                </c:pt>
                <c:pt idx="8785">
                  <c:v>878.38</c:v>
                </c:pt>
                <c:pt idx="8786">
                  <c:v>878.48</c:v>
                </c:pt>
                <c:pt idx="8787">
                  <c:v>878.58</c:v>
                </c:pt>
                <c:pt idx="8788">
                  <c:v>878.68</c:v>
                </c:pt>
                <c:pt idx="8789">
                  <c:v>878.78</c:v>
                </c:pt>
                <c:pt idx="8790">
                  <c:v>878.88</c:v>
                </c:pt>
                <c:pt idx="8791">
                  <c:v>878.98</c:v>
                </c:pt>
                <c:pt idx="8792">
                  <c:v>879.08</c:v>
                </c:pt>
                <c:pt idx="8793">
                  <c:v>879.18</c:v>
                </c:pt>
                <c:pt idx="8794">
                  <c:v>879.28</c:v>
                </c:pt>
                <c:pt idx="8795">
                  <c:v>879.38</c:v>
                </c:pt>
                <c:pt idx="8796">
                  <c:v>879.48</c:v>
                </c:pt>
                <c:pt idx="8797">
                  <c:v>879.58</c:v>
                </c:pt>
                <c:pt idx="8798">
                  <c:v>879.68</c:v>
                </c:pt>
                <c:pt idx="8799">
                  <c:v>879.78</c:v>
                </c:pt>
                <c:pt idx="8800">
                  <c:v>879.88</c:v>
                </c:pt>
                <c:pt idx="8801">
                  <c:v>879.98</c:v>
                </c:pt>
                <c:pt idx="8802">
                  <c:v>880.08</c:v>
                </c:pt>
                <c:pt idx="8803">
                  <c:v>880.18</c:v>
                </c:pt>
                <c:pt idx="8804">
                  <c:v>880.28</c:v>
                </c:pt>
                <c:pt idx="8805">
                  <c:v>880.38</c:v>
                </c:pt>
                <c:pt idx="8806">
                  <c:v>880.48</c:v>
                </c:pt>
                <c:pt idx="8807">
                  <c:v>880.58</c:v>
                </c:pt>
                <c:pt idx="8808">
                  <c:v>880.68</c:v>
                </c:pt>
                <c:pt idx="8809">
                  <c:v>880.78</c:v>
                </c:pt>
                <c:pt idx="8810">
                  <c:v>880.88</c:v>
                </c:pt>
                <c:pt idx="8811">
                  <c:v>880.98</c:v>
                </c:pt>
                <c:pt idx="8812">
                  <c:v>881.08</c:v>
                </c:pt>
                <c:pt idx="8813">
                  <c:v>881.18</c:v>
                </c:pt>
                <c:pt idx="8814">
                  <c:v>881.28</c:v>
                </c:pt>
                <c:pt idx="8815">
                  <c:v>881.38</c:v>
                </c:pt>
                <c:pt idx="8816">
                  <c:v>881.48</c:v>
                </c:pt>
                <c:pt idx="8817">
                  <c:v>881.58</c:v>
                </c:pt>
                <c:pt idx="8818">
                  <c:v>881.68</c:v>
                </c:pt>
                <c:pt idx="8819">
                  <c:v>881.78</c:v>
                </c:pt>
                <c:pt idx="8820">
                  <c:v>881.88</c:v>
                </c:pt>
                <c:pt idx="8821">
                  <c:v>881.98</c:v>
                </c:pt>
                <c:pt idx="8822">
                  <c:v>882.08</c:v>
                </c:pt>
                <c:pt idx="8823">
                  <c:v>882.18</c:v>
                </c:pt>
                <c:pt idx="8824">
                  <c:v>882.28</c:v>
                </c:pt>
                <c:pt idx="8825">
                  <c:v>882.38</c:v>
                </c:pt>
                <c:pt idx="8826">
                  <c:v>882.48</c:v>
                </c:pt>
                <c:pt idx="8827">
                  <c:v>882.58</c:v>
                </c:pt>
                <c:pt idx="8828">
                  <c:v>882.68</c:v>
                </c:pt>
                <c:pt idx="8829">
                  <c:v>882.78</c:v>
                </c:pt>
                <c:pt idx="8830">
                  <c:v>882.88</c:v>
                </c:pt>
                <c:pt idx="8831">
                  <c:v>882.98</c:v>
                </c:pt>
                <c:pt idx="8832">
                  <c:v>883.08</c:v>
                </c:pt>
                <c:pt idx="8833">
                  <c:v>883.18</c:v>
                </c:pt>
                <c:pt idx="8834">
                  <c:v>883.28</c:v>
                </c:pt>
                <c:pt idx="8835">
                  <c:v>883.38</c:v>
                </c:pt>
                <c:pt idx="8836">
                  <c:v>883.48</c:v>
                </c:pt>
                <c:pt idx="8837">
                  <c:v>883.58</c:v>
                </c:pt>
                <c:pt idx="8838">
                  <c:v>883.68</c:v>
                </c:pt>
                <c:pt idx="8839">
                  <c:v>883.78</c:v>
                </c:pt>
                <c:pt idx="8840">
                  <c:v>883.88</c:v>
                </c:pt>
                <c:pt idx="8841">
                  <c:v>883.98</c:v>
                </c:pt>
                <c:pt idx="8842">
                  <c:v>884.08</c:v>
                </c:pt>
                <c:pt idx="8843">
                  <c:v>884.18</c:v>
                </c:pt>
                <c:pt idx="8844">
                  <c:v>884.28</c:v>
                </c:pt>
                <c:pt idx="8845">
                  <c:v>884.38</c:v>
                </c:pt>
                <c:pt idx="8846">
                  <c:v>884.48</c:v>
                </c:pt>
                <c:pt idx="8847">
                  <c:v>884.58</c:v>
                </c:pt>
                <c:pt idx="8848">
                  <c:v>884.68</c:v>
                </c:pt>
                <c:pt idx="8849">
                  <c:v>884.78</c:v>
                </c:pt>
                <c:pt idx="8850">
                  <c:v>884.88</c:v>
                </c:pt>
                <c:pt idx="8851">
                  <c:v>884.98</c:v>
                </c:pt>
                <c:pt idx="8852">
                  <c:v>885.08</c:v>
                </c:pt>
                <c:pt idx="8853">
                  <c:v>885.18</c:v>
                </c:pt>
                <c:pt idx="8854">
                  <c:v>885.28</c:v>
                </c:pt>
                <c:pt idx="8855">
                  <c:v>885.38</c:v>
                </c:pt>
                <c:pt idx="8856">
                  <c:v>885.48</c:v>
                </c:pt>
                <c:pt idx="8857">
                  <c:v>885.58</c:v>
                </c:pt>
                <c:pt idx="8858">
                  <c:v>885.68</c:v>
                </c:pt>
                <c:pt idx="8859">
                  <c:v>885.78</c:v>
                </c:pt>
                <c:pt idx="8860">
                  <c:v>885.88</c:v>
                </c:pt>
                <c:pt idx="8861">
                  <c:v>885.98</c:v>
                </c:pt>
                <c:pt idx="8862">
                  <c:v>886.08</c:v>
                </c:pt>
                <c:pt idx="8863">
                  <c:v>886.18</c:v>
                </c:pt>
                <c:pt idx="8864">
                  <c:v>886.28</c:v>
                </c:pt>
                <c:pt idx="8865">
                  <c:v>886.38</c:v>
                </c:pt>
                <c:pt idx="8866">
                  <c:v>886.48</c:v>
                </c:pt>
                <c:pt idx="8867">
                  <c:v>886.58</c:v>
                </c:pt>
                <c:pt idx="8868">
                  <c:v>886.68</c:v>
                </c:pt>
                <c:pt idx="8869">
                  <c:v>886.78</c:v>
                </c:pt>
                <c:pt idx="8870">
                  <c:v>886.88</c:v>
                </c:pt>
                <c:pt idx="8871">
                  <c:v>886.98</c:v>
                </c:pt>
                <c:pt idx="8872">
                  <c:v>887.08</c:v>
                </c:pt>
                <c:pt idx="8873">
                  <c:v>887.18</c:v>
                </c:pt>
                <c:pt idx="8874">
                  <c:v>887.28</c:v>
                </c:pt>
                <c:pt idx="8875">
                  <c:v>887.38</c:v>
                </c:pt>
                <c:pt idx="8876">
                  <c:v>887.48</c:v>
                </c:pt>
                <c:pt idx="8877">
                  <c:v>887.58</c:v>
                </c:pt>
                <c:pt idx="8878">
                  <c:v>887.68</c:v>
                </c:pt>
                <c:pt idx="8879">
                  <c:v>887.78</c:v>
                </c:pt>
                <c:pt idx="8880">
                  <c:v>887.88</c:v>
                </c:pt>
                <c:pt idx="8881">
                  <c:v>887.98</c:v>
                </c:pt>
                <c:pt idx="8882">
                  <c:v>888.08</c:v>
                </c:pt>
                <c:pt idx="8883">
                  <c:v>888.18</c:v>
                </c:pt>
                <c:pt idx="8884">
                  <c:v>888.28</c:v>
                </c:pt>
                <c:pt idx="8885">
                  <c:v>888.38</c:v>
                </c:pt>
                <c:pt idx="8886">
                  <c:v>888.48</c:v>
                </c:pt>
                <c:pt idx="8887">
                  <c:v>888.58</c:v>
                </c:pt>
                <c:pt idx="8888">
                  <c:v>888.68</c:v>
                </c:pt>
                <c:pt idx="8889">
                  <c:v>888.78</c:v>
                </c:pt>
                <c:pt idx="8890">
                  <c:v>888.88</c:v>
                </c:pt>
                <c:pt idx="8891">
                  <c:v>888.98</c:v>
                </c:pt>
                <c:pt idx="8892">
                  <c:v>889.08</c:v>
                </c:pt>
                <c:pt idx="8893">
                  <c:v>889.18</c:v>
                </c:pt>
                <c:pt idx="8894">
                  <c:v>889.28</c:v>
                </c:pt>
                <c:pt idx="8895">
                  <c:v>889.38</c:v>
                </c:pt>
                <c:pt idx="8896">
                  <c:v>889.48</c:v>
                </c:pt>
                <c:pt idx="8897">
                  <c:v>889.58</c:v>
                </c:pt>
                <c:pt idx="8898">
                  <c:v>889.68</c:v>
                </c:pt>
                <c:pt idx="8899">
                  <c:v>889.78</c:v>
                </c:pt>
                <c:pt idx="8900">
                  <c:v>889.88</c:v>
                </c:pt>
                <c:pt idx="8901">
                  <c:v>889.98</c:v>
                </c:pt>
                <c:pt idx="8902">
                  <c:v>890.08</c:v>
                </c:pt>
                <c:pt idx="8903">
                  <c:v>890.18</c:v>
                </c:pt>
                <c:pt idx="8904">
                  <c:v>890.28</c:v>
                </c:pt>
                <c:pt idx="8905">
                  <c:v>890.38</c:v>
                </c:pt>
                <c:pt idx="8906">
                  <c:v>890.48</c:v>
                </c:pt>
                <c:pt idx="8907">
                  <c:v>890.58</c:v>
                </c:pt>
                <c:pt idx="8908">
                  <c:v>890.68</c:v>
                </c:pt>
                <c:pt idx="8909">
                  <c:v>890.78</c:v>
                </c:pt>
                <c:pt idx="8910">
                  <c:v>890.88</c:v>
                </c:pt>
                <c:pt idx="8911">
                  <c:v>890.98</c:v>
                </c:pt>
                <c:pt idx="8912">
                  <c:v>891.08</c:v>
                </c:pt>
                <c:pt idx="8913">
                  <c:v>891.18</c:v>
                </c:pt>
                <c:pt idx="8914">
                  <c:v>891.28</c:v>
                </c:pt>
                <c:pt idx="8915">
                  <c:v>891.38</c:v>
                </c:pt>
                <c:pt idx="8916">
                  <c:v>891.48</c:v>
                </c:pt>
                <c:pt idx="8917">
                  <c:v>891.58</c:v>
                </c:pt>
                <c:pt idx="8918">
                  <c:v>891.68</c:v>
                </c:pt>
                <c:pt idx="8919">
                  <c:v>891.78</c:v>
                </c:pt>
                <c:pt idx="8920">
                  <c:v>891.88</c:v>
                </c:pt>
                <c:pt idx="8921">
                  <c:v>891.98</c:v>
                </c:pt>
                <c:pt idx="8922">
                  <c:v>892.08</c:v>
                </c:pt>
                <c:pt idx="8923">
                  <c:v>892.18</c:v>
                </c:pt>
                <c:pt idx="8924">
                  <c:v>892.28</c:v>
                </c:pt>
                <c:pt idx="8925">
                  <c:v>892.38</c:v>
                </c:pt>
                <c:pt idx="8926">
                  <c:v>892.48</c:v>
                </c:pt>
                <c:pt idx="8927">
                  <c:v>892.58</c:v>
                </c:pt>
                <c:pt idx="8928">
                  <c:v>892.68</c:v>
                </c:pt>
                <c:pt idx="8929">
                  <c:v>892.78</c:v>
                </c:pt>
                <c:pt idx="8930">
                  <c:v>892.88</c:v>
                </c:pt>
                <c:pt idx="8931">
                  <c:v>892.98</c:v>
                </c:pt>
                <c:pt idx="8932">
                  <c:v>893.08</c:v>
                </c:pt>
                <c:pt idx="8933">
                  <c:v>893.18</c:v>
                </c:pt>
                <c:pt idx="8934">
                  <c:v>893.28</c:v>
                </c:pt>
                <c:pt idx="8935">
                  <c:v>893.38</c:v>
                </c:pt>
                <c:pt idx="8936">
                  <c:v>893.48</c:v>
                </c:pt>
                <c:pt idx="8937">
                  <c:v>893.58</c:v>
                </c:pt>
                <c:pt idx="8938">
                  <c:v>893.68</c:v>
                </c:pt>
                <c:pt idx="8939">
                  <c:v>893.78</c:v>
                </c:pt>
                <c:pt idx="8940">
                  <c:v>893.88</c:v>
                </c:pt>
                <c:pt idx="8941">
                  <c:v>893.98</c:v>
                </c:pt>
                <c:pt idx="8942">
                  <c:v>894.08</c:v>
                </c:pt>
                <c:pt idx="8943">
                  <c:v>894.18</c:v>
                </c:pt>
                <c:pt idx="8944">
                  <c:v>894.28</c:v>
                </c:pt>
                <c:pt idx="8945">
                  <c:v>894.38</c:v>
                </c:pt>
                <c:pt idx="8946">
                  <c:v>894.48</c:v>
                </c:pt>
                <c:pt idx="8947">
                  <c:v>894.58</c:v>
                </c:pt>
                <c:pt idx="8948">
                  <c:v>894.68</c:v>
                </c:pt>
                <c:pt idx="8949">
                  <c:v>894.78</c:v>
                </c:pt>
                <c:pt idx="8950">
                  <c:v>894.88</c:v>
                </c:pt>
                <c:pt idx="8951">
                  <c:v>894.98</c:v>
                </c:pt>
                <c:pt idx="8952">
                  <c:v>895.08</c:v>
                </c:pt>
                <c:pt idx="8953">
                  <c:v>895.18</c:v>
                </c:pt>
                <c:pt idx="8954">
                  <c:v>895.28</c:v>
                </c:pt>
                <c:pt idx="8955">
                  <c:v>895.38</c:v>
                </c:pt>
                <c:pt idx="8956">
                  <c:v>895.48</c:v>
                </c:pt>
                <c:pt idx="8957">
                  <c:v>895.58</c:v>
                </c:pt>
                <c:pt idx="8958">
                  <c:v>895.68</c:v>
                </c:pt>
                <c:pt idx="8959">
                  <c:v>895.78</c:v>
                </c:pt>
                <c:pt idx="8960">
                  <c:v>895.88</c:v>
                </c:pt>
                <c:pt idx="8961">
                  <c:v>895.98</c:v>
                </c:pt>
                <c:pt idx="8962">
                  <c:v>896.08</c:v>
                </c:pt>
                <c:pt idx="8963">
                  <c:v>896.18</c:v>
                </c:pt>
                <c:pt idx="8964">
                  <c:v>896.28</c:v>
                </c:pt>
                <c:pt idx="8965">
                  <c:v>896.38</c:v>
                </c:pt>
                <c:pt idx="8966">
                  <c:v>896.48</c:v>
                </c:pt>
                <c:pt idx="8967">
                  <c:v>896.58</c:v>
                </c:pt>
                <c:pt idx="8968">
                  <c:v>896.68</c:v>
                </c:pt>
                <c:pt idx="8969">
                  <c:v>896.78</c:v>
                </c:pt>
                <c:pt idx="8970">
                  <c:v>896.88</c:v>
                </c:pt>
                <c:pt idx="8971">
                  <c:v>896.98</c:v>
                </c:pt>
                <c:pt idx="8972">
                  <c:v>897.08</c:v>
                </c:pt>
                <c:pt idx="8973">
                  <c:v>897.18</c:v>
                </c:pt>
                <c:pt idx="8974">
                  <c:v>897.28</c:v>
                </c:pt>
                <c:pt idx="8975">
                  <c:v>897.38</c:v>
                </c:pt>
                <c:pt idx="8976">
                  <c:v>897.48</c:v>
                </c:pt>
                <c:pt idx="8977">
                  <c:v>897.58</c:v>
                </c:pt>
                <c:pt idx="8978">
                  <c:v>897.68</c:v>
                </c:pt>
                <c:pt idx="8979">
                  <c:v>897.78</c:v>
                </c:pt>
                <c:pt idx="8980">
                  <c:v>897.88</c:v>
                </c:pt>
                <c:pt idx="8981">
                  <c:v>897.98</c:v>
                </c:pt>
                <c:pt idx="8982">
                  <c:v>898.08</c:v>
                </c:pt>
                <c:pt idx="8983">
                  <c:v>898.18</c:v>
                </c:pt>
                <c:pt idx="8984">
                  <c:v>898.28</c:v>
                </c:pt>
                <c:pt idx="8985">
                  <c:v>898.38</c:v>
                </c:pt>
                <c:pt idx="8986">
                  <c:v>898.48</c:v>
                </c:pt>
                <c:pt idx="8987">
                  <c:v>898.58</c:v>
                </c:pt>
                <c:pt idx="8988">
                  <c:v>898.68</c:v>
                </c:pt>
                <c:pt idx="8989">
                  <c:v>898.78</c:v>
                </c:pt>
                <c:pt idx="8990">
                  <c:v>898.88</c:v>
                </c:pt>
                <c:pt idx="8991">
                  <c:v>898.98</c:v>
                </c:pt>
                <c:pt idx="8992">
                  <c:v>899.08</c:v>
                </c:pt>
                <c:pt idx="8993">
                  <c:v>899.18</c:v>
                </c:pt>
                <c:pt idx="8994">
                  <c:v>899.28</c:v>
                </c:pt>
                <c:pt idx="8995">
                  <c:v>899.38</c:v>
                </c:pt>
                <c:pt idx="8996">
                  <c:v>899.48</c:v>
                </c:pt>
                <c:pt idx="8997">
                  <c:v>899.58</c:v>
                </c:pt>
                <c:pt idx="8998">
                  <c:v>899.68</c:v>
                </c:pt>
                <c:pt idx="8999">
                  <c:v>899.78</c:v>
                </c:pt>
                <c:pt idx="9000">
                  <c:v>899.88</c:v>
                </c:pt>
                <c:pt idx="9001">
                  <c:v>899.98</c:v>
                </c:pt>
                <c:pt idx="9002">
                  <c:v>900.08</c:v>
                </c:pt>
                <c:pt idx="9003">
                  <c:v>900.18</c:v>
                </c:pt>
                <c:pt idx="9004">
                  <c:v>900.28</c:v>
                </c:pt>
                <c:pt idx="9005">
                  <c:v>900.38</c:v>
                </c:pt>
                <c:pt idx="9006">
                  <c:v>900.48</c:v>
                </c:pt>
                <c:pt idx="9007">
                  <c:v>900.58</c:v>
                </c:pt>
                <c:pt idx="9008">
                  <c:v>900.68</c:v>
                </c:pt>
                <c:pt idx="9009">
                  <c:v>900.78</c:v>
                </c:pt>
                <c:pt idx="9010">
                  <c:v>900.88</c:v>
                </c:pt>
                <c:pt idx="9011">
                  <c:v>900.98</c:v>
                </c:pt>
              </c:numCache>
            </c:numRef>
          </c:xVal>
          <c:yVal>
            <c:numRef>
              <c:f>Specimen_RawData_1!$E$6:$E$9017</c:f>
              <c:numCache>
                <c:formatCode>General</c:formatCode>
                <c:ptCount val="9012"/>
                <c:pt idx="0">
                  <c:v>0</c:v>
                </c:pt>
                <c:pt idx="1">
                  <c:v>1.2700000000000001E-3</c:v>
                </c:pt>
                <c:pt idx="2">
                  <c:v>3.3800000000000002E-3</c:v>
                </c:pt>
                <c:pt idx="3">
                  <c:v>5.8399999999999997E-3</c:v>
                </c:pt>
                <c:pt idx="4">
                  <c:v>8.4600000000000005E-3</c:v>
                </c:pt>
                <c:pt idx="5">
                  <c:v>1.0919999999999999E-2</c:v>
                </c:pt>
                <c:pt idx="6">
                  <c:v>1.325E-2</c:v>
                </c:pt>
                <c:pt idx="7">
                  <c:v>1.5509999999999999E-2</c:v>
                </c:pt>
                <c:pt idx="8">
                  <c:v>1.7600000000000001E-2</c:v>
                </c:pt>
                <c:pt idx="9">
                  <c:v>1.959E-2</c:v>
                </c:pt>
                <c:pt idx="10">
                  <c:v>2.112E-2</c:v>
                </c:pt>
                <c:pt idx="11">
                  <c:v>2.1139999999999999E-2</c:v>
                </c:pt>
                <c:pt idx="12">
                  <c:v>2.2599999999999999E-2</c:v>
                </c:pt>
                <c:pt idx="13">
                  <c:v>2.351E-2</c:v>
                </c:pt>
                <c:pt idx="14">
                  <c:v>2.4320000000000001E-2</c:v>
                </c:pt>
                <c:pt idx="15">
                  <c:v>2.4989999999999998E-2</c:v>
                </c:pt>
                <c:pt idx="16">
                  <c:v>2.564E-2</c:v>
                </c:pt>
                <c:pt idx="17">
                  <c:v>2.6179999999999998E-2</c:v>
                </c:pt>
                <c:pt idx="18">
                  <c:v>2.674E-2</c:v>
                </c:pt>
                <c:pt idx="19">
                  <c:v>2.7269999999999999E-2</c:v>
                </c:pt>
                <c:pt idx="20">
                  <c:v>2.776E-2</c:v>
                </c:pt>
                <c:pt idx="21">
                  <c:v>2.8209999999999999E-2</c:v>
                </c:pt>
                <c:pt idx="22">
                  <c:v>2.8649999999999998E-2</c:v>
                </c:pt>
                <c:pt idx="23">
                  <c:v>2.9090000000000001E-2</c:v>
                </c:pt>
                <c:pt idx="24">
                  <c:v>2.9489999999999999E-2</c:v>
                </c:pt>
                <c:pt idx="25">
                  <c:v>2.9899999999999999E-2</c:v>
                </c:pt>
                <c:pt idx="26">
                  <c:v>3.023E-2</c:v>
                </c:pt>
                <c:pt idx="27">
                  <c:v>3.0589999999999999E-2</c:v>
                </c:pt>
                <c:pt idx="28">
                  <c:v>3.0960000000000001E-2</c:v>
                </c:pt>
                <c:pt idx="29">
                  <c:v>3.1300000000000001E-2</c:v>
                </c:pt>
                <c:pt idx="30">
                  <c:v>3.1629999999999998E-2</c:v>
                </c:pt>
                <c:pt idx="31">
                  <c:v>3.193E-2</c:v>
                </c:pt>
                <c:pt idx="32">
                  <c:v>3.2199999999999999E-2</c:v>
                </c:pt>
                <c:pt idx="33">
                  <c:v>3.2500000000000001E-2</c:v>
                </c:pt>
                <c:pt idx="34">
                  <c:v>3.279E-2</c:v>
                </c:pt>
                <c:pt idx="35">
                  <c:v>3.3090000000000001E-2</c:v>
                </c:pt>
                <c:pt idx="36">
                  <c:v>3.3360000000000001E-2</c:v>
                </c:pt>
                <c:pt idx="37">
                  <c:v>3.363E-2</c:v>
                </c:pt>
                <c:pt idx="38">
                  <c:v>3.3869999999999997E-2</c:v>
                </c:pt>
                <c:pt idx="39">
                  <c:v>3.4099999999999998E-2</c:v>
                </c:pt>
                <c:pt idx="40">
                  <c:v>3.4340000000000002E-2</c:v>
                </c:pt>
                <c:pt idx="41">
                  <c:v>3.456E-2</c:v>
                </c:pt>
                <c:pt idx="42">
                  <c:v>3.4810000000000001E-2</c:v>
                </c:pt>
                <c:pt idx="43">
                  <c:v>3.5040000000000002E-2</c:v>
                </c:pt>
                <c:pt idx="44">
                  <c:v>3.526E-2</c:v>
                </c:pt>
                <c:pt idx="45">
                  <c:v>3.5490000000000001E-2</c:v>
                </c:pt>
                <c:pt idx="46">
                  <c:v>3.5700000000000003E-2</c:v>
                </c:pt>
                <c:pt idx="47">
                  <c:v>3.5920000000000001E-2</c:v>
                </c:pt>
                <c:pt idx="48">
                  <c:v>3.6110000000000003E-2</c:v>
                </c:pt>
                <c:pt idx="49">
                  <c:v>3.6299999999999999E-2</c:v>
                </c:pt>
                <c:pt idx="50">
                  <c:v>3.6499999999999998E-2</c:v>
                </c:pt>
                <c:pt idx="51">
                  <c:v>3.669E-2</c:v>
                </c:pt>
                <c:pt idx="52">
                  <c:v>3.6889999999999999E-2</c:v>
                </c:pt>
                <c:pt idx="53">
                  <c:v>3.7089999999999998E-2</c:v>
                </c:pt>
                <c:pt idx="54">
                  <c:v>3.7280000000000001E-2</c:v>
                </c:pt>
                <c:pt idx="55">
                  <c:v>3.7479999999999999E-2</c:v>
                </c:pt>
                <c:pt idx="56">
                  <c:v>3.7679999999999998E-2</c:v>
                </c:pt>
                <c:pt idx="57">
                  <c:v>3.7830000000000003E-2</c:v>
                </c:pt>
                <c:pt idx="58">
                  <c:v>3.7990000000000003E-2</c:v>
                </c:pt>
                <c:pt idx="59">
                  <c:v>3.8129999999999997E-2</c:v>
                </c:pt>
                <c:pt idx="60">
                  <c:v>3.8300000000000001E-2</c:v>
                </c:pt>
                <c:pt idx="61">
                  <c:v>3.8449999999999998E-2</c:v>
                </c:pt>
                <c:pt idx="62">
                  <c:v>3.8629999999999998E-2</c:v>
                </c:pt>
                <c:pt idx="63">
                  <c:v>3.8800000000000001E-2</c:v>
                </c:pt>
                <c:pt idx="64">
                  <c:v>3.8949999999999999E-2</c:v>
                </c:pt>
                <c:pt idx="65">
                  <c:v>3.9120000000000002E-2</c:v>
                </c:pt>
                <c:pt idx="66">
                  <c:v>3.9280000000000002E-2</c:v>
                </c:pt>
                <c:pt idx="67">
                  <c:v>3.9440000000000003E-2</c:v>
                </c:pt>
                <c:pt idx="68">
                  <c:v>3.959E-2</c:v>
                </c:pt>
                <c:pt idx="69">
                  <c:v>3.9739999999999998E-2</c:v>
                </c:pt>
                <c:pt idx="70">
                  <c:v>3.9870000000000003E-2</c:v>
                </c:pt>
                <c:pt idx="71">
                  <c:v>4.002E-2</c:v>
                </c:pt>
                <c:pt idx="72">
                  <c:v>4.0149999999999998E-2</c:v>
                </c:pt>
                <c:pt idx="73">
                  <c:v>4.0280000000000003E-2</c:v>
                </c:pt>
                <c:pt idx="74">
                  <c:v>4.0410000000000001E-2</c:v>
                </c:pt>
                <c:pt idx="75">
                  <c:v>4.0570000000000002E-2</c:v>
                </c:pt>
                <c:pt idx="76">
                  <c:v>4.0719999999999999E-2</c:v>
                </c:pt>
                <c:pt idx="77">
                  <c:v>4.086E-2</c:v>
                </c:pt>
                <c:pt idx="78">
                  <c:v>4.1000000000000002E-2</c:v>
                </c:pt>
                <c:pt idx="79">
                  <c:v>4.1149999999999999E-2</c:v>
                </c:pt>
                <c:pt idx="80">
                  <c:v>4.1270000000000001E-2</c:v>
                </c:pt>
                <c:pt idx="81">
                  <c:v>4.1399999999999999E-2</c:v>
                </c:pt>
                <c:pt idx="82">
                  <c:v>4.1540000000000001E-2</c:v>
                </c:pt>
                <c:pt idx="83">
                  <c:v>4.1669999999999999E-2</c:v>
                </c:pt>
                <c:pt idx="84">
                  <c:v>4.1799999999999997E-2</c:v>
                </c:pt>
                <c:pt idx="85">
                  <c:v>4.1930000000000002E-2</c:v>
                </c:pt>
                <c:pt idx="86">
                  <c:v>4.2040000000000001E-2</c:v>
                </c:pt>
                <c:pt idx="87">
                  <c:v>4.2130000000000001E-2</c:v>
                </c:pt>
                <c:pt idx="88">
                  <c:v>4.2259999999999999E-2</c:v>
                </c:pt>
                <c:pt idx="89">
                  <c:v>4.2369999999999998E-2</c:v>
                </c:pt>
                <c:pt idx="90">
                  <c:v>4.249E-2</c:v>
                </c:pt>
                <c:pt idx="91">
                  <c:v>4.2619999999999998E-2</c:v>
                </c:pt>
                <c:pt idx="92">
                  <c:v>4.274E-2</c:v>
                </c:pt>
                <c:pt idx="93">
                  <c:v>4.2840000000000003E-2</c:v>
                </c:pt>
                <c:pt idx="94">
                  <c:v>4.2979999999999997E-2</c:v>
                </c:pt>
                <c:pt idx="95">
                  <c:v>4.3090000000000003E-2</c:v>
                </c:pt>
                <c:pt idx="96">
                  <c:v>4.3189999999999999E-2</c:v>
                </c:pt>
                <c:pt idx="97">
                  <c:v>4.3310000000000001E-2</c:v>
                </c:pt>
                <c:pt idx="98">
                  <c:v>4.3430000000000003E-2</c:v>
                </c:pt>
                <c:pt idx="99">
                  <c:v>4.3540000000000002E-2</c:v>
                </c:pt>
                <c:pt idx="100">
                  <c:v>4.3639999999999998E-2</c:v>
                </c:pt>
                <c:pt idx="101">
                  <c:v>4.3740000000000001E-2</c:v>
                </c:pt>
                <c:pt idx="102">
                  <c:v>4.3839999999999997E-2</c:v>
                </c:pt>
                <c:pt idx="103">
                  <c:v>4.394E-2</c:v>
                </c:pt>
                <c:pt idx="104">
                  <c:v>4.4040000000000003E-2</c:v>
                </c:pt>
                <c:pt idx="105">
                  <c:v>4.4130000000000003E-2</c:v>
                </c:pt>
                <c:pt idx="106">
                  <c:v>4.4209999999999999E-2</c:v>
                </c:pt>
                <c:pt idx="107">
                  <c:v>4.4310000000000002E-2</c:v>
                </c:pt>
                <c:pt idx="108">
                  <c:v>4.4420000000000001E-2</c:v>
                </c:pt>
                <c:pt idx="109">
                  <c:v>4.453E-2</c:v>
                </c:pt>
                <c:pt idx="110">
                  <c:v>4.4630000000000003E-2</c:v>
                </c:pt>
                <c:pt idx="111">
                  <c:v>4.4740000000000002E-2</c:v>
                </c:pt>
                <c:pt idx="112">
                  <c:v>4.4819999999999999E-2</c:v>
                </c:pt>
                <c:pt idx="113">
                  <c:v>4.4920000000000002E-2</c:v>
                </c:pt>
                <c:pt idx="114">
                  <c:v>4.5039999999999997E-2</c:v>
                </c:pt>
                <c:pt idx="115">
                  <c:v>4.5159999999999999E-2</c:v>
                </c:pt>
                <c:pt idx="116">
                  <c:v>4.5280000000000001E-2</c:v>
                </c:pt>
                <c:pt idx="117">
                  <c:v>4.5339999999999998E-2</c:v>
                </c:pt>
                <c:pt idx="118">
                  <c:v>4.5429999999999998E-2</c:v>
                </c:pt>
                <c:pt idx="119">
                  <c:v>4.5530000000000001E-2</c:v>
                </c:pt>
                <c:pt idx="120">
                  <c:v>4.5609999999999998E-2</c:v>
                </c:pt>
                <c:pt idx="121">
                  <c:v>4.5699999999999998E-2</c:v>
                </c:pt>
                <c:pt idx="122">
                  <c:v>4.5789999999999997E-2</c:v>
                </c:pt>
                <c:pt idx="123">
                  <c:v>4.5879999999999997E-2</c:v>
                </c:pt>
                <c:pt idx="124">
                  <c:v>4.5960000000000001E-2</c:v>
                </c:pt>
                <c:pt idx="125">
                  <c:v>4.6019999999999998E-2</c:v>
                </c:pt>
                <c:pt idx="126">
                  <c:v>4.6109999999999998E-2</c:v>
                </c:pt>
                <c:pt idx="127">
                  <c:v>4.6179999999999999E-2</c:v>
                </c:pt>
                <c:pt idx="128">
                  <c:v>4.6269999999999999E-2</c:v>
                </c:pt>
                <c:pt idx="129">
                  <c:v>4.6359999999999998E-2</c:v>
                </c:pt>
                <c:pt idx="130">
                  <c:v>4.6440000000000002E-2</c:v>
                </c:pt>
                <c:pt idx="131">
                  <c:v>4.6510000000000003E-2</c:v>
                </c:pt>
                <c:pt idx="132">
                  <c:v>4.6589999999999999E-2</c:v>
                </c:pt>
                <c:pt idx="133">
                  <c:v>4.6670000000000003E-2</c:v>
                </c:pt>
                <c:pt idx="134">
                  <c:v>4.6769999999999999E-2</c:v>
                </c:pt>
                <c:pt idx="135">
                  <c:v>4.6859999999999999E-2</c:v>
                </c:pt>
                <c:pt idx="136">
                  <c:v>4.6929999999999999E-2</c:v>
                </c:pt>
                <c:pt idx="137">
                  <c:v>4.7030000000000002E-2</c:v>
                </c:pt>
                <c:pt idx="138">
                  <c:v>4.7100000000000003E-2</c:v>
                </c:pt>
                <c:pt idx="139">
                  <c:v>4.718E-2</c:v>
                </c:pt>
                <c:pt idx="140">
                  <c:v>4.7260000000000003E-2</c:v>
                </c:pt>
                <c:pt idx="141">
                  <c:v>4.7350000000000003E-2</c:v>
                </c:pt>
                <c:pt idx="142">
                  <c:v>4.7419999999999997E-2</c:v>
                </c:pt>
                <c:pt idx="143">
                  <c:v>4.7489999999999997E-2</c:v>
                </c:pt>
                <c:pt idx="144">
                  <c:v>4.7559999999999998E-2</c:v>
                </c:pt>
                <c:pt idx="145">
                  <c:v>4.7640000000000002E-2</c:v>
                </c:pt>
                <c:pt idx="146">
                  <c:v>4.7730000000000002E-2</c:v>
                </c:pt>
                <c:pt idx="147">
                  <c:v>4.7800000000000002E-2</c:v>
                </c:pt>
                <c:pt idx="148">
                  <c:v>4.7870000000000003E-2</c:v>
                </c:pt>
                <c:pt idx="149">
                  <c:v>4.7940000000000003E-2</c:v>
                </c:pt>
                <c:pt idx="150">
                  <c:v>4.802E-2</c:v>
                </c:pt>
                <c:pt idx="151">
                  <c:v>4.8079999999999998E-2</c:v>
                </c:pt>
                <c:pt idx="152">
                  <c:v>4.8140000000000002E-2</c:v>
                </c:pt>
                <c:pt idx="153">
                  <c:v>4.8210000000000003E-2</c:v>
                </c:pt>
                <c:pt idx="154">
                  <c:v>4.8280000000000003E-2</c:v>
                </c:pt>
                <c:pt idx="155">
                  <c:v>4.836E-2</c:v>
                </c:pt>
                <c:pt idx="156">
                  <c:v>4.8430000000000001E-2</c:v>
                </c:pt>
                <c:pt idx="157">
                  <c:v>4.8500000000000001E-2</c:v>
                </c:pt>
                <c:pt idx="158">
                  <c:v>4.8559999999999999E-2</c:v>
                </c:pt>
                <c:pt idx="159">
                  <c:v>4.8640000000000003E-2</c:v>
                </c:pt>
                <c:pt idx="160">
                  <c:v>4.8719999999999999E-2</c:v>
                </c:pt>
                <c:pt idx="161">
                  <c:v>4.879E-2</c:v>
                </c:pt>
                <c:pt idx="162">
                  <c:v>4.888E-2</c:v>
                </c:pt>
                <c:pt idx="163">
                  <c:v>4.895E-2</c:v>
                </c:pt>
                <c:pt idx="164">
                  <c:v>4.9029999999999997E-2</c:v>
                </c:pt>
                <c:pt idx="165">
                  <c:v>4.9090000000000002E-2</c:v>
                </c:pt>
                <c:pt idx="166">
                  <c:v>4.9160000000000002E-2</c:v>
                </c:pt>
                <c:pt idx="167">
                  <c:v>4.9239999999999999E-2</c:v>
                </c:pt>
                <c:pt idx="168">
                  <c:v>4.929E-2</c:v>
                </c:pt>
                <c:pt idx="169">
                  <c:v>4.9360000000000001E-2</c:v>
                </c:pt>
                <c:pt idx="170">
                  <c:v>4.9439999999999998E-2</c:v>
                </c:pt>
                <c:pt idx="171">
                  <c:v>4.9500000000000002E-2</c:v>
                </c:pt>
                <c:pt idx="172">
                  <c:v>4.9570000000000003E-2</c:v>
                </c:pt>
                <c:pt idx="173">
                  <c:v>4.9630000000000001E-2</c:v>
                </c:pt>
                <c:pt idx="174">
                  <c:v>4.9700000000000001E-2</c:v>
                </c:pt>
                <c:pt idx="175">
                  <c:v>4.9739999999999999E-2</c:v>
                </c:pt>
                <c:pt idx="176">
                  <c:v>4.9799999999999997E-2</c:v>
                </c:pt>
                <c:pt idx="177">
                  <c:v>4.9860000000000002E-2</c:v>
                </c:pt>
                <c:pt idx="178">
                  <c:v>4.9919999999999999E-2</c:v>
                </c:pt>
                <c:pt idx="179">
                  <c:v>4.9970000000000001E-2</c:v>
                </c:pt>
                <c:pt idx="180">
                  <c:v>5.0040000000000001E-2</c:v>
                </c:pt>
                <c:pt idx="181">
                  <c:v>5.0099999999999999E-2</c:v>
                </c:pt>
                <c:pt idx="182">
                  <c:v>5.015E-2</c:v>
                </c:pt>
                <c:pt idx="183">
                  <c:v>5.0220000000000001E-2</c:v>
                </c:pt>
                <c:pt idx="184">
                  <c:v>5.0270000000000002E-2</c:v>
                </c:pt>
                <c:pt idx="185">
                  <c:v>5.0319999999999997E-2</c:v>
                </c:pt>
                <c:pt idx="186">
                  <c:v>5.0380000000000001E-2</c:v>
                </c:pt>
                <c:pt idx="187">
                  <c:v>5.0439999999999999E-2</c:v>
                </c:pt>
                <c:pt idx="188">
                  <c:v>5.049E-2</c:v>
                </c:pt>
                <c:pt idx="189">
                  <c:v>5.0560000000000001E-2</c:v>
                </c:pt>
                <c:pt idx="190">
                  <c:v>5.0610000000000002E-2</c:v>
                </c:pt>
                <c:pt idx="191">
                  <c:v>5.0680000000000003E-2</c:v>
                </c:pt>
                <c:pt idx="192">
                  <c:v>5.0729999999999997E-2</c:v>
                </c:pt>
                <c:pt idx="193">
                  <c:v>5.0799999999999998E-2</c:v>
                </c:pt>
                <c:pt idx="194">
                  <c:v>5.0860000000000002E-2</c:v>
                </c:pt>
                <c:pt idx="195">
                  <c:v>5.0909999999999997E-2</c:v>
                </c:pt>
                <c:pt idx="196">
                  <c:v>5.0979999999999998E-2</c:v>
                </c:pt>
                <c:pt idx="197">
                  <c:v>5.1029999999999999E-2</c:v>
                </c:pt>
                <c:pt idx="198">
                  <c:v>5.108E-2</c:v>
                </c:pt>
                <c:pt idx="199">
                  <c:v>5.1139999999999998E-2</c:v>
                </c:pt>
                <c:pt idx="200">
                  <c:v>5.1200000000000002E-2</c:v>
                </c:pt>
                <c:pt idx="201">
                  <c:v>5.126E-2</c:v>
                </c:pt>
                <c:pt idx="202">
                  <c:v>5.1319999999999998E-2</c:v>
                </c:pt>
                <c:pt idx="203">
                  <c:v>5.1380000000000002E-2</c:v>
                </c:pt>
                <c:pt idx="204">
                  <c:v>5.144E-2</c:v>
                </c:pt>
                <c:pt idx="205">
                  <c:v>5.1499999999999997E-2</c:v>
                </c:pt>
                <c:pt idx="206">
                  <c:v>5.1549999999999999E-2</c:v>
                </c:pt>
                <c:pt idx="207">
                  <c:v>5.16E-2</c:v>
                </c:pt>
                <c:pt idx="208">
                  <c:v>5.1639999999999998E-2</c:v>
                </c:pt>
                <c:pt idx="209">
                  <c:v>5.1700000000000003E-2</c:v>
                </c:pt>
                <c:pt idx="210">
                  <c:v>5.1749999999999997E-2</c:v>
                </c:pt>
                <c:pt idx="211">
                  <c:v>5.1799999999999999E-2</c:v>
                </c:pt>
                <c:pt idx="212">
                  <c:v>5.185E-2</c:v>
                </c:pt>
                <c:pt idx="213">
                  <c:v>5.1920000000000001E-2</c:v>
                </c:pt>
                <c:pt idx="214">
                  <c:v>5.1979999999999998E-2</c:v>
                </c:pt>
                <c:pt idx="215">
                  <c:v>5.2019999999999997E-2</c:v>
                </c:pt>
                <c:pt idx="216">
                  <c:v>5.2060000000000002E-2</c:v>
                </c:pt>
                <c:pt idx="217">
                  <c:v>5.21E-2</c:v>
                </c:pt>
                <c:pt idx="218">
                  <c:v>5.2139999999999999E-2</c:v>
                </c:pt>
                <c:pt idx="219">
                  <c:v>5.219E-2</c:v>
                </c:pt>
                <c:pt idx="220">
                  <c:v>5.2240000000000002E-2</c:v>
                </c:pt>
                <c:pt idx="221">
                  <c:v>5.228E-2</c:v>
                </c:pt>
                <c:pt idx="222">
                  <c:v>5.2330000000000002E-2</c:v>
                </c:pt>
                <c:pt idx="223">
                  <c:v>5.2380000000000003E-2</c:v>
                </c:pt>
                <c:pt idx="224">
                  <c:v>5.2440000000000001E-2</c:v>
                </c:pt>
                <c:pt idx="225">
                  <c:v>5.2499999999999998E-2</c:v>
                </c:pt>
                <c:pt idx="226">
                  <c:v>5.2560000000000003E-2</c:v>
                </c:pt>
                <c:pt idx="227">
                  <c:v>5.2600000000000001E-2</c:v>
                </c:pt>
                <c:pt idx="228">
                  <c:v>5.2639999999999999E-2</c:v>
                </c:pt>
                <c:pt idx="229">
                  <c:v>5.2679999999999998E-2</c:v>
                </c:pt>
                <c:pt idx="230">
                  <c:v>5.2740000000000002E-2</c:v>
                </c:pt>
                <c:pt idx="231">
                  <c:v>5.2780000000000001E-2</c:v>
                </c:pt>
                <c:pt idx="232">
                  <c:v>5.2839999999999998E-2</c:v>
                </c:pt>
                <c:pt idx="233">
                  <c:v>5.2880000000000003E-2</c:v>
                </c:pt>
                <c:pt idx="234">
                  <c:v>5.2940000000000001E-2</c:v>
                </c:pt>
                <c:pt idx="235">
                  <c:v>5.2979999999999999E-2</c:v>
                </c:pt>
                <c:pt idx="236">
                  <c:v>5.3030000000000001E-2</c:v>
                </c:pt>
                <c:pt idx="237">
                  <c:v>5.3080000000000002E-2</c:v>
                </c:pt>
                <c:pt idx="238">
                  <c:v>5.3120000000000001E-2</c:v>
                </c:pt>
                <c:pt idx="239">
                  <c:v>5.3179999999999998E-2</c:v>
                </c:pt>
                <c:pt idx="240">
                  <c:v>5.3240000000000003E-2</c:v>
                </c:pt>
                <c:pt idx="241">
                  <c:v>5.3289999999999997E-2</c:v>
                </c:pt>
                <c:pt idx="242">
                  <c:v>5.3339999999999999E-2</c:v>
                </c:pt>
                <c:pt idx="243">
                  <c:v>5.339E-2</c:v>
                </c:pt>
                <c:pt idx="244">
                  <c:v>5.3440000000000001E-2</c:v>
                </c:pt>
                <c:pt idx="245">
                  <c:v>5.348E-2</c:v>
                </c:pt>
                <c:pt idx="246">
                  <c:v>5.3530000000000001E-2</c:v>
                </c:pt>
                <c:pt idx="247">
                  <c:v>5.3560000000000003E-2</c:v>
                </c:pt>
                <c:pt idx="248">
                  <c:v>5.3620000000000001E-2</c:v>
                </c:pt>
                <c:pt idx="249">
                  <c:v>5.3670000000000002E-2</c:v>
                </c:pt>
                <c:pt idx="250">
                  <c:v>5.3699999999999998E-2</c:v>
                </c:pt>
                <c:pt idx="251">
                  <c:v>5.3760000000000002E-2</c:v>
                </c:pt>
                <c:pt idx="252">
                  <c:v>5.3800000000000001E-2</c:v>
                </c:pt>
                <c:pt idx="253">
                  <c:v>5.3839999999999999E-2</c:v>
                </c:pt>
                <c:pt idx="254">
                  <c:v>5.3879999999999997E-2</c:v>
                </c:pt>
                <c:pt idx="255">
                  <c:v>5.3929999999999999E-2</c:v>
                </c:pt>
                <c:pt idx="256">
                  <c:v>5.3960000000000001E-2</c:v>
                </c:pt>
                <c:pt idx="257">
                  <c:v>5.3999999999999999E-2</c:v>
                </c:pt>
                <c:pt idx="258">
                  <c:v>5.4039999999999998E-2</c:v>
                </c:pt>
                <c:pt idx="259">
                  <c:v>5.4059999999999997E-2</c:v>
                </c:pt>
                <c:pt idx="260">
                  <c:v>5.4100000000000002E-2</c:v>
                </c:pt>
                <c:pt idx="261">
                  <c:v>5.4129999999999998E-2</c:v>
                </c:pt>
                <c:pt idx="262">
                  <c:v>5.4170000000000003E-2</c:v>
                </c:pt>
                <c:pt idx="263">
                  <c:v>5.4210000000000001E-2</c:v>
                </c:pt>
                <c:pt idx="264">
                  <c:v>5.4239999999999997E-2</c:v>
                </c:pt>
                <c:pt idx="265">
                  <c:v>5.4300000000000001E-2</c:v>
                </c:pt>
                <c:pt idx="266">
                  <c:v>5.4339999999999999E-2</c:v>
                </c:pt>
                <c:pt idx="267">
                  <c:v>5.4379999999999998E-2</c:v>
                </c:pt>
                <c:pt idx="268">
                  <c:v>5.4429999999999999E-2</c:v>
                </c:pt>
                <c:pt idx="269">
                  <c:v>5.4480000000000001E-2</c:v>
                </c:pt>
                <c:pt idx="270">
                  <c:v>5.4519999999999999E-2</c:v>
                </c:pt>
                <c:pt idx="271">
                  <c:v>5.4559999999999997E-2</c:v>
                </c:pt>
                <c:pt idx="272">
                  <c:v>5.4579999999999997E-2</c:v>
                </c:pt>
                <c:pt idx="273">
                  <c:v>5.4629999999999998E-2</c:v>
                </c:pt>
                <c:pt idx="274">
                  <c:v>5.4670000000000003E-2</c:v>
                </c:pt>
                <c:pt idx="275">
                  <c:v>5.4699999999999999E-2</c:v>
                </c:pt>
                <c:pt idx="276">
                  <c:v>5.475E-2</c:v>
                </c:pt>
                <c:pt idx="277">
                  <c:v>5.4780000000000002E-2</c:v>
                </c:pt>
                <c:pt idx="278">
                  <c:v>5.4820000000000001E-2</c:v>
                </c:pt>
                <c:pt idx="279">
                  <c:v>5.4859999999999999E-2</c:v>
                </c:pt>
                <c:pt idx="280">
                  <c:v>5.4919999999999997E-2</c:v>
                </c:pt>
                <c:pt idx="281">
                  <c:v>5.4949999999999999E-2</c:v>
                </c:pt>
                <c:pt idx="282">
                  <c:v>5.4980000000000001E-2</c:v>
                </c:pt>
                <c:pt idx="283">
                  <c:v>5.5019999999999999E-2</c:v>
                </c:pt>
                <c:pt idx="284">
                  <c:v>5.5059999999999998E-2</c:v>
                </c:pt>
                <c:pt idx="285">
                  <c:v>5.5100000000000003E-2</c:v>
                </c:pt>
                <c:pt idx="286">
                  <c:v>5.5140000000000002E-2</c:v>
                </c:pt>
                <c:pt idx="287">
                  <c:v>5.518E-2</c:v>
                </c:pt>
                <c:pt idx="288">
                  <c:v>5.5210000000000002E-2</c:v>
                </c:pt>
                <c:pt idx="289">
                  <c:v>5.525E-2</c:v>
                </c:pt>
                <c:pt idx="290">
                  <c:v>5.5289999999999999E-2</c:v>
                </c:pt>
                <c:pt idx="291">
                  <c:v>5.534E-2</c:v>
                </c:pt>
                <c:pt idx="292">
                  <c:v>5.5370000000000003E-2</c:v>
                </c:pt>
                <c:pt idx="293">
                  <c:v>5.5419999999999997E-2</c:v>
                </c:pt>
                <c:pt idx="294">
                  <c:v>5.5460000000000002E-2</c:v>
                </c:pt>
                <c:pt idx="295">
                  <c:v>5.5489999999999998E-2</c:v>
                </c:pt>
                <c:pt idx="296">
                  <c:v>5.5530000000000003E-2</c:v>
                </c:pt>
                <c:pt idx="297">
                  <c:v>5.5570000000000001E-2</c:v>
                </c:pt>
                <c:pt idx="298">
                  <c:v>5.561E-2</c:v>
                </c:pt>
                <c:pt idx="299">
                  <c:v>5.5640000000000002E-2</c:v>
                </c:pt>
                <c:pt idx="300">
                  <c:v>5.568E-2</c:v>
                </c:pt>
                <c:pt idx="301">
                  <c:v>5.5710000000000003E-2</c:v>
                </c:pt>
                <c:pt idx="302">
                  <c:v>5.5739999999999998E-2</c:v>
                </c:pt>
                <c:pt idx="303">
                  <c:v>5.5759999999999997E-2</c:v>
                </c:pt>
                <c:pt idx="304">
                  <c:v>5.5800000000000002E-2</c:v>
                </c:pt>
                <c:pt idx="305">
                  <c:v>5.5820000000000002E-2</c:v>
                </c:pt>
                <c:pt idx="306">
                  <c:v>5.5870000000000003E-2</c:v>
                </c:pt>
                <c:pt idx="307">
                  <c:v>5.5899999999999998E-2</c:v>
                </c:pt>
                <c:pt idx="308">
                  <c:v>5.5939999999999997E-2</c:v>
                </c:pt>
                <c:pt idx="309">
                  <c:v>5.5980000000000002E-2</c:v>
                </c:pt>
                <c:pt idx="310">
                  <c:v>5.6000000000000001E-2</c:v>
                </c:pt>
                <c:pt idx="311">
                  <c:v>5.602E-2</c:v>
                </c:pt>
                <c:pt idx="312">
                  <c:v>5.6070000000000002E-2</c:v>
                </c:pt>
                <c:pt idx="313">
                  <c:v>5.6099999999999997E-2</c:v>
                </c:pt>
                <c:pt idx="314">
                  <c:v>5.6140000000000002E-2</c:v>
                </c:pt>
                <c:pt idx="315">
                  <c:v>5.6169999999999998E-2</c:v>
                </c:pt>
                <c:pt idx="316">
                  <c:v>5.6210000000000003E-2</c:v>
                </c:pt>
                <c:pt idx="317">
                  <c:v>5.6259999999999998E-2</c:v>
                </c:pt>
                <c:pt idx="318">
                  <c:v>5.6300000000000003E-2</c:v>
                </c:pt>
                <c:pt idx="319">
                  <c:v>5.6320000000000002E-2</c:v>
                </c:pt>
                <c:pt idx="320">
                  <c:v>5.6349999999999997E-2</c:v>
                </c:pt>
                <c:pt idx="321">
                  <c:v>5.638E-2</c:v>
                </c:pt>
                <c:pt idx="322">
                  <c:v>5.6410000000000002E-2</c:v>
                </c:pt>
                <c:pt idx="323">
                  <c:v>5.6439999999999997E-2</c:v>
                </c:pt>
                <c:pt idx="324">
                  <c:v>5.6460000000000003E-2</c:v>
                </c:pt>
                <c:pt idx="325">
                  <c:v>5.6489999999999999E-2</c:v>
                </c:pt>
                <c:pt idx="326">
                  <c:v>5.6520000000000001E-2</c:v>
                </c:pt>
                <c:pt idx="327">
                  <c:v>5.6559999999999999E-2</c:v>
                </c:pt>
                <c:pt idx="328">
                  <c:v>5.6579999999999998E-2</c:v>
                </c:pt>
                <c:pt idx="329">
                  <c:v>5.663E-2</c:v>
                </c:pt>
                <c:pt idx="330">
                  <c:v>5.6669999999999998E-2</c:v>
                </c:pt>
                <c:pt idx="331">
                  <c:v>5.6710000000000003E-2</c:v>
                </c:pt>
                <c:pt idx="332">
                  <c:v>5.6739999999999999E-2</c:v>
                </c:pt>
                <c:pt idx="333">
                  <c:v>5.6779999999999997E-2</c:v>
                </c:pt>
                <c:pt idx="334">
                  <c:v>5.6800000000000003E-2</c:v>
                </c:pt>
                <c:pt idx="335">
                  <c:v>5.6840000000000002E-2</c:v>
                </c:pt>
                <c:pt idx="336">
                  <c:v>5.6860000000000001E-2</c:v>
                </c:pt>
                <c:pt idx="337">
                  <c:v>5.6899999999999999E-2</c:v>
                </c:pt>
                <c:pt idx="338">
                  <c:v>5.6939999999999998E-2</c:v>
                </c:pt>
                <c:pt idx="339">
                  <c:v>5.6959999999999997E-2</c:v>
                </c:pt>
                <c:pt idx="340">
                  <c:v>5.6989999999999999E-2</c:v>
                </c:pt>
                <c:pt idx="341">
                  <c:v>5.704E-2</c:v>
                </c:pt>
                <c:pt idx="342">
                  <c:v>5.706E-2</c:v>
                </c:pt>
                <c:pt idx="343">
                  <c:v>5.7099999999999998E-2</c:v>
                </c:pt>
                <c:pt idx="344">
                  <c:v>5.7140000000000003E-2</c:v>
                </c:pt>
                <c:pt idx="345">
                  <c:v>5.7160000000000002E-2</c:v>
                </c:pt>
                <c:pt idx="346">
                  <c:v>5.7209999999999997E-2</c:v>
                </c:pt>
                <c:pt idx="347">
                  <c:v>5.7239999999999999E-2</c:v>
                </c:pt>
                <c:pt idx="348">
                  <c:v>5.7270000000000001E-2</c:v>
                </c:pt>
                <c:pt idx="349">
                  <c:v>5.7299999999999997E-2</c:v>
                </c:pt>
                <c:pt idx="350">
                  <c:v>5.7329999999999999E-2</c:v>
                </c:pt>
                <c:pt idx="351">
                  <c:v>5.7369999999999997E-2</c:v>
                </c:pt>
                <c:pt idx="352">
                  <c:v>5.738E-2</c:v>
                </c:pt>
                <c:pt idx="353">
                  <c:v>5.7419999999999999E-2</c:v>
                </c:pt>
                <c:pt idx="354">
                  <c:v>5.7459999999999997E-2</c:v>
                </c:pt>
                <c:pt idx="355">
                  <c:v>5.7500000000000002E-2</c:v>
                </c:pt>
                <c:pt idx="356">
                  <c:v>5.7520000000000002E-2</c:v>
                </c:pt>
                <c:pt idx="357">
                  <c:v>5.7549999999999997E-2</c:v>
                </c:pt>
                <c:pt idx="358">
                  <c:v>5.7590000000000002E-2</c:v>
                </c:pt>
                <c:pt idx="359">
                  <c:v>5.7639999999999997E-2</c:v>
                </c:pt>
                <c:pt idx="360">
                  <c:v>5.7660000000000003E-2</c:v>
                </c:pt>
                <c:pt idx="361">
                  <c:v>5.7680000000000002E-2</c:v>
                </c:pt>
                <c:pt idx="362">
                  <c:v>5.7700000000000001E-2</c:v>
                </c:pt>
                <c:pt idx="363">
                  <c:v>5.7729999999999997E-2</c:v>
                </c:pt>
                <c:pt idx="364">
                  <c:v>5.7779999999999998E-2</c:v>
                </c:pt>
                <c:pt idx="365">
                  <c:v>5.781E-2</c:v>
                </c:pt>
                <c:pt idx="366">
                  <c:v>5.7840000000000003E-2</c:v>
                </c:pt>
                <c:pt idx="367">
                  <c:v>5.7860000000000002E-2</c:v>
                </c:pt>
                <c:pt idx="368">
                  <c:v>5.79E-2</c:v>
                </c:pt>
                <c:pt idx="369">
                  <c:v>5.7919999999999999E-2</c:v>
                </c:pt>
                <c:pt idx="370">
                  <c:v>5.7950000000000002E-2</c:v>
                </c:pt>
                <c:pt idx="371">
                  <c:v>5.7970000000000001E-2</c:v>
                </c:pt>
                <c:pt idx="372">
                  <c:v>5.8000000000000003E-2</c:v>
                </c:pt>
                <c:pt idx="373">
                  <c:v>5.8020000000000002E-2</c:v>
                </c:pt>
                <c:pt idx="374">
                  <c:v>5.8049999999999997E-2</c:v>
                </c:pt>
                <c:pt idx="375">
                  <c:v>5.808E-2</c:v>
                </c:pt>
                <c:pt idx="376">
                  <c:v>5.8099999999999999E-2</c:v>
                </c:pt>
                <c:pt idx="377">
                  <c:v>5.8130000000000001E-2</c:v>
                </c:pt>
                <c:pt idx="378">
                  <c:v>5.815E-2</c:v>
                </c:pt>
                <c:pt idx="379">
                  <c:v>5.8180000000000003E-2</c:v>
                </c:pt>
                <c:pt idx="380">
                  <c:v>5.8200000000000002E-2</c:v>
                </c:pt>
                <c:pt idx="381">
                  <c:v>5.824E-2</c:v>
                </c:pt>
                <c:pt idx="382">
                  <c:v>5.8270000000000002E-2</c:v>
                </c:pt>
                <c:pt idx="383">
                  <c:v>5.8299999999999998E-2</c:v>
                </c:pt>
                <c:pt idx="384">
                  <c:v>5.8319999999999997E-2</c:v>
                </c:pt>
                <c:pt idx="385">
                  <c:v>5.8349999999999999E-2</c:v>
                </c:pt>
                <c:pt idx="386">
                  <c:v>5.8369999999999998E-2</c:v>
                </c:pt>
                <c:pt idx="387">
                  <c:v>5.8400000000000001E-2</c:v>
                </c:pt>
                <c:pt idx="388">
                  <c:v>5.842E-2</c:v>
                </c:pt>
                <c:pt idx="389">
                  <c:v>5.8459999999999998E-2</c:v>
                </c:pt>
                <c:pt idx="390">
                  <c:v>5.8479999999999997E-2</c:v>
                </c:pt>
                <c:pt idx="391">
                  <c:v>5.8500000000000003E-2</c:v>
                </c:pt>
                <c:pt idx="392">
                  <c:v>5.8540000000000002E-2</c:v>
                </c:pt>
                <c:pt idx="393">
                  <c:v>5.8560000000000001E-2</c:v>
                </c:pt>
                <c:pt idx="394">
                  <c:v>5.858E-2</c:v>
                </c:pt>
                <c:pt idx="395">
                  <c:v>5.8610000000000002E-2</c:v>
                </c:pt>
                <c:pt idx="396">
                  <c:v>5.8639999999999998E-2</c:v>
                </c:pt>
                <c:pt idx="397">
                  <c:v>5.8680000000000003E-2</c:v>
                </c:pt>
                <c:pt idx="398">
                  <c:v>5.8700000000000002E-2</c:v>
                </c:pt>
                <c:pt idx="399">
                  <c:v>5.8740000000000001E-2</c:v>
                </c:pt>
                <c:pt idx="400">
                  <c:v>5.8770000000000003E-2</c:v>
                </c:pt>
                <c:pt idx="401">
                  <c:v>5.8790000000000002E-2</c:v>
                </c:pt>
                <c:pt idx="402">
                  <c:v>5.8819999999999997E-2</c:v>
                </c:pt>
                <c:pt idx="403">
                  <c:v>5.8860000000000003E-2</c:v>
                </c:pt>
                <c:pt idx="404">
                  <c:v>5.8869999999999999E-2</c:v>
                </c:pt>
                <c:pt idx="405">
                  <c:v>5.8900000000000001E-2</c:v>
                </c:pt>
                <c:pt idx="406">
                  <c:v>5.892E-2</c:v>
                </c:pt>
                <c:pt idx="407">
                  <c:v>5.8959999999999999E-2</c:v>
                </c:pt>
                <c:pt idx="408">
                  <c:v>5.8970000000000002E-2</c:v>
                </c:pt>
                <c:pt idx="409">
                  <c:v>5.8999999999999997E-2</c:v>
                </c:pt>
                <c:pt idx="410">
                  <c:v>5.9020000000000003E-2</c:v>
                </c:pt>
                <c:pt idx="411">
                  <c:v>5.9060000000000001E-2</c:v>
                </c:pt>
                <c:pt idx="412">
                  <c:v>5.9080000000000001E-2</c:v>
                </c:pt>
                <c:pt idx="413">
                  <c:v>5.91E-2</c:v>
                </c:pt>
                <c:pt idx="414">
                  <c:v>5.9130000000000002E-2</c:v>
                </c:pt>
                <c:pt idx="415">
                  <c:v>5.9150000000000001E-2</c:v>
                </c:pt>
                <c:pt idx="416">
                  <c:v>5.919E-2</c:v>
                </c:pt>
                <c:pt idx="417">
                  <c:v>5.9220000000000002E-2</c:v>
                </c:pt>
                <c:pt idx="418">
                  <c:v>5.9240000000000001E-2</c:v>
                </c:pt>
                <c:pt idx="419">
                  <c:v>5.926E-2</c:v>
                </c:pt>
                <c:pt idx="420">
                  <c:v>5.9279999999999999E-2</c:v>
                </c:pt>
                <c:pt idx="421">
                  <c:v>5.9310000000000002E-2</c:v>
                </c:pt>
                <c:pt idx="422">
                  <c:v>5.9330000000000001E-2</c:v>
                </c:pt>
                <c:pt idx="423">
                  <c:v>5.9339999999999997E-2</c:v>
                </c:pt>
                <c:pt idx="424">
                  <c:v>5.9380000000000002E-2</c:v>
                </c:pt>
                <c:pt idx="425">
                  <c:v>5.9400000000000001E-2</c:v>
                </c:pt>
                <c:pt idx="426">
                  <c:v>5.9420000000000001E-2</c:v>
                </c:pt>
                <c:pt idx="427">
                  <c:v>5.944E-2</c:v>
                </c:pt>
                <c:pt idx="428">
                  <c:v>5.9459999999999999E-2</c:v>
                </c:pt>
                <c:pt idx="429">
                  <c:v>5.9499999999999997E-2</c:v>
                </c:pt>
                <c:pt idx="430">
                  <c:v>5.9540000000000003E-2</c:v>
                </c:pt>
                <c:pt idx="431">
                  <c:v>5.9560000000000002E-2</c:v>
                </c:pt>
                <c:pt idx="432">
                  <c:v>5.96E-2</c:v>
                </c:pt>
                <c:pt idx="433">
                  <c:v>5.9619999999999999E-2</c:v>
                </c:pt>
                <c:pt idx="434">
                  <c:v>5.9639999999999999E-2</c:v>
                </c:pt>
                <c:pt idx="435">
                  <c:v>5.9659999999999998E-2</c:v>
                </c:pt>
                <c:pt idx="436">
                  <c:v>5.9679999999999997E-2</c:v>
                </c:pt>
                <c:pt idx="437">
                  <c:v>5.9700000000000003E-2</c:v>
                </c:pt>
                <c:pt idx="438">
                  <c:v>5.9720000000000002E-2</c:v>
                </c:pt>
                <c:pt idx="439">
                  <c:v>5.9749999999999998E-2</c:v>
                </c:pt>
                <c:pt idx="440">
                  <c:v>5.9760000000000001E-2</c:v>
                </c:pt>
                <c:pt idx="441">
                  <c:v>5.978E-2</c:v>
                </c:pt>
                <c:pt idx="442">
                  <c:v>5.9819999999999998E-2</c:v>
                </c:pt>
                <c:pt idx="443">
                  <c:v>5.9839999999999997E-2</c:v>
                </c:pt>
                <c:pt idx="444">
                  <c:v>5.9859999999999997E-2</c:v>
                </c:pt>
                <c:pt idx="445">
                  <c:v>5.9859999999999997E-2</c:v>
                </c:pt>
                <c:pt idx="446">
                  <c:v>5.9900000000000002E-2</c:v>
                </c:pt>
                <c:pt idx="447">
                  <c:v>5.9920000000000001E-2</c:v>
                </c:pt>
                <c:pt idx="448">
                  <c:v>5.994E-2</c:v>
                </c:pt>
                <c:pt idx="449">
                  <c:v>5.9959999999999999E-2</c:v>
                </c:pt>
                <c:pt idx="450">
                  <c:v>5.9979999999999999E-2</c:v>
                </c:pt>
                <c:pt idx="451">
                  <c:v>0.06</c:v>
                </c:pt>
                <c:pt idx="452">
                  <c:v>6.0019999999999997E-2</c:v>
                </c:pt>
                <c:pt idx="453">
                  <c:v>6.0040000000000003E-2</c:v>
                </c:pt>
                <c:pt idx="454">
                  <c:v>6.0060000000000002E-2</c:v>
                </c:pt>
                <c:pt idx="455">
                  <c:v>6.0080000000000001E-2</c:v>
                </c:pt>
                <c:pt idx="456">
                  <c:v>6.0100000000000001E-2</c:v>
                </c:pt>
                <c:pt idx="457">
                  <c:v>6.012E-2</c:v>
                </c:pt>
                <c:pt idx="458">
                  <c:v>6.0139999999999999E-2</c:v>
                </c:pt>
                <c:pt idx="459">
                  <c:v>6.0170000000000001E-2</c:v>
                </c:pt>
                <c:pt idx="460">
                  <c:v>6.0199999999999997E-2</c:v>
                </c:pt>
                <c:pt idx="461">
                  <c:v>6.0199999999999997E-2</c:v>
                </c:pt>
                <c:pt idx="462">
                  <c:v>6.0220000000000003E-2</c:v>
                </c:pt>
                <c:pt idx="463">
                  <c:v>6.0249999999999998E-2</c:v>
                </c:pt>
                <c:pt idx="464">
                  <c:v>6.0260000000000001E-2</c:v>
                </c:pt>
                <c:pt idx="465">
                  <c:v>6.028E-2</c:v>
                </c:pt>
                <c:pt idx="466">
                  <c:v>6.0310000000000002E-2</c:v>
                </c:pt>
                <c:pt idx="467">
                  <c:v>6.0339999999999998E-2</c:v>
                </c:pt>
                <c:pt idx="468">
                  <c:v>6.0359999999999997E-2</c:v>
                </c:pt>
                <c:pt idx="469">
                  <c:v>6.0380000000000003E-2</c:v>
                </c:pt>
                <c:pt idx="470">
                  <c:v>6.0400000000000002E-2</c:v>
                </c:pt>
                <c:pt idx="471">
                  <c:v>6.0420000000000001E-2</c:v>
                </c:pt>
                <c:pt idx="472">
                  <c:v>6.0440000000000001E-2</c:v>
                </c:pt>
                <c:pt idx="473">
                  <c:v>6.046E-2</c:v>
                </c:pt>
                <c:pt idx="474">
                  <c:v>6.0479999999999999E-2</c:v>
                </c:pt>
                <c:pt idx="475">
                  <c:v>6.0499999999999998E-2</c:v>
                </c:pt>
                <c:pt idx="476">
                  <c:v>6.0519999999999997E-2</c:v>
                </c:pt>
                <c:pt idx="477">
                  <c:v>6.0539999999999997E-2</c:v>
                </c:pt>
                <c:pt idx="478">
                  <c:v>6.0560000000000003E-2</c:v>
                </c:pt>
                <c:pt idx="479">
                  <c:v>6.0580000000000002E-2</c:v>
                </c:pt>
                <c:pt idx="480">
                  <c:v>6.0600000000000001E-2</c:v>
                </c:pt>
                <c:pt idx="481">
                  <c:v>6.062E-2</c:v>
                </c:pt>
                <c:pt idx="482">
                  <c:v>6.0639999999999999E-2</c:v>
                </c:pt>
                <c:pt idx="483">
                  <c:v>6.0670000000000002E-2</c:v>
                </c:pt>
                <c:pt idx="484">
                  <c:v>6.0690000000000001E-2</c:v>
                </c:pt>
                <c:pt idx="485">
                  <c:v>6.0699999999999997E-2</c:v>
                </c:pt>
                <c:pt idx="486">
                  <c:v>6.0740000000000002E-2</c:v>
                </c:pt>
                <c:pt idx="487">
                  <c:v>6.0760000000000002E-2</c:v>
                </c:pt>
                <c:pt idx="488">
                  <c:v>6.0760000000000002E-2</c:v>
                </c:pt>
                <c:pt idx="489">
                  <c:v>6.08E-2</c:v>
                </c:pt>
                <c:pt idx="490">
                  <c:v>6.0830000000000002E-2</c:v>
                </c:pt>
                <c:pt idx="491">
                  <c:v>6.0839999999999998E-2</c:v>
                </c:pt>
                <c:pt idx="492">
                  <c:v>6.0859999999999997E-2</c:v>
                </c:pt>
                <c:pt idx="493">
                  <c:v>6.0900000000000003E-2</c:v>
                </c:pt>
                <c:pt idx="494">
                  <c:v>6.0920000000000002E-2</c:v>
                </c:pt>
                <c:pt idx="495">
                  <c:v>6.0920000000000002E-2</c:v>
                </c:pt>
                <c:pt idx="496">
                  <c:v>6.0940000000000001E-2</c:v>
                </c:pt>
                <c:pt idx="497">
                  <c:v>6.096E-2</c:v>
                </c:pt>
                <c:pt idx="498">
                  <c:v>6.0979999999999999E-2</c:v>
                </c:pt>
                <c:pt idx="499">
                  <c:v>6.0990000000000003E-2</c:v>
                </c:pt>
                <c:pt idx="500">
                  <c:v>6.0999999999999999E-2</c:v>
                </c:pt>
                <c:pt idx="501">
                  <c:v>6.1030000000000001E-2</c:v>
                </c:pt>
                <c:pt idx="502">
                  <c:v>6.1039999999999997E-2</c:v>
                </c:pt>
                <c:pt idx="503">
                  <c:v>6.1060000000000003E-2</c:v>
                </c:pt>
                <c:pt idx="504">
                  <c:v>6.1080000000000002E-2</c:v>
                </c:pt>
                <c:pt idx="505">
                  <c:v>6.1100000000000002E-2</c:v>
                </c:pt>
                <c:pt idx="506">
                  <c:v>6.1120000000000001E-2</c:v>
                </c:pt>
                <c:pt idx="507">
                  <c:v>6.114E-2</c:v>
                </c:pt>
                <c:pt idx="508">
                  <c:v>6.1179999999999998E-2</c:v>
                </c:pt>
                <c:pt idx="509">
                  <c:v>6.1179999999999998E-2</c:v>
                </c:pt>
                <c:pt idx="510">
                  <c:v>6.1210000000000001E-2</c:v>
                </c:pt>
                <c:pt idx="511">
                  <c:v>6.1219999999999997E-2</c:v>
                </c:pt>
                <c:pt idx="512">
                  <c:v>6.1260000000000002E-2</c:v>
                </c:pt>
                <c:pt idx="513">
                  <c:v>6.1269999999999998E-2</c:v>
                </c:pt>
                <c:pt idx="514">
                  <c:v>6.13E-2</c:v>
                </c:pt>
                <c:pt idx="515">
                  <c:v>6.1339999999999999E-2</c:v>
                </c:pt>
                <c:pt idx="516">
                  <c:v>6.1359999999999998E-2</c:v>
                </c:pt>
                <c:pt idx="517">
                  <c:v>6.1359999999999998E-2</c:v>
                </c:pt>
                <c:pt idx="518">
                  <c:v>6.1379999999999997E-2</c:v>
                </c:pt>
                <c:pt idx="519">
                  <c:v>6.1400000000000003E-2</c:v>
                </c:pt>
                <c:pt idx="520">
                  <c:v>6.1420000000000002E-2</c:v>
                </c:pt>
                <c:pt idx="521">
                  <c:v>6.1440000000000002E-2</c:v>
                </c:pt>
                <c:pt idx="522">
                  <c:v>6.1460000000000001E-2</c:v>
                </c:pt>
                <c:pt idx="523">
                  <c:v>6.148E-2</c:v>
                </c:pt>
                <c:pt idx="524">
                  <c:v>6.1510000000000002E-2</c:v>
                </c:pt>
                <c:pt idx="525">
                  <c:v>6.1539999999999997E-2</c:v>
                </c:pt>
                <c:pt idx="526">
                  <c:v>6.1559999999999997E-2</c:v>
                </c:pt>
                <c:pt idx="527">
                  <c:v>6.1580000000000003E-2</c:v>
                </c:pt>
                <c:pt idx="528">
                  <c:v>6.1600000000000002E-2</c:v>
                </c:pt>
                <c:pt idx="529">
                  <c:v>6.1620000000000001E-2</c:v>
                </c:pt>
                <c:pt idx="530">
                  <c:v>6.164E-2</c:v>
                </c:pt>
                <c:pt idx="531">
                  <c:v>6.166E-2</c:v>
                </c:pt>
                <c:pt idx="532">
                  <c:v>6.1679999999999999E-2</c:v>
                </c:pt>
                <c:pt idx="533">
                  <c:v>6.1699999999999998E-2</c:v>
                </c:pt>
                <c:pt idx="534">
                  <c:v>6.1719999999999997E-2</c:v>
                </c:pt>
                <c:pt idx="535">
                  <c:v>6.1740000000000003E-2</c:v>
                </c:pt>
                <c:pt idx="536">
                  <c:v>6.1769999999999999E-2</c:v>
                </c:pt>
                <c:pt idx="537">
                  <c:v>6.1780000000000002E-2</c:v>
                </c:pt>
                <c:pt idx="538">
                  <c:v>6.1800000000000001E-2</c:v>
                </c:pt>
                <c:pt idx="539">
                  <c:v>6.182E-2</c:v>
                </c:pt>
                <c:pt idx="540">
                  <c:v>6.182E-2</c:v>
                </c:pt>
                <c:pt idx="541">
                  <c:v>6.1839999999999999E-2</c:v>
                </c:pt>
                <c:pt idx="542">
                  <c:v>6.1859999999999998E-2</c:v>
                </c:pt>
                <c:pt idx="543">
                  <c:v>6.1879999999999998E-2</c:v>
                </c:pt>
                <c:pt idx="544">
                  <c:v>6.1899999999999997E-2</c:v>
                </c:pt>
                <c:pt idx="545">
                  <c:v>6.1920000000000003E-2</c:v>
                </c:pt>
                <c:pt idx="546">
                  <c:v>6.1920000000000003E-2</c:v>
                </c:pt>
                <c:pt idx="547">
                  <c:v>6.1960000000000001E-2</c:v>
                </c:pt>
                <c:pt idx="548">
                  <c:v>6.1969999999999997E-2</c:v>
                </c:pt>
                <c:pt idx="549">
                  <c:v>6.198E-2</c:v>
                </c:pt>
                <c:pt idx="550">
                  <c:v>6.2E-2</c:v>
                </c:pt>
                <c:pt idx="551">
                  <c:v>6.2E-2</c:v>
                </c:pt>
                <c:pt idx="552">
                  <c:v>6.2019999999999999E-2</c:v>
                </c:pt>
                <c:pt idx="553">
                  <c:v>6.2039999999999998E-2</c:v>
                </c:pt>
                <c:pt idx="554">
                  <c:v>6.2059999999999997E-2</c:v>
                </c:pt>
                <c:pt idx="555">
                  <c:v>6.2089999999999999E-2</c:v>
                </c:pt>
                <c:pt idx="556">
                  <c:v>6.2100000000000002E-2</c:v>
                </c:pt>
                <c:pt idx="557">
                  <c:v>6.2109999999999999E-2</c:v>
                </c:pt>
                <c:pt idx="558">
                  <c:v>6.2129999999999998E-2</c:v>
                </c:pt>
                <c:pt idx="559">
                  <c:v>6.2140000000000001E-2</c:v>
                </c:pt>
                <c:pt idx="560">
                  <c:v>6.216E-2</c:v>
                </c:pt>
                <c:pt idx="561">
                  <c:v>6.2179999999999999E-2</c:v>
                </c:pt>
                <c:pt idx="562">
                  <c:v>6.2199999999999998E-2</c:v>
                </c:pt>
                <c:pt idx="563">
                  <c:v>6.2210000000000001E-2</c:v>
                </c:pt>
                <c:pt idx="564">
                  <c:v>6.2239999999999997E-2</c:v>
                </c:pt>
                <c:pt idx="565">
                  <c:v>6.2239999999999997E-2</c:v>
                </c:pt>
                <c:pt idx="566">
                  <c:v>6.2260000000000003E-2</c:v>
                </c:pt>
                <c:pt idx="567">
                  <c:v>6.2280000000000002E-2</c:v>
                </c:pt>
                <c:pt idx="568">
                  <c:v>6.2280000000000002E-2</c:v>
                </c:pt>
                <c:pt idx="569">
                  <c:v>6.2300000000000001E-2</c:v>
                </c:pt>
                <c:pt idx="570">
                  <c:v>6.232E-2</c:v>
                </c:pt>
                <c:pt idx="571">
                  <c:v>6.234E-2</c:v>
                </c:pt>
                <c:pt idx="572">
                  <c:v>6.2359999999999999E-2</c:v>
                </c:pt>
                <c:pt idx="573">
                  <c:v>6.2359999999999999E-2</c:v>
                </c:pt>
                <c:pt idx="574">
                  <c:v>6.2379999999999998E-2</c:v>
                </c:pt>
                <c:pt idx="575">
                  <c:v>6.2399999999999997E-2</c:v>
                </c:pt>
                <c:pt idx="576">
                  <c:v>6.2420000000000003E-2</c:v>
                </c:pt>
                <c:pt idx="577">
                  <c:v>6.2440000000000002E-2</c:v>
                </c:pt>
                <c:pt idx="578">
                  <c:v>6.2449999999999999E-2</c:v>
                </c:pt>
                <c:pt idx="579">
                  <c:v>6.2460000000000002E-2</c:v>
                </c:pt>
                <c:pt idx="580">
                  <c:v>6.2480000000000001E-2</c:v>
                </c:pt>
                <c:pt idx="581">
                  <c:v>6.25E-2</c:v>
                </c:pt>
                <c:pt idx="582">
                  <c:v>6.2520000000000006E-2</c:v>
                </c:pt>
                <c:pt idx="583">
                  <c:v>6.2539999999999998E-2</c:v>
                </c:pt>
                <c:pt idx="584">
                  <c:v>6.2560000000000004E-2</c:v>
                </c:pt>
                <c:pt idx="585">
                  <c:v>6.2579999999999997E-2</c:v>
                </c:pt>
                <c:pt idx="586">
                  <c:v>6.2609999999999999E-2</c:v>
                </c:pt>
                <c:pt idx="587">
                  <c:v>6.2659999999999993E-2</c:v>
                </c:pt>
                <c:pt idx="588">
                  <c:v>6.268E-2</c:v>
                </c:pt>
                <c:pt idx="589">
                  <c:v>6.2689999999999996E-2</c:v>
                </c:pt>
                <c:pt idx="590">
                  <c:v>6.2710000000000002E-2</c:v>
                </c:pt>
                <c:pt idx="591">
                  <c:v>6.2719999999999998E-2</c:v>
                </c:pt>
                <c:pt idx="592">
                  <c:v>6.2740000000000004E-2</c:v>
                </c:pt>
                <c:pt idx="593">
                  <c:v>6.2759999999999996E-2</c:v>
                </c:pt>
                <c:pt idx="594">
                  <c:v>6.2780000000000002E-2</c:v>
                </c:pt>
                <c:pt idx="595">
                  <c:v>6.2799999999999995E-2</c:v>
                </c:pt>
                <c:pt idx="596">
                  <c:v>6.2799999999999995E-2</c:v>
                </c:pt>
                <c:pt idx="597">
                  <c:v>6.2820000000000001E-2</c:v>
                </c:pt>
                <c:pt idx="598">
                  <c:v>6.2829999999999997E-2</c:v>
                </c:pt>
                <c:pt idx="599">
                  <c:v>6.2850000000000003E-2</c:v>
                </c:pt>
                <c:pt idx="600">
                  <c:v>6.2880000000000005E-2</c:v>
                </c:pt>
                <c:pt idx="601">
                  <c:v>6.2880000000000005E-2</c:v>
                </c:pt>
                <c:pt idx="602">
                  <c:v>6.2899999999999998E-2</c:v>
                </c:pt>
                <c:pt idx="603">
                  <c:v>6.2920000000000004E-2</c:v>
                </c:pt>
                <c:pt idx="604">
                  <c:v>6.293E-2</c:v>
                </c:pt>
                <c:pt idx="605">
                  <c:v>6.2939999999999996E-2</c:v>
                </c:pt>
                <c:pt idx="606">
                  <c:v>6.2960000000000002E-2</c:v>
                </c:pt>
                <c:pt idx="607">
                  <c:v>6.2969999999999998E-2</c:v>
                </c:pt>
                <c:pt idx="608">
                  <c:v>6.2979999999999994E-2</c:v>
                </c:pt>
                <c:pt idx="609">
                  <c:v>6.3E-2</c:v>
                </c:pt>
                <c:pt idx="610">
                  <c:v>6.3020000000000007E-2</c:v>
                </c:pt>
                <c:pt idx="611">
                  <c:v>6.3039999999999999E-2</c:v>
                </c:pt>
                <c:pt idx="612">
                  <c:v>6.3039999999999999E-2</c:v>
                </c:pt>
                <c:pt idx="613">
                  <c:v>6.3070000000000001E-2</c:v>
                </c:pt>
                <c:pt idx="614">
                  <c:v>6.3079999999999997E-2</c:v>
                </c:pt>
                <c:pt idx="615">
                  <c:v>6.3100000000000003E-2</c:v>
                </c:pt>
                <c:pt idx="616">
                  <c:v>6.3109999999999999E-2</c:v>
                </c:pt>
                <c:pt idx="617">
                  <c:v>6.3140000000000002E-2</c:v>
                </c:pt>
                <c:pt idx="618">
                  <c:v>6.3140000000000002E-2</c:v>
                </c:pt>
                <c:pt idx="619">
                  <c:v>6.3159999999999994E-2</c:v>
                </c:pt>
                <c:pt idx="620">
                  <c:v>6.318E-2</c:v>
                </c:pt>
                <c:pt idx="621">
                  <c:v>6.3200000000000006E-2</c:v>
                </c:pt>
                <c:pt idx="622">
                  <c:v>6.3219999999999998E-2</c:v>
                </c:pt>
                <c:pt idx="623">
                  <c:v>6.3240000000000005E-2</c:v>
                </c:pt>
                <c:pt idx="624">
                  <c:v>6.3259999999999997E-2</c:v>
                </c:pt>
                <c:pt idx="625">
                  <c:v>6.3280000000000003E-2</c:v>
                </c:pt>
                <c:pt idx="626">
                  <c:v>6.3299999999999995E-2</c:v>
                </c:pt>
                <c:pt idx="627">
                  <c:v>6.3320000000000001E-2</c:v>
                </c:pt>
                <c:pt idx="628">
                  <c:v>6.3350000000000004E-2</c:v>
                </c:pt>
                <c:pt idx="629">
                  <c:v>6.336E-2</c:v>
                </c:pt>
                <c:pt idx="630">
                  <c:v>6.336E-2</c:v>
                </c:pt>
                <c:pt idx="631">
                  <c:v>6.3380000000000006E-2</c:v>
                </c:pt>
                <c:pt idx="632">
                  <c:v>6.3399999999999998E-2</c:v>
                </c:pt>
                <c:pt idx="633">
                  <c:v>6.3399999999999998E-2</c:v>
                </c:pt>
                <c:pt idx="634">
                  <c:v>6.3420000000000004E-2</c:v>
                </c:pt>
                <c:pt idx="635">
                  <c:v>6.343E-2</c:v>
                </c:pt>
                <c:pt idx="636">
                  <c:v>6.3439999999999996E-2</c:v>
                </c:pt>
                <c:pt idx="637">
                  <c:v>6.3479999999999995E-2</c:v>
                </c:pt>
                <c:pt idx="638">
                  <c:v>6.3479999999999995E-2</c:v>
                </c:pt>
                <c:pt idx="639">
                  <c:v>6.3500000000000001E-2</c:v>
                </c:pt>
                <c:pt idx="640">
                  <c:v>6.3519999999999993E-2</c:v>
                </c:pt>
                <c:pt idx="641">
                  <c:v>6.3530000000000003E-2</c:v>
                </c:pt>
                <c:pt idx="642">
                  <c:v>6.3539999999999999E-2</c:v>
                </c:pt>
                <c:pt idx="643">
                  <c:v>6.3560000000000005E-2</c:v>
                </c:pt>
                <c:pt idx="644">
                  <c:v>6.3560000000000005E-2</c:v>
                </c:pt>
                <c:pt idx="645">
                  <c:v>6.3579999999999998E-2</c:v>
                </c:pt>
                <c:pt idx="646">
                  <c:v>6.3600000000000004E-2</c:v>
                </c:pt>
                <c:pt idx="647">
                  <c:v>6.3619999999999996E-2</c:v>
                </c:pt>
                <c:pt idx="648">
                  <c:v>6.3630000000000006E-2</c:v>
                </c:pt>
                <c:pt idx="649">
                  <c:v>6.3640000000000002E-2</c:v>
                </c:pt>
                <c:pt idx="650">
                  <c:v>6.3659999999999994E-2</c:v>
                </c:pt>
                <c:pt idx="651">
                  <c:v>6.368E-2</c:v>
                </c:pt>
                <c:pt idx="652">
                  <c:v>6.3700000000000007E-2</c:v>
                </c:pt>
                <c:pt idx="653">
                  <c:v>6.3700000000000007E-2</c:v>
                </c:pt>
                <c:pt idx="654">
                  <c:v>6.3719999999999999E-2</c:v>
                </c:pt>
                <c:pt idx="655">
                  <c:v>6.3740000000000005E-2</c:v>
                </c:pt>
                <c:pt idx="656">
                  <c:v>6.3759999999999997E-2</c:v>
                </c:pt>
                <c:pt idx="657">
                  <c:v>6.3759999999999997E-2</c:v>
                </c:pt>
                <c:pt idx="658">
                  <c:v>6.3780000000000003E-2</c:v>
                </c:pt>
                <c:pt idx="659">
                  <c:v>6.3799999999999996E-2</c:v>
                </c:pt>
                <c:pt idx="660">
                  <c:v>6.3799999999999996E-2</c:v>
                </c:pt>
                <c:pt idx="661">
                  <c:v>6.3820000000000002E-2</c:v>
                </c:pt>
                <c:pt idx="662">
                  <c:v>6.3829999999999998E-2</c:v>
                </c:pt>
                <c:pt idx="663">
                  <c:v>6.3850000000000004E-2</c:v>
                </c:pt>
                <c:pt idx="664">
                  <c:v>6.386E-2</c:v>
                </c:pt>
                <c:pt idx="665">
                  <c:v>6.3880000000000006E-2</c:v>
                </c:pt>
                <c:pt idx="666">
                  <c:v>6.3899999999999998E-2</c:v>
                </c:pt>
                <c:pt idx="667">
                  <c:v>6.3899999999999998E-2</c:v>
                </c:pt>
                <c:pt idx="668">
                  <c:v>6.3920000000000005E-2</c:v>
                </c:pt>
                <c:pt idx="669">
                  <c:v>6.3939999999999997E-2</c:v>
                </c:pt>
                <c:pt idx="670">
                  <c:v>6.3939999999999997E-2</c:v>
                </c:pt>
                <c:pt idx="671">
                  <c:v>6.3960000000000003E-2</c:v>
                </c:pt>
                <c:pt idx="672">
                  <c:v>6.3960000000000003E-2</c:v>
                </c:pt>
                <c:pt idx="673">
                  <c:v>6.3979999999999995E-2</c:v>
                </c:pt>
                <c:pt idx="674">
                  <c:v>6.3990000000000005E-2</c:v>
                </c:pt>
                <c:pt idx="675">
                  <c:v>6.4000000000000001E-2</c:v>
                </c:pt>
                <c:pt idx="676">
                  <c:v>6.4019999999999994E-2</c:v>
                </c:pt>
                <c:pt idx="677">
                  <c:v>6.4019999999999994E-2</c:v>
                </c:pt>
                <c:pt idx="678">
                  <c:v>6.404E-2</c:v>
                </c:pt>
                <c:pt idx="679">
                  <c:v>6.404E-2</c:v>
                </c:pt>
                <c:pt idx="680">
                  <c:v>6.4060000000000006E-2</c:v>
                </c:pt>
                <c:pt idx="681">
                  <c:v>6.4079999999999998E-2</c:v>
                </c:pt>
                <c:pt idx="682">
                  <c:v>6.4100000000000004E-2</c:v>
                </c:pt>
                <c:pt idx="683">
                  <c:v>6.4119999999999996E-2</c:v>
                </c:pt>
                <c:pt idx="684">
                  <c:v>6.4140000000000003E-2</c:v>
                </c:pt>
                <c:pt idx="685">
                  <c:v>6.4140000000000003E-2</c:v>
                </c:pt>
                <c:pt idx="686">
                  <c:v>6.4159999999999995E-2</c:v>
                </c:pt>
                <c:pt idx="687">
                  <c:v>6.4180000000000001E-2</c:v>
                </c:pt>
                <c:pt idx="688">
                  <c:v>6.4180000000000001E-2</c:v>
                </c:pt>
                <c:pt idx="689">
                  <c:v>6.4180000000000001E-2</c:v>
                </c:pt>
                <c:pt idx="690">
                  <c:v>6.4199999999999993E-2</c:v>
                </c:pt>
                <c:pt idx="691">
                  <c:v>6.4199999999999993E-2</c:v>
                </c:pt>
                <c:pt idx="692">
                  <c:v>6.4219999999999999E-2</c:v>
                </c:pt>
                <c:pt idx="693">
                  <c:v>6.4240000000000005E-2</c:v>
                </c:pt>
                <c:pt idx="694">
                  <c:v>6.4259999999999998E-2</c:v>
                </c:pt>
                <c:pt idx="695">
                  <c:v>6.4280000000000004E-2</c:v>
                </c:pt>
                <c:pt idx="696">
                  <c:v>6.4299999999999996E-2</c:v>
                </c:pt>
                <c:pt idx="697">
                  <c:v>6.4299999999999996E-2</c:v>
                </c:pt>
                <c:pt idx="698">
                  <c:v>6.4320000000000002E-2</c:v>
                </c:pt>
                <c:pt idx="699">
                  <c:v>6.4339999999999994E-2</c:v>
                </c:pt>
                <c:pt idx="700">
                  <c:v>6.4339999999999994E-2</c:v>
                </c:pt>
                <c:pt idx="701">
                  <c:v>6.4360000000000001E-2</c:v>
                </c:pt>
                <c:pt idx="702">
                  <c:v>6.4360000000000001E-2</c:v>
                </c:pt>
                <c:pt idx="703">
                  <c:v>6.4399999999999999E-2</c:v>
                </c:pt>
                <c:pt idx="704">
                  <c:v>6.4399999999999999E-2</c:v>
                </c:pt>
                <c:pt idx="705">
                  <c:v>6.4420000000000005E-2</c:v>
                </c:pt>
                <c:pt idx="706">
                  <c:v>6.4420000000000005E-2</c:v>
                </c:pt>
                <c:pt idx="707">
                  <c:v>6.4439999999999997E-2</c:v>
                </c:pt>
                <c:pt idx="708">
                  <c:v>6.4439999999999997E-2</c:v>
                </c:pt>
                <c:pt idx="709">
                  <c:v>6.4460000000000003E-2</c:v>
                </c:pt>
                <c:pt idx="710">
                  <c:v>6.4460000000000003E-2</c:v>
                </c:pt>
                <c:pt idx="711">
                  <c:v>6.447E-2</c:v>
                </c:pt>
                <c:pt idx="712">
                  <c:v>6.4479999999999996E-2</c:v>
                </c:pt>
                <c:pt idx="713">
                  <c:v>6.4500000000000002E-2</c:v>
                </c:pt>
                <c:pt idx="714">
                  <c:v>6.4500000000000002E-2</c:v>
                </c:pt>
                <c:pt idx="715">
                  <c:v>6.4519999999999994E-2</c:v>
                </c:pt>
                <c:pt idx="716">
                  <c:v>6.454E-2</c:v>
                </c:pt>
                <c:pt idx="717">
                  <c:v>6.454E-2</c:v>
                </c:pt>
                <c:pt idx="718">
                  <c:v>6.4560000000000006E-2</c:v>
                </c:pt>
                <c:pt idx="719">
                  <c:v>6.4560000000000006E-2</c:v>
                </c:pt>
                <c:pt idx="720">
                  <c:v>6.4579999999999999E-2</c:v>
                </c:pt>
                <c:pt idx="721">
                  <c:v>6.4600000000000005E-2</c:v>
                </c:pt>
                <c:pt idx="722">
                  <c:v>6.4600000000000005E-2</c:v>
                </c:pt>
                <c:pt idx="723">
                  <c:v>6.4619999999999997E-2</c:v>
                </c:pt>
                <c:pt idx="724">
                  <c:v>6.4640000000000003E-2</c:v>
                </c:pt>
                <c:pt idx="725">
                  <c:v>6.4640000000000003E-2</c:v>
                </c:pt>
                <c:pt idx="726">
                  <c:v>6.4659999999999995E-2</c:v>
                </c:pt>
                <c:pt idx="727">
                  <c:v>6.4680000000000001E-2</c:v>
                </c:pt>
                <c:pt idx="728">
                  <c:v>6.4699999999999994E-2</c:v>
                </c:pt>
                <c:pt idx="729">
                  <c:v>6.4699999999999994E-2</c:v>
                </c:pt>
                <c:pt idx="730">
                  <c:v>6.472E-2</c:v>
                </c:pt>
                <c:pt idx="731">
                  <c:v>6.472E-2</c:v>
                </c:pt>
                <c:pt idx="732">
                  <c:v>6.4740000000000006E-2</c:v>
                </c:pt>
                <c:pt idx="733">
                  <c:v>6.4759999999999998E-2</c:v>
                </c:pt>
                <c:pt idx="734">
                  <c:v>6.4759999999999998E-2</c:v>
                </c:pt>
                <c:pt idx="735">
                  <c:v>6.4780000000000004E-2</c:v>
                </c:pt>
                <c:pt idx="736">
                  <c:v>6.4780000000000004E-2</c:v>
                </c:pt>
                <c:pt idx="737">
                  <c:v>6.4799999999999996E-2</c:v>
                </c:pt>
                <c:pt idx="738">
                  <c:v>6.4820000000000003E-2</c:v>
                </c:pt>
                <c:pt idx="739">
                  <c:v>6.4820000000000003E-2</c:v>
                </c:pt>
                <c:pt idx="740">
                  <c:v>6.4839999999999995E-2</c:v>
                </c:pt>
                <c:pt idx="741">
                  <c:v>6.4860000000000001E-2</c:v>
                </c:pt>
                <c:pt idx="742">
                  <c:v>6.4879999999999993E-2</c:v>
                </c:pt>
                <c:pt idx="743">
                  <c:v>6.4899999999999999E-2</c:v>
                </c:pt>
                <c:pt idx="744">
                  <c:v>6.4909999999999995E-2</c:v>
                </c:pt>
                <c:pt idx="745">
                  <c:v>6.4920000000000005E-2</c:v>
                </c:pt>
                <c:pt idx="746">
                  <c:v>6.4920000000000005E-2</c:v>
                </c:pt>
                <c:pt idx="747">
                  <c:v>6.4939999999999998E-2</c:v>
                </c:pt>
                <c:pt idx="748">
                  <c:v>6.4949999999999994E-2</c:v>
                </c:pt>
                <c:pt idx="749">
                  <c:v>6.4960000000000004E-2</c:v>
                </c:pt>
                <c:pt idx="750">
                  <c:v>6.4960000000000004E-2</c:v>
                </c:pt>
                <c:pt idx="751">
                  <c:v>6.4979999999999996E-2</c:v>
                </c:pt>
                <c:pt idx="752">
                  <c:v>6.4979999999999996E-2</c:v>
                </c:pt>
                <c:pt idx="753">
                  <c:v>6.5000000000000002E-2</c:v>
                </c:pt>
                <c:pt idx="754">
                  <c:v>6.5019999999999994E-2</c:v>
                </c:pt>
                <c:pt idx="755">
                  <c:v>6.5019999999999994E-2</c:v>
                </c:pt>
                <c:pt idx="756">
                  <c:v>6.5040000000000001E-2</c:v>
                </c:pt>
                <c:pt idx="757">
                  <c:v>6.5040000000000001E-2</c:v>
                </c:pt>
                <c:pt idx="758">
                  <c:v>6.5060000000000007E-2</c:v>
                </c:pt>
                <c:pt idx="759">
                  <c:v>6.5060000000000007E-2</c:v>
                </c:pt>
                <c:pt idx="760">
                  <c:v>6.5079999999999999E-2</c:v>
                </c:pt>
                <c:pt idx="761">
                  <c:v>6.5100000000000005E-2</c:v>
                </c:pt>
                <c:pt idx="762">
                  <c:v>6.5100000000000005E-2</c:v>
                </c:pt>
                <c:pt idx="763">
                  <c:v>6.5100000000000005E-2</c:v>
                </c:pt>
                <c:pt idx="764">
                  <c:v>6.5129999999999993E-2</c:v>
                </c:pt>
                <c:pt idx="765">
                  <c:v>6.5140000000000003E-2</c:v>
                </c:pt>
                <c:pt idx="766">
                  <c:v>6.5159999999999996E-2</c:v>
                </c:pt>
                <c:pt idx="767">
                  <c:v>6.5159999999999996E-2</c:v>
                </c:pt>
                <c:pt idx="768">
                  <c:v>6.5180000000000002E-2</c:v>
                </c:pt>
                <c:pt idx="769">
                  <c:v>6.5180000000000002E-2</c:v>
                </c:pt>
                <c:pt idx="770">
                  <c:v>6.5199999999999994E-2</c:v>
                </c:pt>
                <c:pt idx="771">
                  <c:v>6.522E-2</c:v>
                </c:pt>
                <c:pt idx="772">
                  <c:v>6.5240000000000006E-2</c:v>
                </c:pt>
                <c:pt idx="773">
                  <c:v>6.5259999999999999E-2</c:v>
                </c:pt>
                <c:pt idx="774">
                  <c:v>6.5259999999999999E-2</c:v>
                </c:pt>
                <c:pt idx="775">
                  <c:v>6.5280000000000005E-2</c:v>
                </c:pt>
                <c:pt idx="776">
                  <c:v>6.5280000000000005E-2</c:v>
                </c:pt>
                <c:pt idx="777">
                  <c:v>6.5290000000000001E-2</c:v>
                </c:pt>
                <c:pt idx="778">
                  <c:v>6.5299999999999997E-2</c:v>
                </c:pt>
                <c:pt idx="779">
                  <c:v>6.5320000000000003E-2</c:v>
                </c:pt>
                <c:pt idx="780">
                  <c:v>6.5339999999999995E-2</c:v>
                </c:pt>
                <c:pt idx="781">
                  <c:v>6.5339999999999995E-2</c:v>
                </c:pt>
                <c:pt idx="782">
                  <c:v>6.5360000000000001E-2</c:v>
                </c:pt>
                <c:pt idx="783">
                  <c:v>6.5379999999999994E-2</c:v>
                </c:pt>
                <c:pt idx="784">
                  <c:v>6.5379999999999994E-2</c:v>
                </c:pt>
                <c:pt idx="785">
                  <c:v>6.54E-2</c:v>
                </c:pt>
                <c:pt idx="786">
                  <c:v>6.5420000000000006E-2</c:v>
                </c:pt>
                <c:pt idx="787">
                  <c:v>6.5420000000000006E-2</c:v>
                </c:pt>
                <c:pt idx="788">
                  <c:v>6.5420000000000006E-2</c:v>
                </c:pt>
                <c:pt idx="789">
                  <c:v>6.5439999999999998E-2</c:v>
                </c:pt>
                <c:pt idx="790">
                  <c:v>6.5439999999999998E-2</c:v>
                </c:pt>
                <c:pt idx="791">
                  <c:v>6.5460000000000004E-2</c:v>
                </c:pt>
                <c:pt idx="792">
                  <c:v>6.5479999999999997E-2</c:v>
                </c:pt>
                <c:pt idx="793">
                  <c:v>6.5490000000000007E-2</c:v>
                </c:pt>
                <c:pt idx="794">
                  <c:v>6.5500000000000003E-2</c:v>
                </c:pt>
                <c:pt idx="795">
                  <c:v>6.5519999999999995E-2</c:v>
                </c:pt>
                <c:pt idx="796">
                  <c:v>6.5519999999999995E-2</c:v>
                </c:pt>
                <c:pt idx="797">
                  <c:v>6.5540000000000001E-2</c:v>
                </c:pt>
                <c:pt idx="798">
                  <c:v>6.5559999999999993E-2</c:v>
                </c:pt>
                <c:pt idx="799">
                  <c:v>6.5579999999999999E-2</c:v>
                </c:pt>
                <c:pt idx="800">
                  <c:v>6.5579999999999999E-2</c:v>
                </c:pt>
                <c:pt idx="801">
                  <c:v>6.5589999999999996E-2</c:v>
                </c:pt>
                <c:pt idx="802">
                  <c:v>6.5600000000000006E-2</c:v>
                </c:pt>
                <c:pt idx="803">
                  <c:v>6.5619999999999998E-2</c:v>
                </c:pt>
                <c:pt idx="804">
                  <c:v>6.5619999999999998E-2</c:v>
                </c:pt>
                <c:pt idx="805">
                  <c:v>6.5619999999999998E-2</c:v>
                </c:pt>
                <c:pt idx="806">
                  <c:v>6.5640000000000004E-2</c:v>
                </c:pt>
                <c:pt idx="807">
                  <c:v>6.5640000000000004E-2</c:v>
                </c:pt>
                <c:pt idx="808">
                  <c:v>6.5659999999999996E-2</c:v>
                </c:pt>
                <c:pt idx="809">
                  <c:v>6.5659999999999996E-2</c:v>
                </c:pt>
                <c:pt idx="810">
                  <c:v>6.5680000000000002E-2</c:v>
                </c:pt>
                <c:pt idx="811">
                  <c:v>6.5680000000000002E-2</c:v>
                </c:pt>
                <c:pt idx="812">
                  <c:v>6.5699999999999995E-2</c:v>
                </c:pt>
                <c:pt idx="813">
                  <c:v>6.5699999999999995E-2</c:v>
                </c:pt>
                <c:pt idx="814">
                  <c:v>6.5710000000000005E-2</c:v>
                </c:pt>
                <c:pt idx="815">
                  <c:v>6.5720000000000001E-2</c:v>
                </c:pt>
                <c:pt idx="816">
                  <c:v>6.5740000000000007E-2</c:v>
                </c:pt>
                <c:pt idx="817">
                  <c:v>6.5740000000000007E-2</c:v>
                </c:pt>
                <c:pt idx="818">
                  <c:v>6.5759999999999999E-2</c:v>
                </c:pt>
                <c:pt idx="819">
                  <c:v>6.5780000000000005E-2</c:v>
                </c:pt>
                <c:pt idx="820">
                  <c:v>6.5780000000000005E-2</c:v>
                </c:pt>
                <c:pt idx="821">
                  <c:v>6.5780000000000005E-2</c:v>
                </c:pt>
                <c:pt idx="822">
                  <c:v>6.5799999999999997E-2</c:v>
                </c:pt>
                <c:pt idx="823">
                  <c:v>6.5820000000000004E-2</c:v>
                </c:pt>
                <c:pt idx="824">
                  <c:v>6.5820000000000004E-2</c:v>
                </c:pt>
                <c:pt idx="825">
                  <c:v>6.5839999999999996E-2</c:v>
                </c:pt>
                <c:pt idx="826">
                  <c:v>6.5860000000000002E-2</c:v>
                </c:pt>
                <c:pt idx="827">
                  <c:v>6.5860000000000002E-2</c:v>
                </c:pt>
                <c:pt idx="828">
                  <c:v>6.5860000000000002E-2</c:v>
                </c:pt>
                <c:pt idx="829">
                  <c:v>6.5879999999999994E-2</c:v>
                </c:pt>
                <c:pt idx="830">
                  <c:v>6.5879999999999994E-2</c:v>
                </c:pt>
                <c:pt idx="831">
                  <c:v>6.59E-2</c:v>
                </c:pt>
                <c:pt idx="832">
                  <c:v>6.5920000000000006E-2</c:v>
                </c:pt>
                <c:pt idx="833">
                  <c:v>6.5920000000000006E-2</c:v>
                </c:pt>
                <c:pt idx="834">
                  <c:v>6.5939999999999999E-2</c:v>
                </c:pt>
                <c:pt idx="835">
                  <c:v>6.5939999999999999E-2</c:v>
                </c:pt>
                <c:pt idx="836">
                  <c:v>6.5960000000000005E-2</c:v>
                </c:pt>
                <c:pt idx="837">
                  <c:v>6.5960000000000005E-2</c:v>
                </c:pt>
                <c:pt idx="838">
                  <c:v>6.5960000000000005E-2</c:v>
                </c:pt>
                <c:pt idx="839">
                  <c:v>6.5979999999999997E-2</c:v>
                </c:pt>
                <c:pt idx="840">
                  <c:v>6.5989999999999993E-2</c:v>
                </c:pt>
                <c:pt idx="841">
                  <c:v>6.6000000000000003E-2</c:v>
                </c:pt>
                <c:pt idx="842">
                  <c:v>6.6000000000000003E-2</c:v>
                </c:pt>
                <c:pt idx="843">
                  <c:v>6.6019999999999995E-2</c:v>
                </c:pt>
                <c:pt idx="844">
                  <c:v>6.6040000000000001E-2</c:v>
                </c:pt>
                <c:pt idx="845">
                  <c:v>6.6040000000000001E-2</c:v>
                </c:pt>
                <c:pt idx="846">
                  <c:v>6.6059999999999994E-2</c:v>
                </c:pt>
                <c:pt idx="847">
                  <c:v>6.6059999999999994E-2</c:v>
                </c:pt>
                <c:pt idx="848">
                  <c:v>6.6070000000000004E-2</c:v>
                </c:pt>
                <c:pt idx="849">
                  <c:v>6.608E-2</c:v>
                </c:pt>
                <c:pt idx="850">
                  <c:v>6.608E-2</c:v>
                </c:pt>
                <c:pt idx="851">
                  <c:v>6.6100000000000006E-2</c:v>
                </c:pt>
                <c:pt idx="852">
                  <c:v>6.6100000000000006E-2</c:v>
                </c:pt>
                <c:pt idx="853">
                  <c:v>6.6119999999999998E-2</c:v>
                </c:pt>
                <c:pt idx="854">
                  <c:v>6.6129999999999994E-2</c:v>
                </c:pt>
                <c:pt idx="855">
                  <c:v>6.6140000000000004E-2</c:v>
                </c:pt>
                <c:pt idx="856">
                  <c:v>6.6159999999999997E-2</c:v>
                </c:pt>
                <c:pt idx="857">
                  <c:v>6.6159999999999997E-2</c:v>
                </c:pt>
                <c:pt idx="858">
                  <c:v>6.6180000000000003E-2</c:v>
                </c:pt>
                <c:pt idx="859">
                  <c:v>6.6180000000000003E-2</c:v>
                </c:pt>
                <c:pt idx="860">
                  <c:v>6.6199999999999995E-2</c:v>
                </c:pt>
                <c:pt idx="861">
                  <c:v>6.6210000000000005E-2</c:v>
                </c:pt>
                <c:pt idx="862">
                  <c:v>6.6220000000000001E-2</c:v>
                </c:pt>
                <c:pt idx="863">
                  <c:v>6.6220000000000001E-2</c:v>
                </c:pt>
                <c:pt idx="864">
                  <c:v>6.6239999999999993E-2</c:v>
                </c:pt>
                <c:pt idx="865">
                  <c:v>6.6239999999999993E-2</c:v>
                </c:pt>
                <c:pt idx="866">
                  <c:v>6.6259999999999999E-2</c:v>
                </c:pt>
                <c:pt idx="867">
                  <c:v>6.6259999999999999E-2</c:v>
                </c:pt>
                <c:pt idx="868">
                  <c:v>6.6259999999999999E-2</c:v>
                </c:pt>
                <c:pt idx="869">
                  <c:v>6.6280000000000006E-2</c:v>
                </c:pt>
                <c:pt idx="870">
                  <c:v>6.6280000000000006E-2</c:v>
                </c:pt>
                <c:pt idx="871">
                  <c:v>6.6299999999999998E-2</c:v>
                </c:pt>
                <c:pt idx="872">
                  <c:v>6.6299999999999998E-2</c:v>
                </c:pt>
                <c:pt idx="873">
                  <c:v>6.6299999999999998E-2</c:v>
                </c:pt>
                <c:pt idx="874">
                  <c:v>6.6320000000000004E-2</c:v>
                </c:pt>
                <c:pt idx="875">
                  <c:v>6.6339999999999996E-2</c:v>
                </c:pt>
                <c:pt idx="876">
                  <c:v>6.6339999999999996E-2</c:v>
                </c:pt>
                <c:pt idx="877">
                  <c:v>6.6360000000000002E-2</c:v>
                </c:pt>
                <c:pt idx="878">
                  <c:v>6.6360000000000002E-2</c:v>
                </c:pt>
                <c:pt idx="879">
                  <c:v>6.6379999999999995E-2</c:v>
                </c:pt>
                <c:pt idx="880">
                  <c:v>6.6379999999999995E-2</c:v>
                </c:pt>
                <c:pt idx="881">
                  <c:v>6.6400000000000001E-2</c:v>
                </c:pt>
                <c:pt idx="882">
                  <c:v>6.6420000000000007E-2</c:v>
                </c:pt>
                <c:pt idx="883">
                  <c:v>6.6439999999999999E-2</c:v>
                </c:pt>
                <c:pt idx="884">
                  <c:v>6.6439999999999999E-2</c:v>
                </c:pt>
                <c:pt idx="885">
                  <c:v>6.6439999999999999E-2</c:v>
                </c:pt>
                <c:pt idx="886">
                  <c:v>6.6460000000000005E-2</c:v>
                </c:pt>
                <c:pt idx="887">
                  <c:v>6.6479999999999997E-2</c:v>
                </c:pt>
                <c:pt idx="888">
                  <c:v>6.6479999999999997E-2</c:v>
                </c:pt>
                <c:pt idx="889">
                  <c:v>6.6479999999999997E-2</c:v>
                </c:pt>
                <c:pt idx="890">
                  <c:v>6.6500000000000004E-2</c:v>
                </c:pt>
                <c:pt idx="891">
                  <c:v>6.6500000000000004E-2</c:v>
                </c:pt>
                <c:pt idx="892">
                  <c:v>6.6519999999999996E-2</c:v>
                </c:pt>
                <c:pt idx="893">
                  <c:v>6.6519999999999996E-2</c:v>
                </c:pt>
                <c:pt idx="894">
                  <c:v>6.6540000000000002E-2</c:v>
                </c:pt>
                <c:pt idx="895">
                  <c:v>6.6549999999999998E-2</c:v>
                </c:pt>
                <c:pt idx="896">
                  <c:v>6.6559999999999994E-2</c:v>
                </c:pt>
                <c:pt idx="897">
                  <c:v>6.6559999999999994E-2</c:v>
                </c:pt>
                <c:pt idx="898">
                  <c:v>6.6559999999999994E-2</c:v>
                </c:pt>
                <c:pt idx="899">
                  <c:v>6.658E-2</c:v>
                </c:pt>
                <c:pt idx="900">
                  <c:v>6.658E-2</c:v>
                </c:pt>
                <c:pt idx="901">
                  <c:v>6.658E-2</c:v>
                </c:pt>
                <c:pt idx="902">
                  <c:v>6.6600000000000006E-2</c:v>
                </c:pt>
                <c:pt idx="903">
                  <c:v>6.6610000000000003E-2</c:v>
                </c:pt>
                <c:pt idx="904">
                  <c:v>6.6619999999999999E-2</c:v>
                </c:pt>
                <c:pt idx="905">
                  <c:v>6.6619999999999999E-2</c:v>
                </c:pt>
                <c:pt idx="906">
                  <c:v>6.6640000000000005E-2</c:v>
                </c:pt>
                <c:pt idx="907">
                  <c:v>6.6659999999999997E-2</c:v>
                </c:pt>
                <c:pt idx="908">
                  <c:v>6.6659999999999997E-2</c:v>
                </c:pt>
                <c:pt idx="909">
                  <c:v>6.6680000000000003E-2</c:v>
                </c:pt>
                <c:pt idx="910">
                  <c:v>6.6680000000000003E-2</c:v>
                </c:pt>
                <c:pt idx="911">
                  <c:v>6.6680000000000003E-2</c:v>
                </c:pt>
                <c:pt idx="912">
                  <c:v>6.6680000000000003E-2</c:v>
                </c:pt>
                <c:pt idx="913">
                  <c:v>6.6689999999999999E-2</c:v>
                </c:pt>
                <c:pt idx="914">
                  <c:v>6.6699999999999995E-2</c:v>
                </c:pt>
                <c:pt idx="915">
                  <c:v>6.6699999999999995E-2</c:v>
                </c:pt>
                <c:pt idx="916">
                  <c:v>6.6699999999999995E-2</c:v>
                </c:pt>
                <c:pt idx="917">
                  <c:v>6.6720000000000002E-2</c:v>
                </c:pt>
                <c:pt idx="918">
                  <c:v>6.6720000000000002E-2</c:v>
                </c:pt>
                <c:pt idx="919">
                  <c:v>6.6720000000000002E-2</c:v>
                </c:pt>
                <c:pt idx="920">
                  <c:v>6.6739999999999994E-2</c:v>
                </c:pt>
                <c:pt idx="921">
                  <c:v>6.6739999999999994E-2</c:v>
                </c:pt>
                <c:pt idx="922">
                  <c:v>6.6739999999999994E-2</c:v>
                </c:pt>
                <c:pt idx="923">
                  <c:v>6.676E-2</c:v>
                </c:pt>
                <c:pt idx="924">
                  <c:v>6.676E-2</c:v>
                </c:pt>
                <c:pt idx="925">
                  <c:v>6.676E-2</c:v>
                </c:pt>
                <c:pt idx="926">
                  <c:v>6.6769999999999996E-2</c:v>
                </c:pt>
                <c:pt idx="927">
                  <c:v>6.6780000000000006E-2</c:v>
                </c:pt>
                <c:pt idx="928">
                  <c:v>6.6780000000000006E-2</c:v>
                </c:pt>
                <c:pt idx="929">
                  <c:v>6.6799999999999998E-2</c:v>
                </c:pt>
                <c:pt idx="930">
                  <c:v>6.6820000000000004E-2</c:v>
                </c:pt>
                <c:pt idx="931">
                  <c:v>6.6820000000000004E-2</c:v>
                </c:pt>
                <c:pt idx="932">
                  <c:v>6.6820000000000004E-2</c:v>
                </c:pt>
                <c:pt idx="933">
                  <c:v>6.6830000000000001E-2</c:v>
                </c:pt>
                <c:pt idx="934">
                  <c:v>6.6839999999999997E-2</c:v>
                </c:pt>
                <c:pt idx="935">
                  <c:v>6.6839999999999997E-2</c:v>
                </c:pt>
                <c:pt idx="936">
                  <c:v>6.6860000000000003E-2</c:v>
                </c:pt>
                <c:pt idx="937">
                  <c:v>6.6860000000000003E-2</c:v>
                </c:pt>
                <c:pt idx="938">
                  <c:v>6.6860000000000003E-2</c:v>
                </c:pt>
                <c:pt idx="939">
                  <c:v>6.6879999999999995E-2</c:v>
                </c:pt>
                <c:pt idx="940">
                  <c:v>6.6879999999999995E-2</c:v>
                </c:pt>
                <c:pt idx="941">
                  <c:v>6.6879999999999995E-2</c:v>
                </c:pt>
                <c:pt idx="942">
                  <c:v>6.6900000000000001E-2</c:v>
                </c:pt>
                <c:pt idx="943">
                  <c:v>6.6919999999999993E-2</c:v>
                </c:pt>
                <c:pt idx="944">
                  <c:v>6.6930000000000003E-2</c:v>
                </c:pt>
                <c:pt idx="945">
                  <c:v>6.694E-2</c:v>
                </c:pt>
                <c:pt idx="946">
                  <c:v>6.694E-2</c:v>
                </c:pt>
                <c:pt idx="947">
                  <c:v>6.694E-2</c:v>
                </c:pt>
                <c:pt idx="948">
                  <c:v>6.6960000000000006E-2</c:v>
                </c:pt>
                <c:pt idx="949">
                  <c:v>6.6960000000000006E-2</c:v>
                </c:pt>
                <c:pt idx="950">
                  <c:v>6.6960000000000006E-2</c:v>
                </c:pt>
                <c:pt idx="951">
                  <c:v>6.6979999999999998E-2</c:v>
                </c:pt>
                <c:pt idx="952">
                  <c:v>6.6979999999999998E-2</c:v>
                </c:pt>
                <c:pt idx="953">
                  <c:v>6.7000000000000004E-2</c:v>
                </c:pt>
                <c:pt idx="954">
                  <c:v>6.7000000000000004E-2</c:v>
                </c:pt>
                <c:pt idx="955">
                  <c:v>6.7000000000000004E-2</c:v>
                </c:pt>
                <c:pt idx="956">
                  <c:v>6.7019999999999996E-2</c:v>
                </c:pt>
                <c:pt idx="957">
                  <c:v>6.7019999999999996E-2</c:v>
                </c:pt>
                <c:pt idx="958">
                  <c:v>6.7019999999999996E-2</c:v>
                </c:pt>
                <c:pt idx="959">
                  <c:v>6.7040000000000002E-2</c:v>
                </c:pt>
                <c:pt idx="960">
                  <c:v>6.7040000000000002E-2</c:v>
                </c:pt>
                <c:pt idx="961">
                  <c:v>6.7059999999999995E-2</c:v>
                </c:pt>
                <c:pt idx="962">
                  <c:v>6.7070000000000005E-2</c:v>
                </c:pt>
                <c:pt idx="963">
                  <c:v>6.7080000000000001E-2</c:v>
                </c:pt>
                <c:pt idx="964">
                  <c:v>6.7080000000000001E-2</c:v>
                </c:pt>
                <c:pt idx="965">
                  <c:v>6.7080000000000001E-2</c:v>
                </c:pt>
                <c:pt idx="966">
                  <c:v>6.7100000000000007E-2</c:v>
                </c:pt>
                <c:pt idx="967">
                  <c:v>6.7100000000000007E-2</c:v>
                </c:pt>
                <c:pt idx="968">
                  <c:v>6.7100000000000007E-2</c:v>
                </c:pt>
                <c:pt idx="969">
                  <c:v>6.7119999999999999E-2</c:v>
                </c:pt>
                <c:pt idx="970">
                  <c:v>6.7119999999999999E-2</c:v>
                </c:pt>
                <c:pt idx="971">
                  <c:v>6.7119999999999999E-2</c:v>
                </c:pt>
                <c:pt idx="972">
                  <c:v>6.7140000000000005E-2</c:v>
                </c:pt>
                <c:pt idx="973">
                  <c:v>6.7140000000000005E-2</c:v>
                </c:pt>
                <c:pt idx="974">
                  <c:v>6.7159999999999997E-2</c:v>
                </c:pt>
                <c:pt idx="975">
                  <c:v>6.7159999999999997E-2</c:v>
                </c:pt>
                <c:pt idx="976">
                  <c:v>6.7159999999999997E-2</c:v>
                </c:pt>
                <c:pt idx="977">
                  <c:v>6.7169999999999994E-2</c:v>
                </c:pt>
                <c:pt idx="978">
                  <c:v>6.7180000000000004E-2</c:v>
                </c:pt>
                <c:pt idx="979">
                  <c:v>6.7199999999999996E-2</c:v>
                </c:pt>
                <c:pt idx="980">
                  <c:v>6.7199999999999996E-2</c:v>
                </c:pt>
                <c:pt idx="981">
                  <c:v>6.7220000000000002E-2</c:v>
                </c:pt>
                <c:pt idx="982">
                  <c:v>6.7220000000000002E-2</c:v>
                </c:pt>
                <c:pt idx="983">
                  <c:v>6.7220000000000002E-2</c:v>
                </c:pt>
                <c:pt idx="984">
                  <c:v>6.7239999999999994E-2</c:v>
                </c:pt>
                <c:pt idx="985">
                  <c:v>6.7239999999999994E-2</c:v>
                </c:pt>
                <c:pt idx="986">
                  <c:v>6.7239999999999994E-2</c:v>
                </c:pt>
                <c:pt idx="987">
                  <c:v>6.726E-2</c:v>
                </c:pt>
                <c:pt idx="988">
                  <c:v>6.726E-2</c:v>
                </c:pt>
                <c:pt idx="989">
                  <c:v>6.7269999999999996E-2</c:v>
                </c:pt>
                <c:pt idx="990">
                  <c:v>6.7280000000000006E-2</c:v>
                </c:pt>
                <c:pt idx="991">
                  <c:v>6.7280000000000006E-2</c:v>
                </c:pt>
                <c:pt idx="992">
                  <c:v>6.7290000000000003E-2</c:v>
                </c:pt>
                <c:pt idx="993">
                  <c:v>6.7299999999999999E-2</c:v>
                </c:pt>
                <c:pt idx="994">
                  <c:v>6.7320000000000005E-2</c:v>
                </c:pt>
                <c:pt idx="995">
                  <c:v>6.7320000000000005E-2</c:v>
                </c:pt>
                <c:pt idx="996">
                  <c:v>6.7320000000000005E-2</c:v>
                </c:pt>
                <c:pt idx="997">
                  <c:v>6.7339999999999997E-2</c:v>
                </c:pt>
                <c:pt idx="998">
                  <c:v>6.7339999999999997E-2</c:v>
                </c:pt>
                <c:pt idx="999">
                  <c:v>6.7360000000000003E-2</c:v>
                </c:pt>
                <c:pt idx="1000">
                  <c:v>6.7360000000000003E-2</c:v>
                </c:pt>
                <c:pt idx="1001">
                  <c:v>6.7369999999999999E-2</c:v>
                </c:pt>
                <c:pt idx="1002">
                  <c:v>6.7379999999999995E-2</c:v>
                </c:pt>
                <c:pt idx="1003">
                  <c:v>6.7379999999999995E-2</c:v>
                </c:pt>
                <c:pt idx="1004">
                  <c:v>6.7400000000000002E-2</c:v>
                </c:pt>
                <c:pt idx="1005">
                  <c:v>6.7400000000000002E-2</c:v>
                </c:pt>
                <c:pt idx="1006">
                  <c:v>6.7400000000000002E-2</c:v>
                </c:pt>
                <c:pt idx="1007">
                  <c:v>6.7419999999999994E-2</c:v>
                </c:pt>
                <c:pt idx="1008">
                  <c:v>6.7419999999999994E-2</c:v>
                </c:pt>
                <c:pt idx="1009">
                  <c:v>6.744E-2</c:v>
                </c:pt>
                <c:pt idx="1010">
                  <c:v>6.744E-2</c:v>
                </c:pt>
                <c:pt idx="1011">
                  <c:v>6.7460000000000006E-2</c:v>
                </c:pt>
                <c:pt idx="1012">
                  <c:v>6.7460000000000006E-2</c:v>
                </c:pt>
                <c:pt idx="1013">
                  <c:v>6.7460000000000006E-2</c:v>
                </c:pt>
                <c:pt idx="1014">
                  <c:v>6.7479999999999998E-2</c:v>
                </c:pt>
                <c:pt idx="1015">
                  <c:v>6.7479999999999998E-2</c:v>
                </c:pt>
                <c:pt idx="1016">
                  <c:v>6.7500000000000004E-2</c:v>
                </c:pt>
                <c:pt idx="1017">
                  <c:v>6.7500000000000004E-2</c:v>
                </c:pt>
                <c:pt idx="1018">
                  <c:v>6.7519999999999997E-2</c:v>
                </c:pt>
                <c:pt idx="1019">
                  <c:v>6.7519999999999997E-2</c:v>
                </c:pt>
                <c:pt idx="1020">
                  <c:v>6.7540000000000003E-2</c:v>
                </c:pt>
                <c:pt idx="1021">
                  <c:v>6.7540000000000003E-2</c:v>
                </c:pt>
                <c:pt idx="1022">
                  <c:v>6.7540000000000003E-2</c:v>
                </c:pt>
                <c:pt idx="1023">
                  <c:v>6.7559999999999995E-2</c:v>
                </c:pt>
                <c:pt idx="1024">
                  <c:v>6.7559999999999995E-2</c:v>
                </c:pt>
                <c:pt idx="1025">
                  <c:v>6.7559999999999995E-2</c:v>
                </c:pt>
                <c:pt idx="1026">
                  <c:v>6.7580000000000001E-2</c:v>
                </c:pt>
                <c:pt idx="1027">
                  <c:v>6.7580000000000001E-2</c:v>
                </c:pt>
                <c:pt idx="1028">
                  <c:v>6.7599999999999993E-2</c:v>
                </c:pt>
                <c:pt idx="1029">
                  <c:v>6.7599999999999993E-2</c:v>
                </c:pt>
                <c:pt idx="1030">
                  <c:v>6.7599999999999993E-2</c:v>
                </c:pt>
                <c:pt idx="1031">
                  <c:v>6.762E-2</c:v>
                </c:pt>
                <c:pt idx="1032">
                  <c:v>6.762E-2</c:v>
                </c:pt>
                <c:pt idx="1033">
                  <c:v>6.762E-2</c:v>
                </c:pt>
                <c:pt idx="1034">
                  <c:v>6.7640000000000006E-2</c:v>
                </c:pt>
                <c:pt idx="1035">
                  <c:v>6.7640000000000006E-2</c:v>
                </c:pt>
                <c:pt idx="1036">
                  <c:v>6.7640000000000006E-2</c:v>
                </c:pt>
                <c:pt idx="1037">
                  <c:v>6.7659999999999998E-2</c:v>
                </c:pt>
                <c:pt idx="1038">
                  <c:v>6.7659999999999998E-2</c:v>
                </c:pt>
                <c:pt idx="1039">
                  <c:v>6.7680000000000004E-2</c:v>
                </c:pt>
                <c:pt idx="1040">
                  <c:v>6.7680000000000004E-2</c:v>
                </c:pt>
                <c:pt idx="1041">
                  <c:v>6.7699999999999996E-2</c:v>
                </c:pt>
                <c:pt idx="1042">
                  <c:v>6.7699999999999996E-2</c:v>
                </c:pt>
                <c:pt idx="1043">
                  <c:v>6.7720000000000002E-2</c:v>
                </c:pt>
                <c:pt idx="1044">
                  <c:v>6.7729999999999999E-2</c:v>
                </c:pt>
                <c:pt idx="1045">
                  <c:v>6.7739999999999995E-2</c:v>
                </c:pt>
                <c:pt idx="1046">
                  <c:v>6.7739999999999995E-2</c:v>
                </c:pt>
                <c:pt idx="1047">
                  <c:v>6.7760000000000001E-2</c:v>
                </c:pt>
                <c:pt idx="1048">
                  <c:v>6.7760000000000001E-2</c:v>
                </c:pt>
                <c:pt idx="1049">
                  <c:v>6.7760000000000001E-2</c:v>
                </c:pt>
                <c:pt idx="1050">
                  <c:v>6.7780000000000007E-2</c:v>
                </c:pt>
                <c:pt idx="1051">
                  <c:v>6.7780000000000007E-2</c:v>
                </c:pt>
                <c:pt idx="1052">
                  <c:v>6.7799999999999999E-2</c:v>
                </c:pt>
                <c:pt idx="1053">
                  <c:v>6.7799999999999999E-2</c:v>
                </c:pt>
                <c:pt idx="1054">
                  <c:v>6.7799999999999999E-2</c:v>
                </c:pt>
                <c:pt idx="1055">
                  <c:v>6.7820000000000005E-2</c:v>
                </c:pt>
                <c:pt idx="1056">
                  <c:v>6.7820000000000005E-2</c:v>
                </c:pt>
                <c:pt idx="1057">
                  <c:v>6.7839999999999998E-2</c:v>
                </c:pt>
                <c:pt idx="1058">
                  <c:v>6.7839999999999998E-2</c:v>
                </c:pt>
                <c:pt idx="1059">
                  <c:v>6.7839999999999998E-2</c:v>
                </c:pt>
                <c:pt idx="1060">
                  <c:v>6.7860000000000004E-2</c:v>
                </c:pt>
                <c:pt idx="1061">
                  <c:v>6.7860000000000004E-2</c:v>
                </c:pt>
                <c:pt idx="1062">
                  <c:v>6.7879999999999996E-2</c:v>
                </c:pt>
                <c:pt idx="1063">
                  <c:v>6.7879999999999996E-2</c:v>
                </c:pt>
                <c:pt idx="1064">
                  <c:v>6.7879999999999996E-2</c:v>
                </c:pt>
                <c:pt idx="1065">
                  <c:v>6.7900000000000002E-2</c:v>
                </c:pt>
                <c:pt idx="1066">
                  <c:v>6.7900000000000002E-2</c:v>
                </c:pt>
                <c:pt idx="1067">
                  <c:v>6.7900000000000002E-2</c:v>
                </c:pt>
                <c:pt idx="1068">
                  <c:v>6.7919999999999994E-2</c:v>
                </c:pt>
                <c:pt idx="1069">
                  <c:v>6.7919999999999994E-2</c:v>
                </c:pt>
                <c:pt idx="1070">
                  <c:v>6.794E-2</c:v>
                </c:pt>
                <c:pt idx="1071">
                  <c:v>6.794E-2</c:v>
                </c:pt>
                <c:pt idx="1072">
                  <c:v>6.794E-2</c:v>
                </c:pt>
                <c:pt idx="1073">
                  <c:v>6.7960000000000007E-2</c:v>
                </c:pt>
                <c:pt idx="1074">
                  <c:v>6.7960000000000007E-2</c:v>
                </c:pt>
                <c:pt idx="1075">
                  <c:v>6.7960000000000007E-2</c:v>
                </c:pt>
                <c:pt idx="1076">
                  <c:v>6.7970000000000003E-2</c:v>
                </c:pt>
                <c:pt idx="1077">
                  <c:v>6.7979999999999999E-2</c:v>
                </c:pt>
                <c:pt idx="1078">
                  <c:v>6.8000000000000005E-2</c:v>
                </c:pt>
                <c:pt idx="1079">
                  <c:v>6.8000000000000005E-2</c:v>
                </c:pt>
                <c:pt idx="1080">
                  <c:v>6.8019999999999997E-2</c:v>
                </c:pt>
                <c:pt idx="1081">
                  <c:v>6.8019999999999997E-2</c:v>
                </c:pt>
                <c:pt idx="1082">
                  <c:v>6.8019999999999997E-2</c:v>
                </c:pt>
                <c:pt idx="1083">
                  <c:v>6.8029999999999993E-2</c:v>
                </c:pt>
                <c:pt idx="1084">
                  <c:v>6.8040000000000003E-2</c:v>
                </c:pt>
                <c:pt idx="1085">
                  <c:v>6.8040000000000003E-2</c:v>
                </c:pt>
                <c:pt idx="1086">
                  <c:v>6.8040000000000003E-2</c:v>
                </c:pt>
                <c:pt idx="1087">
                  <c:v>6.8059999999999996E-2</c:v>
                </c:pt>
                <c:pt idx="1088">
                  <c:v>6.8059999999999996E-2</c:v>
                </c:pt>
                <c:pt idx="1089">
                  <c:v>6.8059999999999996E-2</c:v>
                </c:pt>
                <c:pt idx="1090">
                  <c:v>6.8080000000000002E-2</c:v>
                </c:pt>
                <c:pt idx="1091">
                  <c:v>6.8080000000000002E-2</c:v>
                </c:pt>
                <c:pt idx="1092">
                  <c:v>6.8080000000000002E-2</c:v>
                </c:pt>
                <c:pt idx="1093">
                  <c:v>6.8089999999999998E-2</c:v>
                </c:pt>
                <c:pt idx="1094">
                  <c:v>6.812E-2</c:v>
                </c:pt>
                <c:pt idx="1095">
                  <c:v>6.812E-2</c:v>
                </c:pt>
                <c:pt idx="1096">
                  <c:v>6.812E-2</c:v>
                </c:pt>
                <c:pt idx="1097">
                  <c:v>6.812E-2</c:v>
                </c:pt>
                <c:pt idx="1098">
                  <c:v>6.8140000000000006E-2</c:v>
                </c:pt>
                <c:pt idx="1099">
                  <c:v>6.8140000000000006E-2</c:v>
                </c:pt>
                <c:pt idx="1100">
                  <c:v>6.8159999999999998E-2</c:v>
                </c:pt>
                <c:pt idx="1101">
                  <c:v>6.8159999999999998E-2</c:v>
                </c:pt>
                <c:pt idx="1102">
                  <c:v>6.8159999999999998E-2</c:v>
                </c:pt>
                <c:pt idx="1103">
                  <c:v>6.8180000000000004E-2</c:v>
                </c:pt>
                <c:pt idx="1104">
                  <c:v>6.8180000000000004E-2</c:v>
                </c:pt>
                <c:pt idx="1105">
                  <c:v>6.8180000000000004E-2</c:v>
                </c:pt>
                <c:pt idx="1106">
                  <c:v>6.8199999999999997E-2</c:v>
                </c:pt>
                <c:pt idx="1107">
                  <c:v>6.8210000000000007E-2</c:v>
                </c:pt>
                <c:pt idx="1108">
                  <c:v>6.8220000000000003E-2</c:v>
                </c:pt>
                <c:pt idx="1109">
                  <c:v>6.8220000000000003E-2</c:v>
                </c:pt>
                <c:pt idx="1110">
                  <c:v>6.8220000000000003E-2</c:v>
                </c:pt>
                <c:pt idx="1111">
                  <c:v>6.8239999999999995E-2</c:v>
                </c:pt>
                <c:pt idx="1112">
                  <c:v>6.8239999999999995E-2</c:v>
                </c:pt>
                <c:pt idx="1113">
                  <c:v>6.8239999999999995E-2</c:v>
                </c:pt>
                <c:pt idx="1114">
                  <c:v>6.8239999999999995E-2</c:v>
                </c:pt>
                <c:pt idx="1115">
                  <c:v>6.8260000000000001E-2</c:v>
                </c:pt>
                <c:pt idx="1116">
                  <c:v>6.8260000000000001E-2</c:v>
                </c:pt>
                <c:pt idx="1117">
                  <c:v>6.8269999999999997E-2</c:v>
                </c:pt>
                <c:pt idx="1118">
                  <c:v>6.8279999999999993E-2</c:v>
                </c:pt>
                <c:pt idx="1119">
                  <c:v>6.8279999999999993E-2</c:v>
                </c:pt>
                <c:pt idx="1120">
                  <c:v>6.8279999999999993E-2</c:v>
                </c:pt>
                <c:pt idx="1121">
                  <c:v>6.83E-2</c:v>
                </c:pt>
                <c:pt idx="1122">
                  <c:v>6.83E-2</c:v>
                </c:pt>
                <c:pt idx="1123">
                  <c:v>6.83E-2</c:v>
                </c:pt>
                <c:pt idx="1124">
                  <c:v>6.8320000000000006E-2</c:v>
                </c:pt>
                <c:pt idx="1125">
                  <c:v>6.8320000000000006E-2</c:v>
                </c:pt>
                <c:pt idx="1126">
                  <c:v>6.8320000000000006E-2</c:v>
                </c:pt>
                <c:pt idx="1127">
                  <c:v>6.8339999999999998E-2</c:v>
                </c:pt>
                <c:pt idx="1128">
                  <c:v>6.8339999999999998E-2</c:v>
                </c:pt>
                <c:pt idx="1129">
                  <c:v>6.8349999999999994E-2</c:v>
                </c:pt>
                <c:pt idx="1130">
                  <c:v>6.8360000000000004E-2</c:v>
                </c:pt>
                <c:pt idx="1131">
                  <c:v>6.837E-2</c:v>
                </c:pt>
                <c:pt idx="1132">
                  <c:v>6.8379999999999996E-2</c:v>
                </c:pt>
                <c:pt idx="1133">
                  <c:v>6.8379999999999996E-2</c:v>
                </c:pt>
                <c:pt idx="1134">
                  <c:v>6.8390000000000006E-2</c:v>
                </c:pt>
                <c:pt idx="1135">
                  <c:v>6.8400000000000002E-2</c:v>
                </c:pt>
                <c:pt idx="1136">
                  <c:v>6.8400000000000002E-2</c:v>
                </c:pt>
                <c:pt idx="1137">
                  <c:v>6.8419999999999995E-2</c:v>
                </c:pt>
                <c:pt idx="1138">
                  <c:v>6.8419999999999995E-2</c:v>
                </c:pt>
                <c:pt idx="1139">
                  <c:v>6.8419999999999995E-2</c:v>
                </c:pt>
                <c:pt idx="1140">
                  <c:v>6.8419999999999995E-2</c:v>
                </c:pt>
                <c:pt idx="1141">
                  <c:v>6.8440000000000001E-2</c:v>
                </c:pt>
                <c:pt idx="1142">
                  <c:v>6.8440000000000001E-2</c:v>
                </c:pt>
                <c:pt idx="1143">
                  <c:v>6.8449999999999997E-2</c:v>
                </c:pt>
                <c:pt idx="1144">
                  <c:v>6.8459999999999993E-2</c:v>
                </c:pt>
                <c:pt idx="1145">
                  <c:v>6.8459999999999993E-2</c:v>
                </c:pt>
                <c:pt idx="1146">
                  <c:v>6.8479999999999999E-2</c:v>
                </c:pt>
                <c:pt idx="1147">
                  <c:v>6.8479999999999999E-2</c:v>
                </c:pt>
                <c:pt idx="1148">
                  <c:v>6.8479999999999999E-2</c:v>
                </c:pt>
                <c:pt idx="1149">
                  <c:v>6.8500000000000005E-2</c:v>
                </c:pt>
                <c:pt idx="1150">
                  <c:v>6.8500000000000005E-2</c:v>
                </c:pt>
                <c:pt idx="1151">
                  <c:v>6.8510000000000001E-2</c:v>
                </c:pt>
                <c:pt idx="1152">
                  <c:v>6.8519999999999998E-2</c:v>
                </c:pt>
                <c:pt idx="1153">
                  <c:v>6.8519999999999998E-2</c:v>
                </c:pt>
                <c:pt idx="1154">
                  <c:v>6.8540000000000004E-2</c:v>
                </c:pt>
                <c:pt idx="1155">
                  <c:v>6.8540000000000004E-2</c:v>
                </c:pt>
                <c:pt idx="1156">
                  <c:v>6.8559999999999996E-2</c:v>
                </c:pt>
                <c:pt idx="1157">
                  <c:v>6.8559999999999996E-2</c:v>
                </c:pt>
                <c:pt idx="1158">
                  <c:v>6.8559999999999996E-2</c:v>
                </c:pt>
                <c:pt idx="1159">
                  <c:v>6.8580000000000002E-2</c:v>
                </c:pt>
                <c:pt idx="1160">
                  <c:v>6.8580000000000002E-2</c:v>
                </c:pt>
                <c:pt idx="1161">
                  <c:v>6.8580000000000002E-2</c:v>
                </c:pt>
                <c:pt idx="1162">
                  <c:v>6.8599999999999994E-2</c:v>
                </c:pt>
                <c:pt idx="1163">
                  <c:v>6.8599999999999994E-2</c:v>
                </c:pt>
                <c:pt idx="1164">
                  <c:v>6.8599999999999994E-2</c:v>
                </c:pt>
                <c:pt idx="1165">
                  <c:v>6.862E-2</c:v>
                </c:pt>
                <c:pt idx="1166">
                  <c:v>6.862E-2</c:v>
                </c:pt>
                <c:pt idx="1167">
                  <c:v>6.862E-2</c:v>
                </c:pt>
                <c:pt idx="1168">
                  <c:v>6.862E-2</c:v>
                </c:pt>
                <c:pt idx="1169">
                  <c:v>6.8640000000000007E-2</c:v>
                </c:pt>
                <c:pt idx="1170">
                  <c:v>6.8640000000000007E-2</c:v>
                </c:pt>
                <c:pt idx="1171">
                  <c:v>6.8640000000000007E-2</c:v>
                </c:pt>
                <c:pt idx="1172">
                  <c:v>6.8659999999999999E-2</c:v>
                </c:pt>
                <c:pt idx="1173">
                  <c:v>6.8659999999999999E-2</c:v>
                </c:pt>
                <c:pt idx="1174">
                  <c:v>6.8680000000000005E-2</c:v>
                </c:pt>
                <c:pt idx="1175">
                  <c:v>6.8680000000000005E-2</c:v>
                </c:pt>
                <c:pt idx="1176">
                  <c:v>6.8680000000000005E-2</c:v>
                </c:pt>
                <c:pt idx="1177">
                  <c:v>6.8699999999999997E-2</c:v>
                </c:pt>
                <c:pt idx="1178">
                  <c:v>6.8699999999999997E-2</c:v>
                </c:pt>
                <c:pt idx="1179">
                  <c:v>6.8699999999999997E-2</c:v>
                </c:pt>
                <c:pt idx="1180">
                  <c:v>6.8699999999999997E-2</c:v>
                </c:pt>
                <c:pt idx="1181">
                  <c:v>6.8720000000000003E-2</c:v>
                </c:pt>
                <c:pt idx="1182">
                  <c:v>6.8720000000000003E-2</c:v>
                </c:pt>
                <c:pt idx="1183">
                  <c:v>6.8739999999999996E-2</c:v>
                </c:pt>
                <c:pt idx="1184">
                  <c:v>6.8739999999999996E-2</c:v>
                </c:pt>
                <c:pt idx="1185">
                  <c:v>6.8739999999999996E-2</c:v>
                </c:pt>
                <c:pt idx="1186">
                  <c:v>6.8739999999999996E-2</c:v>
                </c:pt>
                <c:pt idx="1187">
                  <c:v>6.8760000000000002E-2</c:v>
                </c:pt>
                <c:pt idx="1188">
                  <c:v>6.8760000000000002E-2</c:v>
                </c:pt>
                <c:pt idx="1189">
                  <c:v>6.8760000000000002E-2</c:v>
                </c:pt>
                <c:pt idx="1190">
                  <c:v>6.8760000000000002E-2</c:v>
                </c:pt>
                <c:pt idx="1191">
                  <c:v>6.8779999999999994E-2</c:v>
                </c:pt>
                <c:pt idx="1192">
                  <c:v>6.88E-2</c:v>
                </c:pt>
                <c:pt idx="1193">
                  <c:v>6.8820000000000006E-2</c:v>
                </c:pt>
                <c:pt idx="1194">
                  <c:v>6.8820000000000006E-2</c:v>
                </c:pt>
                <c:pt idx="1195">
                  <c:v>6.8820000000000006E-2</c:v>
                </c:pt>
                <c:pt idx="1196">
                  <c:v>6.8820000000000006E-2</c:v>
                </c:pt>
                <c:pt idx="1197">
                  <c:v>6.8839999999999998E-2</c:v>
                </c:pt>
                <c:pt idx="1198">
                  <c:v>6.8839999999999998E-2</c:v>
                </c:pt>
                <c:pt idx="1199">
                  <c:v>6.8839999999999998E-2</c:v>
                </c:pt>
                <c:pt idx="1200">
                  <c:v>6.8860000000000005E-2</c:v>
                </c:pt>
                <c:pt idx="1201">
                  <c:v>6.8860000000000005E-2</c:v>
                </c:pt>
                <c:pt idx="1202">
                  <c:v>6.8879999999999997E-2</c:v>
                </c:pt>
                <c:pt idx="1203">
                  <c:v>6.8879999999999997E-2</c:v>
                </c:pt>
                <c:pt idx="1204">
                  <c:v>6.8879999999999997E-2</c:v>
                </c:pt>
                <c:pt idx="1205">
                  <c:v>6.8890000000000007E-2</c:v>
                </c:pt>
                <c:pt idx="1206">
                  <c:v>6.8900000000000003E-2</c:v>
                </c:pt>
                <c:pt idx="1207">
                  <c:v>6.8900000000000003E-2</c:v>
                </c:pt>
                <c:pt idx="1208">
                  <c:v>6.8900000000000003E-2</c:v>
                </c:pt>
                <c:pt idx="1209">
                  <c:v>6.8900000000000003E-2</c:v>
                </c:pt>
                <c:pt idx="1210">
                  <c:v>6.8919999999999995E-2</c:v>
                </c:pt>
                <c:pt idx="1211">
                  <c:v>6.8919999999999995E-2</c:v>
                </c:pt>
                <c:pt idx="1212">
                  <c:v>6.8919999999999995E-2</c:v>
                </c:pt>
                <c:pt idx="1213">
                  <c:v>6.8919999999999995E-2</c:v>
                </c:pt>
                <c:pt idx="1214">
                  <c:v>6.8940000000000001E-2</c:v>
                </c:pt>
                <c:pt idx="1215">
                  <c:v>6.8940000000000001E-2</c:v>
                </c:pt>
                <c:pt idx="1216">
                  <c:v>6.8940000000000001E-2</c:v>
                </c:pt>
                <c:pt idx="1217">
                  <c:v>6.8949999999999997E-2</c:v>
                </c:pt>
                <c:pt idx="1218">
                  <c:v>6.8959999999999994E-2</c:v>
                </c:pt>
                <c:pt idx="1219">
                  <c:v>6.898E-2</c:v>
                </c:pt>
                <c:pt idx="1220">
                  <c:v>6.898E-2</c:v>
                </c:pt>
                <c:pt idx="1221">
                  <c:v>6.898E-2</c:v>
                </c:pt>
                <c:pt idx="1222">
                  <c:v>6.898E-2</c:v>
                </c:pt>
                <c:pt idx="1223">
                  <c:v>6.8989999999999996E-2</c:v>
                </c:pt>
                <c:pt idx="1224">
                  <c:v>6.9000000000000006E-2</c:v>
                </c:pt>
                <c:pt idx="1225">
                  <c:v>6.9000000000000006E-2</c:v>
                </c:pt>
                <c:pt idx="1226">
                  <c:v>6.9019999999999998E-2</c:v>
                </c:pt>
                <c:pt idx="1227">
                  <c:v>6.9019999999999998E-2</c:v>
                </c:pt>
                <c:pt idx="1228">
                  <c:v>6.9019999999999998E-2</c:v>
                </c:pt>
                <c:pt idx="1229">
                  <c:v>6.9029999999999994E-2</c:v>
                </c:pt>
                <c:pt idx="1230">
                  <c:v>6.9040000000000004E-2</c:v>
                </c:pt>
                <c:pt idx="1231">
                  <c:v>6.9040000000000004E-2</c:v>
                </c:pt>
                <c:pt idx="1232">
                  <c:v>6.9040000000000004E-2</c:v>
                </c:pt>
                <c:pt idx="1233">
                  <c:v>6.9040000000000004E-2</c:v>
                </c:pt>
                <c:pt idx="1234">
                  <c:v>6.9059999999999996E-2</c:v>
                </c:pt>
                <c:pt idx="1235">
                  <c:v>6.9059999999999996E-2</c:v>
                </c:pt>
                <c:pt idx="1236">
                  <c:v>6.9059999999999996E-2</c:v>
                </c:pt>
                <c:pt idx="1237">
                  <c:v>6.9080000000000003E-2</c:v>
                </c:pt>
                <c:pt idx="1238">
                  <c:v>6.9080000000000003E-2</c:v>
                </c:pt>
                <c:pt idx="1239">
                  <c:v>6.9099999999999995E-2</c:v>
                </c:pt>
                <c:pt idx="1240">
                  <c:v>6.9099999999999995E-2</c:v>
                </c:pt>
                <c:pt idx="1241">
                  <c:v>6.9120000000000001E-2</c:v>
                </c:pt>
                <c:pt idx="1242">
                  <c:v>6.9120000000000001E-2</c:v>
                </c:pt>
                <c:pt idx="1243">
                  <c:v>6.9120000000000001E-2</c:v>
                </c:pt>
                <c:pt idx="1244">
                  <c:v>6.9129999999999997E-2</c:v>
                </c:pt>
                <c:pt idx="1245">
                  <c:v>6.9139999999999993E-2</c:v>
                </c:pt>
                <c:pt idx="1246">
                  <c:v>6.9139999999999993E-2</c:v>
                </c:pt>
                <c:pt idx="1247">
                  <c:v>6.9159999999999999E-2</c:v>
                </c:pt>
                <c:pt idx="1248">
                  <c:v>6.9159999999999999E-2</c:v>
                </c:pt>
                <c:pt idx="1249">
                  <c:v>6.9159999999999999E-2</c:v>
                </c:pt>
                <c:pt idx="1250">
                  <c:v>6.9159999999999999E-2</c:v>
                </c:pt>
                <c:pt idx="1251">
                  <c:v>6.9159999999999999E-2</c:v>
                </c:pt>
                <c:pt idx="1252">
                  <c:v>6.9180000000000005E-2</c:v>
                </c:pt>
                <c:pt idx="1253">
                  <c:v>6.9180000000000005E-2</c:v>
                </c:pt>
                <c:pt idx="1254">
                  <c:v>6.9180000000000005E-2</c:v>
                </c:pt>
                <c:pt idx="1255">
                  <c:v>6.9180000000000005E-2</c:v>
                </c:pt>
                <c:pt idx="1256">
                  <c:v>6.9190000000000002E-2</c:v>
                </c:pt>
                <c:pt idx="1257">
                  <c:v>6.9199999999999998E-2</c:v>
                </c:pt>
                <c:pt idx="1258">
                  <c:v>6.9199999999999998E-2</c:v>
                </c:pt>
                <c:pt idx="1259">
                  <c:v>6.9199999999999998E-2</c:v>
                </c:pt>
                <c:pt idx="1260">
                  <c:v>6.9220000000000004E-2</c:v>
                </c:pt>
                <c:pt idx="1261">
                  <c:v>6.9220000000000004E-2</c:v>
                </c:pt>
                <c:pt idx="1262">
                  <c:v>6.9220000000000004E-2</c:v>
                </c:pt>
                <c:pt idx="1263">
                  <c:v>6.9220000000000004E-2</c:v>
                </c:pt>
                <c:pt idx="1264">
                  <c:v>6.9239999999999996E-2</c:v>
                </c:pt>
                <c:pt idx="1265">
                  <c:v>6.9239999999999996E-2</c:v>
                </c:pt>
                <c:pt idx="1266">
                  <c:v>6.9239999999999996E-2</c:v>
                </c:pt>
                <c:pt idx="1267">
                  <c:v>6.9239999999999996E-2</c:v>
                </c:pt>
                <c:pt idx="1268">
                  <c:v>6.9260000000000002E-2</c:v>
                </c:pt>
                <c:pt idx="1269">
                  <c:v>6.9260000000000002E-2</c:v>
                </c:pt>
                <c:pt idx="1270">
                  <c:v>6.9260000000000002E-2</c:v>
                </c:pt>
                <c:pt idx="1271">
                  <c:v>6.9279999999999994E-2</c:v>
                </c:pt>
                <c:pt idx="1272">
                  <c:v>6.9279999999999994E-2</c:v>
                </c:pt>
                <c:pt idx="1273">
                  <c:v>6.9290000000000004E-2</c:v>
                </c:pt>
                <c:pt idx="1274">
                  <c:v>6.93E-2</c:v>
                </c:pt>
                <c:pt idx="1275">
                  <c:v>6.93E-2</c:v>
                </c:pt>
                <c:pt idx="1276">
                  <c:v>6.93E-2</c:v>
                </c:pt>
                <c:pt idx="1277">
                  <c:v>6.93E-2</c:v>
                </c:pt>
                <c:pt idx="1278">
                  <c:v>6.9309999999999997E-2</c:v>
                </c:pt>
                <c:pt idx="1279">
                  <c:v>6.9320000000000007E-2</c:v>
                </c:pt>
                <c:pt idx="1280">
                  <c:v>6.9320000000000007E-2</c:v>
                </c:pt>
                <c:pt idx="1281">
                  <c:v>6.9320000000000007E-2</c:v>
                </c:pt>
                <c:pt idx="1282">
                  <c:v>6.9330000000000003E-2</c:v>
                </c:pt>
                <c:pt idx="1283">
                  <c:v>6.9339999999999999E-2</c:v>
                </c:pt>
                <c:pt idx="1284">
                  <c:v>6.9339999999999999E-2</c:v>
                </c:pt>
                <c:pt idx="1285">
                  <c:v>6.9339999999999999E-2</c:v>
                </c:pt>
                <c:pt idx="1286">
                  <c:v>6.9339999999999999E-2</c:v>
                </c:pt>
                <c:pt idx="1287">
                  <c:v>6.9349999999999995E-2</c:v>
                </c:pt>
                <c:pt idx="1288">
                  <c:v>6.9360000000000005E-2</c:v>
                </c:pt>
                <c:pt idx="1289">
                  <c:v>6.9360000000000005E-2</c:v>
                </c:pt>
                <c:pt idx="1290">
                  <c:v>6.9360000000000005E-2</c:v>
                </c:pt>
                <c:pt idx="1291">
                  <c:v>6.9360000000000005E-2</c:v>
                </c:pt>
                <c:pt idx="1292">
                  <c:v>6.9370000000000001E-2</c:v>
                </c:pt>
                <c:pt idx="1293">
                  <c:v>6.9379999999999997E-2</c:v>
                </c:pt>
                <c:pt idx="1294">
                  <c:v>6.9379999999999997E-2</c:v>
                </c:pt>
                <c:pt idx="1295">
                  <c:v>6.9389999999999993E-2</c:v>
                </c:pt>
                <c:pt idx="1296">
                  <c:v>6.9400000000000003E-2</c:v>
                </c:pt>
                <c:pt idx="1297">
                  <c:v>6.9419999999999996E-2</c:v>
                </c:pt>
                <c:pt idx="1298">
                  <c:v>6.9419999999999996E-2</c:v>
                </c:pt>
                <c:pt idx="1299">
                  <c:v>6.9419999999999996E-2</c:v>
                </c:pt>
                <c:pt idx="1300">
                  <c:v>6.9440000000000002E-2</c:v>
                </c:pt>
                <c:pt idx="1301">
                  <c:v>6.9440000000000002E-2</c:v>
                </c:pt>
                <c:pt idx="1302">
                  <c:v>6.9459999999999994E-2</c:v>
                </c:pt>
                <c:pt idx="1303">
                  <c:v>6.9459999999999994E-2</c:v>
                </c:pt>
                <c:pt idx="1304">
                  <c:v>6.948E-2</c:v>
                </c:pt>
                <c:pt idx="1305">
                  <c:v>6.948E-2</c:v>
                </c:pt>
                <c:pt idx="1306">
                  <c:v>6.948E-2</c:v>
                </c:pt>
                <c:pt idx="1307">
                  <c:v>6.948E-2</c:v>
                </c:pt>
                <c:pt idx="1308">
                  <c:v>6.9500000000000006E-2</c:v>
                </c:pt>
                <c:pt idx="1309">
                  <c:v>6.9500000000000006E-2</c:v>
                </c:pt>
                <c:pt idx="1310">
                  <c:v>6.9500000000000006E-2</c:v>
                </c:pt>
                <c:pt idx="1311">
                  <c:v>6.9500000000000006E-2</c:v>
                </c:pt>
                <c:pt idx="1312">
                  <c:v>6.9519999999999998E-2</c:v>
                </c:pt>
                <c:pt idx="1313">
                  <c:v>6.9519999999999998E-2</c:v>
                </c:pt>
                <c:pt idx="1314">
                  <c:v>6.9519999999999998E-2</c:v>
                </c:pt>
                <c:pt idx="1315">
                  <c:v>6.9519999999999998E-2</c:v>
                </c:pt>
                <c:pt idx="1316">
                  <c:v>6.9519999999999998E-2</c:v>
                </c:pt>
                <c:pt idx="1317">
                  <c:v>6.9540000000000005E-2</c:v>
                </c:pt>
                <c:pt idx="1318">
                  <c:v>6.9540000000000005E-2</c:v>
                </c:pt>
                <c:pt idx="1319">
                  <c:v>6.9540000000000005E-2</c:v>
                </c:pt>
                <c:pt idx="1320">
                  <c:v>6.9559999999999997E-2</c:v>
                </c:pt>
                <c:pt idx="1321">
                  <c:v>6.9559999999999997E-2</c:v>
                </c:pt>
                <c:pt idx="1322">
                  <c:v>6.9559999999999997E-2</c:v>
                </c:pt>
                <c:pt idx="1323">
                  <c:v>6.9580000000000003E-2</c:v>
                </c:pt>
                <c:pt idx="1324">
                  <c:v>6.9580000000000003E-2</c:v>
                </c:pt>
                <c:pt idx="1325">
                  <c:v>6.9580000000000003E-2</c:v>
                </c:pt>
                <c:pt idx="1326">
                  <c:v>6.9580000000000003E-2</c:v>
                </c:pt>
                <c:pt idx="1327">
                  <c:v>6.9599999999999995E-2</c:v>
                </c:pt>
                <c:pt idx="1328">
                  <c:v>6.9599999999999995E-2</c:v>
                </c:pt>
                <c:pt idx="1329">
                  <c:v>6.9599999999999995E-2</c:v>
                </c:pt>
                <c:pt idx="1330">
                  <c:v>6.9599999999999995E-2</c:v>
                </c:pt>
                <c:pt idx="1331">
                  <c:v>6.9599999999999995E-2</c:v>
                </c:pt>
                <c:pt idx="1332">
                  <c:v>6.9620000000000001E-2</c:v>
                </c:pt>
                <c:pt idx="1333">
                  <c:v>6.9620000000000001E-2</c:v>
                </c:pt>
                <c:pt idx="1334">
                  <c:v>6.9620000000000001E-2</c:v>
                </c:pt>
                <c:pt idx="1335">
                  <c:v>6.9620000000000001E-2</c:v>
                </c:pt>
                <c:pt idx="1336">
                  <c:v>6.9620000000000001E-2</c:v>
                </c:pt>
                <c:pt idx="1337">
                  <c:v>6.9639999999999994E-2</c:v>
                </c:pt>
                <c:pt idx="1338">
                  <c:v>6.9639999999999994E-2</c:v>
                </c:pt>
                <c:pt idx="1339">
                  <c:v>6.9639999999999994E-2</c:v>
                </c:pt>
                <c:pt idx="1340">
                  <c:v>6.9650000000000004E-2</c:v>
                </c:pt>
                <c:pt idx="1341">
                  <c:v>6.966E-2</c:v>
                </c:pt>
                <c:pt idx="1342">
                  <c:v>6.966E-2</c:v>
                </c:pt>
                <c:pt idx="1343">
                  <c:v>6.966E-2</c:v>
                </c:pt>
                <c:pt idx="1344">
                  <c:v>6.966E-2</c:v>
                </c:pt>
                <c:pt idx="1345">
                  <c:v>6.9669999999999996E-2</c:v>
                </c:pt>
                <c:pt idx="1346">
                  <c:v>6.9680000000000006E-2</c:v>
                </c:pt>
                <c:pt idx="1347">
                  <c:v>6.9680000000000006E-2</c:v>
                </c:pt>
                <c:pt idx="1348">
                  <c:v>6.9680000000000006E-2</c:v>
                </c:pt>
                <c:pt idx="1349">
                  <c:v>6.9690000000000002E-2</c:v>
                </c:pt>
                <c:pt idx="1350">
                  <c:v>6.9699999999999998E-2</c:v>
                </c:pt>
                <c:pt idx="1351">
                  <c:v>6.9699999999999998E-2</c:v>
                </c:pt>
                <c:pt idx="1352">
                  <c:v>6.9699999999999998E-2</c:v>
                </c:pt>
                <c:pt idx="1353">
                  <c:v>6.9699999999999998E-2</c:v>
                </c:pt>
                <c:pt idx="1354">
                  <c:v>6.9699999999999998E-2</c:v>
                </c:pt>
                <c:pt idx="1355">
                  <c:v>6.9720000000000004E-2</c:v>
                </c:pt>
                <c:pt idx="1356">
                  <c:v>6.9720000000000004E-2</c:v>
                </c:pt>
                <c:pt idx="1357">
                  <c:v>6.9720000000000004E-2</c:v>
                </c:pt>
                <c:pt idx="1358">
                  <c:v>6.973E-2</c:v>
                </c:pt>
                <c:pt idx="1359">
                  <c:v>6.9739999999999996E-2</c:v>
                </c:pt>
                <c:pt idx="1360">
                  <c:v>6.9739999999999996E-2</c:v>
                </c:pt>
                <c:pt idx="1361">
                  <c:v>6.9739999999999996E-2</c:v>
                </c:pt>
                <c:pt idx="1362">
                  <c:v>6.9750000000000006E-2</c:v>
                </c:pt>
                <c:pt idx="1363">
                  <c:v>6.9760000000000003E-2</c:v>
                </c:pt>
                <c:pt idx="1364">
                  <c:v>6.9760000000000003E-2</c:v>
                </c:pt>
                <c:pt idx="1365">
                  <c:v>6.9760000000000003E-2</c:v>
                </c:pt>
                <c:pt idx="1366">
                  <c:v>6.9760000000000003E-2</c:v>
                </c:pt>
                <c:pt idx="1367">
                  <c:v>6.9779999999999995E-2</c:v>
                </c:pt>
                <c:pt idx="1368">
                  <c:v>6.9779999999999995E-2</c:v>
                </c:pt>
                <c:pt idx="1369">
                  <c:v>6.9800000000000001E-2</c:v>
                </c:pt>
                <c:pt idx="1370">
                  <c:v>6.9800000000000001E-2</c:v>
                </c:pt>
                <c:pt idx="1371">
                  <c:v>6.9819999999999993E-2</c:v>
                </c:pt>
                <c:pt idx="1372">
                  <c:v>6.9819999999999993E-2</c:v>
                </c:pt>
                <c:pt idx="1373">
                  <c:v>6.9819999999999993E-2</c:v>
                </c:pt>
                <c:pt idx="1374">
                  <c:v>6.9819999999999993E-2</c:v>
                </c:pt>
                <c:pt idx="1375">
                  <c:v>6.9819999999999993E-2</c:v>
                </c:pt>
                <c:pt idx="1376">
                  <c:v>6.9819999999999993E-2</c:v>
                </c:pt>
                <c:pt idx="1377">
                  <c:v>6.9839999999999999E-2</c:v>
                </c:pt>
                <c:pt idx="1378">
                  <c:v>6.9839999999999999E-2</c:v>
                </c:pt>
                <c:pt idx="1379">
                  <c:v>6.9839999999999999E-2</c:v>
                </c:pt>
                <c:pt idx="1380">
                  <c:v>6.9860000000000005E-2</c:v>
                </c:pt>
                <c:pt idx="1381">
                  <c:v>6.9860000000000005E-2</c:v>
                </c:pt>
                <c:pt idx="1382">
                  <c:v>6.9860000000000005E-2</c:v>
                </c:pt>
                <c:pt idx="1383">
                  <c:v>6.9860000000000005E-2</c:v>
                </c:pt>
                <c:pt idx="1384">
                  <c:v>6.9860000000000005E-2</c:v>
                </c:pt>
                <c:pt idx="1385">
                  <c:v>6.9879999999999998E-2</c:v>
                </c:pt>
                <c:pt idx="1386">
                  <c:v>6.9879999999999998E-2</c:v>
                </c:pt>
                <c:pt idx="1387">
                  <c:v>6.9879999999999998E-2</c:v>
                </c:pt>
                <c:pt idx="1388">
                  <c:v>6.9879999999999998E-2</c:v>
                </c:pt>
                <c:pt idx="1389">
                  <c:v>6.9900000000000004E-2</c:v>
                </c:pt>
                <c:pt idx="1390">
                  <c:v>6.9900000000000004E-2</c:v>
                </c:pt>
                <c:pt idx="1391">
                  <c:v>6.9919999999999996E-2</c:v>
                </c:pt>
                <c:pt idx="1392">
                  <c:v>6.9919999999999996E-2</c:v>
                </c:pt>
                <c:pt idx="1393">
                  <c:v>6.9919999999999996E-2</c:v>
                </c:pt>
                <c:pt idx="1394">
                  <c:v>6.9919999999999996E-2</c:v>
                </c:pt>
                <c:pt idx="1395">
                  <c:v>6.9940000000000002E-2</c:v>
                </c:pt>
                <c:pt idx="1396">
                  <c:v>6.9940000000000002E-2</c:v>
                </c:pt>
                <c:pt idx="1397">
                  <c:v>6.9940000000000002E-2</c:v>
                </c:pt>
                <c:pt idx="1398">
                  <c:v>6.9940000000000002E-2</c:v>
                </c:pt>
                <c:pt idx="1399">
                  <c:v>6.9959999999999994E-2</c:v>
                </c:pt>
                <c:pt idx="1400">
                  <c:v>6.9959999999999994E-2</c:v>
                </c:pt>
                <c:pt idx="1401">
                  <c:v>6.9959999999999994E-2</c:v>
                </c:pt>
                <c:pt idx="1402">
                  <c:v>6.9959999999999994E-2</c:v>
                </c:pt>
                <c:pt idx="1403">
                  <c:v>6.9959999999999994E-2</c:v>
                </c:pt>
                <c:pt idx="1404">
                  <c:v>6.9980000000000001E-2</c:v>
                </c:pt>
                <c:pt idx="1405">
                  <c:v>6.9980000000000001E-2</c:v>
                </c:pt>
                <c:pt idx="1406">
                  <c:v>6.9980000000000001E-2</c:v>
                </c:pt>
                <c:pt idx="1407">
                  <c:v>6.9980000000000001E-2</c:v>
                </c:pt>
                <c:pt idx="1408">
                  <c:v>6.9980000000000001E-2</c:v>
                </c:pt>
                <c:pt idx="1409">
                  <c:v>6.9980000000000001E-2</c:v>
                </c:pt>
                <c:pt idx="1410">
                  <c:v>6.9980000000000001E-2</c:v>
                </c:pt>
                <c:pt idx="1411">
                  <c:v>7.0000000000000007E-2</c:v>
                </c:pt>
                <c:pt idx="1412">
                  <c:v>7.0000000000000007E-2</c:v>
                </c:pt>
                <c:pt idx="1413">
                  <c:v>7.0000000000000007E-2</c:v>
                </c:pt>
                <c:pt idx="1414">
                  <c:v>7.0000000000000007E-2</c:v>
                </c:pt>
                <c:pt idx="1415">
                  <c:v>7.0019999999999999E-2</c:v>
                </c:pt>
                <c:pt idx="1416">
                  <c:v>7.0019999999999999E-2</c:v>
                </c:pt>
                <c:pt idx="1417">
                  <c:v>7.0019999999999999E-2</c:v>
                </c:pt>
                <c:pt idx="1418">
                  <c:v>7.0019999999999999E-2</c:v>
                </c:pt>
                <c:pt idx="1419">
                  <c:v>7.0040000000000005E-2</c:v>
                </c:pt>
                <c:pt idx="1420">
                  <c:v>7.0040000000000005E-2</c:v>
                </c:pt>
                <c:pt idx="1421">
                  <c:v>7.0040000000000005E-2</c:v>
                </c:pt>
                <c:pt idx="1422">
                  <c:v>7.0040000000000005E-2</c:v>
                </c:pt>
                <c:pt idx="1423">
                  <c:v>7.0040000000000005E-2</c:v>
                </c:pt>
                <c:pt idx="1424">
                  <c:v>7.0050000000000001E-2</c:v>
                </c:pt>
                <c:pt idx="1425">
                  <c:v>7.0059999999999997E-2</c:v>
                </c:pt>
                <c:pt idx="1426">
                  <c:v>7.0059999999999997E-2</c:v>
                </c:pt>
                <c:pt idx="1427">
                  <c:v>7.0059999999999997E-2</c:v>
                </c:pt>
                <c:pt idx="1428">
                  <c:v>7.0069999999999993E-2</c:v>
                </c:pt>
                <c:pt idx="1429">
                  <c:v>7.0080000000000003E-2</c:v>
                </c:pt>
                <c:pt idx="1430">
                  <c:v>7.0080000000000003E-2</c:v>
                </c:pt>
                <c:pt idx="1431">
                  <c:v>7.0080000000000003E-2</c:v>
                </c:pt>
                <c:pt idx="1432">
                  <c:v>7.0080000000000003E-2</c:v>
                </c:pt>
                <c:pt idx="1433">
                  <c:v>7.0099999999999996E-2</c:v>
                </c:pt>
                <c:pt idx="1434">
                  <c:v>7.0099999999999996E-2</c:v>
                </c:pt>
                <c:pt idx="1435">
                  <c:v>7.0099999999999996E-2</c:v>
                </c:pt>
                <c:pt idx="1436">
                  <c:v>7.0120000000000002E-2</c:v>
                </c:pt>
                <c:pt idx="1437">
                  <c:v>7.0139999999999994E-2</c:v>
                </c:pt>
                <c:pt idx="1438">
                  <c:v>7.0139999999999994E-2</c:v>
                </c:pt>
                <c:pt idx="1439">
                  <c:v>7.0139999999999994E-2</c:v>
                </c:pt>
                <c:pt idx="1440">
                  <c:v>7.0139999999999994E-2</c:v>
                </c:pt>
                <c:pt idx="1441">
                  <c:v>7.0139999999999994E-2</c:v>
                </c:pt>
                <c:pt idx="1442">
                  <c:v>7.016E-2</c:v>
                </c:pt>
                <c:pt idx="1443">
                  <c:v>7.016E-2</c:v>
                </c:pt>
                <c:pt idx="1444">
                  <c:v>7.016E-2</c:v>
                </c:pt>
                <c:pt idx="1445">
                  <c:v>7.016E-2</c:v>
                </c:pt>
                <c:pt idx="1446">
                  <c:v>7.016E-2</c:v>
                </c:pt>
                <c:pt idx="1447">
                  <c:v>7.016E-2</c:v>
                </c:pt>
                <c:pt idx="1448">
                  <c:v>7.0169999999999996E-2</c:v>
                </c:pt>
                <c:pt idx="1449">
                  <c:v>7.0180000000000006E-2</c:v>
                </c:pt>
                <c:pt idx="1450">
                  <c:v>7.0180000000000006E-2</c:v>
                </c:pt>
                <c:pt idx="1451">
                  <c:v>7.0180000000000006E-2</c:v>
                </c:pt>
                <c:pt idx="1452">
                  <c:v>7.0180000000000006E-2</c:v>
                </c:pt>
                <c:pt idx="1453">
                  <c:v>7.0180000000000006E-2</c:v>
                </c:pt>
                <c:pt idx="1454">
                  <c:v>7.0180000000000006E-2</c:v>
                </c:pt>
                <c:pt idx="1455">
                  <c:v>7.0180000000000006E-2</c:v>
                </c:pt>
                <c:pt idx="1456">
                  <c:v>7.0199999999999999E-2</c:v>
                </c:pt>
                <c:pt idx="1457">
                  <c:v>7.0199999999999999E-2</c:v>
                </c:pt>
                <c:pt idx="1458">
                  <c:v>7.0199999999999999E-2</c:v>
                </c:pt>
                <c:pt idx="1459">
                  <c:v>7.0199999999999999E-2</c:v>
                </c:pt>
                <c:pt idx="1460">
                  <c:v>7.0220000000000005E-2</c:v>
                </c:pt>
                <c:pt idx="1461">
                  <c:v>7.0220000000000005E-2</c:v>
                </c:pt>
                <c:pt idx="1462">
                  <c:v>7.0239999999999997E-2</c:v>
                </c:pt>
                <c:pt idx="1463">
                  <c:v>7.0239999999999997E-2</c:v>
                </c:pt>
                <c:pt idx="1464">
                  <c:v>7.0239999999999997E-2</c:v>
                </c:pt>
                <c:pt idx="1465">
                  <c:v>7.0250000000000007E-2</c:v>
                </c:pt>
                <c:pt idx="1466">
                  <c:v>7.0260000000000003E-2</c:v>
                </c:pt>
                <c:pt idx="1467">
                  <c:v>7.0260000000000003E-2</c:v>
                </c:pt>
                <c:pt idx="1468">
                  <c:v>7.0260000000000003E-2</c:v>
                </c:pt>
                <c:pt idx="1469">
                  <c:v>7.0260000000000003E-2</c:v>
                </c:pt>
                <c:pt idx="1470">
                  <c:v>7.0260000000000003E-2</c:v>
                </c:pt>
                <c:pt idx="1471">
                  <c:v>7.0260000000000003E-2</c:v>
                </c:pt>
                <c:pt idx="1472">
                  <c:v>7.0279999999999995E-2</c:v>
                </c:pt>
                <c:pt idx="1473">
                  <c:v>7.0279999999999995E-2</c:v>
                </c:pt>
                <c:pt idx="1474">
                  <c:v>7.0279999999999995E-2</c:v>
                </c:pt>
                <c:pt idx="1475">
                  <c:v>7.0279999999999995E-2</c:v>
                </c:pt>
                <c:pt idx="1476">
                  <c:v>7.0300000000000001E-2</c:v>
                </c:pt>
                <c:pt idx="1477">
                  <c:v>7.0300000000000001E-2</c:v>
                </c:pt>
                <c:pt idx="1478">
                  <c:v>7.0300000000000001E-2</c:v>
                </c:pt>
                <c:pt idx="1479">
                  <c:v>7.0319999999999994E-2</c:v>
                </c:pt>
                <c:pt idx="1480">
                  <c:v>7.0319999999999994E-2</c:v>
                </c:pt>
                <c:pt idx="1481">
                  <c:v>7.0319999999999994E-2</c:v>
                </c:pt>
                <c:pt idx="1482">
                  <c:v>7.0319999999999994E-2</c:v>
                </c:pt>
                <c:pt idx="1483">
                  <c:v>7.0319999999999994E-2</c:v>
                </c:pt>
                <c:pt idx="1484">
                  <c:v>7.0319999999999994E-2</c:v>
                </c:pt>
                <c:pt idx="1485">
                  <c:v>7.0319999999999994E-2</c:v>
                </c:pt>
                <c:pt idx="1486">
                  <c:v>7.0319999999999994E-2</c:v>
                </c:pt>
                <c:pt idx="1487">
                  <c:v>7.034E-2</c:v>
                </c:pt>
                <c:pt idx="1488">
                  <c:v>7.034E-2</c:v>
                </c:pt>
                <c:pt idx="1489">
                  <c:v>7.034E-2</c:v>
                </c:pt>
                <c:pt idx="1490">
                  <c:v>7.0349999999999996E-2</c:v>
                </c:pt>
                <c:pt idx="1491">
                  <c:v>7.0360000000000006E-2</c:v>
                </c:pt>
                <c:pt idx="1492">
                  <c:v>7.0360000000000006E-2</c:v>
                </c:pt>
                <c:pt idx="1493">
                  <c:v>7.0360000000000006E-2</c:v>
                </c:pt>
                <c:pt idx="1494">
                  <c:v>7.0379999999999998E-2</c:v>
                </c:pt>
                <c:pt idx="1495">
                  <c:v>7.0379999999999998E-2</c:v>
                </c:pt>
                <c:pt idx="1496">
                  <c:v>7.0379999999999998E-2</c:v>
                </c:pt>
                <c:pt idx="1497">
                  <c:v>7.0379999999999998E-2</c:v>
                </c:pt>
                <c:pt idx="1498">
                  <c:v>7.0379999999999998E-2</c:v>
                </c:pt>
                <c:pt idx="1499">
                  <c:v>7.0400000000000004E-2</c:v>
                </c:pt>
                <c:pt idx="1500">
                  <c:v>7.0400000000000004E-2</c:v>
                </c:pt>
                <c:pt idx="1501">
                  <c:v>7.0400000000000004E-2</c:v>
                </c:pt>
                <c:pt idx="1502">
                  <c:v>7.0419999999999996E-2</c:v>
                </c:pt>
                <c:pt idx="1503">
                  <c:v>7.0419999999999996E-2</c:v>
                </c:pt>
                <c:pt idx="1504">
                  <c:v>7.0419999999999996E-2</c:v>
                </c:pt>
                <c:pt idx="1505">
                  <c:v>7.0419999999999996E-2</c:v>
                </c:pt>
                <c:pt idx="1506">
                  <c:v>7.0440000000000003E-2</c:v>
                </c:pt>
                <c:pt idx="1507">
                  <c:v>7.0440000000000003E-2</c:v>
                </c:pt>
                <c:pt idx="1508">
                  <c:v>7.0440000000000003E-2</c:v>
                </c:pt>
                <c:pt idx="1509">
                  <c:v>7.0440000000000003E-2</c:v>
                </c:pt>
                <c:pt idx="1510">
                  <c:v>7.0440000000000003E-2</c:v>
                </c:pt>
                <c:pt idx="1511">
                  <c:v>7.0459999999999995E-2</c:v>
                </c:pt>
                <c:pt idx="1512">
                  <c:v>7.0459999999999995E-2</c:v>
                </c:pt>
                <c:pt idx="1513">
                  <c:v>7.0459999999999995E-2</c:v>
                </c:pt>
                <c:pt idx="1514">
                  <c:v>7.0459999999999995E-2</c:v>
                </c:pt>
                <c:pt idx="1515">
                  <c:v>7.0459999999999995E-2</c:v>
                </c:pt>
                <c:pt idx="1516">
                  <c:v>7.0459999999999995E-2</c:v>
                </c:pt>
                <c:pt idx="1517">
                  <c:v>7.0459999999999995E-2</c:v>
                </c:pt>
                <c:pt idx="1518">
                  <c:v>7.0480000000000001E-2</c:v>
                </c:pt>
                <c:pt idx="1519">
                  <c:v>7.0480000000000001E-2</c:v>
                </c:pt>
                <c:pt idx="1520">
                  <c:v>7.0480000000000001E-2</c:v>
                </c:pt>
                <c:pt idx="1521">
                  <c:v>7.0499999999999993E-2</c:v>
                </c:pt>
                <c:pt idx="1522">
                  <c:v>7.0499999999999993E-2</c:v>
                </c:pt>
                <c:pt idx="1523">
                  <c:v>7.0499999999999993E-2</c:v>
                </c:pt>
                <c:pt idx="1524">
                  <c:v>7.0499999999999993E-2</c:v>
                </c:pt>
                <c:pt idx="1525">
                  <c:v>7.0499999999999993E-2</c:v>
                </c:pt>
                <c:pt idx="1526">
                  <c:v>7.0499999999999993E-2</c:v>
                </c:pt>
                <c:pt idx="1527">
                  <c:v>7.0499999999999993E-2</c:v>
                </c:pt>
                <c:pt idx="1528">
                  <c:v>7.0499999999999993E-2</c:v>
                </c:pt>
                <c:pt idx="1529">
                  <c:v>7.0499999999999993E-2</c:v>
                </c:pt>
                <c:pt idx="1530">
                  <c:v>7.0499999999999993E-2</c:v>
                </c:pt>
                <c:pt idx="1531">
                  <c:v>7.0519999999999999E-2</c:v>
                </c:pt>
                <c:pt idx="1532">
                  <c:v>7.0519999999999999E-2</c:v>
                </c:pt>
                <c:pt idx="1533">
                  <c:v>7.0519999999999999E-2</c:v>
                </c:pt>
                <c:pt idx="1534">
                  <c:v>7.0519999999999999E-2</c:v>
                </c:pt>
                <c:pt idx="1535">
                  <c:v>7.0519999999999999E-2</c:v>
                </c:pt>
                <c:pt idx="1536">
                  <c:v>7.0540000000000005E-2</c:v>
                </c:pt>
                <c:pt idx="1537">
                  <c:v>7.0540000000000005E-2</c:v>
                </c:pt>
                <c:pt idx="1538">
                  <c:v>7.0540000000000005E-2</c:v>
                </c:pt>
                <c:pt idx="1539">
                  <c:v>7.0559999999999998E-2</c:v>
                </c:pt>
                <c:pt idx="1540">
                  <c:v>7.0559999999999998E-2</c:v>
                </c:pt>
                <c:pt idx="1541">
                  <c:v>7.0559999999999998E-2</c:v>
                </c:pt>
                <c:pt idx="1542">
                  <c:v>7.0559999999999998E-2</c:v>
                </c:pt>
                <c:pt idx="1543">
                  <c:v>7.0580000000000004E-2</c:v>
                </c:pt>
                <c:pt idx="1544">
                  <c:v>7.0580000000000004E-2</c:v>
                </c:pt>
                <c:pt idx="1545">
                  <c:v>7.0580000000000004E-2</c:v>
                </c:pt>
                <c:pt idx="1546">
                  <c:v>7.0580000000000004E-2</c:v>
                </c:pt>
                <c:pt idx="1547">
                  <c:v>7.0599999999999996E-2</c:v>
                </c:pt>
                <c:pt idx="1548">
                  <c:v>7.0599999999999996E-2</c:v>
                </c:pt>
                <c:pt idx="1549">
                  <c:v>7.0599999999999996E-2</c:v>
                </c:pt>
                <c:pt idx="1550">
                  <c:v>7.0599999999999996E-2</c:v>
                </c:pt>
                <c:pt idx="1551">
                  <c:v>7.0599999999999996E-2</c:v>
                </c:pt>
                <c:pt idx="1552">
                  <c:v>7.0599999999999996E-2</c:v>
                </c:pt>
                <c:pt idx="1553">
                  <c:v>7.0620000000000002E-2</c:v>
                </c:pt>
                <c:pt idx="1554">
                  <c:v>7.0620000000000002E-2</c:v>
                </c:pt>
                <c:pt idx="1555">
                  <c:v>7.0620000000000002E-2</c:v>
                </c:pt>
                <c:pt idx="1556">
                  <c:v>7.0639999999999994E-2</c:v>
                </c:pt>
                <c:pt idx="1557">
                  <c:v>7.0639999999999994E-2</c:v>
                </c:pt>
                <c:pt idx="1558">
                  <c:v>7.0639999999999994E-2</c:v>
                </c:pt>
                <c:pt idx="1559">
                  <c:v>7.0639999999999994E-2</c:v>
                </c:pt>
                <c:pt idx="1560">
                  <c:v>7.0639999999999994E-2</c:v>
                </c:pt>
                <c:pt idx="1561">
                  <c:v>7.0660000000000001E-2</c:v>
                </c:pt>
                <c:pt idx="1562">
                  <c:v>7.0660000000000001E-2</c:v>
                </c:pt>
                <c:pt idx="1563">
                  <c:v>7.0660000000000001E-2</c:v>
                </c:pt>
                <c:pt idx="1564">
                  <c:v>7.0680000000000007E-2</c:v>
                </c:pt>
                <c:pt idx="1565">
                  <c:v>7.0680000000000007E-2</c:v>
                </c:pt>
                <c:pt idx="1566">
                  <c:v>7.0680000000000007E-2</c:v>
                </c:pt>
                <c:pt idx="1567">
                  <c:v>7.0699999999999999E-2</c:v>
                </c:pt>
                <c:pt idx="1568">
                  <c:v>7.0699999999999999E-2</c:v>
                </c:pt>
                <c:pt idx="1569">
                  <c:v>7.0699999999999999E-2</c:v>
                </c:pt>
                <c:pt idx="1570">
                  <c:v>7.0699999999999999E-2</c:v>
                </c:pt>
                <c:pt idx="1571">
                  <c:v>7.0709999999999995E-2</c:v>
                </c:pt>
                <c:pt idx="1572">
                  <c:v>7.0720000000000005E-2</c:v>
                </c:pt>
                <c:pt idx="1573">
                  <c:v>7.0720000000000005E-2</c:v>
                </c:pt>
                <c:pt idx="1574">
                  <c:v>7.0720000000000005E-2</c:v>
                </c:pt>
                <c:pt idx="1575">
                  <c:v>7.0739999999999997E-2</c:v>
                </c:pt>
                <c:pt idx="1576">
                  <c:v>7.0739999999999997E-2</c:v>
                </c:pt>
                <c:pt idx="1577">
                  <c:v>7.0739999999999997E-2</c:v>
                </c:pt>
                <c:pt idx="1578">
                  <c:v>7.0739999999999997E-2</c:v>
                </c:pt>
                <c:pt idx="1579">
                  <c:v>7.0739999999999997E-2</c:v>
                </c:pt>
                <c:pt idx="1580">
                  <c:v>7.0739999999999997E-2</c:v>
                </c:pt>
                <c:pt idx="1581">
                  <c:v>7.0760000000000003E-2</c:v>
                </c:pt>
                <c:pt idx="1582">
                  <c:v>7.0779999999999996E-2</c:v>
                </c:pt>
                <c:pt idx="1583">
                  <c:v>7.0779999999999996E-2</c:v>
                </c:pt>
                <c:pt idx="1584">
                  <c:v>7.0800000000000002E-2</c:v>
                </c:pt>
                <c:pt idx="1585">
                  <c:v>7.0800000000000002E-2</c:v>
                </c:pt>
                <c:pt idx="1586">
                  <c:v>7.0819999999999994E-2</c:v>
                </c:pt>
                <c:pt idx="1587">
                  <c:v>7.0819999999999994E-2</c:v>
                </c:pt>
                <c:pt idx="1588">
                  <c:v>7.0819999999999994E-2</c:v>
                </c:pt>
                <c:pt idx="1589">
                  <c:v>7.0819999999999994E-2</c:v>
                </c:pt>
                <c:pt idx="1590">
                  <c:v>7.084E-2</c:v>
                </c:pt>
                <c:pt idx="1591">
                  <c:v>7.084E-2</c:v>
                </c:pt>
                <c:pt idx="1592">
                  <c:v>7.084E-2</c:v>
                </c:pt>
                <c:pt idx="1593">
                  <c:v>7.084E-2</c:v>
                </c:pt>
                <c:pt idx="1594">
                  <c:v>7.084E-2</c:v>
                </c:pt>
                <c:pt idx="1595">
                  <c:v>7.084E-2</c:v>
                </c:pt>
                <c:pt idx="1596">
                  <c:v>7.084E-2</c:v>
                </c:pt>
                <c:pt idx="1597">
                  <c:v>7.084E-2</c:v>
                </c:pt>
                <c:pt idx="1598">
                  <c:v>7.084E-2</c:v>
                </c:pt>
                <c:pt idx="1599">
                  <c:v>7.0849999999999996E-2</c:v>
                </c:pt>
                <c:pt idx="1600">
                  <c:v>7.0860000000000006E-2</c:v>
                </c:pt>
                <c:pt idx="1601">
                  <c:v>7.0860000000000006E-2</c:v>
                </c:pt>
                <c:pt idx="1602">
                  <c:v>7.0860000000000006E-2</c:v>
                </c:pt>
                <c:pt idx="1603">
                  <c:v>7.0879999999999999E-2</c:v>
                </c:pt>
                <c:pt idx="1604">
                  <c:v>7.0879999999999999E-2</c:v>
                </c:pt>
                <c:pt idx="1605">
                  <c:v>7.0879999999999999E-2</c:v>
                </c:pt>
                <c:pt idx="1606">
                  <c:v>7.0879999999999999E-2</c:v>
                </c:pt>
                <c:pt idx="1607">
                  <c:v>7.0879999999999999E-2</c:v>
                </c:pt>
                <c:pt idx="1608">
                  <c:v>7.0879999999999999E-2</c:v>
                </c:pt>
                <c:pt idx="1609">
                  <c:v>7.0879999999999999E-2</c:v>
                </c:pt>
                <c:pt idx="1610">
                  <c:v>7.0900000000000005E-2</c:v>
                </c:pt>
                <c:pt idx="1611">
                  <c:v>7.0900000000000005E-2</c:v>
                </c:pt>
                <c:pt idx="1612">
                  <c:v>7.0900000000000005E-2</c:v>
                </c:pt>
                <c:pt idx="1613">
                  <c:v>7.0900000000000005E-2</c:v>
                </c:pt>
                <c:pt idx="1614">
                  <c:v>7.0900000000000005E-2</c:v>
                </c:pt>
                <c:pt idx="1615">
                  <c:v>7.0900000000000005E-2</c:v>
                </c:pt>
                <c:pt idx="1616">
                  <c:v>7.0900000000000005E-2</c:v>
                </c:pt>
                <c:pt idx="1617">
                  <c:v>7.0900000000000005E-2</c:v>
                </c:pt>
                <c:pt idx="1618">
                  <c:v>7.0919999999999997E-2</c:v>
                </c:pt>
                <c:pt idx="1619">
                  <c:v>7.0919999999999997E-2</c:v>
                </c:pt>
                <c:pt idx="1620">
                  <c:v>7.0919999999999997E-2</c:v>
                </c:pt>
                <c:pt idx="1621">
                  <c:v>7.0919999999999997E-2</c:v>
                </c:pt>
                <c:pt idx="1622">
                  <c:v>7.0930000000000007E-2</c:v>
                </c:pt>
                <c:pt idx="1623">
                  <c:v>7.0940000000000003E-2</c:v>
                </c:pt>
                <c:pt idx="1624">
                  <c:v>7.0940000000000003E-2</c:v>
                </c:pt>
                <c:pt idx="1625">
                  <c:v>7.0940000000000003E-2</c:v>
                </c:pt>
                <c:pt idx="1626">
                  <c:v>7.0940000000000003E-2</c:v>
                </c:pt>
                <c:pt idx="1627">
                  <c:v>7.0959999999999995E-2</c:v>
                </c:pt>
                <c:pt idx="1628">
                  <c:v>7.0959999999999995E-2</c:v>
                </c:pt>
                <c:pt idx="1629">
                  <c:v>7.0959999999999995E-2</c:v>
                </c:pt>
                <c:pt idx="1630">
                  <c:v>7.0959999999999995E-2</c:v>
                </c:pt>
                <c:pt idx="1631">
                  <c:v>7.0959999999999995E-2</c:v>
                </c:pt>
                <c:pt idx="1632">
                  <c:v>7.0959999999999995E-2</c:v>
                </c:pt>
                <c:pt idx="1633">
                  <c:v>7.0959999999999995E-2</c:v>
                </c:pt>
                <c:pt idx="1634">
                  <c:v>7.0980000000000001E-2</c:v>
                </c:pt>
                <c:pt idx="1635">
                  <c:v>7.0980000000000001E-2</c:v>
                </c:pt>
                <c:pt idx="1636">
                  <c:v>7.0980000000000001E-2</c:v>
                </c:pt>
                <c:pt idx="1637">
                  <c:v>7.0999999999999994E-2</c:v>
                </c:pt>
                <c:pt idx="1638">
                  <c:v>7.0999999999999994E-2</c:v>
                </c:pt>
                <c:pt idx="1639">
                  <c:v>7.0999999999999994E-2</c:v>
                </c:pt>
                <c:pt idx="1640">
                  <c:v>7.0999999999999994E-2</c:v>
                </c:pt>
                <c:pt idx="1641">
                  <c:v>7.0999999999999994E-2</c:v>
                </c:pt>
                <c:pt idx="1642">
                  <c:v>7.0999999999999994E-2</c:v>
                </c:pt>
                <c:pt idx="1643">
                  <c:v>7.0999999999999994E-2</c:v>
                </c:pt>
                <c:pt idx="1644">
                  <c:v>7.102E-2</c:v>
                </c:pt>
                <c:pt idx="1645">
                  <c:v>7.102E-2</c:v>
                </c:pt>
                <c:pt idx="1646">
                  <c:v>7.102E-2</c:v>
                </c:pt>
                <c:pt idx="1647">
                  <c:v>7.102E-2</c:v>
                </c:pt>
                <c:pt idx="1648">
                  <c:v>7.102E-2</c:v>
                </c:pt>
                <c:pt idx="1649">
                  <c:v>7.102E-2</c:v>
                </c:pt>
                <c:pt idx="1650">
                  <c:v>7.1040000000000006E-2</c:v>
                </c:pt>
                <c:pt idx="1651">
                  <c:v>7.1040000000000006E-2</c:v>
                </c:pt>
                <c:pt idx="1652">
                  <c:v>7.1040000000000006E-2</c:v>
                </c:pt>
                <c:pt idx="1653">
                  <c:v>7.1040000000000006E-2</c:v>
                </c:pt>
                <c:pt idx="1654">
                  <c:v>7.1040000000000006E-2</c:v>
                </c:pt>
                <c:pt idx="1655">
                  <c:v>7.1059999999999998E-2</c:v>
                </c:pt>
                <c:pt idx="1656">
                  <c:v>7.1059999999999998E-2</c:v>
                </c:pt>
                <c:pt idx="1657">
                  <c:v>7.1059999999999998E-2</c:v>
                </c:pt>
                <c:pt idx="1658">
                  <c:v>7.1059999999999998E-2</c:v>
                </c:pt>
                <c:pt idx="1659">
                  <c:v>7.1059999999999998E-2</c:v>
                </c:pt>
                <c:pt idx="1660">
                  <c:v>7.1080000000000004E-2</c:v>
                </c:pt>
                <c:pt idx="1661">
                  <c:v>7.1080000000000004E-2</c:v>
                </c:pt>
                <c:pt idx="1662">
                  <c:v>7.1080000000000004E-2</c:v>
                </c:pt>
                <c:pt idx="1663">
                  <c:v>7.1080000000000004E-2</c:v>
                </c:pt>
                <c:pt idx="1664">
                  <c:v>7.1099999999999997E-2</c:v>
                </c:pt>
                <c:pt idx="1665">
                  <c:v>7.1099999999999997E-2</c:v>
                </c:pt>
                <c:pt idx="1666">
                  <c:v>7.1099999999999997E-2</c:v>
                </c:pt>
                <c:pt idx="1667">
                  <c:v>7.1099999999999997E-2</c:v>
                </c:pt>
                <c:pt idx="1668">
                  <c:v>7.1120000000000003E-2</c:v>
                </c:pt>
                <c:pt idx="1669">
                  <c:v>7.1120000000000003E-2</c:v>
                </c:pt>
                <c:pt idx="1670">
                  <c:v>7.1120000000000003E-2</c:v>
                </c:pt>
                <c:pt idx="1671">
                  <c:v>7.1120000000000003E-2</c:v>
                </c:pt>
                <c:pt idx="1672">
                  <c:v>7.1139999999999995E-2</c:v>
                </c:pt>
                <c:pt idx="1673">
                  <c:v>7.1139999999999995E-2</c:v>
                </c:pt>
                <c:pt idx="1674">
                  <c:v>7.1160000000000001E-2</c:v>
                </c:pt>
                <c:pt idx="1675">
                  <c:v>7.1160000000000001E-2</c:v>
                </c:pt>
                <c:pt idx="1676">
                  <c:v>7.1160000000000001E-2</c:v>
                </c:pt>
                <c:pt idx="1677">
                  <c:v>7.1160000000000001E-2</c:v>
                </c:pt>
                <c:pt idx="1678">
                  <c:v>7.1160000000000001E-2</c:v>
                </c:pt>
                <c:pt idx="1679">
                  <c:v>7.1160000000000001E-2</c:v>
                </c:pt>
                <c:pt idx="1680">
                  <c:v>7.1179999999999993E-2</c:v>
                </c:pt>
                <c:pt idx="1681">
                  <c:v>7.1179999999999993E-2</c:v>
                </c:pt>
                <c:pt idx="1682">
                  <c:v>7.1179999999999993E-2</c:v>
                </c:pt>
                <c:pt idx="1683">
                  <c:v>7.1179999999999993E-2</c:v>
                </c:pt>
                <c:pt idx="1684">
                  <c:v>7.1179999999999993E-2</c:v>
                </c:pt>
                <c:pt idx="1685">
                  <c:v>7.1179999999999993E-2</c:v>
                </c:pt>
                <c:pt idx="1686">
                  <c:v>7.1179999999999993E-2</c:v>
                </c:pt>
                <c:pt idx="1687">
                  <c:v>7.1179999999999993E-2</c:v>
                </c:pt>
                <c:pt idx="1688">
                  <c:v>7.1199999999999999E-2</c:v>
                </c:pt>
                <c:pt idx="1689">
                  <c:v>7.1199999999999999E-2</c:v>
                </c:pt>
                <c:pt idx="1690">
                  <c:v>7.1199999999999999E-2</c:v>
                </c:pt>
                <c:pt idx="1691">
                  <c:v>7.1199999999999999E-2</c:v>
                </c:pt>
                <c:pt idx="1692">
                  <c:v>7.1199999999999999E-2</c:v>
                </c:pt>
                <c:pt idx="1693">
                  <c:v>7.1199999999999999E-2</c:v>
                </c:pt>
                <c:pt idx="1694">
                  <c:v>7.1199999999999999E-2</c:v>
                </c:pt>
                <c:pt idx="1695">
                  <c:v>7.1220000000000006E-2</c:v>
                </c:pt>
                <c:pt idx="1696">
                  <c:v>7.1220000000000006E-2</c:v>
                </c:pt>
                <c:pt idx="1697">
                  <c:v>7.1220000000000006E-2</c:v>
                </c:pt>
                <c:pt idx="1698">
                  <c:v>7.1220000000000006E-2</c:v>
                </c:pt>
                <c:pt idx="1699">
                  <c:v>7.1220000000000006E-2</c:v>
                </c:pt>
                <c:pt idx="1700">
                  <c:v>7.1220000000000006E-2</c:v>
                </c:pt>
                <c:pt idx="1701">
                  <c:v>7.1220000000000006E-2</c:v>
                </c:pt>
                <c:pt idx="1702">
                  <c:v>7.1239999999999998E-2</c:v>
                </c:pt>
                <c:pt idx="1703">
                  <c:v>7.1239999999999998E-2</c:v>
                </c:pt>
                <c:pt idx="1704">
                  <c:v>7.1239999999999998E-2</c:v>
                </c:pt>
                <c:pt idx="1705">
                  <c:v>7.1239999999999998E-2</c:v>
                </c:pt>
                <c:pt idx="1706">
                  <c:v>7.1239999999999998E-2</c:v>
                </c:pt>
                <c:pt idx="1707">
                  <c:v>7.1239999999999998E-2</c:v>
                </c:pt>
                <c:pt idx="1708">
                  <c:v>7.1260000000000004E-2</c:v>
                </c:pt>
                <c:pt idx="1709">
                  <c:v>7.1260000000000004E-2</c:v>
                </c:pt>
                <c:pt idx="1710">
                  <c:v>7.1260000000000004E-2</c:v>
                </c:pt>
                <c:pt idx="1711">
                  <c:v>7.1260000000000004E-2</c:v>
                </c:pt>
                <c:pt idx="1712">
                  <c:v>7.1260000000000004E-2</c:v>
                </c:pt>
                <c:pt idx="1713">
                  <c:v>7.1279999999999996E-2</c:v>
                </c:pt>
                <c:pt idx="1714">
                  <c:v>7.1279999999999996E-2</c:v>
                </c:pt>
                <c:pt idx="1715">
                  <c:v>7.1279999999999996E-2</c:v>
                </c:pt>
                <c:pt idx="1716">
                  <c:v>7.1279999999999996E-2</c:v>
                </c:pt>
                <c:pt idx="1717">
                  <c:v>7.1279999999999996E-2</c:v>
                </c:pt>
                <c:pt idx="1718">
                  <c:v>7.1279999999999996E-2</c:v>
                </c:pt>
                <c:pt idx="1719">
                  <c:v>7.1300000000000002E-2</c:v>
                </c:pt>
                <c:pt idx="1720">
                  <c:v>7.1300000000000002E-2</c:v>
                </c:pt>
                <c:pt idx="1721">
                  <c:v>7.1300000000000002E-2</c:v>
                </c:pt>
                <c:pt idx="1722">
                  <c:v>7.1300000000000002E-2</c:v>
                </c:pt>
                <c:pt idx="1723">
                  <c:v>7.1300000000000002E-2</c:v>
                </c:pt>
                <c:pt idx="1724">
                  <c:v>7.1300000000000002E-2</c:v>
                </c:pt>
                <c:pt idx="1725">
                  <c:v>7.1319999999999995E-2</c:v>
                </c:pt>
                <c:pt idx="1726">
                  <c:v>7.1319999999999995E-2</c:v>
                </c:pt>
                <c:pt idx="1727">
                  <c:v>7.1319999999999995E-2</c:v>
                </c:pt>
                <c:pt idx="1728">
                  <c:v>7.1319999999999995E-2</c:v>
                </c:pt>
                <c:pt idx="1729">
                  <c:v>7.1319999999999995E-2</c:v>
                </c:pt>
                <c:pt idx="1730">
                  <c:v>7.1340000000000001E-2</c:v>
                </c:pt>
                <c:pt idx="1731">
                  <c:v>7.1340000000000001E-2</c:v>
                </c:pt>
                <c:pt idx="1732">
                  <c:v>7.1340000000000001E-2</c:v>
                </c:pt>
                <c:pt idx="1733">
                  <c:v>7.1340000000000001E-2</c:v>
                </c:pt>
                <c:pt idx="1734">
                  <c:v>7.1340000000000001E-2</c:v>
                </c:pt>
                <c:pt idx="1735">
                  <c:v>7.1340000000000001E-2</c:v>
                </c:pt>
                <c:pt idx="1736">
                  <c:v>7.1340000000000001E-2</c:v>
                </c:pt>
                <c:pt idx="1737">
                  <c:v>7.1349999999999997E-2</c:v>
                </c:pt>
                <c:pt idx="1738">
                  <c:v>7.1360000000000007E-2</c:v>
                </c:pt>
                <c:pt idx="1739">
                  <c:v>7.1360000000000007E-2</c:v>
                </c:pt>
                <c:pt idx="1740">
                  <c:v>7.1360000000000007E-2</c:v>
                </c:pt>
                <c:pt idx="1741">
                  <c:v>7.1360000000000007E-2</c:v>
                </c:pt>
                <c:pt idx="1742">
                  <c:v>7.1360000000000007E-2</c:v>
                </c:pt>
                <c:pt idx="1743">
                  <c:v>7.1379999999999999E-2</c:v>
                </c:pt>
                <c:pt idx="1744">
                  <c:v>7.1379999999999999E-2</c:v>
                </c:pt>
                <c:pt idx="1745">
                  <c:v>7.1379999999999999E-2</c:v>
                </c:pt>
                <c:pt idx="1746">
                  <c:v>7.1379999999999999E-2</c:v>
                </c:pt>
                <c:pt idx="1747">
                  <c:v>7.1379999999999999E-2</c:v>
                </c:pt>
                <c:pt idx="1748">
                  <c:v>7.1379999999999999E-2</c:v>
                </c:pt>
                <c:pt idx="1749">
                  <c:v>7.1379999999999999E-2</c:v>
                </c:pt>
                <c:pt idx="1750">
                  <c:v>7.1400000000000005E-2</c:v>
                </c:pt>
                <c:pt idx="1751">
                  <c:v>7.1400000000000005E-2</c:v>
                </c:pt>
                <c:pt idx="1752">
                  <c:v>7.1400000000000005E-2</c:v>
                </c:pt>
                <c:pt idx="1753">
                  <c:v>7.1400000000000005E-2</c:v>
                </c:pt>
                <c:pt idx="1754">
                  <c:v>7.1410000000000001E-2</c:v>
                </c:pt>
                <c:pt idx="1755">
                  <c:v>7.1419999999999997E-2</c:v>
                </c:pt>
                <c:pt idx="1756">
                  <c:v>7.1419999999999997E-2</c:v>
                </c:pt>
                <c:pt idx="1757">
                  <c:v>7.1419999999999997E-2</c:v>
                </c:pt>
                <c:pt idx="1758">
                  <c:v>7.1419999999999997E-2</c:v>
                </c:pt>
                <c:pt idx="1759">
                  <c:v>7.1419999999999997E-2</c:v>
                </c:pt>
                <c:pt idx="1760">
                  <c:v>7.1419999999999997E-2</c:v>
                </c:pt>
                <c:pt idx="1761">
                  <c:v>7.1419999999999997E-2</c:v>
                </c:pt>
                <c:pt idx="1762">
                  <c:v>7.1419999999999997E-2</c:v>
                </c:pt>
                <c:pt idx="1763">
                  <c:v>7.1419999999999997E-2</c:v>
                </c:pt>
                <c:pt idx="1764">
                  <c:v>7.1440000000000003E-2</c:v>
                </c:pt>
                <c:pt idx="1765">
                  <c:v>7.1440000000000003E-2</c:v>
                </c:pt>
                <c:pt idx="1766">
                  <c:v>7.1440000000000003E-2</c:v>
                </c:pt>
                <c:pt idx="1767">
                  <c:v>7.1440000000000003E-2</c:v>
                </c:pt>
                <c:pt idx="1768">
                  <c:v>7.1440000000000003E-2</c:v>
                </c:pt>
                <c:pt idx="1769">
                  <c:v>7.1440000000000003E-2</c:v>
                </c:pt>
                <c:pt idx="1770">
                  <c:v>7.1440000000000003E-2</c:v>
                </c:pt>
                <c:pt idx="1771">
                  <c:v>7.1440000000000003E-2</c:v>
                </c:pt>
                <c:pt idx="1772">
                  <c:v>7.1440000000000003E-2</c:v>
                </c:pt>
                <c:pt idx="1773">
                  <c:v>7.1440000000000003E-2</c:v>
                </c:pt>
                <c:pt idx="1774">
                  <c:v>7.1440000000000003E-2</c:v>
                </c:pt>
                <c:pt idx="1775">
                  <c:v>7.1440000000000003E-2</c:v>
                </c:pt>
                <c:pt idx="1776">
                  <c:v>7.1440000000000003E-2</c:v>
                </c:pt>
                <c:pt idx="1777">
                  <c:v>7.1440000000000003E-2</c:v>
                </c:pt>
                <c:pt idx="1778">
                  <c:v>7.1440000000000003E-2</c:v>
                </c:pt>
                <c:pt idx="1779">
                  <c:v>7.1440000000000003E-2</c:v>
                </c:pt>
                <c:pt idx="1780">
                  <c:v>7.1440000000000003E-2</c:v>
                </c:pt>
                <c:pt idx="1781">
                  <c:v>7.1440000000000003E-2</c:v>
                </c:pt>
                <c:pt idx="1782">
                  <c:v>7.1440000000000003E-2</c:v>
                </c:pt>
                <c:pt idx="1783">
                  <c:v>7.1459999999999996E-2</c:v>
                </c:pt>
                <c:pt idx="1784">
                  <c:v>7.1459999999999996E-2</c:v>
                </c:pt>
                <c:pt idx="1785">
                  <c:v>7.1459999999999996E-2</c:v>
                </c:pt>
                <c:pt idx="1786">
                  <c:v>7.1459999999999996E-2</c:v>
                </c:pt>
                <c:pt idx="1787">
                  <c:v>7.1459999999999996E-2</c:v>
                </c:pt>
                <c:pt idx="1788">
                  <c:v>7.1459999999999996E-2</c:v>
                </c:pt>
                <c:pt idx="1789">
                  <c:v>7.1459999999999996E-2</c:v>
                </c:pt>
                <c:pt idx="1790">
                  <c:v>7.1480000000000002E-2</c:v>
                </c:pt>
                <c:pt idx="1791">
                  <c:v>7.1480000000000002E-2</c:v>
                </c:pt>
                <c:pt idx="1792">
                  <c:v>7.1480000000000002E-2</c:v>
                </c:pt>
                <c:pt idx="1793">
                  <c:v>7.1499999999999994E-2</c:v>
                </c:pt>
                <c:pt idx="1794">
                  <c:v>7.1499999999999994E-2</c:v>
                </c:pt>
                <c:pt idx="1795">
                  <c:v>7.1499999999999994E-2</c:v>
                </c:pt>
                <c:pt idx="1796">
                  <c:v>7.1499999999999994E-2</c:v>
                </c:pt>
                <c:pt idx="1797">
                  <c:v>7.1499999999999994E-2</c:v>
                </c:pt>
                <c:pt idx="1798">
                  <c:v>7.1499999999999994E-2</c:v>
                </c:pt>
                <c:pt idx="1799">
                  <c:v>7.1499999999999994E-2</c:v>
                </c:pt>
                <c:pt idx="1800">
                  <c:v>7.152E-2</c:v>
                </c:pt>
                <c:pt idx="1801">
                  <c:v>7.152E-2</c:v>
                </c:pt>
                <c:pt idx="1802">
                  <c:v>7.152E-2</c:v>
                </c:pt>
                <c:pt idx="1803">
                  <c:v>7.152E-2</c:v>
                </c:pt>
                <c:pt idx="1804">
                  <c:v>7.152E-2</c:v>
                </c:pt>
                <c:pt idx="1805">
                  <c:v>7.152E-2</c:v>
                </c:pt>
                <c:pt idx="1806">
                  <c:v>7.1540000000000006E-2</c:v>
                </c:pt>
                <c:pt idx="1807">
                  <c:v>7.1540000000000006E-2</c:v>
                </c:pt>
                <c:pt idx="1808">
                  <c:v>7.1550000000000002E-2</c:v>
                </c:pt>
                <c:pt idx="1809">
                  <c:v>7.1559999999999999E-2</c:v>
                </c:pt>
                <c:pt idx="1810">
                  <c:v>7.1580000000000005E-2</c:v>
                </c:pt>
                <c:pt idx="1811">
                  <c:v>7.1580000000000005E-2</c:v>
                </c:pt>
                <c:pt idx="1812">
                  <c:v>7.1580000000000005E-2</c:v>
                </c:pt>
                <c:pt idx="1813">
                  <c:v>7.1580000000000005E-2</c:v>
                </c:pt>
                <c:pt idx="1814">
                  <c:v>7.1580000000000005E-2</c:v>
                </c:pt>
                <c:pt idx="1815">
                  <c:v>7.1580000000000005E-2</c:v>
                </c:pt>
                <c:pt idx="1816">
                  <c:v>7.1580000000000005E-2</c:v>
                </c:pt>
                <c:pt idx="1817">
                  <c:v>7.1580000000000005E-2</c:v>
                </c:pt>
                <c:pt idx="1818">
                  <c:v>7.1580000000000005E-2</c:v>
                </c:pt>
                <c:pt idx="1819">
                  <c:v>7.1580000000000005E-2</c:v>
                </c:pt>
                <c:pt idx="1820">
                  <c:v>7.1599999999999997E-2</c:v>
                </c:pt>
                <c:pt idx="1821">
                  <c:v>7.1599999999999997E-2</c:v>
                </c:pt>
                <c:pt idx="1822">
                  <c:v>7.1599999999999997E-2</c:v>
                </c:pt>
                <c:pt idx="1823">
                  <c:v>7.1599999999999997E-2</c:v>
                </c:pt>
                <c:pt idx="1824">
                  <c:v>7.1620000000000003E-2</c:v>
                </c:pt>
                <c:pt idx="1825">
                  <c:v>7.1620000000000003E-2</c:v>
                </c:pt>
                <c:pt idx="1826">
                  <c:v>7.1620000000000003E-2</c:v>
                </c:pt>
                <c:pt idx="1827">
                  <c:v>7.1620000000000003E-2</c:v>
                </c:pt>
                <c:pt idx="1828">
                  <c:v>7.1620000000000003E-2</c:v>
                </c:pt>
                <c:pt idx="1829">
                  <c:v>7.1620000000000003E-2</c:v>
                </c:pt>
                <c:pt idx="1830">
                  <c:v>7.1620000000000003E-2</c:v>
                </c:pt>
                <c:pt idx="1831">
                  <c:v>7.1620000000000003E-2</c:v>
                </c:pt>
                <c:pt idx="1832">
                  <c:v>7.1620000000000003E-2</c:v>
                </c:pt>
                <c:pt idx="1833">
                  <c:v>7.1620000000000003E-2</c:v>
                </c:pt>
                <c:pt idx="1834">
                  <c:v>7.1620000000000003E-2</c:v>
                </c:pt>
                <c:pt idx="1835">
                  <c:v>7.1620000000000003E-2</c:v>
                </c:pt>
                <c:pt idx="1836">
                  <c:v>7.1639999999999995E-2</c:v>
                </c:pt>
                <c:pt idx="1837">
                  <c:v>7.1639999999999995E-2</c:v>
                </c:pt>
                <c:pt idx="1838">
                  <c:v>7.1639999999999995E-2</c:v>
                </c:pt>
                <c:pt idx="1839">
                  <c:v>7.1639999999999995E-2</c:v>
                </c:pt>
                <c:pt idx="1840">
                  <c:v>7.1639999999999995E-2</c:v>
                </c:pt>
                <c:pt idx="1841">
                  <c:v>7.1639999999999995E-2</c:v>
                </c:pt>
                <c:pt idx="1842">
                  <c:v>7.1639999999999995E-2</c:v>
                </c:pt>
                <c:pt idx="1843">
                  <c:v>7.1639999999999995E-2</c:v>
                </c:pt>
                <c:pt idx="1844">
                  <c:v>7.1639999999999995E-2</c:v>
                </c:pt>
                <c:pt idx="1845">
                  <c:v>7.1660000000000001E-2</c:v>
                </c:pt>
                <c:pt idx="1846">
                  <c:v>7.1660000000000001E-2</c:v>
                </c:pt>
                <c:pt idx="1847">
                  <c:v>7.1660000000000001E-2</c:v>
                </c:pt>
                <c:pt idx="1848">
                  <c:v>7.1660000000000001E-2</c:v>
                </c:pt>
                <c:pt idx="1849">
                  <c:v>7.1660000000000001E-2</c:v>
                </c:pt>
                <c:pt idx="1850">
                  <c:v>7.1679999999999994E-2</c:v>
                </c:pt>
                <c:pt idx="1851">
                  <c:v>7.1679999999999994E-2</c:v>
                </c:pt>
                <c:pt idx="1852">
                  <c:v>7.1679999999999994E-2</c:v>
                </c:pt>
                <c:pt idx="1853">
                  <c:v>7.1679999999999994E-2</c:v>
                </c:pt>
                <c:pt idx="1854">
                  <c:v>7.1679999999999994E-2</c:v>
                </c:pt>
                <c:pt idx="1855">
                  <c:v>7.1679999999999994E-2</c:v>
                </c:pt>
                <c:pt idx="1856">
                  <c:v>7.1679999999999994E-2</c:v>
                </c:pt>
                <c:pt idx="1857">
                  <c:v>7.1679999999999994E-2</c:v>
                </c:pt>
                <c:pt idx="1858">
                  <c:v>7.1679999999999994E-2</c:v>
                </c:pt>
                <c:pt idx="1859">
                  <c:v>7.1679999999999994E-2</c:v>
                </c:pt>
                <c:pt idx="1860">
                  <c:v>7.1679999999999994E-2</c:v>
                </c:pt>
                <c:pt idx="1861">
                  <c:v>7.17E-2</c:v>
                </c:pt>
                <c:pt idx="1862">
                  <c:v>7.17E-2</c:v>
                </c:pt>
                <c:pt idx="1863">
                  <c:v>7.17E-2</c:v>
                </c:pt>
                <c:pt idx="1864">
                  <c:v>7.17E-2</c:v>
                </c:pt>
                <c:pt idx="1865">
                  <c:v>7.17E-2</c:v>
                </c:pt>
                <c:pt idx="1866">
                  <c:v>7.17E-2</c:v>
                </c:pt>
                <c:pt idx="1867">
                  <c:v>7.17E-2</c:v>
                </c:pt>
                <c:pt idx="1868">
                  <c:v>7.17E-2</c:v>
                </c:pt>
                <c:pt idx="1869">
                  <c:v>7.17E-2</c:v>
                </c:pt>
                <c:pt idx="1870">
                  <c:v>7.17E-2</c:v>
                </c:pt>
                <c:pt idx="1871">
                  <c:v>7.17E-2</c:v>
                </c:pt>
                <c:pt idx="1872">
                  <c:v>7.1720000000000006E-2</c:v>
                </c:pt>
                <c:pt idx="1873">
                  <c:v>7.1720000000000006E-2</c:v>
                </c:pt>
                <c:pt idx="1874">
                  <c:v>7.1720000000000006E-2</c:v>
                </c:pt>
                <c:pt idx="1875">
                  <c:v>7.1720000000000006E-2</c:v>
                </c:pt>
                <c:pt idx="1876">
                  <c:v>7.1739999999999998E-2</c:v>
                </c:pt>
                <c:pt idx="1877">
                  <c:v>7.1739999999999998E-2</c:v>
                </c:pt>
                <c:pt idx="1878">
                  <c:v>7.1739999999999998E-2</c:v>
                </c:pt>
                <c:pt idx="1879">
                  <c:v>7.1739999999999998E-2</c:v>
                </c:pt>
                <c:pt idx="1880">
                  <c:v>7.1739999999999998E-2</c:v>
                </c:pt>
                <c:pt idx="1881">
                  <c:v>7.1739999999999998E-2</c:v>
                </c:pt>
                <c:pt idx="1882">
                  <c:v>7.1760000000000004E-2</c:v>
                </c:pt>
                <c:pt idx="1883">
                  <c:v>7.1760000000000004E-2</c:v>
                </c:pt>
                <c:pt idx="1884">
                  <c:v>7.1760000000000004E-2</c:v>
                </c:pt>
                <c:pt idx="1885">
                  <c:v>7.1760000000000004E-2</c:v>
                </c:pt>
                <c:pt idx="1886">
                  <c:v>7.1760000000000004E-2</c:v>
                </c:pt>
                <c:pt idx="1887">
                  <c:v>7.1760000000000004E-2</c:v>
                </c:pt>
                <c:pt idx="1888">
                  <c:v>7.1779999999999997E-2</c:v>
                </c:pt>
                <c:pt idx="1889">
                  <c:v>7.1779999999999997E-2</c:v>
                </c:pt>
                <c:pt idx="1890">
                  <c:v>7.1779999999999997E-2</c:v>
                </c:pt>
                <c:pt idx="1891">
                  <c:v>7.1779999999999997E-2</c:v>
                </c:pt>
                <c:pt idx="1892">
                  <c:v>7.1779999999999997E-2</c:v>
                </c:pt>
                <c:pt idx="1893">
                  <c:v>7.1800000000000003E-2</c:v>
                </c:pt>
                <c:pt idx="1894">
                  <c:v>7.1800000000000003E-2</c:v>
                </c:pt>
                <c:pt idx="1895">
                  <c:v>7.1800000000000003E-2</c:v>
                </c:pt>
                <c:pt idx="1896">
                  <c:v>7.1809999999999999E-2</c:v>
                </c:pt>
                <c:pt idx="1897">
                  <c:v>7.1819999999999995E-2</c:v>
                </c:pt>
                <c:pt idx="1898">
                  <c:v>7.1819999999999995E-2</c:v>
                </c:pt>
                <c:pt idx="1899">
                  <c:v>7.1819999999999995E-2</c:v>
                </c:pt>
                <c:pt idx="1900">
                  <c:v>7.1819999999999995E-2</c:v>
                </c:pt>
                <c:pt idx="1901">
                  <c:v>7.1819999999999995E-2</c:v>
                </c:pt>
                <c:pt idx="1902">
                  <c:v>7.1819999999999995E-2</c:v>
                </c:pt>
                <c:pt idx="1903">
                  <c:v>7.1819999999999995E-2</c:v>
                </c:pt>
                <c:pt idx="1904">
                  <c:v>7.1819999999999995E-2</c:v>
                </c:pt>
                <c:pt idx="1905">
                  <c:v>7.1819999999999995E-2</c:v>
                </c:pt>
                <c:pt idx="1906">
                  <c:v>7.1840000000000001E-2</c:v>
                </c:pt>
                <c:pt idx="1907">
                  <c:v>7.1840000000000001E-2</c:v>
                </c:pt>
                <c:pt idx="1908">
                  <c:v>7.1859999999999993E-2</c:v>
                </c:pt>
                <c:pt idx="1909">
                  <c:v>7.1859999999999993E-2</c:v>
                </c:pt>
                <c:pt idx="1910">
                  <c:v>7.1859999999999993E-2</c:v>
                </c:pt>
                <c:pt idx="1911">
                  <c:v>7.1859999999999993E-2</c:v>
                </c:pt>
                <c:pt idx="1912">
                  <c:v>7.1859999999999993E-2</c:v>
                </c:pt>
                <c:pt idx="1913">
                  <c:v>7.1879999999999999E-2</c:v>
                </c:pt>
                <c:pt idx="1914">
                  <c:v>7.1879999999999999E-2</c:v>
                </c:pt>
                <c:pt idx="1915">
                  <c:v>7.1879999999999999E-2</c:v>
                </c:pt>
                <c:pt idx="1916">
                  <c:v>7.1879999999999999E-2</c:v>
                </c:pt>
                <c:pt idx="1917">
                  <c:v>7.1879999999999999E-2</c:v>
                </c:pt>
                <c:pt idx="1918">
                  <c:v>7.1879999999999999E-2</c:v>
                </c:pt>
                <c:pt idx="1919">
                  <c:v>7.1879999999999999E-2</c:v>
                </c:pt>
                <c:pt idx="1920">
                  <c:v>7.1879999999999999E-2</c:v>
                </c:pt>
                <c:pt idx="1921">
                  <c:v>7.1900000000000006E-2</c:v>
                </c:pt>
                <c:pt idx="1922">
                  <c:v>7.1900000000000006E-2</c:v>
                </c:pt>
                <c:pt idx="1923">
                  <c:v>7.1900000000000006E-2</c:v>
                </c:pt>
                <c:pt idx="1924">
                  <c:v>7.1900000000000006E-2</c:v>
                </c:pt>
                <c:pt idx="1925">
                  <c:v>7.1900000000000006E-2</c:v>
                </c:pt>
                <c:pt idx="1926">
                  <c:v>7.1919999999999998E-2</c:v>
                </c:pt>
                <c:pt idx="1927">
                  <c:v>7.1919999999999998E-2</c:v>
                </c:pt>
                <c:pt idx="1928">
                  <c:v>7.1919999999999998E-2</c:v>
                </c:pt>
                <c:pt idx="1929">
                  <c:v>7.1919999999999998E-2</c:v>
                </c:pt>
                <c:pt idx="1930">
                  <c:v>7.1919999999999998E-2</c:v>
                </c:pt>
                <c:pt idx="1931">
                  <c:v>7.1940000000000004E-2</c:v>
                </c:pt>
                <c:pt idx="1932">
                  <c:v>7.1940000000000004E-2</c:v>
                </c:pt>
                <c:pt idx="1933">
                  <c:v>7.1940000000000004E-2</c:v>
                </c:pt>
                <c:pt idx="1934">
                  <c:v>7.1940000000000004E-2</c:v>
                </c:pt>
                <c:pt idx="1935">
                  <c:v>7.1940000000000004E-2</c:v>
                </c:pt>
                <c:pt idx="1936">
                  <c:v>7.1940000000000004E-2</c:v>
                </c:pt>
                <c:pt idx="1937">
                  <c:v>7.1940000000000004E-2</c:v>
                </c:pt>
                <c:pt idx="1938">
                  <c:v>7.1940000000000004E-2</c:v>
                </c:pt>
                <c:pt idx="1939">
                  <c:v>7.1959999999999996E-2</c:v>
                </c:pt>
                <c:pt idx="1940">
                  <c:v>7.1959999999999996E-2</c:v>
                </c:pt>
                <c:pt idx="1941">
                  <c:v>7.1959999999999996E-2</c:v>
                </c:pt>
                <c:pt idx="1942">
                  <c:v>7.1959999999999996E-2</c:v>
                </c:pt>
                <c:pt idx="1943">
                  <c:v>7.1959999999999996E-2</c:v>
                </c:pt>
                <c:pt idx="1944">
                  <c:v>7.1959999999999996E-2</c:v>
                </c:pt>
                <c:pt idx="1945">
                  <c:v>7.1959999999999996E-2</c:v>
                </c:pt>
                <c:pt idx="1946">
                  <c:v>7.1970000000000006E-2</c:v>
                </c:pt>
                <c:pt idx="1947">
                  <c:v>7.1980000000000002E-2</c:v>
                </c:pt>
                <c:pt idx="1948">
                  <c:v>7.1980000000000002E-2</c:v>
                </c:pt>
                <c:pt idx="1949">
                  <c:v>7.1980000000000002E-2</c:v>
                </c:pt>
                <c:pt idx="1950">
                  <c:v>7.1980000000000002E-2</c:v>
                </c:pt>
                <c:pt idx="1951">
                  <c:v>7.1980000000000002E-2</c:v>
                </c:pt>
                <c:pt idx="1952">
                  <c:v>7.1980000000000002E-2</c:v>
                </c:pt>
                <c:pt idx="1953">
                  <c:v>7.1980000000000002E-2</c:v>
                </c:pt>
                <c:pt idx="1954">
                  <c:v>7.1980000000000002E-2</c:v>
                </c:pt>
                <c:pt idx="1955">
                  <c:v>7.1980000000000002E-2</c:v>
                </c:pt>
                <c:pt idx="1956">
                  <c:v>7.1999999999999995E-2</c:v>
                </c:pt>
                <c:pt idx="1957">
                  <c:v>7.1999999999999995E-2</c:v>
                </c:pt>
                <c:pt idx="1958">
                  <c:v>7.1999999999999995E-2</c:v>
                </c:pt>
                <c:pt idx="1959">
                  <c:v>7.1999999999999995E-2</c:v>
                </c:pt>
                <c:pt idx="1960">
                  <c:v>7.1999999999999995E-2</c:v>
                </c:pt>
                <c:pt idx="1961">
                  <c:v>7.1999999999999995E-2</c:v>
                </c:pt>
                <c:pt idx="1962">
                  <c:v>7.1999999999999995E-2</c:v>
                </c:pt>
                <c:pt idx="1963">
                  <c:v>7.1999999999999995E-2</c:v>
                </c:pt>
                <c:pt idx="1964">
                  <c:v>7.1999999999999995E-2</c:v>
                </c:pt>
                <c:pt idx="1965">
                  <c:v>7.1999999999999995E-2</c:v>
                </c:pt>
                <c:pt idx="1966">
                  <c:v>7.1999999999999995E-2</c:v>
                </c:pt>
                <c:pt idx="1967">
                  <c:v>7.1999999999999995E-2</c:v>
                </c:pt>
                <c:pt idx="1968">
                  <c:v>7.1999999999999995E-2</c:v>
                </c:pt>
                <c:pt idx="1969">
                  <c:v>7.2020000000000001E-2</c:v>
                </c:pt>
                <c:pt idx="1970">
                  <c:v>7.2020000000000001E-2</c:v>
                </c:pt>
                <c:pt idx="1971">
                  <c:v>7.2020000000000001E-2</c:v>
                </c:pt>
                <c:pt idx="1972">
                  <c:v>7.2020000000000001E-2</c:v>
                </c:pt>
                <c:pt idx="1973">
                  <c:v>7.2020000000000001E-2</c:v>
                </c:pt>
                <c:pt idx="1974">
                  <c:v>7.2020000000000001E-2</c:v>
                </c:pt>
                <c:pt idx="1975">
                  <c:v>7.2040000000000007E-2</c:v>
                </c:pt>
                <c:pt idx="1976">
                  <c:v>7.2040000000000007E-2</c:v>
                </c:pt>
                <c:pt idx="1977">
                  <c:v>7.2040000000000007E-2</c:v>
                </c:pt>
                <c:pt idx="1978">
                  <c:v>7.2040000000000007E-2</c:v>
                </c:pt>
                <c:pt idx="1979">
                  <c:v>7.2040000000000007E-2</c:v>
                </c:pt>
                <c:pt idx="1980">
                  <c:v>7.2040000000000007E-2</c:v>
                </c:pt>
                <c:pt idx="1981">
                  <c:v>7.2059999999999999E-2</c:v>
                </c:pt>
                <c:pt idx="1982">
                  <c:v>7.2059999999999999E-2</c:v>
                </c:pt>
                <c:pt idx="1983">
                  <c:v>7.2059999999999999E-2</c:v>
                </c:pt>
                <c:pt idx="1984">
                  <c:v>7.2059999999999999E-2</c:v>
                </c:pt>
                <c:pt idx="1985">
                  <c:v>7.2059999999999999E-2</c:v>
                </c:pt>
                <c:pt idx="1986">
                  <c:v>7.2059999999999999E-2</c:v>
                </c:pt>
                <c:pt idx="1987">
                  <c:v>7.2059999999999999E-2</c:v>
                </c:pt>
                <c:pt idx="1988">
                  <c:v>7.2059999999999999E-2</c:v>
                </c:pt>
                <c:pt idx="1989">
                  <c:v>7.2059999999999999E-2</c:v>
                </c:pt>
                <c:pt idx="1990">
                  <c:v>7.2080000000000005E-2</c:v>
                </c:pt>
                <c:pt idx="1991">
                  <c:v>7.2080000000000005E-2</c:v>
                </c:pt>
                <c:pt idx="1992">
                  <c:v>7.2080000000000005E-2</c:v>
                </c:pt>
                <c:pt idx="1993">
                  <c:v>7.2080000000000005E-2</c:v>
                </c:pt>
                <c:pt idx="1994">
                  <c:v>7.2080000000000005E-2</c:v>
                </c:pt>
                <c:pt idx="1995">
                  <c:v>7.2080000000000005E-2</c:v>
                </c:pt>
                <c:pt idx="1996">
                  <c:v>7.2080000000000005E-2</c:v>
                </c:pt>
                <c:pt idx="1997">
                  <c:v>7.2080000000000005E-2</c:v>
                </c:pt>
                <c:pt idx="1998">
                  <c:v>7.2080000000000005E-2</c:v>
                </c:pt>
                <c:pt idx="1999">
                  <c:v>7.2080000000000005E-2</c:v>
                </c:pt>
                <c:pt idx="2000">
                  <c:v>7.2080000000000005E-2</c:v>
                </c:pt>
                <c:pt idx="2001">
                  <c:v>7.2080000000000005E-2</c:v>
                </c:pt>
                <c:pt idx="2002">
                  <c:v>7.2099999999999997E-2</c:v>
                </c:pt>
                <c:pt idx="2003">
                  <c:v>7.2099999999999997E-2</c:v>
                </c:pt>
                <c:pt idx="2004">
                  <c:v>7.2099999999999997E-2</c:v>
                </c:pt>
                <c:pt idx="2005">
                  <c:v>7.2099999999999997E-2</c:v>
                </c:pt>
                <c:pt idx="2006">
                  <c:v>7.2099999999999997E-2</c:v>
                </c:pt>
                <c:pt idx="2007">
                  <c:v>7.2120000000000004E-2</c:v>
                </c:pt>
                <c:pt idx="2008">
                  <c:v>7.2120000000000004E-2</c:v>
                </c:pt>
                <c:pt idx="2009">
                  <c:v>7.2120000000000004E-2</c:v>
                </c:pt>
                <c:pt idx="2010">
                  <c:v>7.2120000000000004E-2</c:v>
                </c:pt>
                <c:pt idx="2011">
                  <c:v>7.2120000000000004E-2</c:v>
                </c:pt>
                <c:pt idx="2012">
                  <c:v>7.2120000000000004E-2</c:v>
                </c:pt>
                <c:pt idx="2013">
                  <c:v>7.2120000000000004E-2</c:v>
                </c:pt>
                <c:pt idx="2014">
                  <c:v>7.2120000000000004E-2</c:v>
                </c:pt>
                <c:pt idx="2015">
                  <c:v>7.2120000000000004E-2</c:v>
                </c:pt>
                <c:pt idx="2016">
                  <c:v>7.2120000000000004E-2</c:v>
                </c:pt>
                <c:pt idx="2017">
                  <c:v>7.2120000000000004E-2</c:v>
                </c:pt>
                <c:pt idx="2018">
                  <c:v>7.2120000000000004E-2</c:v>
                </c:pt>
                <c:pt idx="2019">
                  <c:v>7.2120000000000004E-2</c:v>
                </c:pt>
                <c:pt idx="2020">
                  <c:v>7.2139999999999996E-2</c:v>
                </c:pt>
                <c:pt idx="2021">
                  <c:v>7.2139999999999996E-2</c:v>
                </c:pt>
                <c:pt idx="2022">
                  <c:v>7.2139999999999996E-2</c:v>
                </c:pt>
                <c:pt idx="2023">
                  <c:v>7.2139999999999996E-2</c:v>
                </c:pt>
                <c:pt idx="2024">
                  <c:v>7.2139999999999996E-2</c:v>
                </c:pt>
                <c:pt idx="2025">
                  <c:v>7.2139999999999996E-2</c:v>
                </c:pt>
                <c:pt idx="2026">
                  <c:v>7.2139999999999996E-2</c:v>
                </c:pt>
                <c:pt idx="2027">
                  <c:v>7.2139999999999996E-2</c:v>
                </c:pt>
                <c:pt idx="2028">
                  <c:v>7.2139999999999996E-2</c:v>
                </c:pt>
                <c:pt idx="2029">
                  <c:v>7.2139999999999996E-2</c:v>
                </c:pt>
                <c:pt idx="2030">
                  <c:v>7.2160000000000002E-2</c:v>
                </c:pt>
                <c:pt idx="2031">
                  <c:v>7.2160000000000002E-2</c:v>
                </c:pt>
                <c:pt idx="2032">
                  <c:v>7.2160000000000002E-2</c:v>
                </c:pt>
                <c:pt idx="2033">
                  <c:v>7.2160000000000002E-2</c:v>
                </c:pt>
                <c:pt idx="2034">
                  <c:v>7.2160000000000002E-2</c:v>
                </c:pt>
                <c:pt idx="2035">
                  <c:v>7.2160000000000002E-2</c:v>
                </c:pt>
                <c:pt idx="2036">
                  <c:v>7.2160000000000002E-2</c:v>
                </c:pt>
                <c:pt idx="2037">
                  <c:v>7.2160000000000002E-2</c:v>
                </c:pt>
                <c:pt idx="2038">
                  <c:v>7.2160000000000002E-2</c:v>
                </c:pt>
                <c:pt idx="2039">
                  <c:v>7.2160000000000002E-2</c:v>
                </c:pt>
                <c:pt idx="2040">
                  <c:v>7.2160000000000002E-2</c:v>
                </c:pt>
                <c:pt idx="2041">
                  <c:v>7.2179999999999994E-2</c:v>
                </c:pt>
                <c:pt idx="2042">
                  <c:v>7.2179999999999994E-2</c:v>
                </c:pt>
                <c:pt idx="2043">
                  <c:v>7.2179999999999994E-2</c:v>
                </c:pt>
                <c:pt idx="2044">
                  <c:v>7.2179999999999994E-2</c:v>
                </c:pt>
                <c:pt idx="2045">
                  <c:v>7.2179999999999994E-2</c:v>
                </c:pt>
                <c:pt idx="2046">
                  <c:v>7.2179999999999994E-2</c:v>
                </c:pt>
                <c:pt idx="2047">
                  <c:v>7.22E-2</c:v>
                </c:pt>
                <c:pt idx="2048">
                  <c:v>7.22E-2</c:v>
                </c:pt>
                <c:pt idx="2049">
                  <c:v>7.22E-2</c:v>
                </c:pt>
                <c:pt idx="2050">
                  <c:v>7.22E-2</c:v>
                </c:pt>
                <c:pt idx="2051">
                  <c:v>7.22E-2</c:v>
                </c:pt>
                <c:pt idx="2052">
                  <c:v>7.22E-2</c:v>
                </c:pt>
                <c:pt idx="2053">
                  <c:v>7.22E-2</c:v>
                </c:pt>
                <c:pt idx="2054">
                  <c:v>7.22E-2</c:v>
                </c:pt>
                <c:pt idx="2055">
                  <c:v>7.2220000000000006E-2</c:v>
                </c:pt>
                <c:pt idx="2056">
                  <c:v>7.2220000000000006E-2</c:v>
                </c:pt>
                <c:pt idx="2057">
                  <c:v>7.2220000000000006E-2</c:v>
                </c:pt>
                <c:pt idx="2058">
                  <c:v>7.2220000000000006E-2</c:v>
                </c:pt>
                <c:pt idx="2059">
                  <c:v>7.2220000000000006E-2</c:v>
                </c:pt>
                <c:pt idx="2060">
                  <c:v>7.2220000000000006E-2</c:v>
                </c:pt>
                <c:pt idx="2061">
                  <c:v>7.2220000000000006E-2</c:v>
                </c:pt>
                <c:pt idx="2062">
                  <c:v>7.2220000000000006E-2</c:v>
                </c:pt>
                <c:pt idx="2063">
                  <c:v>7.2230000000000003E-2</c:v>
                </c:pt>
                <c:pt idx="2064">
                  <c:v>7.2239999999999999E-2</c:v>
                </c:pt>
                <c:pt idx="2065">
                  <c:v>7.2239999999999999E-2</c:v>
                </c:pt>
                <c:pt idx="2066">
                  <c:v>7.2239999999999999E-2</c:v>
                </c:pt>
                <c:pt idx="2067">
                  <c:v>7.2239999999999999E-2</c:v>
                </c:pt>
                <c:pt idx="2068">
                  <c:v>7.2239999999999999E-2</c:v>
                </c:pt>
                <c:pt idx="2069">
                  <c:v>7.2239999999999999E-2</c:v>
                </c:pt>
                <c:pt idx="2070">
                  <c:v>7.2239999999999999E-2</c:v>
                </c:pt>
                <c:pt idx="2071">
                  <c:v>7.2249999999999995E-2</c:v>
                </c:pt>
                <c:pt idx="2072">
                  <c:v>7.2260000000000005E-2</c:v>
                </c:pt>
                <c:pt idx="2073">
                  <c:v>7.2260000000000005E-2</c:v>
                </c:pt>
                <c:pt idx="2074">
                  <c:v>7.2260000000000005E-2</c:v>
                </c:pt>
                <c:pt idx="2075">
                  <c:v>7.2260000000000005E-2</c:v>
                </c:pt>
                <c:pt idx="2076">
                  <c:v>7.2260000000000005E-2</c:v>
                </c:pt>
                <c:pt idx="2077">
                  <c:v>7.2260000000000005E-2</c:v>
                </c:pt>
                <c:pt idx="2078">
                  <c:v>7.2260000000000005E-2</c:v>
                </c:pt>
                <c:pt idx="2079">
                  <c:v>7.2260000000000005E-2</c:v>
                </c:pt>
                <c:pt idx="2080">
                  <c:v>7.2260000000000005E-2</c:v>
                </c:pt>
                <c:pt idx="2081">
                  <c:v>7.2279999999999997E-2</c:v>
                </c:pt>
                <c:pt idx="2082">
                  <c:v>7.2279999999999997E-2</c:v>
                </c:pt>
                <c:pt idx="2083">
                  <c:v>7.2279999999999997E-2</c:v>
                </c:pt>
                <c:pt idx="2084">
                  <c:v>7.2279999999999997E-2</c:v>
                </c:pt>
                <c:pt idx="2085">
                  <c:v>7.2279999999999997E-2</c:v>
                </c:pt>
                <c:pt idx="2086">
                  <c:v>7.2300000000000003E-2</c:v>
                </c:pt>
                <c:pt idx="2087">
                  <c:v>7.2300000000000003E-2</c:v>
                </c:pt>
                <c:pt idx="2088">
                  <c:v>7.2300000000000003E-2</c:v>
                </c:pt>
                <c:pt idx="2089">
                  <c:v>7.2300000000000003E-2</c:v>
                </c:pt>
                <c:pt idx="2090">
                  <c:v>7.2319999999999995E-2</c:v>
                </c:pt>
                <c:pt idx="2091">
                  <c:v>7.2319999999999995E-2</c:v>
                </c:pt>
                <c:pt idx="2092">
                  <c:v>7.2319999999999995E-2</c:v>
                </c:pt>
                <c:pt idx="2093">
                  <c:v>7.2319999999999995E-2</c:v>
                </c:pt>
                <c:pt idx="2094">
                  <c:v>7.2319999999999995E-2</c:v>
                </c:pt>
                <c:pt idx="2095">
                  <c:v>7.2340000000000002E-2</c:v>
                </c:pt>
                <c:pt idx="2096">
                  <c:v>7.2340000000000002E-2</c:v>
                </c:pt>
                <c:pt idx="2097">
                  <c:v>7.2340000000000002E-2</c:v>
                </c:pt>
                <c:pt idx="2098">
                  <c:v>7.2340000000000002E-2</c:v>
                </c:pt>
                <c:pt idx="2099">
                  <c:v>7.2340000000000002E-2</c:v>
                </c:pt>
                <c:pt idx="2100">
                  <c:v>7.2340000000000002E-2</c:v>
                </c:pt>
                <c:pt idx="2101">
                  <c:v>7.2349999999999998E-2</c:v>
                </c:pt>
                <c:pt idx="2102">
                  <c:v>7.2359999999999994E-2</c:v>
                </c:pt>
                <c:pt idx="2103">
                  <c:v>7.2359999999999994E-2</c:v>
                </c:pt>
                <c:pt idx="2104">
                  <c:v>7.2359999999999994E-2</c:v>
                </c:pt>
                <c:pt idx="2105">
                  <c:v>7.2359999999999994E-2</c:v>
                </c:pt>
                <c:pt idx="2106">
                  <c:v>7.2359999999999994E-2</c:v>
                </c:pt>
                <c:pt idx="2107">
                  <c:v>7.2359999999999994E-2</c:v>
                </c:pt>
                <c:pt idx="2108">
                  <c:v>7.2359999999999994E-2</c:v>
                </c:pt>
                <c:pt idx="2109">
                  <c:v>7.2359999999999994E-2</c:v>
                </c:pt>
                <c:pt idx="2110">
                  <c:v>7.238E-2</c:v>
                </c:pt>
                <c:pt idx="2111">
                  <c:v>7.238E-2</c:v>
                </c:pt>
                <c:pt idx="2112">
                  <c:v>7.238E-2</c:v>
                </c:pt>
                <c:pt idx="2113">
                  <c:v>7.238E-2</c:v>
                </c:pt>
                <c:pt idx="2114">
                  <c:v>7.238E-2</c:v>
                </c:pt>
                <c:pt idx="2115">
                  <c:v>7.238E-2</c:v>
                </c:pt>
                <c:pt idx="2116">
                  <c:v>7.238E-2</c:v>
                </c:pt>
                <c:pt idx="2117">
                  <c:v>7.238E-2</c:v>
                </c:pt>
                <c:pt idx="2118">
                  <c:v>7.238E-2</c:v>
                </c:pt>
                <c:pt idx="2119">
                  <c:v>7.2400000000000006E-2</c:v>
                </c:pt>
                <c:pt idx="2120">
                  <c:v>7.2400000000000006E-2</c:v>
                </c:pt>
                <c:pt idx="2121">
                  <c:v>7.2400000000000006E-2</c:v>
                </c:pt>
                <c:pt idx="2122">
                  <c:v>7.2400000000000006E-2</c:v>
                </c:pt>
                <c:pt idx="2123">
                  <c:v>7.2400000000000006E-2</c:v>
                </c:pt>
                <c:pt idx="2124">
                  <c:v>7.2400000000000006E-2</c:v>
                </c:pt>
                <c:pt idx="2125">
                  <c:v>7.2410000000000002E-2</c:v>
                </c:pt>
                <c:pt idx="2126">
                  <c:v>7.2419999999999998E-2</c:v>
                </c:pt>
                <c:pt idx="2127">
                  <c:v>7.2419999999999998E-2</c:v>
                </c:pt>
                <c:pt idx="2128">
                  <c:v>7.2419999999999998E-2</c:v>
                </c:pt>
                <c:pt idx="2129">
                  <c:v>7.2440000000000004E-2</c:v>
                </c:pt>
                <c:pt idx="2130">
                  <c:v>7.2440000000000004E-2</c:v>
                </c:pt>
                <c:pt idx="2131">
                  <c:v>7.2440000000000004E-2</c:v>
                </c:pt>
                <c:pt idx="2132">
                  <c:v>7.2440000000000004E-2</c:v>
                </c:pt>
                <c:pt idx="2133">
                  <c:v>7.2440000000000004E-2</c:v>
                </c:pt>
                <c:pt idx="2134">
                  <c:v>7.2459999999999997E-2</c:v>
                </c:pt>
                <c:pt idx="2135">
                  <c:v>7.2459999999999997E-2</c:v>
                </c:pt>
                <c:pt idx="2136">
                  <c:v>7.2459999999999997E-2</c:v>
                </c:pt>
                <c:pt idx="2137">
                  <c:v>7.2459999999999997E-2</c:v>
                </c:pt>
                <c:pt idx="2138">
                  <c:v>7.2459999999999997E-2</c:v>
                </c:pt>
                <c:pt idx="2139">
                  <c:v>7.2480000000000003E-2</c:v>
                </c:pt>
                <c:pt idx="2140">
                  <c:v>7.2480000000000003E-2</c:v>
                </c:pt>
                <c:pt idx="2141">
                  <c:v>7.2480000000000003E-2</c:v>
                </c:pt>
                <c:pt idx="2142">
                  <c:v>7.2480000000000003E-2</c:v>
                </c:pt>
                <c:pt idx="2143">
                  <c:v>7.2480000000000003E-2</c:v>
                </c:pt>
                <c:pt idx="2144">
                  <c:v>7.2480000000000003E-2</c:v>
                </c:pt>
                <c:pt idx="2145">
                  <c:v>7.2480000000000003E-2</c:v>
                </c:pt>
                <c:pt idx="2146">
                  <c:v>7.2480000000000003E-2</c:v>
                </c:pt>
                <c:pt idx="2147">
                  <c:v>7.2480000000000003E-2</c:v>
                </c:pt>
                <c:pt idx="2148">
                  <c:v>7.2489999999999999E-2</c:v>
                </c:pt>
                <c:pt idx="2149">
                  <c:v>7.2499999999999995E-2</c:v>
                </c:pt>
                <c:pt idx="2150">
                  <c:v>7.2499999999999995E-2</c:v>
                </c:pt>
                <c:pt idx="2151">
                  <c:v>7.2499999999999995E-2</c:v>
                </c:pt>
                <c:pt idx="2152">
                  <c:v>7.2499999999999995E-2</c:v>
                </c:pt>
                <c:pt idx="2153">
                  <c:v>7.2499999999999995E-2</c:v>
                </c:pt>
                <c:pt idx="2154">
                  <c:v>7.2499999999999995E-2</c:v>
                </c:pt>
                <c:pt idx="2155">
                  <c:v>7.2499999999999995E-2</c:v>
                </c:pt>
                <c:pt idx="2156">
                  <c:v>7.2499999999999995E-2</c:v>
                </c:pt>
                <c:pt idx="2157">
                  <c:v>7.2499999999999995E-2</c:v>
                </c:pt>
                <c:pt idx="2158">
                  <c:v>7.2499999999999995E-2</c:v>
                </c:pt>
                <c:pt idx="2159">
                  <c:v>7.2520000000000001E-2</c:v>
                </c:pt>
                <c:pt idx="2160">
                  <c:v>7.2520000000000001E-2</c:v>
                </c:pt>
                <c:pt idx="2161">
                  <c:v>7.2520000000000001E-2</c:v>
                </c:pt>
                <c:pt idx="2162">
                  <c:v>7.2520000000000001E-2</c:v>
                </c:pt>
                <c:pt idx="2163">
                  <c:v>7.2520000000000001E-2</c:v>
                </c:pt>
                <c:pt idx="2164">
                  <c:v>7.2520000000000001E-2</c:v>
                </c:pt>
                <c:pt idx="2165">
                  <c:v>7.2520000000000001E-2</c:v>
                </c:pt>
                <c:pt idx="2166">
                  <c:v>7.2539999999999993E-2</c:v>
                </c:pt>
                <c:pt idx="2167">
                  <c:v>7.2539999999999993E-2</c:v>
                </c:pt>
                <c:pt idx="2168">
                  <c:v>7.2539999999999993E-2</c:v>
                </c:pt>
                <c:pt idx="2169">
                  <c:v>7.2539999999999993E-2</c:v>
                </c:pt>
                <c:pt idx="2170">
                  <c:v>7.2539999999999993E-2</c:v>
                </c:pt>
                <c:pt idx="2171">
                  <c:v>7.2539999999999993E-2</c:v>
                </c:pt>
                <c:pt idx="2172">
                  <c:v>7.2559999999999999E-2</c:v>
                </c:pt>
                <c:pt idx="2173">
                  <c:v>7.2559999999999999E-2</c:v>
                </c:pt>
                <c:pt idx="2174">
                  <c:v>7.2559999999999999E-2</c:v>
                </c:pt>
                <c:pt idx="2175">
                  <c:v>7.2559999999999999E-2</c:v>
                </c:pt>
                <c:pt idx="2176">
                  <c:v>7.2559999999999999E-2</c:v>
                </c:pt>
                <c:pt idx="2177">
                  <c:v>7.2559999999999999E-2</c:v>
                </c:pt>
                <c:pt idx="2178">
                  <c:v>7.2580000000000006E-2</c:v>
                </c:pt>
                <c:pt idx="2179">
                  <c:v>7.2580000000000006E-2</c:v>
                </c:pt>
                <c:pt idx="2180">
                  <c:v>7.2580000000000006E-2</c:v>
                </c:pt>
                <c:pt idx="2181">
                  <c:v>7.2580000000000006E-2</c:v>
                </c:pt>
                <c:pt idx="2182">
                  <c:v>7.2580000000000006E-2</c:v>
                </c:pt>
                <c:pt idx="2183">
                  <c:v>7.2580000000000006E-2</c:v>
                </c:pt>
                <c:pt idx="2184">
                  <c:v>7.2580000000000006E-2</c:v>
                </c:pt>
                <c:pt idx="2185">
                  <c:v>7.2580000000000006E-2</c:v>
                </c:pt>
                <c:pt idx="2186">
                  <c:v>7.2580000000000006E-2</c:v>
                </c:pt>
                <c:pt idx="2187">
                  <c:v>7.2580000000000006E-2</c:v>
                </c:pt>
                <c:pt idx="2188">
                  <c:v>7.2580000000000006E-2</c:v>
                </c:pt>
                <c:pt idx="2189">
                  <c:v>7.2580000000000006E-2</c:v>
                </c:pt>
                <c:pt idx="2190">
                  <c:v>7.2580000000000006E-2</c:v>
                </c:pt>
                <c:pt idx="2191">
                  <c:v>7.2580000000000006E-2</c:v>
                </c:pt>
                <c:pt idx="2192">
                  <c:v>7.2580000000000006E-2</c:v>
                </c:pt>
                <c:pt idx="2193">
                  <c:v>7.2580000000000006E-2</c:v>
                </c:pt>
                <c:pt idx="2194">
                  <c:v>7.2580000000000006E-2</c:v>
                </c:pt>
                <c:pt idx="2195">
                  <c:v>7.2580000000000006E-2</c:v>
                </c:pt>
                <c:pt idx="2196">
                  <c:v>7.2599999999999998E-2</c:v>
                </c:pt>
                <c:pt idx="2197">
                  <c:v>7.2599999999999998E-2</c:v>
                </c:pt>
                <c:pt idx="2198">
                  <c:v>7.2599999999999998E-2</c:v>
                </c:pt>
                <c:pt idx="2199">
                  <c:v>7.2599999999999998E-2</c:v>
                </c:pt>
                <c:pt idx="2200">
                  <c:v>7.2599999999999998E-2</c:v>
                </c:pt>
                <c:pt idx="2201">
                  <c:v>7.2599999999999998E-2</c:v>
                </c:pt>
                <c:pt idx="2202">
                  <c:v>7.2599999999999998E-2</c:v>
                </c:pt>
                <c:pt idx="2203">
                  <c:v>7.2599999999999998E-2</c:v>
                </c:pt>
                <c:pt idx="2204">
                  <c:v>7.2599999999999998E-2</c:v>
                </c:pt>
                <c:pt idx="2205">
                  <c:v>7.2620000000000004E-2</c:v>
                </c:pt>
                <c:pt idx="2206">
                  <c:v>7.2620000000000004E-2</c:v>
                </c:pt>
                <c:pt idx="2207">
                  <c:v>7.2620000000000004E-2</c:v>
                </c:pt>
                <c:pt idx="2208">
                  <c:v>7.2620000000000004E-2</c:v>
                </c:pt>
                <c:pt idx="2209">
                  <c:v>7.2620000000000004E-2</c:v>
                </c:pt>
                <c:pt idx="2210">
                  <c:v>7.2620000000000004E-2</c:v>
                </c:pt>
                <c:pt idx="2211">
                  <c:v>7.2639999999999996E-2</c:v>
                </c:pt>
                <c:pt idx="2212">
                  <c:v>7.2639999999999996E-2</c:v>
                </c:pt>
                <c:pt idx="2213">
                  <c:v>7.2639999999999996E-2</c:v>
                </c:pt>
                <c:pt idx="2214">
                  <c:v>7.2660000000000002E-2</c:v>
                </c:pt>
                <c:pt idx="2215">
                  <c:v>7.2660000000000002E-2</c:v>
                </c:pt>
                <c:pt idx="2216">
                  <c:v>7.2660000000000002E-2</c:v>
                </c:pt>
                <c:pt idx="2217">
                  <c:v>7.2660000000000002E-2</c:v>
                </c:pt>
                <c:pt idx="2218">
                  <c:v>7.2660000000000002E-2</c:v>
                </c:pt>
                <c:pt idx="2219">
                  <c:v>7.2660000000000002E-2</c:v>
                </c:pt>
                <c:pt idx="2220">
                  <c:v>7.2660000000000002E-2</c:v>
                </c:pt>
                <c:pt idx="2221">
                  <c:v>7.2660000000000002E-2</c:v>
                </c:pt>
                <c:pt idx="2222">
                  <c:v>7.2669999999999998E-2</c:v>
                </c:pt>
                <c:pt idx="2223">
                  <c:v>7.2679999999999995E-2</c:v>
                </c:pt>
                <c:pt idx="2224">
                  <c:v>7.2679999999999995E-2</c:v>
                </c:pt>
                <c:pt idx="2225">
                  <c:v>7.2679999999999995E-2</c:v>
                </c:pt>
                <c:pt idx="2226">
                  <c:v>7.2679999999999995E-2</c:v>
                </c:pt>
                <c:pt idx="2227">
                  <c:v>7.2679999999999995E-2</c:v>
                </c:pt>
                <c:pt idx="2228">
                  <c:v>7.2700000000000001E-2</c:v>
                </c:pt>
                <c:pt idx="2229">
                  <c:v>7.2700000000000001E-2</c:v>
                </c:pt>
                <c:pt idx="2230">
                  <c:v>7.2700000000000001E-2</c:v>
                </c:pt>
                <c:pt idx="2231">
                  <c:v>7.2700000000000001E-2</c:v>
                </c:pt>
                <c:pt idx="2232">
                  <c:v>7.2720000000000007E-2</c:v>
                </c:pt>
                <c:pt idx="2233">
                  <c:v>7.2720000000000007E-2</c:v>
                </c:pt>
                <c:pt idx="2234">
                  <c:v>7.2720000000000007E-2</c:v>
                </c:pt>
                <c:pt idx="2235">
                  <c:v>7.2720000000000007E-2</c:v>
                </c:pt>
                <c:pt idx="2236">
                  <c:v>7.2720000000000007E-2</c:v>
                </c:pt>
                <c:pt idx="2237">
                  <c:v>7.2720000000000007E-2</c:v>
                </c:pt>
                <c:pt idx="2238">
                  <c:v>7.2720000000000007E-2</c:v>
                </c:pt>
                <c:pt idx="2239">
                  <c:v>7.2720000000000007E-2</c:v>
                </c:pt>
                <c:pt idx="2240">
                  <c:v>7.2720000000000007E-2</c:v>
                </c:pt>
                <c:pt idx="2241">
                  <c:v>7.2720000000000007E-2</c:v>
                </c:pt>
                <c:pt idx="2242">
                  <c:v>7.2720000000000007E-2</c:v>
                </c:pt>
                <c:pt idx="2243">
                  <c:v>7.2720000000000007E-2</c:v>
                </c:pt>
                <c:pt idx="2244">
                  <c:v>7.2739999999999999E-2</c:v>
                </c:pt>
                <c:pt idx="2245">
                  <c:v>7.2739999999999999E-2</c:v>
                </c:pt>
                <c:pt idx="2246">
                  <c:v>7.2739999999999999E-2</c:v>
                </c:pt>
                <c:pt idx="2247">
                  <c:v>7.2739999999999999E-2</c:v>
                </c:pt>
                <c:pt idx="2248">
                  <c:v>7.2739999999999999E-2</c:v>
                </c:pt>
                <c:pt idx="2249">
                  <c:v>7.2739999999999999E-2</c:v>
                </c:pt>
                <c:pt idx="2250">
                  <c:v>7.2739999999999999E-2</c:v>
                </c:pt>
                <c:pt idx="2251">
                  <c:v>7.2760000000000005E-2</c:v>
                </c:pt>
                <c:pt idx="2252">
                  <c:v>7.2760000000000005E-2</c:v>
                </c:pt>
                <c:pt idx="2253">
                  <c:v>7.2760000000000005E-2</c:v>
                </c:pt>
                <c:pt idx="2254">
                  <c:v>7.2760000000000005E-2</c:v>
                </c:pt>
                <c:pt idx="2255">
                  <c:v>7.2760000000000005E-2</c:v>
                </c:pt>
                <c:pt idx="2256">
                  <c:v>7.2760000000000005E-2</c:v>
                </c:pt>
                <c:pt idx="2257">
                  <c:v>7.2760000000000005E-2</c:v>
                </c:pt>
                <c:pt idx="2258">
                  <c:v>7.2760000000000005E-2</c:v>
                </c:pt>
                <c:pt idx="2259">
                  <c:v>7.2760000000000005E-2</c:v>
                </c:pt>
                <c:pt idx="2260">
                  <c:v>7.2779999999999997E-2</c:v>
                </c:pt>
                <c:pt idx="2261">
                  <c:v>7.2779999999999997E-2</c:v>
                </c:pt>
                <c:pt idx="2262">
                  <c:v>7.2779999999999997E-2</c:v>
                </c:pt>
                <c:pt idx="2263">
                  <c:v>7.2779999999999997E-2</c:v>
                </c:pt>
                <c:pt idx="2264">
                  <c:v>7.2779999999999997E-2</c:v>
                </c:pt>
                <c:pt idx="2265">
                  <c:v>7.2779999999999997E-2</c:v>
                </c:pt>
                <c:pt idx="2266">
                  <c:v>7.2779999999999997E-2</c:v>
                </c:pt>
                <c:pt idx="2267">
                  <c:v>7.2779999999999997E-2</c:v>
                </c:pt>
                <c:pt idx="2268">
                  <c:v>7.2779999999999997E-2</c:v>
                </c:pt>
                <c:pt idx="2269">
                  <c:v>7.2779999999999997E-2</c:v>
                </c:pt>
                <c:pt idx="2270">
                  <c:v>7.2800000000000004E-2</c:v>
                </c:pt>
                <c:pt idx="2271">
                  <c:v>7.2800000000000004E-2</c:v>
                </c:pt>
                <c:pt idx="2272">
                  <c:v>7.2800000000000004E-2</c:v>
                </c:pt>
                <c:pt idx="2273">
                  <c:v>7.2800000000000004E-2</c:v>
                </c:pt>
                <c:pt idx="2274">
                  <c:v>7.2800000000000004E-2</c:v>
                </c:pt>
                <c:pt idx="2275">
                  <c:v>7.2800000000000004E-2</c:v>
                </c:pt>
                <c:pt idx="2276">
                  <c:v>7.2800000000000004E-2</c:v>
                </c:pt>
                <c:pt idx="2277">
                  <c:v>7.2800000000000004E-2</c:v>
                </c:pt>
                <c:pt idx="2278">
                  <c:v>7.2800000000000004E-2</c:v>
                </c:pt>
                <c:pt idx="2279">
                  <c:v>7.2800000000000004E-2</c:v>
                </c:pt>
                <c:pt idx="2280">
                  <c:v>7.2800000000000004E-2</c:v>
                </c:pt>
                <c:pt idx="2281">
                  <c:v>7.2800000000000004E-2</c:v>
                </c:pt>
                <c:pt idx="2282">
                  <c:v>7.2800000000000004E-2</c:v>
                </c:pt>
                <c:pt idx="2283">
                  <c:v>7.281E-2</c:v>
                </c:pt>
                <c:pt idx="2284">
                  <c:v>7.2819999999999996E-2</c:v>
                </c:pt>
                <c:pt idx="2285">
                  <c:v>7.2819999999999996E-2</c:v>
                </c:pt>
                <c:pt idx="2286">
                  <c:v>7.2819999999999996E-2</c:v>
                </c:pt>
                <c:pt idx="2287">
                  <c:v>7.2819999999999996E-2</c:v>
                </c:pt>
                <c:pt idx="2288">
                  <c:v>7.2819999999999996E-2</c:v>
                </c:pt>
                <c:pt idx="2289">
                  <c:v>7.2819999999999996E-2</c:v>
                </c:pt>
                <c:pt idx="2290">
                  <c:v>7.2819999999999996E-2</c:v>
                </c:pt>
                <c:pt idx="2291">
                  <c:v>7.2819999999999996E-2</c:v>
                </c:pt>
                <c:pt idx="2292">
                  <c:v>7.2819999999999996E-2</c:v>
                </c:pt>
                <c:pt idx="2293">
                  <c:v>7.2819999999999996E-2</c:v>
                </c:pt>
                <c:pt idx="2294">
                  <c:v>7.2840000000000002E-2</c:v>
                </c:pt>
                <c:pt idx="2295">
                  <c:v>7.2840000000000002E-2</c:v>
                </c:pt>
                <c:pt idx="2296">
                  <c:v>7.2840000000000002E-2</c:v>
                </c:pt>
                <c:pt idx="2297">
                  <c:v>7.2840000000000002E-2</c:v>
                </c:pt>
                <c:pt idx="2298">
                  <c:v>7.2840000000000002E-2</c:v>
                </c:pt>
                <c:pt idx="2299">
                  <c:v>7.2840000000000002E-2</c:v>
                </c:pt>
                <c:pt idx="2300">
                  <c:v>7.2840000000000002E-2</c:v>
                </c:pt>
                <c:pt idx="2301">
                  <c:v>7.2840000000000002E-2</c:v>
                </c:pt>
                <c:pt idx="2302">
                  <c:v>7.2840000000000002E-2</c:v>
                </c:pt>
                <c:pt idx="2303">
                  <c:v>7.2840000000000002E-2</c:v>
                </c:pt>
                <c:pt idx="2304">
                  <c:v>7.2859999999999994E-2</c:v>
                </c:pt>
                <c:pt idx="2305">
                  <c:v>7.2859999999999994E-2</c:v>
                </c:pt>
                <c:pt idx="2306">
                  <c:v>7.2859999999999994E-2</c:v>
                </c:pt>
                <c:pt idx="2307">
                  <c:v>7.2859999999999994E-2</c:v>
                </c:pt>
                <c:pt idx="2308">
                  <c:v>7.2859999999999994E-2</c:v>
                </c:pt>
                <c:pt idx="2309">
                  <c:v>7.2859999999999994E-2</c:v>
                </c:pt>
                <c:pt idx="2310">
                  <c:v>7.2859999999999994E-2</c:v>
                </c:pt>
                <c:pt idx="2311">
                  <c:v>7.2859999999999994E-2</c:v>
                </c:pt>
                <c:pt idx="2312">
                  <c:v>7.2859999999999994E-2</c:v>
                </c:pt>
                <c:pt idx="2313">
                  <c:v>7.2859999999999994E-2</c:v>
                </c:pt>
                <c:pt idx="2314">
                  <c:v>7.2870000000000004E-2</c:v>
                </c:pt>
                <c:pt idx="2315">
                  <c:v>7.288E-2</c:v>
                </c:pt>
                <c:pt idx="2316">
                  <c:v>7.288E-2</c:v>
                </c:pt>
                <c:pt idx="2317">
                  <c:v>7.288E-2</c:v>
                </c:pt>
                <c:pt idx="2318">
                  <c:v>7.288E-2</c:v>
                </c:pt>
                <c:pt idx="2319">
                  <c:v>7.288E-2</c:v>
                </c:pt>
                <c:pt idx="2320">
                  <c:v>7.288E-2</c:v>
                </c:pt>
                <c:pt idx="2321">
                  <c:v>7.288E-2</c:v>
                </c:pt>
                <c:pt idx="2322">
                  <c:v>7.2900000000000006E-2</c:v>
                </c:pt>
                <c:pt idx="2323">
                  <c:v>7.2900000000000006E-2</c:v>
                </c:pt>
                <c:pt idx="2324">
                  <c:v>7.2900000000000006E-2</c:v>
                </c:pt>
                <c:pt idx="2325">
                  <c:v>7.2900000000000006E-2</c:v>
                </c:pt>
                <c:pt idx="2326">
                  <c:v>7.2900000000000006E-2</c:v>
                </c:pt>
                <c:pt idx="2327">
                  <c:v>7.2900000000000006E-2</c:v>
                </c:pt>
                <c:pt idx="2328">
                  <c:v>7.2900000000000006E-2</c:v>
                </c:pt>
                <c:pt idx="2329">
                  <c:v>7.2900000000000006E-2</c:v>
                </c:pt>
                <c:pt idx="2330">
                  <c:v>7.2900000000000006E-2</c:v>
                </c:pt>
                <c:pt idx="2331">
                  <c:v>7.2900000000000006E-2</c:v>
                </c:pt>
                <c:pt idx="2332">
                  <c:v>7.2919999999999999E-2</c:v>
                </c:pt>
                <c:pt idx="2333">
                  <c:v>7.2919999999999999E-2</c:v>
                </c:pt>
                <c:pt idx="2334">
                  <c:v>7.2919999999999999E-2</c:v>
                </c:pt>
                <c:pt idx="2335">
                  <c:v>7.2940000000000005E-2</c:v>
                </c:pt>
                <c:pt idx="2336">
                  <c:v>7.2940000000000005E-2</c:v>
                </c:pt>
                <c:pt idx="2337">
                  <c:v>7.2940000000000005E-2</c:v>
                </c:pt>
                <c:pt idx="2338">
                  <c:v>7.2940000000000005E-2</c:v>
                </c:pt>
                <c:pt idx="2339">
                  <c:v>7.2940000000000005E-2</c:v>
                </c:pt>
                <c:pt idx="2340">
                  <c:v>7.2959999999999997E-2</c:v>
                </c:pt>
                <c:pt idx="2341">
                  <c:v>7.2959999999999997E-2</c:v>
                </c:pt>
                <c:pt idx="2342">
                  <c:v>7.2959999999999997E-2</c:v>
                </c:pt>
                <c:pt idx="2343">
                  <c:v>7.2959999999999997E-2</c:v>
                </c:pt>
                <c:pt idx="2344">
                  <c:v>7.2959999999999997E-2</c:v>
                </c:pt>
                <c:pt idx="2345">
                  <c:v>7.2959999999999997E-2</c:v>
                </c:pt>
                <c:pt idx="2346">
                  <c:v>7.2959999999999997E-2</c:v>
                </c:pt>
                <c:pt idx="2347">
                  <c:v>7.2959999999999997E-2</c:v>
                </c:pt>
                <c:pt idx="2348">
                  <c:v>7.2959999999999997E-2</c:v>
                </c:pt>
                <c:pt idx="2349">
                  <c:v>7.2980000000000003E-2</c:v>
                </c:pt>
                <c:pt idx="2350">
                  <c:v>7.2980000000000003E-2</c:v>
                </c:pt>
                <c:pt idx="2351">
                  <c:v>7.2980000000000003E-2</c:v>
                </c:pt>
                <c:pt idx="2352">
                  <c:v>7.2980000000000003E-2</c:v>
                </c:pt>
                <c:pt idx="2353">
                  <c:v>7.2999999999999995E-2</c:v>
                </c:pt>
                <c:pt idx="2354">
                  <c:v>7.2999999999999995E-2</c:v>
                </c:pt>
                <c:pt idx="2355">
                  <c:v>7.2999999999999995E-2</c:v>
                </c:pt>
                <c:pt idx="2356">
                  <c:v>7.3020000000000002E-2</c:v>
                </c:pt>
                <c:pt idx="2357">
                  <c:v>7.3020000000000002E-2</c:v>
                </c:pt>
                <c:pt idx="2358">
                  <c:v>7.3020000000000002E-2</c:v>
                </c:pt>
                <c:pt idx="2359">
                  <c:v>7.3039999999999994E-2</c:v>
                </c:pt>
                <c:pt idx="2360">
                  <c:v>7.3039999999999994E-2</c:v>
                </c:pt>
                <c:pt idx="2361">
                  <c:v>7.3039999999999994E-2</c:v>
                </c:pt>
                <c:pt idx="2362">
                  <c:v>7.3039999999999994E-2</c:v>
                </c:pt>
                <c:pt idx="2363">
                  <c:v>7.3039999999999994E-2</c:v>
                </c:pt>
                <c:pt idx="2364">
                  <c:v>7.3039999999999994E-2</c:v>
                </c:pt>
                <c:pt idx="2365">
                  <c:v>7.3039999999999994E-2</c:v>
                </c:pt>
                <c:pt idx="2366">
                  <c:v>7.3039999999999994E-2</c:v>
                </c:pt>
                <c:pt idx="2367">
                  <c:v>7.3039999999999994E-2</c:v>
                </c:pt>
                <c:pt idx="2368">
                  <c:v>7.3039999999999994E-2</c:v>
                </c:pt>
                <c:pt idx="2369">
                  <c:v>7.3039999999999994E-2</c:v>
                </c:pt>
                <c:pt idx="2370">
                  <c:v>7.306E-2</c:v>
                </c:pt>
                <c:pt idx="2371">
                  <c:v>7.306E-2</c:v>
                </c:pt>
                <c:pt idx="2372">
                  <c:v>7.306E-2</c:v>
                </c:pt>
                <c:pt idx="2373">
                  <c:v>7.306E-2</c:v>
                </c:pt>
                <c:pt idx="2374">
                  <c:v>7.306E-2</c:v>
                </c:pt>
                <c:pt idx="2375">
                  <c:v>7.306E-2</c:v>
                </c:pt>
                <c:pt idx="2376">
                  <c:v>7.306E-2</c:v>
                </c:pt>
                <c:pt idx="2377">
                  <c:v>7.306E-2</c:v>
                </c:pt>
                <c:pt idx="2378">
                  <c:v>7.306E-2</c:v>
                </c:pt>
                <c:pt idx="2379">
                  <c:v>7.306E-2</c:v>
                </c:pt>
                <c:pt idx="2380">
                  <c:v>7.3080000000000006E-2</c:v>
                </c:pt>
                <c:pt idx="2381">
                  <c:v>7.3080000000000006E-2</c:v>
                </c:pt>
                <c:pt idx="2382">
                  <c:v>7.3080000000000006E-2</c:v>
                </c:pt>
                <c:pt idx="2383">
                  <c:v>7.3080000000000006E-2</c:v>
                </c:pt>
                <c:pt idx="2384">
                  <c:v>7.3080000000000006E-2</c:v>
                </c:pt>
                <c:pt idx="2385">
                  <c:v>7.3080000000000006E-2</c:v>
                </c:pt>
                <c:pt idx="2386">
                  <c:v>7.3080000000000006E-2</c:v>
                </c:pt>
                <c:pt idx="2387">
                  <c:v>7.3080000000000006E-2</c:v>
                </c:pt>
                <c:pt idx="2388">
                  <c:v>7.3080000000000006E-2</c:v>
                </c:pt>
                <c:pt idx="2389">
                  <c:v>7.3080000000000006E-2</c:v>
                </c:pt>
                <c:pt idx="2390">
                  <c:v>7.3080000000000006E-2</c:v>
                </c:pt>
                <c:pt idx="2391">
                  <c:v>7.3099999999999998E-2</c:v>
                </c:pt>
                <c:pt idx="2392">
                  <c:v>7.3099999999999998E-2</c:v>
                </c:pt>
                <c:pt idx="2393">
                  <c:v>7.3099999999999998E-2</c:v>
                </c:pt>
                <c:pt idx="2394">
                  <c:v>7.3099999999999998E-2</c:v>
                </c:pt>
                <c:pt idx="2395">
                  <c:v>7.3099999999999998E-2</c:v>
                </c:pt>
                <c:pt idx="2396">
                  <c:v>7.3099999999999998E-2</c:v>
                </c:pt>
                <c:pt idx="2397">
                  <c:v>7.3099999999999998E-2</c:v>
                </c:pt>
                <c:pt idx="2398">
                  <c:v>7.3099999999999998E-2</c:v>
                </c:pt>
                <c:pt idx="2399">
                  <c:v>7.3099999999999998E-2</c:v>
                </c:pt>
                <c:pt idx="2400">
                  <c:v>7.3099999999999998E-2</c:v>
                </c:pt>
                <c:pt idx="2401">
                  <c:v>7.3120000000000004E-2</c:v>
                </c:pt>
                <c:pt idx="2402">
                  <c:v>7.3120000000000004E-2</c:v>
                </c:pt>
                <c:pt idx="2403">
                  <c:v>7.3120000000000004E-2</c:v>
                </c:pt>
                <c:pt idx="2404">
                  <c:v>7.3120000000000004E-2</c:v>
                </c:pt>
                <c:pt idx="2405">
                  <c:v>7.3120000000000004E-2</c:v>
                </c:pt>
                <c:pt idx="2406">
                  <c:v>7.3120000000000004E-2</c:v>
                </c:pt>
                <c:pt idx="2407">
                  <c:v>7.3139999999999997E-2</c:v>
                </c:pt>
                <c:pt idx="2408">
                  <c:v>7.3139999999999997E-2</c:v>
                </c:pt>
                <c:pt idx="2409">
                  <c:v>7.3139999999999997E-2</c:v>
                </c:pt>
                <c:pt idx="2410">
                  <c:v>7.3139999999999997E-2</c:v>
                </c:pt>
                <c:pt idx="2411">
                  <c:v>7.3139999999999997E-2</c:v>
                </c:pt>
                <c:pt idx="2412">
                  <c:v>7.3139999999999997E-2</c:v>
                </c:pt>
                <c:pt idx="2413">
                  <c:v>7.3139999999999997E-2</c:v>
                </c:pt>
                <c:pt idx="2414">
                  <c:v>7.3139999999999997E-2</c:v>
                </c:pt>
                <c:pt idx="2415">
                  <c:v>7.3139999999999997E-2</c:v>
                </c:pt>
                <c:pt idx="2416">
                  <c:v>7.3160000000000003E-2</c:v>
                </c:pt>
                <c:pt idx="2417">
                  <c:v>7.3160000000000003E-2</c:v>
                </c:pt>
                <c:pt idx="2418">
                  <c:v>7.3160000000000003E-2</c:v>
                </c:pt>
                <c:pt idx="2419">
                  <c:v>7.3160000000000003E-2</c:v>
                </c:pt>
                <c:pt idx="2420">
                  <c:v>7.3160000000000003E-2</c:v>
                </c:pt>
                <c:pt idx="2421">
                  <c:v>7.3179999999999995E-2</c:v>
                </c:pt>
                <c:pt idx="2422">
                  <c:v>7.3179999999999995E-2</c:v>
                </c:pt>
                <c:pt idx="2423">
                  <c:v>7.3179999999999995E-2</c:v>
                </c:pt>
                <c:pt idx="2424">
                  <c:v>7.3179999999999995E-2</c:v>
                </c:pt>
                <c:pt idx="2425">
                  <c:v>7.3179999999999995E-2</c:v>
                </c:pt>
                <c:pt idx="2426">
                  <c:v>7.3200000000000001E-2</c:v>
                </c:pt>
                <c:pt idx="2427">
                  <c:v>7.3200000000000001E-2</c:v>
                </c:pt>
                <c:pt idx="2428">
                  <c:v>7.3200000000000001E-2</c:v>
                </c:pt>
                <c:pt idx="2429">
                  <c:v>7.3219999999999993E-2</c:v>
                </c:pt>
                <c:pt idx="2430">
                  <c:v>7.3219999999999993E-2</c:v>
                </c:pt>
                <c:pt idx="2431">
                  <c:v>7.3219999999999993E-2</c:v>
                </c:pt>
                <c:pt idx="2432">
                  <c:v>7.3219999999999993E-2</c:v>
                </c:pt>
                <c:pt idx="2433">
                  <c:v>7.324E-2</c:v>
                </c:pt>
                <c:pt idx="2434">
                  <c:v>7.324E-2</c:v>
                </c:pt>
                <c:pt idx="2435">
                  <c:v>7.324E-2</c:v>
                </c:pt>
                <c:pt idx="2436">
                  <c:v>7.324E-2</c:v>
                </c:pt>
                <c:pt idx="2437">
                  <c:v>7.3260000000000006E-2</c:v>
                </c:pt>
                <c:pt idx="2438">
                  <c:v>7.3260000000000006E-2</c:v>
                </c:pt>
                <c:pt idx="2439">
                  <c:v>7.3260000000000006E-2</c:v>
                </c:pt>
                <c:pt idx="2440">
                  <c:v>7.3260000000000006E-2</c:v>
                </c:pt>
                <c:pt idx="2441">
                  <c:v>7.3279999999999998E-2</c:v>
                </c:pt>
                <c:pt idx="2442">
                  <c:v>7.3279999999999998E-2</c:v>
                </c:pt>
                <c:pt idx="2443">
                  <c:v>7.3279999999999998E-2</c:v>
                </c:pt>
                <c:pt idx="2444">
                  <c:v>7.3279999999999998E-2</c:v>
                </c:pt>
                <c:pt idx="2445">
                  <c:v>7.3279999999999998E-2</c:v>
                </c:pt>
                <c:pt idx="2446">
                  <c:v>7.3279999999999998E-2</c:v>
                </c:pt>
                <c:pt idx="2447">
                  <c:v>7.3279999999999998E-2</c:v>
                </c:pt>
                <c:pt idx="2448">
                  <c:v>7.3279999999999998E-2</c:v>
                </c:pt>
                <c:pt idx="2449">
                  <c:v>7.3279999999999998E-2</c:v>
                </c:pt>
                <c:pt idx="2450">
                  <c:v>7.3300000000000004E-2</c:v>
                </c:pt>
                <c:pt idx="2451">
                  <c:v>7.3300000000000004E-2</c:v>
                </c:pt>
                <c:pt idx="2452">
                  <c:v>7.3300000000000004E-2</c:v>
                </c:pt>
                <c:pt idx="2453">
                  <c:v>7.3300000000000004E-2</c:v>
                </c:pt>
                <c:pt idx="2454">
                  <c:v>7.3300000000000004E-2</c:v>
                </c:pt>
                <c:pt idx="2455">
                  <c:v>7.331E-2</c:v>
                </c:pt>
                <c:pt idx="2456">
                  <c:v>7.3319999999999996E-2</c:v>
                </c:pt>
                <c:pt idx="2457">
                  <c:v>7.3319999999999996E-2</c:v>
                </c:pt>
                <c:pt idx="2458">
                  <c:v>7.3319999999999996E-2</c:v>
                </c:pt>
                <c:pt idx="2459">
                  <c:v>7.3319999999999996E-2</c:v>
                </c:pt>
                <c:pt idx="2460">
                  <c:v>7.3319999999999996E-2</c:v>
                </c:pt>
                <c:pt idx="2461">
                  <c:v>7.3319999999999996E-2</c:v>
                </c:pt>
                <c:pt idx="2462">
                  <c:v>7.3319999999999996E-2</c:v>
                </c:pt>
                <c:pt idx="2463">
                  <c:v>7.3319999999999996E-2</c:v>
                </c:pt>
                <c:pt idx="2464">
                  <c:v>7.3319999999999996E-2</c:v>
                </c:pt>
                <c:pt idx="2465">
                  <c:v>7.3319999999999996E-2</c:v>
                </c:pt>
                <c:pt idx="2466">
                  <c:v>7.3319999999999996E-2</c:v>
                </c:pt>
                <c:pt idx="2467">
                  <c:v>7.3340000000000002E-2</c:v>
                </c:pt>
                <c:pt idx="2468">
                  <c:v>7.3340000000000002E-2</c:v>
                </c:pt>
                <c:pt idx="2469">
                  <c:v>7.3340000000000002E-2</c:v>
                </c:pt>
                <c:pt idx="2470">
                  <c:v>7.3340000000000002E-2</c:v>
                </c:pt>
                <c:pt idx="2471">
                  <c:v>7.3340000000000002E-2</c:v>
                </c:pt>
                <c:pt idx="2472">
                  <c:v>7.3340000000000002E-2</c:v>
                </c:pt>
                <c:pt idx="2473">
                  <c:v>7.3340000000000002E-2</c:v>
                </c:pt>
                <c:pt idx="2474">
                  <c:v>7.3340000000000002E-2</c:v>
                </c:pt>
                <c:pt idx="2475">
                  <c:v>7.3359999999999995E-2</c:v>
                </c:pt>
                <c:pt idx="2476">
                  <c:v>7.3359999999999995E-2</c:v>
                </c:pt>
                <c:pt idx="2477">
                  <c:v>7.3359999999999995E-2</c:v>
                </c:pt>
                <c:pt idx="2478">
                  <c:v>7.3359999999999995E-2</c:v>
                </c:pt>
                <c:pt idx="2479">
                  <c:v>7.3359999999999995E-2</c:v>
                </c:pt>
                <c:pt idx="2480">
                  <c:v>7.3359999999999995E-2</c:v>
                </c:pt>
                <c:pt idx="2481">
                  <c:v>7.3359999999999995E-2</c:v>
                </c:pt>
                <c:pt idx="2482">
                  <c:v>7.3359999999999995E-2</c:v>
                </c:pt>
                <c:pt idx="2483">
                  <c:v>7.3380000000000001E-2</c:v>
                </c:pt>
                <c:pt idx="2484">
                  <c:v>7.3380000000000001E-2</c:v>
                </c:pt>
                <c:pt idx="2485">
                  <c:v>7.3380000000000001E-2</c:v>
                </c:pt>
                <c:pt idx="2486">
                  <c:v>7.3389999999999997E-2</c:v>
                </c:pt>
                <c:pt idx="2487">
                  <c:v>7.3400000000000007E-2</c:v>
                </c:pt>
                <c:pt idx="2488">
                  <c:v>7.3400000000000007E-2</c:v>
                </c:pt>
                <c:pt idx="2489">
                  <c:v>7.3400000000000007E-2</c:v>
                </c:pt>
                <c:pt idx="2490">
                  <c:v>7.3400000000000007E-2</c:v>
                </c:pt>
                <c:pt idx="2491">
                  <c:v>7.3400000000000007E-2</c:v>
                </c:pt>
                <c:pt idx="2492">
                  <c:v>7.3400000000000007E-2</c:v>
                </c:pt>
                <c:pt idx="2493">
                  <c:v>7.3400000000000007E-2</c:v>
                </c:pt>
                <c:pt idx="2494">
                  <c:v>7.3400000000000007E-2</c:v>
                </c:pt>
                <c:pt idx="2495">
                  <c:v>7.3400000000000007E-2</c:v>
                </c:pt>
                <c:pt idx="2496">
                  <c:v>7.3400000000000007E-2</c:v>
                </c:pt>
                <c:pt idx="2497">
                  <c:v>7.3400000000000007E-2</c:v>
                </c:pt>
                <c:pt idx="2498">
                  <c:v>7.3400000000000007E-2</c:v>
                </c:pt>
                <c:pt idx="2499">
                  <c:v>7.3400000000000007E-2</c:v>
                </c:pt>
                <c:pt idx="2500">
                  <c:v>7.3400000000000007E-2</c:v>
                </c:pt>
                <c:pt idx="2501">
                  <c:v>7.3400000000000007E-2</c:v>
                </c:pt>
                <c:pt idx="2502">
                  <c:v>7.3400000000000007E-2</c:v>
                </c:pt>
                <c:pt idx="2503">
                  <c:v>7.3400000000000007E-2</c:v>
                </c:pt>
                <c:pt idx="2504">
                  <c:v>7.3400000000000007E-2</c:v>
                </c:pt>
                <c:pt idx="2505">
                  <c:v>7.3419999999999999E-2</c:v>
                </c:pt>
                <c:pt idx="2506">
                  <c:v>7.3419999999999999E-2</c:v>
                </c:pt>
                <c:pt idx="2507">
                  <c:v>7.3419999999999999E-2</c:v>
                </c:pt>
                <c:pt idx="2508">
                  <c:v>7.3419999999999999E-2</c:v>
                </c:pt>
                <c:pt idx="2509">
                  <c:v>7.3419999999999999E-2</c:v>
                </c:pt>
                <c:pt idx="2510">
                  <c:v>7.3419999999999999E-2</c:v>
                </c:pt>
                <c:pt idx="2511">
                  <c:v>7.3419999999999999E-2</c:v>
                </c:pt>
                <c:pt idx="2512">
                  <c:v>7.3419999999999999E-2</c:v>
                </c:pt>
                <c:pt idx="2513">
                  <c:v>7.3419999999999999E-2</c:v>
                </c:pt>
                <c:pt idx="2514">
                  <c:v>7.3429999999999995E-2</c:v>
                </c:pt>
                <c:pt idx="2515">
                  <c:v>7.3440000000000005E-2</c:v>
                </c:pt>
                <c:pt idx="2516">
                  <c:v>7.3440000000000005E-2</c:v>
                </c:pt>
                <c:pt idx="2517">
                  <c:v>7.3440000000000005E-2</c:v>
                </c:pt>
                <c:pt idx="2518">
                  <c:v>7.3440000000000005E-2</c:v>
                </c:pt>
                <c:pt idx="2519">
                  <c:v>7.3440000000000005E-2</c:v>
                </c:pt>
                <c:pt idx="2520">
                  <c:v>7.3440000000000005E-2</c:v>
                </c:pt>
                <c:pt idx="2521">
                  <c:v>7.3440000000000005E-2</c:v>
                </c:pt>
                <c:pt idx="2522">
                  <c:v>7.3459999999999998E-2</c:v>
                </c:pt>
                <c:pt idx="2523">
                  <c:v>7.3459999999999998E-2</c:v>
                </c:pt>
                <c:pt idx="2524">
                  <c:v>7.3459999999999998E-2</c:v>
                </c:pt>
                <c:pt idx="2525">
                  <c:v>7.3459999999999998E-2</c:v>
                </c:pt>
                <c:pt idx="2526">
                  <c:v>7.3459999999999998E-2</c:v>
                </c:pt>
                <c:pt idx="2527">
                  <c:v>7.3459999999999998E-2</c:v>
                </c:pt>
                <c:pt idx="2528">
                  <c:v>7.3480000000000004E-2</c:v>
                </c:pt>
                <c:pt idx="2529">
                  <c:v>7.3480000000000004E-2</c:v>
                </c:pt>
                <c:pt idx="2530">
                  <c:v>7.3480000000000004E-2</c:v>
                </c:pt>
                <c:pt idx="2531">
                  <c:v>7.3480000000000004E-2</c:v>
                </c:pt>
                <c:pt idx="2532">
                  <c:v>7.3480000000000004E-2</c:v>
                </c:pt>
                <c:pt idx="2533">
                  <c:v>7.3480000000000004E-2</c:v>
                </c:pt>
                <c:pt idx="2534">
                  <c:v>7.3480000000000004E-2</c:v>
                </c:pt>
                <c:pt idx="2535">
                  <c:v>7.3480000000000004E-2</c:v>
                </c:pt>
                <c:pt idx="2536">
                  <c:v>7.3480000000000004E-2</c:v>
                </c:pt>
                <c:pt idx="2537">
                  <c:v>7.3480000000000004E-2</c:v>
                </c:pt>
                <c:pt idx="2538">
                  <c:v>7.3480000000000004E-2</c:v>
                </c:pt>
                <c:pt idx="2539">
                  <c:v>7.3499999999999996E-2</c:v>
                </c:pt>
                <c:pt idx="2540">
                  <c:v>7.3499999999999996E-2</c:v>
                </c:pt>
                <c:pt idx="2541">
                  <c:v>7.3499999999999996E-2</c:v>
                </c:pt>
                <c:pt idx="2542">
                  <c:v>7.3499999999999996E-2</c:v>
                </c:pt>
                <c:pt idx="2543">
                  <c:v>7.3499999999999996E-2</c:v>
                </c:pt>
                <c:pt idx="2544">
                  <c:v>7.3499999999999996E-2</c:v>
                </c:pt>
                <c:pt idx="2545">
                  <c:v>7.3520000000000002E-2</c:v>
                </c:pt>
                <c:pt idx="2546">
                  <c:v>7.3520000000000002E-2</c:v>
                </c:pt>
                <c:pt idx="2547">
                  <c:v>7.3520000000000002E-2</c:v>
                </c:pt>
                <c:pt idx="2548">
                  <c:v>7.3520000000000002E-2</c:v>
                </c:pt>
                <c:pt idx="2549">
                  <c:v>7.3520000000000002E-2</c:v>
                </c:pt>
                <c:pt idx="2550">
                  <c:v>7.3539999999999994E-2</c:v>
                </c:pt>
                <c:pt idx="2551">
                  <c:v>7.3539999999999994E-2</c:v>
                </c:pt>
                <c:pt idx="2552">
                  <c:v>7.3539999999999994E-2</c:v>
                </c:pt>
                <c:pt idx="2553">
                  <c:v>7.3539999999999994E-2</c:v>
                </c:pt>
                <c:pt idx="2554">
                  <c:v>7.3539999999999994E-2</c:v>
                </c:pt>
                <c:pt idx="2555">
                  <c:v>7.3539999999999994E-2</c:v>
                </c:pt>
                <c:pt idx="2556">
                  <c:v>7.356E-2</c:v>
                </c:pt>
                <c:pt idx="2557">
                  <c:v>7.356E-2</c:v>
                </c:pt>
                <c:pt idx="2558">
                  <c:v>7.356E-2</c:v>
                </c:pt>
                <c:pt idx="2559">
                  <c:v>7.356E-2</c:v>
                </c:pt>
                <c:pt idx="2560">
                  <c:v>7.356E-2</c:v>
                </c:pt>
                <c:pt idx="2561">
                  <c:v>7.356E-2</c:v>
                </c:pt>
                <c:pt idx="2562">
                  <c:v>7.356E-2</c:v>
                </c:pt>
                <c:pt idx="2563">
                  <c:v>7.356E-2</c:v>
                </c:pt>
                <c:pt idx="2564">
                  <c:v>7.3580000000000007E-2</c:v>
                </c:pt>
                <c:pt idx="2565">
                  <c:v>7.3580000000000007E-2</c:v>
                </c:pt>
                <c:pt idx="2566">
                  <c:v>7.3580000000000007E-2</c:v>
                </c:pt>
                <c:pt idx="2567">
                  <c:v>7.3580000000000007E-2</c:v>
                </c:pt>
                <c:pt idx="2568">
                  <c:v>7.3580000000000007E-2</c:v>
                </c:pt>
                <c:pt idx="2569">
                  <c:v>7.3580000000000007E-2</c:v>
                </c:pt>
                <c:pt idx="2570">
                  <c:v>7.3580000000000007E-2</c:v>
                </c:pt>
                <c:pt idx="2571">
                  <c:v>7.3580000000000007E-2</c:v>
                </c:pt>
                <c:pt idx="2572">
                  <c:v>7.3580000000000007E-2</c:v>
                </c:pt>
                <c:pt idx="2573">
                  <c:v>7.3580000000000007E-2</c:v>
                </c:pt>
                <c:pt idx="2574">
                  <c:v>7.3580000000000007E-2</c:v>
                </c:pt>
                <c:pt idx="2575">
                  <c:v>7.3580000000000007E-2</c:v>
                </c:pt>
                <c:pt idx="2576">
                  <c:v>7.3580000000000007E-2</c:v>
                </c:pt>
                <c:pt idx="2577">
                  <c:v>7.3580000000000007E-2</c:v>
                </c:pt>
                <c:pt idx="2578">
                  <c:v>7.3599999999999999E-2</c:v>
                </c:pt>
                <c:pt idx="2579">
                  <c:v>7.3599999999999999E-2</c:v>
                </c:pt>
                <c:pt idx="2580">
                  <c:v>7.3599999999999999E-2</c:v>
                </c:pt>
                <c:pt idx="2581">
                  <c:v>7.3599999999999999E-2</c:v>
                </c:pt>
                <c:pt idx="2582">
                  <c:v>7.3599999999999999E-2</c:v>
                </c:pt>
                <c:pt idx="2583">
                  <c:v>7.3599999999999999E-2</c:v>
                </c:pt>
                <c:pt idx="2584">
                  <c:v>7.3599999999999999E-2</c:v>
                </c:pt>
                <c:pt idx="2585">
                  <c:v>7.3599999999999999E-2</c:v>
                </c:pt>
                <c:pt idx="2586">
                  <c:v>7.3599999999999999E-2</c:v>
                </c:pt>
                <c:pt idx="2587">
                  <c:v>7.3599999999999999E-2</c:v>
                </c:pt>
                <c:pt idx="2588">
                  <c:v>7.3599999999999999E-2</c:v>
                </c:pt>
                <c:pt idx="2589">
                  <c:v>7.3599999999999999E-2</c:v>
                </c:pt>
                <c:pt idx="2590">
                  <c:v>7.3599999999999999E-2</c:v>
                </c:pt>
                <c:pt idx="2591">
                  <c:v>7.3599999999999999E-2</c:v>
                </c:pt>
                <c:pt idx="2592">
                  <c:v>7.3599999999999999E-2</c:v>
                </c:pt>
                <c:pt idx="2593">
                  <c:v>7.3599999999999999E-2</c:v>
                </c:pt>
                <c:pt idx="2594">
                  <c:v>7.3599999999999999E-2</c:v>
                </c:pt>
                <c:pt idx="2595">
                  <c:v>7.3599999999999999E-2</c:v>
                </c:pt>
                <c:pt idx="2596">
                  <c:v>7.3620000000000005E-2</c:v>
                </c:pt>
                <c:pt idx="2597">
                  <c:v>7.3620000000000005E-2</c:v>
                </c:pt>
                <c:pt idx="2598">
                  <c:v>7.3620000000000005E-2</c:v>
                </c:pt>
                <c:pt idx="2599">
                  <c:v>7.3620000000000005E-2</c:v>
                </c:pt>
                <c:pt idx="2600">
                  <c:v>7.3620000000000005E-2</c:v>
                </c:pt>
                <c:pt idx="2601">
                  <c:v>7.3639999999999997E-2</c:v>
                </c:pt>
                <c:pt idx="2602">
                  <c:v>7.3639999999999997E-2</c:v>
                </c:pt>
                <c:pt idx="2603">
                  <c:v>7.3639999999999997E-2</c:v>
                </c:pt>
                <c:pt idx="2604">
                  <c:v>7.3639999999999997E-2</c:v>
                </c:pt>
                <c:pt idx="2605">
                  <c:v>7.3639999999999997E-2</c:v>
                </c:pt>
                <c:pt idx="2606">
                  <c:v>7.3639999999999997E-2</c:v>
                </c:pt>
                <c:pt idx="2607">
                  <c:v>7.3639999999999997E-2</c:v>
                </c:pt>
                <c:pt idx="2608">
                  <c:v>7.3639999999999997E-2</c:v>
                </c:pt>
                <c:pt idx="2609">
                  <c:v>7.3639999999999997E-2</c:v>
                </c:pt>
                <c:pt idx="2610">
                  <c:v>7.3639999999999997E-2</c:v>
                </c:pt>
                <c:pt idx="2611">
                  <c:v>7.3649999999999993E-2</c:v>
                </c:pt>
                <c:pt idx="2612">
                  <c:v>7.3660000000000003E-2</c:v>
                </c:pt>
                <c:pt idx="2613">
                  <c:v>7.3660000000000003E-2</c:v>
                </c:pt>
                <c:pt idx="2614">
                  <c:v>7.3660000000000003E-2</c:v>
                </c:pt>
                <c:pt idx="2615">
                  <c:v>7.3660000000000003E-2</c:v>
                </c:pt>
                <c:pt idx="2616">
                  <c:v>7.3660000000000003E-2</c:v>
                </c:pt>
                <c:pt idx="2617">
                  <c:v>7.3660000000000003E-2</c:v>
                </c:pt>
                <c:pt idx="2618">
                  <c:v>7.3660000000000003E-2</c:v>
                </c:pt>
                <c:pt idx="2619">
                  <c:v>7.3660000000000003E-2</c:v>
                </c:pt>
                <c:pt idx="2620">
                  <c:v>7.3660000000000003E-2</c:v>
                </c:pt>
                <c:pt idx="2621">
                  <c:v>7.3660000000000003E-2</c:v>
                </c:pt>
                <c:pt idx="2622">
                  <c:v>7.3660000000000003E-2</c:v>
                </c:pt>
                <c:pt idx="2623">
                  <c:v>7.3660000000000003E-2</c:v>
                </c:pt>
                <c:pt idx="2624">
                  <c:v>7.3660000000000003E-2</c:v>
                </c:pt>
                <c:pt idx="2625">
                  <c:v>7.3679999999999995E-2</c:v>
                </c:pt>
                <c:pt idx="2626">
                  <c:v>7.3679999999999995E-2</c:v>
                </c:pt>
                <c:pt idx="2627">
                  <c:v>7.3679999999999995E-2</c:v>
                </c:pt>
                <c:pt idx="2628">
                  <c:v>7.3679999999999995E-2</c:v>
                </c:pt>
                <c:pt idx="2629">
                  <c:v>7.3679999999999995E-2</c:v>
                </c:pt>
                <c:pt idx="2630">
                  <c:v>7.3679999999999995E-2</c:v>
                </c:pt>
                <c:pt idx="2631">
                  <c:v>7.3700000000000002E-2</c:v>
                </c:pt>
                <c:pt idx="2632">
                  <c:v>7.3700000000000002E-2</c:v>
                </c:pt>
                <c:pt idx="2633">
                  <c:v>7.3700000000000002E-2</c:v>
                </c:pt>
                <c:pt idx="2634">
                  <c:v>7.3700000000000002E-2</c:v>
                </c:pt>
                <c:pt idx="2635">
                  <c:v>7.3700000000000002E-2</c:v>
                </c:pt>
                <c:pt idx="2636">
                  <c:v>7.3700000000000002E-2</c:v>
                </c:pt>
                <c:pt idx="2637">
                  <c:v>7.3700000000000002E-2</c:v>
                </c:pt>
                <c:pt idx="2638">
                  <c:v>7.3700000000000002E-2</c:v>
                </c:pt>
                <c:pt idx="2639">
                  <c:v>7.3700000000000002E-2</c:v>
                </c:pt>
                <c:pt idx="2640">
                  <c:v>7.3700000000000002E-2</c:v>
                </c:pt>
                <c:pt idx="2641">
                  <c:v>7.3700000000000002E-2</c:v>
                </c:pt>
                <c:pt idx="2642">
                  <c:v>7.3700000000000002E-2</c:v>
                </c:pt>
                <c:pt idx="2643">
                  <c:v>7.3700000000000002E-2</c:v>
                </c:pt>
                <c:pt idx="2644">
                  <c:v>7.3700000000000002E-2</c:v>
                </c:pt>
                <c:pt idx="2645">
                  <c:v>7.3719999999999994E-2</c:v>
                </c:pt>
                <c:pt idx="2646">
                  <c:v>7.3719999999999994E-2</c:v>
                </c:pt>
                <c:pt idx="2647">
                  <c:v>7.3719999999999994E-2</c:v>
                </c:pt>
                <c:pt idx="2648">
                  <c:v>7.3719999999999994E-2</c:v>
                </c:pt>
                <c:pt idx="2649">
                  <c:v>7.3719999999999994E-2</c:v>
                </c:pt>
                <c:pt idx="2650">
                  <c:v>7.3719999999999994E-2</c:v>
                </c:pt>
                <c:pt idx="2651">
                  <c:v>7.3719999999999994E-2</c:v>
                </c:pt>
                <c:pt idx="2652">
                  <c:v>7.3719999999999994E-2</c:v>
                </c:pt>
                <c:pt idx="2653">
                  <c:v>7.3730000000000004E-2</c:v>
                </c:pt>
                <c:pt idx="2654">
                  <c:v>7.374E-2</c:v>
                </c:pt>
                <c:pt idx="2655">
                  <c:v>7.374E-2</c:v>
                </c:pt>
                <c:pt idx="2656">
                  <c:v>7.3760000000000006E-2</c:v>
                </c:pt>
                <c:pt idx="2657">
                  <c:v>7.3760000000000006E-2</c:v>
                </c:pt>
                <c:pt idx="2658">
                  <c:v>7.3760000000000006E-2</c:v>
                </c:pt>
                <c:pt idx="2659">
                  <c:v>7.3760000000000006E-2</c:v>
                </c:pt>
                <c:pt idx="2660">
                  <c:v>7.3760000000000006E-2</c:v>
                </c:pt>
                <c:pt idx="2661">
                  <c:v>7.3760000000000006E-2</c:v>
                </c:pt>
                <c:pt idx="2662">
                  <c:v>7.3760000000000006E-2</c:v>
                </c:pt>
                <c:pt idx="2663">
                  <c:v>7.3760000000000006E-2</c:v>
                </c:pt>
                <c:pt idx="2664">
                  <c:v>7.3779999999999998E-2</c:v>
                </c:pt>
                <c:pt idx="2665">
                  <c:v>7.3779999999999998E-2</c:v>
                </c:pt>
                <c:pt idx="2666">
                  <c:v>7.3779999999999998E-2</c:v>
                </c:pt>
                <c:pt idx="2667">
                  <c:v>7.3779999999999998E-2</c:v>
                </c:pt>
                <c:pt idx="2668">
                  <c:v>7.3779999999999998E-2</c:v>
                </c:pt>
                <c:pt idx="2669">
                  <c:v>7.3779999999999998E-2</c:v>
                </c:pt>
                <c:pt idx="2670">
                  <c:v>7.3779999999999998E-2</c:v>
                </c:pt>
                <c:pt idx="2671">
                  <c:v>7.3779999999999998E-2</c:v>
                </c:pt>
                <c:pt idx="2672">
                  <c:v>7.3779999999999998E-2</c:v>
                </c:pt>
                <c:pt idx="2673">
                  <c:v>7.3779999999999998E-2</c:v>
                </c:pt>
                <c:pt idx="2674">
                  <c:v>7.3800000000000004E-2</c:v>
                </c:pt>
                <c:pt idx="2675">
                  <c:v>7.3800000000000004E-2</c:v>
                </c:pt>
                <c:pt idx="2676">
                  <c:v>7.3800000000000004E-2</c:v>
                </c:pt>
                <c:pt idx="2677">
                  <c:v>7.3800000000000004E-2</c:v>
                </c:pt>
                <c:pt idx="2678">
                  <c:v>7.3800000000000004E-2</c:v>
                </c:pt>
                <c:pt idx="2679">
                  <c:v>7.3800000000000004E-2</c:v>
                </c:pt>
                <c:pt idx="2680">
                  <c:v>7.3800000000000004E-2</c:v>
                </c:pt>
                <c:pt idx="2681">
                  <c:v>7.3800000000000004E-2</c:v>
                </c:pt>
                <c:pt idx="2682">
                  <c:v>7.3800000000000004E-2</c:v>
                </c:pt>
                <c:pt idx="2683">
                  <c:v>7.3800000000000004E-2</c:v>
                </c:pt>
                <c:pt idx="2684">
                  <c:v>7.3800000000000004E-2</c:v>
                </c:pt>
                <c:pt idx="2685">
                  <c:v>7.3800000000000004E-2</c:v>
                </c:pt>
                <c:pt idx="2686">
                  <c:v>7.3800000000000004E-2</c:v>
                </c:pt>
                <c:pt idx="2687">
                  <c:v>7.3810000000000001E-2</c:v>
                </c:pt>
                <c:pt idx="2688">
                  <c:v>7.3819999999999997E-2</c:v>
                </c:pt>
                <c:pt idx="2689">
                  <c:v>7.3819999999999997E-2</c:v>
                </c:pt>
                <c:pt idx="2690">
                  <c:v>7.3819999999999997E-2</c:v>
                </c:pt>
                <c:pt idx="2691">
                  <c:v>7.3819999999999997E-2</c:v>
                </c:pt>
                <c:pt idx="2692">
                  <c:v>7.3819999999999997E-2</c:v>
                </c:pt>
                <c:pt idx="2693">
                  <c:v>7.3819999999999997E-2</c:v>
                </c:pt>
                <c:pt idx="2694">
                  <c:v>7.3819999999999997E-2</c:v>
                </c:pt>
                <c:pt idx="2695">
                  <c:v>7.3819999999999997E-2</c:v>
                </c:pt>
                <c:pt idx="2696">
                  <c:v>7.3819999999999997E-2</c:v>
                </c:pt>
                <c:pt idx="2697">
                  <c:v>7.3819999999999997E-2</c:v>
                </c:pt>
                <c:pt idx="2698">
                  <c:v>7.3819999999999997E-2</c:v>
                </c:pt>
                <c:pt idx="2699">
                  <c:v>7.3819999999999997E-2</c:v>
                </c:pt>
                <c:pt idx="2700">
                  <c:v>7.3819999999999997E-2</c:v>
                </c:pt>
                <c:pt idx="2701">
                  <c:v>7.3840000000000003E-2</c:v>
                </c:pt>
                <c:pt idx="2702">
                  <c:v>7.3840000000000003E-2</c:v>
                </c:pt>
                <c:pt idx="2703">
                  <c:v>7.3840000000000003E-2</c:v>
                </c:pt>
                <c:pt idx="2704">
                  <c:v>7.3840000000000003E-2</c:v>
                </c:pt>
                <c:pt idx="2705">
                  <c:v>7.3840000000000003E-2</c:v>
                </c:pt>
                <c:pt idx="2706">
                  <c:v>7.3840000000000003E-2</c:v>
                </c:pt>
                <c:pt idx="2707">
                  <c:v>7.3840000000000003E-2</c:v>
                </c:pt>
                <c:pt idx="2708">
                  <c:v>7.3840000000000003E-2</c:v>
                </c:pt>
                <c:pt idx="2709">
                  <c:v>7.3840000000000003E-2</c:v>
                </c:pt>
                <c:pt idx="2710">
                  <c:v>7.3840000000000003E-2</c:v>
                </c:pt>
                <c:pt idx="2711">
                  <c:v>7.3840000000000003E-2</c:v>
                </c:pt>
                <c:pt idx="2712">
                  <c:v>7.3840000000000003E-2</c:v>
                </c:pt>
                <c:pt idx="2713">
                  <c:v>7.3840000000000003E-2</c:v>
                </c:pt>
                <c:pt idx="2714">
                  <c:v>7.3859999999999995E-2</c:v>
                </c:pt>
                <c:pt idx="2715">
                  <c:v>7.3859999999999995E-2</c:v>
                </c:pt>
                <c:pt idx="2716">
                  <c:v>7.3859999999999995E-2</c:v>
                </c:pt>
                <c:pt idx="2717">
                  <c:v>7.3859999999999995E-2</c:v>
                </c:pt>
                <c:pt idx="2718">
                  <c:v>7.3859999999999995E-2</c:v>
                </c:pt>
                <c:pt idx="2719">
                  <c:v>7.3859999999999995E-2</c:v>
                </c:pt>
                <c:pt idx="2720">
                  <c:v>7.3859999999999995E-2</c:v>
                </c:pt>
                <c:pt idx="2721">
                  <c:v>7.3859999999999995E-2</c:v>
                </c:pt>
                <c:pt idx="2722">
                  <c:v>7.3859999999999995E-2</c:v>
                </c:pt>
                <c:pt idx="2723">
                  <c:v>7.3859999999999995E-2</c:v>
                </c:pt>
                <c:pt idx="2724">
                  <c:v>7.3859999999999995E-2</c:v>
                </c:pt>
                <c:pt idx="2725">
                  <c:v>7.3859999999999995E-2</c:v>
                </c:pt>
                <c:pt idx="2726">
                  <c:v>7.3859999999999995E-2</c:v>
                </c:pt>
                <c:pt idx="2727">
                  <c:v>7.3859999999999995E-2</c:v>
                </c:pt>
                <c:pt idx="2728">
                  <c:v>7.3859999999999995E-2</c:v>
                </c:pt>
                <c:pt idx="2729">
                  <c:v>7.3859999999999995E-2</c:v>
                </c:pt>
                <c:pt idx="2730">
                  <c:v>7.3880000000000001E-2</c:v>
                </c:pt>
                <c:pt idx="2731">
                  <c:v>7.3880000000000001E-2</c:v>
                </c:pt>
                <c:pt idx="2732">
                  <c:v>7.3880000000000001E-2</c:v>
                </c:pt>
                <c:pt idx="2733">
                  <c:v>7.3880000000000001E-2</c:v>
                </c:pt>
                <c:pt idx="2734">
                  <c:v>7.3880000000000001E-2</c:v>
                </c:pt>
                <c:pt idx="2735">
                  <c:v>7.3880000000000001E-2</c:v>
                </c:pt>
                <c:pt idx="2736">
                  <c:v>7.3880000000000001E-2</c:v>
                </c:pt>
                <c:pt idx="2737">
                  <c:v>7.3880000000000001E-2</c:v>
                </c:pt>
                <c:pt idx="2738">
                  <c:v>7.3880000000000001E-2</c:v>
                </c:pt>
                <c:pt idx="2739">
                  <c:v>7.3880000000000001E-2</c:v>
                </c:pt>
                <c:pt idx="2740">
                  <c:v>7.3880000000000001E-2</c:v>
                </c:pt>
                <c:pt idx="2741">
                  <c:v>7.3889999999999997E-2</c:v>
                </c:pt>
                <c:pt idx="2742">
                  <c:v>7.3899999999999993E-2</c:v>
                </c:pt>
                <c:pt idx="2743">
                  <c:v>7.3899999999999993E-2</c:v>
                </c:pt>
                <c:pt idx="2744">
                  <c:v>7.3899999999999993E-2</c:v>
                </c:pt>
                <c:pt idx="2745">
                  <c:v>7.3899999999999993E-2</c:v>
                </c:pt>
                <c:pt idx="2746">
                  <c:v>7.3899999999999993E-2</c:v>
                </c:pt>
                <c:pt idx="2747">
                  <c:v>7.3899999999999993E-2</c:v>
                </c:pt>
                <c:pt idx="2748">
                  <c:v>7.3899999999999993E-2</c:v>
                </c:pt>
                <c:pt idx="2749">
                  <c:v>7.3899999999999993E-2</c:v>
                </c:pt>
                <c:pt idx="2750">
                  <c:v>7.3899999999999993E-2</c:v>
                </c:pt>
                <c:pt idx="2751">
                  <c:v>7.3899999999999993E-2</c:v>
                </c:pt>
                <c:pt idx="2752">
                  <c:v>7.3899999999999993E-2</c:v>
                </c:pt>
                <c:pt idx="2753">
                  <c:v>7.392E-2</c:v>
                </c:pt>
                <c:pt idx="2754">
                  <c:v>7.392E-2</c:v>
                </c:pt>
                <c:pt idx="2755">
                  <c:v>7.392E-2</c:v>
                </c:pt>
                <c:pt idx="2756">
                  <c:v>7.392E-2</c:v>
                </c:pt>
                <c:pt idx="2757">
                  <c:v>7.392E-2</c:v>
                </c:pt>
                <c:pt idx="2758">
                  <c:v>7.392E-2</c:v>
                </c:pt>
                <c:pt idx="2759">
                  <c:v>7.392E-2</c:v>
                </c:pt>
                <c:pt idx="2760">
                  <c:v>7.392E-2</c:v>
                </c:pt>
                <c:pt idx="2761">
                  <c:v>7.392E-2</c:v>
                </c:pt>
                <c:pt idx="2762">
                  <c:v>7.392E-2</c:v>
                </c:pt>
                <c:pt idx="2763">
                  <c:v>7.392E-2</c:v>
                </c:pt>
                <c:pt idx="2764">
                  <c:v>7.392E-2</c:v>
                </c:pt>
                <c:pt idx="2765">
                  <c:v>7.392E-2</c:v>
                </c:pt>
                <c:pt idx="2766">
                  <c:v>7.3929999999999996E-2</c:v>
                </c:pt>
                <c:pt idx="2767">
                  <c:v>7.3940000000000006E-2</c:v>
                </c:pt>
                <c:pt idx="2768">
                  <c:v>7.3940000000000006E-2</c:v>
                </c:pt>
                <c:pt idx="2769">
                  <c:v>7.3940000000000006E-2</c:v>
                </c:pt>
                <c:pt idx="2770">
                  <c:v>7.3940000000000006E-2</c:v>
                </c:pt>
                <c:pt idx="2771">
                  <c:v>7.3940000000000006E-2</c:v>
                </c:pt>
                <c:pt idx="2772">
                  <c:v>7.3940000000000006E-2</c:v>
                </c:pt>
                <c:pt idx="2773">
                  <c:v>7.3940000000000006E-2</c:v>
                </c:pt>
                <c:pt idx="2774">
                  <c:v>7.3940000000000006E-2</c:v>
                </c:pt>
                <c:pt idx="2775">
                  <c:v>7.3940000000000006E-2</c:v>
                </c:pt>
                <c:pt idx="2776">
                  <c:v>7.3940000000000006E-2</c:v>
                </c:pt>
                <c:pt idx="2777">
                  <c:v>7.3940000000000006E-2</c:v>
                </c:pt>
                <c:pt idx="2778">
                  <c:v>7.3940000000000006E-2</c:v>
                </c:pt>
                <c:pt idx="2779">
                  <c:v>7.3940000000000006E-2</c:v>
                </c:pt>
                <c:pt idx="2780">
                  <c:v>7.3940000000000006E-2</c:v>
                </c:pt>
                <c:pt idx="2781">
                  <c:v>7.3940000000000006E-2</c:v>
                </c:pt>
                <c:pt idx="2782">
                  <c:v>7.3959999999999998E-2</c:v>
                </c:pt>
                <c:pt idx="2783">
                  <c:v>7.3959999999999998E-2</c:v>
                </c:pt>
                <c:pt idx="2784">
                  <c:v>7.3959999999999998E-2</c:v>
                </c:pt>
                <c:pt idx="2785">
                  <c:v>7.3959999999999998E-2</c:v>
                </c:pt>
                <c:pt idx="2786">
                  <c:v>7.3959999999999998E-2</c:v>
                </c:pt>
                <c:pt idx="2787">
                  <c:v>7.3959999999999998E-2</c:v>
                </c:pt>
                <c:pt idx="2788">
                  <c:v>7.3959999999999998E-2</c:v>
                </c:pt>
                <c:pt idx="2789">
                  <c:v>7.3959999999999998E-2</c:v>
                </c:pt>
                <c:pt idx="2790">
                  <c:v>7.3959999999999998E-2</c:v>
                </c:pt>
                <c:pt idx="2791">
                  <c:v>7.3980000000000004E-2</c:v>
                </c:pt>
                <c:pt idx="2792">
                  <c:v>7.3980000000000004E-2</c:v>
                </c:pt>
                <c:pt idx="2793">
                  <c:v>7.3980000000000004E-2</c:v>
                </c:pt>
                <c:pt idx="2794">
                  <c:v>7.3980000000000004E-2</c:v>
                </c:pt>
                <c:pt idx="2795">
                  <c:v>7.3980000000000004E-2</c:v>
                </c:pt>
                <c:pt idx="2796">
                  <c:v>7.3980000000000004E-2</c:v>
                </c:pt>
                <c:pt idx="2797">
                  <c:v>7.3980000000000004E-2</c:v>
                </c:pt>
                <c:pt idx="2798">
                  <c:v>7.3980000000000004E-2</c:v>
                </c:pt>
                <c:pt idx="2799">
                  <c:v>7.3980000000000004E-2</c:v>
                </c:pt>
                <c:pt idx="2800">
                  <c:v>7.3980000000000004E-2</c:v>
                </c:pt>
                <c:pt idx="2801">
                  <c:v>7.3999999999999996E-2</c:v>
                </c:pt>
                <c:pt idx="2802">
                  <c:v>7.3999999999999996E-2</c:v>
                </c:pt>
                <c:pt idx="2803">
                  <c:v>7.3999999999999996E-2</c:v>
                </c:pt>
                <c:pt idx="2804">
                  <c:v>7.3999999999999996E-2</c:v>
                </c:pt>
                <c:pt idx="2805">
                  <c:v>7.3999999999999996E-2</c:v>
                </c:pt>
                <c:pt idx="2806">
                  <c:v>7.3999999999999996E-2</c:v>
                </c:pt>
                <c:pt idx="2807">
                  <c:v>7.3999999999999996E-2</c:v>
                </c:pt>
                <c:pt idx="2808">
                  <c:v>7.3999999999999996E-2</c:v>
                </c:pt>
                <c:pt idx="2809">
                  <c:v>7.3999999999999996E-2</c:v>
                </c:pt>
                <c:pt idx="2810">
                  <c:v>7.3999999999999996E-2</c:v>
                </c:pt>
                <c:pt idx="2811">
                  <c:v>7.3999999999999996E-2</c:v>
                </c:pt>
                <c:pt idx="2812">
                  <c:v>7.3999999999999996E-2</c:v>
                </c:pt>
                <c:pt idx="2813">
                  <c:v>7.3999999999999996E-2</c:v>
                </c:pt>
                <c:pt idx="2814">
                  <c:v>7.3999999999999996E-2</c:v>
                </c:pt>
                <c:pt idx="2815">
                  <c:v>7.3999999999999996E-2</c:v>
                </c:pt>
                <c:pt idx="2816">
                  <c:v>7.3999999999999996E-2</c:v>
                </c:pt>
                <c:pt idx="2817">
                  <c:v>7.3999999999999996E-2</c:v>
                </c:pt>
                <c:pt idx="2818">
                  <c:v>7.3999999999999996E-2</c:v>
                </c:pt>
                <c:pt idx="2819">
                  <c:v>7.3999999999999996E-2</c:v>
                </c:pt>
                <c:pt idx="2820">
                  <c:v>7.3999999999999996E-2</c:v>
                </c:pt>
                <c:pt idx="2821">
                  <c:v>7.3999999999999996E-2</c:v>
                </c:pt>
                <c:pt idx="2822">
                  <c:v>7.3999999999999996E-2</c:v>
                </c:pt>
                <c:pt idx="2823">
                  <c:v>7.4020000000000002E-2</c:v>
                </c:pt>
                <c:pt idx="2824">
                  <c:v>7.4020000000000002E-2</c:v>
                </c:pt>
                <c:pt idx="2825">
                  <c:v>7.4020000000000002E-2</c:v>
                </c:pt>
                <c:pt idx="2826">
                  <c:v>7.4020000000000002E-2</c:v>
                </c:pt>
                <c:pt idx="2827">
                  <c:v>7.4020000000000002E-2</c:v>
                </c:pt>
                <c:pt idx="2828">
                  <c:v>7.4020000000000002E-2</c:v>
                </c:pt>
                <c:pt idx="2829">
                  <c:v>7.4020000000000002E-2</c:v>
                </c:pt>
                <c:pt idx="2830">
                  <c:v>7.4020000000000002E-2</c:v>
                </c:pt>
                <c:pt idx="2831">
                  <c:v>7.4020000000000002E-2</c:v>
                </c:pt>
                <c:pt idx="2832">
                  <c:v>7.4020000000000002E-2</c:v>
                </c:pt>
                <c:pt idx="2833">
                  <c:v>7.4020000000000002E-2</c:v>
                </c:pt>
                <c:pt idx="2834">
                  <c:v>7.4020000000000002E-2</c:v>
                </c:pt>
                <c:pt idx="2835">
                  <c:v>7.4020000000000002E-2</c:v>
                </c:pt>
                <c:pt idx="2836">
                  <c:v>7.4020000000000002E-2</c:v>
                </c:pt>
                <c:pt idx="2837">
                  <c:v>7.4020000000000002E-2</c:v>
                </c:pt>
                <c:pt idx="2838">
                  <c:v>7.4020000000000002E-2</c:v>
                </c:pt>
                <c:pt idx="2839">
                  <c:v>7.4020000000000002E-2</c:v>
                </c:pt>
                <c:pt idx="2840">
                  <c:v>7.4020000000000002E-2</c:v>
                </c:pt>
                <c:pt idx="2841">
                  <c:v>7.4020000000000002E-2</c:v>
                </c:pt>
                <c:pt idx="2842">
                  <c:v>7.4020000000000002E-2</c:v>
                </c:pt>
                <c:pt idx="2843">
                  <c:v>7.4020000000000002E-2</c:v>
                </c:pt>
                <c:pt idx="2844">
                  <c:v>7.4020000000000002E-2</c:v>
                </c:pt>
                <c:pt idx="2845">
                  <c:v>7.4020000000000002E-2</c:v>
                </c:pt>
                <c:pt idx="2846">
                  <c:v>7.4020000000000002E-2</c:v>
                </c:pt>
                <c:pt idx="2847">
                  <c:v>7.4020000000000002E-2</c:v>
                </c:pt>
                <c:pt idx="2848">
                  <c:v>7.4039999999999995E-2</c:v>
                </c:pt>
                <c:pt idx="2849">
                  <c:v>7.4039999999999995E-2</c:v>
                </c:pt>
                <c:pt idx="2850">
                  <c:v>7.4039999999999995E-2</c:v>
                </c:pt>
                <c:pt idx="2851">
                  <c:v>7.4039999999999995E-2</c:v>
                </c:pt>
                <c:pt idx="2852">
                  <c:v>7.4039999999999995E-2</c:v>
                </c:pt>
                <c:pt idx="2853">
                  <c:v>7.4039999999999995E-2</c:v>
                </c:pt>
                <c:pt idx="2854">
                  <c:v>7.4039999999999995E-2</c:v>
                </c:pt>
                <c:pt idx="2855">
                  <c:v>7.4039999999999995E-2</c:v>
                </c:pt>
                <c:pt idx="2856">
                  <c:v>7.4039999999999995E-2</c:v>
                </c:pt>
                <c:pt idx="2857">
                  <c:v>7.4039999999999995E-2</c:v>
                </c:pt>
                <c:pt idx="2858">
                  <c:v>7.4039999999999995E-2</c:v>
                </c:pt>
                <c:pt idx="2859">
                  <c:v>7.4039999999999995E-2</c:v>
                </c:pt>
                <c:pt idx="2860">
                  <c:v>7.4039999999999995E-2</c:v>
                </c:pt>
                <c:pt idx="2861">
                  <c:v>7.4039999999999995E-2</c:v>
                </c:pt>
                <c:pt idx="2862">
                  <c:v>7.4039999999999995E-2</c:v>
                </c:pt>
                <c:pt idx="2863">
                  <c:v>7.4039999999999995E-2</c:v>
                </c:pt>
                <c:pt idx="2864">
                  <c:v>7.4039999999999995E-2</c:v>
                </c:pt>
                <c:pt idx="2865">
                  <c:v>7.4039999999999995E-2</c:v>
                </c:pt>
                <c:pt idx="2866">
                  <c:v>7.4039999999999995E-2</c:v>
                </c:pt>
                <c:pt idx="2867">
                  <c:v>7.4039999999999995E-2</c:v>
                </c:pt>
                <c:pt idx="2868">
                  <c:v>7.4039999999999995E-2</c:v>
                </c:pt>
                <c:pt idx="2869">
                  <c:v>7.4039999999999995E-2</c:v>
                </c:pt>
                <c:pt idx="2870">
                  <c:v>7.4039999999999995E-2</c:v>
                </c:pt>
                <c:pt idx="2871">
                  <c:v>7.4039999999999995E-2</c:v>
                </c:pt>
                <c:pt idx="2872">
                  <c:v>7.4039999999999995E-2</c:v>
                </c:pt>
                <c:pt idx="2873">
                  <c:v>7.4039999999999995E-2</c:v>
                </c:pt>
                <c:pt idx="2874">
                  <c:v>7.4060000000000001E-2</c:v>
                </c:pt>
                <c:pt idx="2875">
                  <c:v>7.4060000000000001E-2</c:v>
                </c:pt>
                <c:pt idx="2876">
                  <c:v>7.4060000000000001E-2</c:v>
                </c:pt>
                <c:pt idx="2877">
                  <c:v>7.4060000000000001E-2</c:v>
                </c:pt>
                <c:pt idx="2878">
                  <c:v>7.4060000000000001E-2</c:v>
                </c:pt>
                <c:pt idx="2879">
                  <c:v>7.4060000000000001E-2</c:v>
                </c:pt>
                <c:pt idx="2880">
                  <c:v>7.4060000000000001E-2</c:v>
                </c:pt>
                <c:pt idx="2881">
                  <c:v>7.4060000000000001E-2</c:v>
                </c:pt>
                <c:pt idx="2882">
                  <c:v>7.4060000000000001E-2</c:v>
                </c:pt>
                <c:pt idx="2883">
                  <c:v>7.4060000000000001E-2</c:v>
                </c:pt>
                <c:pt idx="2884">
                  <c:v>7.4060000000000001E-2</c:v>
                </c:pt>
                <c:pt idx="2885">
                  <c:v>7.4060000000000001E-2</c:v>
                </c:pt>
                <c:pt idx="2886">
                  <c:v>7.4060000000000001E-2</c:v>
                </c:pt>
                <c:pt idx="2887">
                  <c:v>7.4060000000000001E-2</c:v>
                </c:pt>
                <c:pt idx="2888">
                  <c:v>7.4079999999999993E-2</c:v>
                </c:pt>
                <c:pt idx="2889">
                  <c:v>7.4079999999999993E-2</c:v>
                </c:pt>
                <c:pt idx="2890">
                  <c:v>7.4079999999999993E-2</c:v>
                </c:pt>
                <c:pt idx="2891">
                  <c:v>7.4079999999999993E-2</c:v>
                </c:pt>
                <c:pt idx="2892">
                  <c:v>7.4079999999999993E-2</c:v>
                </c:pt>
                <c:pt idx="2893">
                  <c:v>7.4079999999999993E-2</c:v>
                </c:pt>
                <c:pt idx="2894">
                  <c:v>7.4079999999999993E-2</c:v>
                </c:pt>
                <c:pt idx="2895">
                  <c:v>7.4079999999999993E-2</c:v>
                </c:pt>
                <c:pt idx="2896">
                  <c:v>7.4079999999999993E-2</c:v>
                </c:pt>
                <c:pt idx="2897">
                  <c:v>7.4079999999999993E-2</c:v>
                </c:pt>
                <c:pt idx="2898">
                  <c:v>7.4079999999999993E-2</c:v>
                </c:pt>
                <c:pt idx="2899">
                  <c:v>7.4079999999999993E-2</c:v>
                </c:pt>
                <c:pt idx="2900">
                  <c:v>7.4079999999999993E-2</c:v>
                </c:pt>
                <c:pt idx="2901">
                  <c:v>7.4079999999999993E-2</c:v>
                </c:pt>
                <c:pt idx="2902">
                  <c:v>7.4079999999999993E-2</c:v>
                </c:pt>
                <c:pt idx="2903">
                  <c:v>7.4079999999999993E-2</c:v>
                </c:pt>
                <c:pt idx="2904">
                  <c:v>7.4079999999999993E-2</c:v>
                </c:pt>
                <c:pt idx="2905">
                  <c:v>7.4079999999999993E-2</c:v>
                </c:pt>
                <c:pt idx="2906">
                  <c:v>7.4099999999999999E-2</c:v>
                </c:pt>
                <c:pt idx="2907">
                  <c:v>7.4099999999999999E-2</c:v>
                </c:pt>
                <c:pt idx="2908">
                  <c:v>7.4099999999999999E-2</c:v>
                </c:pt>
                <c:pt idx="2909">
                  <c:v>7.4099999999999999E-2</c:v>
                </c:pt>
                <c:pt idx="2910">
                  <c:v>7.4099999999999999E-2</c:v>
                </c:pt>
                <c:pt idx="2911">
                  <c:v>7.4099999999999999E-2</c:v>
                </c:pt>
                <c:pt idx="2912">
                  <c:v>7.4099999999999999E-2</c:v>
                </c:pt>
                <c:pt idx="2913">
                  <c:v>7.4099999999999999E-2</c:v>
                </c:pt>
                <c:pt idx="2914">
                  <c:v>7.4099999999999999E-2</c:v>
                </c:pt>
                <c:pt idx="2915">
                  <c:v>7.4099999999999999E-2</c:v>
                </c:pt>
                <c:pt idx="2916">
                  <c:v>7.4099999999999999E-2</c:v>
                </c:pt>
                <c:pt idx="2917">
                  <c:v>7.4099999999999999E-2</c:v>
                </c:pt>
                <c:pt idx="2918">
                  <c:v>7.4099999999999999E-2</c:v>
                </c:pt>
                <c:pt idx="2919">
                  <c:v>7.4120000000000005E-2</c:v>
                </c:pt>
                <c:pt idx="2920">
                  <c:v>7.4120000000000005E-2</c:v>
                </c:pt>
                <c:pt idx="2921">
                  <c:v>7.4120000000000005E-2</c:v>
                </c:pt>
                <c:pt idx="2922">
                  <c:v>7.4120000000000005E-2</c:v>
                </c:pt>
                <c:pt idx="2923">
                  <c:v>7.4120000000000005E-2</c:v>
                </c:pt>
                <c:pt idx="2924">
                  <c:v>7.4120000000000005E-2</c:v>
                </c:pt>
                <c:pt idx="2925">
                  <c:v>7.4120000000000005E-2</c:v>
                </c:pt>
                <c:pt idx="2926">
                  <c:v>7.4120000000000005E-2</c:v>
                </c:pt>
                <c:pt idx="2927">
                  <c:v>7.4120000000000005E-2</c:v>
                </c:pt>
                <c:pt idx="2928">
                  <c:v>7.4120000000000005E-2</c:v>
                </c:pt>
                <c:pt idx="2929">
                  <c:v>7.4120000000000005E-2</c:v>
                </c:pt>
                <c:pt idx="2930">
                  <c:v>7.4120000000000005E-2</c:v>
                </c:pt>
                <c:pt idx="2931">
                  <c:v>7.4120000000000005E-2</c:v>
                </c:pt>
                <c:pt idx="2932">
                  <c:v>7.4120000000000005E-2</c:v>
                </c:pt>
                <c:pt idx="2933">
                  <c:v>7.4120000000000005E-2</c:v>
                </c:pt>
                <c:pt idx="2934">
                  <c:v>7.4120000000000005E-2</c:v>
                </c:pt>
                <c:pt idx="2935">
                  <c:v>7.4120000000000005E-2</c:v>
                </c:pt>
                <c:pt idx="2936">
                  <c:v>7.4120000000000005E-2</c:v>
                </c:pt>
                <c:pt idx="2937">
                  <c:v>7.4120000000000005E-2</c:v>
                </c:pt>
                <c:pt idx="2938">
                  <c:v>7.4120000000000005E-2</c:v>
                </c:pt>
                <c:pt idx="2939">
                  <c:v>7.4120000000000005E-2</c:v>
                </c:pt>
                <c:pt idx="2940">
                  <c:v>7.4120000000000005E-2</c:v>
                </c:pt>
                <c:pt idx="2941">
                  <c:v>7.4120000000000005E-2</c:v>
                </c:pt>
                <c:pt idx="2942">
                  <c:v>7.4120000000000005E-2</c:v>
                </c:pt>
                <c:pt idx="2943">
                  <c:v>7.4120000000000005E-2</c:v>
                </c:pt>
                <c:pt idx="2944">
                  <c:v>7.4120000000000005E-2</c:v>
                </c:pt>
                <c:pt idx="2945">
                  <c:v>7.4130000000000001E-2</c:v>
                </c:pt>
                <c:pt idx="2946">
                  <c:v>7.4139999999999998E-2</c:v>
                </c:pt>
                <c:pt idx="2947">
                  <c:v>7.4139999999999998E-2</c:v>
                </c:pt>
                <c:pt idx="2948">
                  <c:v>7.4139999999999998E-2</c:v>
                </c:pt>
                <c:pt idx="2949">
                  <c:v>7.4139999999999998E-2</c:v>
                </c:pt>
                <c:pt idx="2950">
                  <c:v>7.4139999999999998E-2</c:v>
                </c:pt>
                <c:pt idx="2951">
                  <c:v>7.4139999999999998E-2</c:v>
                </c:pt>
                <c:pt idx="2952">
                  <c:v>7.4139999999999998E-2</c:v>
                </c:pt>
                <c:pt idx="2953">
                  <c:v>7.4139999999999998E-2</c:v>
                </c:pt>
                <c:pt idx="2954">
                  <c:v>7.4139999999999998E-2</c:v>
                </c:pt>
                <c:pt idx="2955">
                  <c:v>7.4139999999999998E-2</c:v>
                </c:pt>
                <c:pt idx="2956">
                  <c:v>7.4139999999999998E-2</c:v>
                </c:pt>
                <c:pt idx="2957">
                  <c:v>7.4139999999999998E-2</c:v>
                </c:pt>
                <c:pt idx="2958">
                  <c:v>7.4139999999999998E-2</c:v>
                </c:pt>
                <c:pt idx="2959">
                  <c:v>7.4139999999999998E-2</c:v>
                </c:pt>
                <c:pt idx="2960">
                  <c:v>7.4139999999999998E-2</c:v>
                </c:pt>
                <c:pt idx="2961">
                  <c:v>7.4139999999999998E-2</c:v>
                </c:pt>
                <c:pt idx="2962">
                  <c:v>7.4139999999999998E-2</c:v>
                </c:pt>
                <c:pt idx="2963">
                  <c:v>7.4139999999999998E-2</c:v>
                </c:pt>
                <c:pt idx="2964">
                  <c:v>7.4139999999999998E-2</c:v>
                </c:pt>
                <c:pt idx="2965">
                  <c:v>7.4139999999999998E-2</c:v>
                </c:pt>
                <c:pt idx="2966">
                  <c:v>7.4139999999999998E-2</c:v>
                </c:pt>
                <c:pt idx="2967">
                  <c:v>7.4139999999999998E-2</c:v>
                </c:pt>
                <c:pt idx="2968">
                  <c:v>7.4139999999999998E-2</c:v>
                </c:pt>
                <c:pt idx="2969">
                  <c:v>7.4139999999999998E-2</c:v>
                </c:pt>
                <c:pt idx="2970">
                  <c:v>7.4139999999999998E-2</c:v>
                </c:pt>
                <c:pt idx="2971">
                  <c:v>7.4139999999999998E-2</c:v>
                </c:pt>
                <c:pt idx="2972">
                  <c:v>7.4139999999999998E-2</c:v>
                </c:pt>
                <c:pt idx="2973">
                  <c:v>7.4149999999999994E-2</c:v>
                </c:pt>
                <c:pt idx="2974">
                  <c:v>7.4160000000000004E-2</c:v>
                </c:pt>
                <c:pt idx="2975">
                  <c:v>7.4160000000000004E-2</c:v>
                </c:pt>
                <c:pt idx="2976">
                  <c:v>7.4160000000000004E-2</c:v>
                </c:pt>
                <c:pt idx="2977">
                  <c:v>7.4160000000000004E-2</c:v>
                </c:pt>
                <c:pt idx="2978">
                  <c:v>7.4160000000000004E-2</c:v>
                </c:pt>
                <c:pt idx="2979">
                  <c:v>7.4160000000000004E-2</c:v>
                </c:pt>
                <c:pt idx="2980">
                  <c:v>7.4160000000000004E-2</c:v>
                </c:pt>
                <c:pt idx="2981">
                  <c:v>7.4160000000000004E-2</c:v>
                </c:pt>
                <c:pt idx="2982">
                  <c:v>7.4160000000000004E-2</c:v>
                </c:pt>
                <c:pt idx="2983">
                  <c:v>7.4160000000000004E-2</c:v>
                </c:pt>
                <c:pt idx="2984">
                  <c:v>7.4160000000000004E-2</c:v>
                </c:pt>
                <c:pt idx="2985">
                  <c:v>7.4160000000000004E-2</c:v>
                </c:pt>
                <c:pt idx="2986">
                  <c:v>7.4160000000000004E-2</c:v>
                </c:pt>
                <c:pt idx="2987">
                  <c:v>7.4160000000000004E-2</c:v>
                </c:pt>
                <c:pt idx="2988">
                  <c:v>7.4160000000000004E-2</c:v>
                </c:pt>
                <c:pt idx="2989">
                  <c:v>7.4160000000000004E-2</c:v>
                </c:pt>
                <c:pt idx="2990">
                  <c:v>7.4160000000000004E-2</c:v>
                </c:pt>
                <c:pt idx="2991">
                  <c:v>7.4160000000000004E-2</c:v>
                </c:pt>
                <c:pt idx="2992">
                  <c:v>7.4160000000000004E-2</c:v>
                </c:pt>
                <c:pt idx="2993">
                  <c:v>7.4160000000000004E-2</c:v>
                </c:pt>
                <c:pt idx="2994">
                  <c:v>7.4160000000000004E-2</c:v>
                </c:pt>
                <c:pt idx="2995">
                  <c:v>7.4160000000000004E-2</c:v>
                </c:pt>
                <c:pt idx="2996">
                  <c:v>7.4160000000000004E-2</c:v>
                </c:pt>
                <c:pt idx="2997">
                  <c:v>7.4160000000000004E-2</c:v>
                </c:pt>
                <c:pt idx="2998">
                  <c:v>7.4160000000000004E-2</c:v>
                </c:pt>
                <c:pt idx="2999">
                  <c:v>7.4160000000000004E-2</c:v>
                </c:pt>
                <c:pt idx="3000">
                  <c:v>7.4179999999999996E-2</c:v>
                </c:pt>
                <c:pt idx="3001">
                  <c:v>7.4179999999999996E-2</c:v>
                </c:pt>
                <c:pt idx="3002">
                  <c:v>7.4179999999999996E-2</c:v>
                </c:pt>
                <c:pt idx="3003">
                  <c:v>7.4179999999999996E-2</c:v>
                </c:pt>
                <c:pt idx="3004">
                  <c:v>7.4179999999999996E-2</c:v>
                </c:pt>
                <c:pt idx="3005">
                  <c:v>7.4190000000000006E-2</c:v>
                </c:pt>
                <c:pt idx="3006">
                  <c:v>7.4200000000000002E-2</c:v>
                </c:pt>
                <c:pt idx="3007">
                  <c:v>7.4200000000000002E-2</c:v>
                </c:pt>
                <c:pt idx="3008">
                  <c:v>7.4200000000000002E-2</c:v>
                </c:pt>
                <c:pt idx="3009">
                  <c:v>7.4200000000000002E-2</c:v>
                </c:pt>
                <c:pt idx="3010">
                  <c:v>7.4200000000000002E-2</c:v>
                </c:pt>
                <c:pt idx="3011">
                  <c:v>7.4200000000000002E-2</c:v>
                </c:pt>
                <c:pt idx="3012">
                  <c:v>7.4200000000000002E-2</c:v>
                </c:pt>
                <c:pt idx="3013">
                  <c:v>7.4200000000000002E-2</c:v>
                </c:pt>
                <c:pt idx="3014">
                  <c:v>7.4200000000000002E-2</c:v>
                </c:pt>
                <c:pt idx="3015">
                  <c:v>7.4200000000000002E-2</c:v>
                </c:pt>
                <c:pt idx="3016">
                  <c:v>7.4200000000000002E-2</c:v>
                </c:pt>
                <c:pt idx="3017">
                  <c:v>7.4200000000000002E-2</c:v>
                </c:pt>
                <c:pt idx="3018">
                  <c:v>7.4200000000000002E-2</c:v>
                </c:pt>
                <c:pt idx="3019">
                  <c:v>7.4200000000000002E-2</c:v>
                </c:pt>
                <c:pt idx="3020">
                  <c:v>7.4200000000000002E-2</c:v>
                </c:pt>
                <c:pt idx="3021">
                  <c:v>7.4200000000000002E-2</c:v>
                </c:pt>
                <c:pt idx="3022">
                  <c:v>7.4200000000000002E-2</c:v>
                </c:pt>
                <c:pt idx="3023">
                  <c:v>7.4200000000000002E-2</c:v>
                </c:pt>
                <c:pt idx="3024">
                  <c:v>7.4200000000000002E-2</c:v>
                </c:pt>
                <c:pt idx="3025">
                  <c:v>7.4200000000000002E-2</c:v>
                </c:pt>
                <c:pt idx="3026">
                  <c:v>7.4200000000000002E-2</c:v>
                </c:pt>
                <c:pt idx="3027">
                  <c:v>7.4200000000000002E-2</c:v>
                </c:pt>
                <c:pt idx="3028">
                  <c:v>7.4219999999999994E-2</c:v>
                </c:pt>
                <c:pt idx="3029">
                  <c:v>7.4219999999999994E-2</c:v>
                </c:pt>
                <c:pt idx="3030">
                  <c:v>7.4219999999999994E-2</c:v>
                </c:pt>
                <c:pt idx="3031">
                  <c:v>7.4219999999999994E-2</c:v>
                </c:pt>
                <c:pt idx="3032">
                  <c:v>7.4219999999999994E-2</c:v>
                </c:pt>
                <c:pt idx="3033">
                  <c:v>7.4219999999999994E-2</c:v>
                </c:pt>
                <c:pt idx="3034">
                  <c:v>7.4219999999999994E-2</c:v>
                </c:pt>
                <c:pt idx="3035">
                  <c:v>7.4219999999999994E-2</c:v>
                </c:pt>
                <c:pt idx="3036">
                  <c:v>7.4219999999999994E-2</c:v>
                </c:pt>
                <c:pt idx="3037">
                  <c:v>7.4219999999999994E-2</c:v>
                </c:pt>
                <c:pt idx="3038">
                  <c:v>7.4219999999999994E-2</c:v>
                </c:pt>
                <c:pt idx="3039">
                  <c:v>7.4219999999999994E-2</c:v>
                </c:pt>
                <c:pt idx="3040">
                  <c:v>7.4219999999999994E-2</c:v>
                </c:pt>
                <c:pt idx="3041">
                  <c:v>7.4219999999999994E-2</c:v>
                </c:pt>
                <c:pt idx="3042">
                  <c:v>7.4219999999999994E-2</c:v>
                </c:pt>
                <c:pt idx="3043">
                  <c:v>7.4219999999999994E-2</c:v>
                </c:pt>
                <c:pt idx="3044">
                  <c:v>7.4219999999999994E-2</c:v>
                </c:pt>
                <c:pt idx="3045">
                  <c:v>7.4219999999999994E-2</c:v>
                </c:pt>
                <c:pt idx="3046">
                  <c:v>7.4219999999999994E-2</c:v>
                </c:pt>
                <c:pt idx="3047">
                  <c:v>7.4219999999999994E-2</c:v>
                </c:pt>
                <c:pt idx="3048">
                  <c:v>7.4219999999999994E-2</c:v>
                </c:pt>
                <c:pt idx="3049">
                  <c:v>7.4219999999999994E-2</c:v>
                </c:pt>
                <c:pt idx="3050">
                  <c:v>7.4219999999999994E-2</c:v>
                </c:pt>
                <c:pt idx="3051">
                  <c:v>7.4219999999999994E-2</c:v>
                </c:pt>
                <c:pt idx="3052">
                  <c:v>7.4219999999999994E-2</c:v>
                </c:pt>
                <c:pt idx="3053">
                  <c:v>7.4219999999999994E-2</c:v>
                </c:pt>
                <c:pt idx="3054">
                  <c:v>7.4219999999999994E-2</c:v>
                </c:pt>
                <c:pt idx="3055">
                  <c:v>7.4219999999999994E-2</c:v>
                </c:pt>
                <c:pt idx="3056">
                  <c:v>7.4219999999999994E-2</c:v>
                </c:pt>
                <c:pt idx="3057">
                  <c:v>7.4219999999999994E-2</c:v>
                </c:pt>
                <c:pt idx="3058">
                  <c:v>7.4219999999999994E-2</c:v>
                </c:pt>
                <c:pt idx="3059">
                  <c:v>7.4219999999999994E-2</c:v>
                </c:pt>
                <c:pt idx="3060">
                  <c:v>7.4219999999999994E-2</c:v>
                </c:pt>
                <c:pt idx="3061">
                  <c:v>7.424E-2</c:v>
                </c:pt>
                <c:pt idx="3062">
                  <c:v>7.424E-2</c:v>
                </c:pt>
                <c:pt idx="3063">
                  <c:v>7.424E-2</c:v>
                </c:pt>
                <c:pt idx="3064">
                  <c:v>7.424E-2</c:v>
                </c:pt>
                <c:pt idx="3065">
                  <c:v>7.424E-2</c:v>
                </c:pt>
                <c:pt idx="3066">
                  <c:v>7.424E-2</c:v>
                </c:pt>
                <c:pt idx="3067">
                  <c:v>7.424E-2</c:v>
                </c:pt>
                <c:pt idx="3068">
                  <c:v>7.424E-2</c:v>
                </c:pt>
                <c:pt idx="3069">
                  <c:v>7.424E-2</c:v>
                </c:pt>
                <c:pt idx="3070">
                  <c:v>7.424E-2</c:v>
                </c:pt>
                <c:pt idx="3071">
                  <c:v>7.424E-2</c:v>
                </c:pt>
                <c:pt idx="3072">
                  <c:v>7.424E-2</c:v>
                </c:pt>
                <c:pt idx="3073">
                  <c:v>7.424E-2</c:v>
                </c:pt>
                <c:pt idx="3074">
                  <c:v>7.424E-2</c:v>
                </c:pt>
                <c:pt idx="3075">
                  <c:v>7.424E-2</c:v>
                </c:pt>
                <c:pt idx="3076">
                  <c:v>7.424E-2</c:v>
                </c:pt>
                <c:pt idx="3077">
                  <c:v>7.424E-2</c:v>
                </c:pt>
                <c:pt idx="3078">
                  <c:v>7.424E-2</c:v>
                </c:pt>
                <c:pt idx="3079">
                  <c:v>7.4260000000000007E-2</c:v>
                </c:pt>
                <c:pt idx="3080">
                  <c:v>7.4260000000000007E-2</c:v>
                </c:pt>
                <c:pt idx="3081">
                  <c:v>7.4260000000000007E-2</c:v>
                </c:pt>
                <c:pt idx="3082">
                  <c:v>7.4260000000000007E-2</c:v>
                </c:pt>
                <c:pt idx="3083">
                  <c:v>7.4260000000000007E-2</c:v>
                </c:pt>
                <c:pt idx="3084">
                  <c:v>7.4260000000000007E-2</c:v>
                </c:pt>
                <c:pt idx="3085">
                  <c:v>7.4260000000000007E-2</c:v>
                </c:pt>
                <c:pt idx="3086">
                  <c:v>7.4260000000000007E-2</c:v>
                </c:pt>
                <c:pt idx="3087">
                  <c:v>7.4260000000000007E-2</c:v>
                </c:pt>
                <c:pt idx="3088">
                  <c:v>7.4260000000000007E-2</c:v>
                </c:pt>
                <c:pt idx="3089">
                  <c:v>7.4260000000000007E-2</c:v>
                </c:pt>
                <c:pt idx="3090">
                  <c:v>7.4260000000000007E-2</c:v>
                </c:pt>
                <c:pt idx="3091">
                  <c:v>7.4260000000000007E-2</c:v>
                </c:pt>
                <c:pt idx="3092">
                  <c:v>7.4260000000000007E-2</c:v>
                </c:pt>
                <c:pt idx="3093">
                  <c:v>7.4279999999999999E-2</c:v>
                </c:pt>
                <c:pt idx="3094">
                  <c:v>7.4279999999999999E-2</c:v>
                </c:pt>
                <c:pt idx="3095">
                  <c:v>7.4279999999999999E-2</c:v>
                </c:pt>
                <c:pt idx="3096">
                  <c:v>7.4279999999999999E-2</c:v>
                </c:pt>
                <c:pt idx="3097">
                  <c:v>7.4279999999999999E-2</c:v>
                </c:pt>
                <c:pt idx="3098">
                  <c:v>7.4279999999999999E-2</c:v>
                </c:pt>
                <c:pt idx="3099">
                  <c:v>7.4279999999999999E-2</c:v>
                </c:pt>
                <c:pt idx="3100">
                  <c:v>7.4279999999999999E-2</c:v>
                </c:pt>
                <c:pt idx="3101">
                  <c:v>7.4279999999999999E-2</c:v>
                </c:pt>
                <c:pt idx="3102">
                  <c:v>7.4279999999999999E-2</c:v>
                </c:pt>
                <c:pt idx="3103">
                  <c:v>7.4279999999999999E-2</c:v>
                </c:pt>
                <c:pt idx="3104">
                  <c:v>7.4279999999999999E-2</c:v>
                </c:pt>
                <c:pt idx="3105">
                  <c:v>7.4279999999999999E-2</c:v>
                </c:pt>
                <c:pt idx="3106">
                  <c:v>7.4279999999999999E-2</c:v>
                </c:pt>
                <c:pt idx="3107">
                  <c:v>7.4279999999999999E-2</c:v>
                </c:pt>
                <c:pt idx="3108">
                  <c:v>7.4279999999999999E-2</c:v>
                </c:pt>
                <c:pt idx="3109">
                  <c:v>7.4279999999999999E-2</c:v>
                </c:pt>
                <c:pt idx="3110">
                  <c:v>7.4279999999999999E-2</c:v>
                </c:pt>
                <c:pt idx="3111">
                  <c:v>7.4279999999999999E-2</c:v>
                </c:pt>
                <c:pt idx="3112">
                  <c:v>7.4279999999999999E-2</c:v>
                </c:pt>
                <c:pt idx="3113">
                  <c:v>7.4279999999999999E-2</c:v>
                </c:pt>
                <c:pt idx="3114">
                  <c:v>7.4279999999999999E-2</c:v>
                </c:pt>
                <c:pt idx="3115">
                  <c:v>7.4279999999999999E-2</c:v>
                </c:pt>
                <c:pt idx="3116">
                  <c:v>7.4279999999999999E-2</c:v>
                </c:pt>
                <c:pt idx="3117">
                  <c:v>7.4279999999999999E-2</c:v>
                </c:pt>
                <c:pt idx="3118">
                  <c:v>7.4279999999999999E-2</c:v>
                </c:pt>
                <c:pt idx="3119">
                  <c:v>7.4300000000000005E-2</c:v>
                </c:pt>
                <c:pt idx="3120">
                  <c:v>7.4300000000000005E-2</c:v>
                </c:pt>
                <c:pt idx="3121">
                  <c:v>7.4300000000000005E-2</c:v>
                </c:pt>
                <c:pt idx="3122">
                  <c:v>7.4300000000000005E-2</c:v>
                </c:pt>
                <c:pt idx="3123">
                  <c:v>7.4300000000000005E-2</c:v>
                </c:pt>
                <c:pt idx="3124">
                  <c:v>7.4300000000000005E-2</c:v>
                </c:pt>
                <c:pt idx="3125">
                  <c:v>7.4300000000000005E-2</c:v>
                </c:pt>
                <c:pt idx="3126">
                  <c:v>7.4300000000000005E-2</c:v>
                </c:pt>
                <c:pt idx="3127">
                  <c:v>7.4300000000000005E-2</c:v>
                </c:pt>
                <c:pt idx="3128">
                  <c:v>7.4300000000000005E-2</c:v>
                </c:pt>
                <c:pt idx="3129">
                  <c:v>7.4300000000000005E-2</c:v>
                </c:pt>
                <c:pt idx="3130">
                  <c:v>7.4300000000000005E-2</c:v>
                </c:pt>
                <c:pt idx="3131">
                  <c:v>7.4300000000000005E-2</c:v>
                </c:pt>
                <c:pt idx="3132">
                  <c:v>7.4300000000000005E-2</c:v>
                </c:pt>
                <c:pt idx="3133">
                  <c:v>7.4300000000000005E-2</c:v>
                </c:pt>
                <c:pt idx="3134">
                  <c:v>7.4300000000000005E-2</c:v>
                </c:pt>
                <c:pt idx="3135">
                  <c:v>7.4300000000000005E-2</c:v>
                </c:pt>
                <c:pt idx="3136">
                  <c:v>7.4300000000000005E-2</c:v>
                </c:pt>
                <c:pt idx="3137">
                  <c:v>7.4300000000000005E-2</c:v>
                </c:pt>
                <c:pt idx="3138">
                  <c:v>7.4300000000000005E-2</c:v>
                </c:pt>
                <c:pt idx="3139">
                  <c:v>7.4319999999999997E-2</c:v>
                </c:pt>
                <c:pt idx="3140">
                  <c:v>7.4319999999999997E-2</c:v>
                </c:pt>
                <c:pt idx="3141">
                  <c:v>7.4319999999999997E-2</c:v>
                </c:pt>
                <c:pt idx="3142">
                  <c:v>7.4319999999999997E-2</c:v>
                </c:pt>
                <c:pt idx="3143">
                  <c:v>7.4319999999999997E-2</c:v>
                </c:pt>
                <c:pt idx="3144">
                  <c:v>7.4319999999999997E-2</c:v>
                </c:pt>
                <c:pt idx="3145">
                  <c:v>7.4319999999999997E-2</c:v>
                </c:pt>
                <c:pt idx="3146">
                  <c:v>7.4319999999999997E-2</c:v>
                </c:pt>
                <c:pt idx="3147">
                  <c:v>7.4319999999999997E-2</c:v>
                </c:pt>
                <c:pt idx="3148">
                  <c:v>7.4319999999999997E-2</c:v>
                </c:pt>
                <c:pt idx="3149">
                  <c:v>7.4319999999999997E-2</c:v>
                </c:pt>
                <c:pt idx="3150">
                  <c:v>7.4319999999999997E-2</c:v>
                </c:pt>
                <c:pt idx="3151">
                  <c:v>7.4319999999999997E-2</c:v>
                </c:pt>
                <c:pt idx="3152">
                  <c:v>7.4319999999999997E-2</c:v>
                </c:pt>
                <c:pt idx="3153">
                  <c:v>7.4319999999999997E-2</c:v>
                </c:pt>
                <c:pt idx="3154">
                  <c:v>7.4319999999999997E-2</c:v>
                </c:pt>
                <c:pt idx="3155">
                  <c:v>7.4319999999999997E-2</c:v>
                </c:pt>
                <c:pt idx="3156">
                  <c:v>7.4319999999999997E-2</c:v>
                </c:pt>
                <c:pt idx="3157">
                  <c:v>7.4319999999999997E-2</c:v>
                </c:pt>
                <c:pt idx="3158">
                  <c:v>7.4340000000000003E-2</c:v>
                </c:pt>
                <c:pt idx="3159">
                  <c:v>7.4340000000000003E-2</c:v>
                </c:pt>
                <c:pt idx="3160">
                  <c:v>7.4340000000000003E-2</c:v>
                </c:pt>
                <c:pt idx="3161">
                  <c:v>7.4340000000000003E-2</c:v>
                </c:pt>
                <c:pt idx="3162">
                  <c:v>7.4340000000000003E-2</c:v>
                </c:pt>
                <c:pt idx="3163">
                  <c:v>7.4340000000000003E-2</c:v>
                </c:pt>
                <c:pt idx="3164">
                  <c:v>7.4340000000000003E-2</c:v>
                </c:pt>
                <c:pt idx="3165">
                  <c:v>7.4340000000000003E-2</c:v>
                </c:pt>
                <c:pt idx="3166">
                  <c:v>7.4340000000000003E-2</c:v>
                </c:pt>
                <c:pt idx="3167">
                  <c:v>7.4340000000000003E-2</c:v>
                </c:pt>
                <c:pt idx="3168">
                  <c:v>7.4340000000000003E-2</c:v>
                </c:pt>
                <c:pt idx="3169">
                  <c:v>7.4340000000000003E-2</c:v>
                </c:pt>
                <c:pt idx="3170">
                  <c:v>7.4349999999999999E-2</c:v>
                </c:pt>
                <c:pt idx="3171">
                  <c:v>7.4359999999999996E-2</c:v>
                </c:pt>
                <c:pt idx="3172">
                  <c:v>7.4359999999999996E-2</c:v>
                </c:pt>
                <c:pt idx="3173">
                  <c:v>7.4359999999999996E-2</c:v>
                </c:pt>
                <c:pt idx="3174">
                  <c:v>7.4359999999999996E-2</c:v>
                </c:pt>
                <c:pt idx="3175">
                  <c:v>7.4359999999999996E-2</c:v>
                </c:pt>
                <c:pt idx="3176">
                  <c:v>7.4359999999999996E-2</c:v>
                </c:pt>
                <c:pt idx="3177">
                  <c:v>7.4359999999999996E-2</c:v>
                </c:pt>
                <c:pt idx="3178">
                  <c:v>7.4359999999999996E-2</c:v>
                </c:pt>
                <c:pt idx="3179">
                  <c:v>7.4359999999999996E-2</c:v>
                </c:pt>
                <c:pt idx="3180">
                  <c:v>7.4359999999999996E-2</c:v>
                </c:pt>
                <c:pt idx="3181">
                  <c:v>7.4359999999999996E-2</c:v>
                </c:pt>
                <c:pt idx="3182">
                  <c:v>7.4359999999999996E-2</c:v>
                </c:pt>
                <c:pt idx="3183">
                  <c:v>7.4380000000000002E-2</c:v>
                </c:pt>
                <c:pt idx="3184">
                  <c:v>7.4380000000000002E-2</c:v>
                </c:pt>
                <c:pt idx="3185">
                  <c:v>7.4380000000000002E-2</c:v>
                </c:pt>
                <c:pt idx="3186">
                  <c:v>7.4380000000000002E-2</c:v>
                </c:pt>
                <c:pt idx="3187">
                  <c:v>7.4380000000000002E-2</c:v>
                </c:pt>
                <c:pt idx="3188">
                  <c:v>7.4380000000000002E-2</c:v>
                </c:pt>
                <c:pt idx="3189">
                  <c:v>7.4380000000000002E-2</c:v>
                </c:pt>
                <c:pt idx="3190">
                  <c:v>7.4380000000000002E-2</c:v>
                </c:pt>
                <c:pt idx="3191">
                  <c:v>7.4389999999999998E-2</c:v>
                </c:pt>
                <c:pt idx="3192">
                  <c:v>7.4399999999999994E-2</c:v>
                </c:pt>
                <c:pt idx="3193">
                  <c:v>7.4399999999999994E-2</c:v>
                </c:pt>
                <c:pt idx="3194">
                  <c:v>7.4399999999999994E-2</c:v>
                </c:pt>
                <c:pt idx="3195">
                  <c:v>7.4399999999999994E-2</c:v>
                </c:pt>
                <c:pt idx="3196">
                  <c:v>7.4399999999999994E-2</c:v>
                </c:pt>
                <c:pt idx="3197">
                  <c:v>7.4399999999999994E-2</c:v>
                </c:pt>
                <c:pt idx="3198">
                  <c:v>7.4399999999999994E-2</c:v>
                </c:pt>
                <c:pt idx="3199">
                  <c:v>7.4399999999999994E-2</c:v>
                </c:pt>
                <c:pt idx="3200">
                  <c:v>7.4399999999999994E-2</c:v>
                </c:pt>
                <c:pt idx="3201">
                  <c:v>7.4399999999999994E-2</c:v>
                </c:pt>
                <c:pt idx="3202">
                  <c:v>7.4399999999999994E-2</c:v>
                </c:pt>
                <c:pt idx="3203">
                  <c:v>7.4399999999999994E-2</c:v>
                </c:pt>
                <c:pt idx="3204">
                  <c:v>7.442E-2</c:v>
                </c:pt>
                <c:pt idx="3205">
                  <c:v>7.442E-2</c:v>
                </c:pt>
                <c:pt idx="3206">
                  <c:v>7.442E-2</c:v>
                </c:pt>
                <c:pt idx="3207">
                  <c:v>7.442E-2</c:v>
                </c:pt>
                <c:pt idx="3208">
                  <c:v>7.442E-2</c:v>
                </c:pt>
                <c:pt idx="3209">
                  <c:v>7.442E-2</c:v>
                </c:pt>
                <c:pt idx="3210">
                  <c:v>7.442E-2</c:v>
                </c:pt>
                <c:pt idx="3211">
                  <c:v>7.442E-2</c:v>
                </c:pt>
                <c:pt idx="3212">
                  <c:v>7.442E-2</c:v>
                </c:pt>
                <c:pt idx="3213">
                  <c:v>7.442E-2</c:v>
                </c:pt>
                <c:pt idx="3214">
                  <c:v>7.4440000000000006E-2</c:v>
                </c:pt>
                <c:pt idx="3215">
                  <c:v>7.4440000000000006E-2</c:v>
                </c:pt>
                <c:pt idx="3216">
                  <c:v>7.4440000000000006E-2</c:v>
                </c:pt>
                <c:pt idx="3217">
                  <c:v>7.4440000000000006E-2</c:v>
                </c:pt>
                <c:pt idx="3218">
                  <c:v>7.4440000000000006E-2</c:v>
                </c:pt>
                <c:pt idx="3219">
                  <c:v>7.4440000000000006E-2</c:v>
                </c:pt>
                <c:pt idx="3220">
                  <c:v>7.4440000000000006E-2</c:v>
                </c:pt>
                <c:pt idx="3221">
                  <c:v>7.4440000000000006E-2</c:v>
                </c:pt>
                <c:pt idx="3222">
                  <c:v>7.4440000000000006E-2</c:v>
                </c:pt>
                <c:pt idx="3223">
                  <c:v>7.4440000000000006E-2</c:v>
                </c:pt>
                <c:pt idx="3224">
                  <c:v>7.4440000000000006E-2</c:v>
                </c:pt>
                <c:pt idx="3225">
                  <c:v>7.4440000000000006E-2</c:v>
                </c:pt>
                <c:pt idx="3226">
                  <c:v>7.4440000000000006E-2</c:v>
                </c:pt>
                <c:pt idx="3227">
                  <c:v>7.4440000000000006E-2</c:v>
                </c:pt>
                <c:pt idx="3228">
                  <c:v>7.4440000000000006E-2</c:v>
                </c:pt>
                <c:pt idx="3229">
                  <c:v>7.4440000000000006E-2</c:v>
                </c:pt>
                <c:pt idx="3230">
                  <c:v>7.4440000000000006E-2</c:v>
                </c:pt>
                <c:pt idx="3231">
                  <c:v>7.4440000000000006E-2</c:v>
                </c:pt>
                <c:pt idx="3232">
                  <c:v>7.4440000000000006E-2</c:v>
                </c:pt>
                <c:pt idx="3233">
                  <c:v>7.4440000000000006E-2</c:v>
                </c:pt>
                <c:pt idx="3234">
                  <c:v>7.4440000000000006E-2</c:v>
                </c:pt>
                <c:pt idx="3235">
                  <c:v>7.4440000000000006E-2</c:v>
                </c:pt>
                <c:pt idx="3236">
                  <c:v>7.4440000000000006E-2</c:v>
                </c:pt>
                <c:pt idx="3237">
                  <c:v>7.4440000000000006E-2</c:v>
                </c:pt>
                <c:pt idx="3238">
                  <c:v>7.4440000000000006E-2</c:v>
                </c:pt>
                <c:pt idx="3239">
                  <c:v>7.4440000000000006E-2</c:v>
                </c:pt>
                <c:pt idx="3240">
                  <c:v>7.4440000000000006E-2</c:v>
                </c:pt>
                <c:pt idx="3241">
                  <c:v>7.4440000000000006E-2</c:v>
                </c:pt>
                <c:pt idx="3242">
                  <c:v>7.4440000000000006E-2</c:v>
                </c:pt>
                <c:pt idx="3243">
                  <c:v>7.4440000000000006E-2</c:v>
                </c:pt>
                <c:pt idx="3244">
                  <c:v>7.4440000000000006E-2</c:v>
                </c:pt>
                <c:pt idx="3245">
                  <c:v>7.4440000000000006E-2</c:v>
                </c:pt>
                <c:pt idx="3246">
                  <c:v>7.4440000000000006E-2</c:v>
                </c:pt>
                <c:pt idx="3247">
                  <c:v>7.4440000000000006E-2</c:v>
                </c:pt>
                <c:pt idx="3248">
                  <c:v>7.4440000000000006E-2</c:v>
                </c:pt>
                <c:pt idx="3249">
                  <c:v>7.4440000000000006E-2</c:v>
                </c:pt>
                <c:pt idx="3250">
                  <c:v>7.4440000000000006E-2</c:v>
                </c:pt>
                <c:pt idx="3251">
                  <c:v>7.4440000000000006E-2</c:v>
                </c:pt>
                <c:pt idx="3252">
                  <c:v>7.4440000000000006E-2</c:v>
                </c:pt>
                <c:pt idx="3253">
                  <c:v>7.4459999999999998E-2</c:v>
                </c:pt>
                <c:pt idx="3254">
                  <c:v>7.4459999999999998E-2</c:v>
                </c:pt>
                <c:pt idx="3255">
                  <c:v>7.4459999999999998E-2</c:v>
                </c:pt>
                <c:pt idx="3256">
                  <c:v>7.4459999999999998E-2</c:v>
                </c:pt>
                <c:pt idx="3257">
                  <c:v>7.4459999999999998E-2</c:v>
                </c:pt>
                <c:pt idx="3258">
                  <c:v>7.4459999999999998E-2</c:v>
                </c:pt>
                <c:pt idx="3259">
                  <c:v>7.4459999999999998E-2</c:v>
                </c:pt>
                <c:pt idx="3260">
                  <c:v>7.4459999999999998E-2</c:v>
                </c:pt>
                <c:pt idx="3261">
                  <c:v>7.4459999999999998E-2</c:v>
                </c:pt>
                <c:pt idx="3262">
                  <c:v>7.4459999999999998E-2</c:v>
                </c:pt>
                <c:pt idx="3263">
                  <c:v>7.4459999999999998E-2</c:v>
                </c:pt>
                <c:pt idx="3264">
                  <c:v>7.4459999999999998E-2</c:v>
                </c:pt>
                <c:pt idx="3265">
                  <c:v>7.4459999999999998E-2</c:v>
                </c:pt>
                <c:pt idx="3266">
                  <c:v>7.4459999999999998E-2</c:v>
                </c:pt>
                <c:pt idx="3267">
                  <c:v>7.4459999999999998E-2</c:v>
                </c:pt>
                <c:pt idx="3268">
                  <c:v>7.4459999999999998E-2</c:v>
                </c:pt>
                <c:pt idx="3269">
                  <c:v>7.4459999999999998E-2</c:v>
                </c:pt>
                <c:pt idx="3270">
                  <c:v>7.4459999999999998E-2</c:v>
                </c:pt>
                <c:pt idx="3271">
                  <c:v>7.4459999999999998E-2</c:v>
                </c:pt>
                <c:pt idx="3272">
                  <c:v>7.4459999999999998E-2</c:v>
                </c:pt>
                <c:pt idx="3273">
                  <c:v>7.4459999999999998E-2</c:v>
                </c:pt>
                <c:pt idx="3274">
                  <c:v>7.4459999999999998E-2</c:v>
                </c:pt>
                <c:pt idx="3275">
                  <c:v>7.4459999999999998E-2</c:v>
                </c:pt>
                <c:pt idx="3276">
                  <c:v>7.4459999999999998E-2</c:v>
                </c:pt>
                <c:pt idx="3277">
                  <c:v>7.4459999999999998E-2</c:v>
                </c:pt>
                <c:pt idx="3278">
                  <c:v>7.4480000000000005E-2</c:v>
                </c:pt>
                <c:pt idx="3279">
                  <c:v>7.4480000000000005E-2</c:v>
                </c:pt>
                <c:pt idx="3280">
                  <c:v>7.4480000000000005E-2</c:v>
                </c:pt>
                <c:pt idx="3281">
                  <c:v>7.4480000000000005E-2</c:v>
                </c:pt>
                <c:pt idx="3282">
                  <c:v>7.4480000000000005E-2</c:v>
                </c:pt>
                <c:pt idx="3283">
                  <c:v>7.4480000000000005E-2</c:v>
                </c:pt>
                <c:pt idx="3284">
                  <c:v>7.4480000000000005E-2</c:v>
                </c:pt>
                <c:pt idx="3285">
                  <c:v>7.4480000000000005E-2</c:v>
                </c:pt>
                <c:pt idx="3286">
                  <c:v>7.4480000000000005E-2</c:v>
                </c:pt>
                <c:pt idx="3287">
                  <c:v>7.4480000000000005E-2</c:v>
                </c:pt>
                <c:pt idx="3288">
                  <c:v>7.4480000000000005E-2</c:v>
                </c:pt>
                <c:pt idx="3289">
                  <c:v>7.4480000000000005E-2</c:v>
                </c:pt>
                <c:pt idx="3290">
                  <c:v>7.4480000000000005E-2</c:v>
                </c:pt>
                <c:pt idx="3291">
                  <c:v>7.4480000000000005E-2</c:v>
                </c:pt>
                <c:pt idx="3292">
                  <c:v>7.4480000000000005E-2</c:v>
                </c:pt>
                <c:pt idx="3293">
                  <c:v>7.4480000000000005E-2</c:v>
                </c:pt>
                <c:pt idx="3294">
                  <c:v>7.4480000000000005E-2</c:v>
                </c:pt>
                <c:pt idx="3295">
                  <c:v>7.4480000000000005E-2</c:v>
                </c:pt>
                <c:pt idx="3296">
                  <c:v>7.4499999999999997E-2</c:v>
                </c:pt>
                <c:pt idx="3297">
                  <c:v>7.4499999999999997E-2</c:v>
                </c:pt>
                <c:pt idx="3298">
                  <c:v>7.4499999999999997E-2</c:v>
                </c:pt>
                <c:pt idx="3299">
                  <c:v>7.4499999999999997E-2</c:v>
                </c:pt>
                <c:pt idx="3300">
                  <c:v>7.4499999999999997E-2</c:v>
                </c:pt>
                <c:pt idx="3301">
                  <c:v>7.4499999999999997E-2</c:v>
                </c:pt>
                <c:pt idx="3302">
                  <c:v>7.4499999999999997E-2</c:v>
                </c:pt>
                <c:pt idx="3303">
                  <c:v>7.4499999999999997E-2</c:v>
                </c:pt>
                <c:pt idx="3304">
                  <c:v>7.4499999999999997E-2</c:v>
                </c:pt>
                <c:pt idx="3305">
                  <c:v>7.4499999999999997E-2</c:v>
                </c:pt>
                <c:pt idx="3306">
                  <c:v>7.4499999999999997E-2</c:v>
                </c:pt>
                <c:pt idx="3307">
                  <c:v>7.4499999999999997E-2</c:v>
                </c:pt>
                <c:pt idx="3308">
                  <c:v>7.4499999999999997E-2</c:v>
                </c:pt>
                <c:pt idx="3309">
                  <c:v>7.4499999999999997E-2</c:v>
                </c:pt>
                <c:pt idx="3310">
                  <c:v>7.4499999999999997E-2</c:v>
                </c:pt>
                <c:pt idx="3311">
                  <c:v>7.4499999999999997E-2</c:v>
                </c:pt>
                <c:pt idx="3312">
                  <c:v>7.4499999999999997E-2</c:v>
                </c:pt>
                <c:pt idx="3313">
                  <c:v>7.4499999999999997E-2</c:v>
                </c:pt>
                <c:pt idx="3314">
                  <c:v>7.4499999999999997E-2</c:v>
                </c:pt>
                <c:pt idx="3315">
                  <c:v>7.4499999999999997E-2</c:v>
                </c:pt>
                <c:pt idx="3316">
                  <c:v>7.4510000000000007E-2</c:v>
                </c:pt>
                <c:pt idx="3317">
                  <c:v>7.4520000000000003E-2</c:v>
                </c:pt>
                <c:pt idx="3318">
                  <c:v>7.4520000000000003E-2</c:v>
                </c:pt>
                <c:pt idx="3319">
                  <c:v>7.4520000000000003E-2</c:v>
                </c:pt>
                <c:pt idx="3320">
                  <c:v>7.4520000000000003E-2</c:v>
                </c:pt>
                <c:pt idx="3321">
                  <c:v>7.4520000000000003E-2</c:v>
                </c:pt>
                <c:pt idx="3322">
                  <c:v>7.4520000000000003E-2</c:v>
                </c:pt>
                <c:pt idx="3323">
                  <c:v>7.4520000000000003E-2</c:v>
                </c:pt>
                <c:pt idx="3324">
                  <c:v>7.4520000000000003E-2</c:v>
                </c:pt>
                <c:pt idx="3325">
                  <c:v>7.4520000000000003E-2</c:v>
                </c:pt>
                <c:pt idx="3326">
                  <c:v>7.4520000000000003E-2</c:v>
                </c:pt>
                <c:pt idx="3327">
                  <c:v>7.4520000000000003E-2</c:v>
                </c:pt>
                <c:pt idx="3328">
                  <c:v>7.4520000000000003E-2</c:v>
                </c:pt>
                <c:pt idx="3329">
                  <c:v>7.4520000000000003E-2</c:v>
                </c:pt>
                <c:pt idx="3330">
                  <c:v>7.4520000000000003E-2</c:v>
                </c:pt>
                <c:pt idx="3331">
                  <c:v>7.4539999999999995E-2</c:v>
                </c:pt>
                <c:pt idx="3332">
                  <c:v>7.4539999999999995E-2</c:v>
                </c:pt>
                <c:pt idx="3333">
                  <c:v>7.4539999999999995E-2</c:v>
                </c:pt>
                <c:pt idx="3334">
                  <c:v>7.4539999999999995E-2</c:v>
                </c:pt>
                <c:pt idx="3335">
                  <c:v>7.4539999999999995E-2</c:v>
                </c:pt>
                <c:pt idx="3336">
                  <c:v>7.4539999999999995E-2</c:v>
                </c:pt>
                <c:pt idx="3337">
                  <c:v>7.4539999999999995E-2</c:v>
                </c:pt>
                <c:pt idx="3338">
                  <c:v>7.4539999999999995E-2</c:v>
                </c:pt>
                <c:pt idx="3339">
                  <c:v>7.4539999999999995E-2</c:v>
                </c:pt>
                <c:pt idx="3340">
                  <c:v>7.4539999999999995E-2</c:v>
                </c:pt>
                <c:pt idx="3341">
                  <c:v>7.4539999999999995E-2</c:v>
                </c:pt>
                <c:pt idx="3342">
                  <c:v>7.4539999999999995E-2</c:v>
                </c:pt>
                <c:pt idx="3343">
                  <c:v>7.4539999999999995E-2</c:v>
                </c:pt>
                <c:pt idx="3344">
                  <c:v>7.4539999999999995E-2</c:v>
                </c:pt>
                <c:pt idx="3345">
                  <c:v>7.4539999999999995E-2</c:v>
                </c:pt>
                <c:pt idx="3346">
                  <c:v>7.4560000000000001E-2</c:v>
                </c:pt>
                <c:pt idx="3347">
                  <c:v>7.4560000000000001E-2</c:v>
                </c:pt>
                <c:pt idx="3348">
                  <c:v>7.4560000000000001E-2</c:v>
                </c:pt>
                <c:pt idx="3349">
                  <c:v>7.4560000000000001E-2</c:v>
                </c:pt>
                <c:pt idx="3350">
                  <c:v>7.4560000000000001E-2</c:v>
                </c:pt>
                <c:pt idx="3351">
                  <c:v>7.4560000000000001E-2</c:v>
                </c:pt>
                <c:pt idx="3352">
                  <c:v>7.4560000000000001E-2</c:v>
                </c:pt>
                <c:pt idx="3353">
                  <c:v>7.4560000000000001E-2</c:v>
                </c:pt>
                <c:pt idx="3354">
                  <c:v>7.4560000000000001E-2</c:v>
                </c:pt>
                <c:pt idx="3355">
                  <c:v>7.4560000000000001E-2</c:v>
                </c:pt>
                <c:pt idx="3356">
                  <c:v>7.4560000000000001E-2</c:v>
                </c:pt>
                <c:pt idx="3357">
                  <c:v>7.4560000000000001E-2</c:v>
                </c:pt>
                <c:pt idx="3358">
                  <c:v>7.4560000000000001E-2</c:v>
                </c:pt>
                <c:pt idx="3359">
                  <c:v>7.4560000000000001E-2</c:v>
                </c:pt>
                <c:pt idx="3360">
                  <c:v>7.4560000000000001E-2</c:v>
                </c:pt>
                <c:pt idx="3361">
                  <c:v>7.4579999999999994E-2</c:v>
                </c:pt>
                <c:pt idx="3362">
                  <c:v>7.4579999999999994E-2</c:v>
                </c:pt>
                <c:pt idx="3363">
                  <c:v>7.4579999999999994E-2</c:v>
                </c:pt>
                <c:pt idx="3364">
                  <c:v>7.4579999999999994E-2</c:v>
                </c:pt>
                <c:pt idx="3365">
                  <c:v>7.4579999999999994E-2</c:v>
                </c:pt>
                <c:pt idx="3366">
                  <c:v>7.4579999999999994E-2</c:v>
                </c:pt>
                <c:pt idx="3367">
                  <c:v>7.4579999999999994E-2</c:v>
                </c:pt>
                <c:pt idx="3368">
                  <c:v>7.4579999999999994E-2</c:v>
                </c:pt>
                <c:pt idx="3369">
                  <c:v>7.4579999999999994E-2</c:v>
                </c:pt>
                <c:pt idx="3370">
                  <c:v>7.4579999999999994E-2</c:v>
                </c:pt>
                <c:pt idx="3371">
                  <c:v>7.4579999999999994E-2</c:v>
                </c:pt>
                <c:pt idx="3372">
                  <c:v>7.4579999999999994E-2</c:v>
                </c:pt>
                <c:pt idx="3373">
                  <c:v>7.4579999999999994E-2</c:v>
                </c:pt>
                <c:pt idx="3374">
                  <c:v>7.4579999999999994E-2</c:v>
                </c:pt>
                <c:pt idx="3375">
                  <c:v>7.4579999999999994E-2</c:v>
                </c:pt>
                <c:pt idx="3376">
                  <c:v>7.4579999999999994E-2</c:v>
                </c:pt>
                <c:pt idx="3377">
                  <c:v>7.4579999999999994E-2</c:v>
                </c:pt>
                <c:pt idx="3378">
                  <c:v>7.4579999999999994E-2</c:v>
                </c:pt>
                <c:pt idx="3379">
                  <c:v>7.4579999999999994E-2</c:v>
                </c:pt>
                <c:pt idx="3380">
                  <c:v>7.4579999999999994E-2</c:v>
                </c:pt>
                <c:pt idx="3381">
                  <c:v>7.4579999999999994E-2</c:v>
                </c:pt>
                <c:pt idx="3382">
                  <c:v>7.4579999999999994E-2</c:v>
                </c:pt>
                <c:pt idx="3383">
                  <c:v>7.4579999999999994E-2</c:v>
                </c:pt>
                <c:pt idx="3384">
                  <c:v>7.4579999999999994E-2</c:v>
                </c:pt>
                <c:pt idx="3385">
                  <c:v>7.4579999999999994E-2</c:v>
                </c:pt>
                <c:pt idx="3386">
                  <c:v>7.4579999999999994E-2</c:v>
                </c:pt>
                <c:pt idx="3387">
                  <c:v>7.4579999999999994E-2</c:v>
                </c:pt>
                <c:pt idx="3388">
                  <c:v>7.46E-2</c:v>
                </c:pt>
                <c:pt idx="3389">
                  <c:v>7.46E-2</c:v>
                </c:pt>
                <c:pt idx="3390">
                  <c:v>7.46E-2</c:v>
                </c:pt>
                <c:pt idx="3391">
                  <c:v>7.46E-2</c:v>
                </c:pt>
                <c:pt idx="3392">
                  <c:v>7.46E-2</c:v>
                </c:pt>
                <c:pt idx="3393">
                  <c:v>7.46E-2</c:v>
                </c:pt>
                <c:pt idx="3394">
                  <c:v>7.46E-2</c:v>
                </c:pt>
                <c:pt idx="3395">
                  <c:v>7.46E-2</c:v>
                </c:pt>
                <c:pt idx="3396">
                  <c:v>7.46E-2</c:v>
                </c:pt>
                <c:pt idx="3397">
                  <c:v>7.46E-2</c:v>
                </c:pt>
                <c:pt idx="3398">
                  <c:v>7.46E-2</c:v>
                </c:pt>
                <c:pt idx="3399">
                  <c:v>7.46E-2</c:v>
                </c:pt>
                <c:pt idx="3400">
                  <c:v>7.4620000000000006E-2</c:v>
                </c:pt>
                <c:pt idx="3401">
                  <c:v>7.4620000000000006E-2</c:v>
                </c:pt>
                <c:pt idx="3402">
                  <c:v>7.4620000000000006E-2</c:v>
                </c:pt>
                <c:pt idx="3403">
                  <c:v>7.4620000000000006E-2</c:v>
                </c:pt>
                <c:pt idx="3404">
                  <c:v>7.4620000000000006E-2</c:v>
                </c:pt>
                <c:pt idx="3405">
                  <c:v>7.4620000000000006E-2</c:v>
                </c:pt>
                <c:pt idx="3406">
                  <c:v>7.4620000000000006E-2</c:v>
                </c:pt>
                <c:pt idx="3407">
                  <c:v>7.4620000000000006E-2</c:v>
                </c:pt>
                <c:pt idx="3408">
                  <c:v>7.4620000000000006E-2</c:v>
                </c:pt>
                <c:pt idx="3409">
                  <c:v>7.4620000000000006E-2</c:v>
                </c:pt>
                <c:pt idx="3410">
                  <c:v>7.4620000000000006E-2</c:v>
                </c:pt>
                <c:pt idx="3411">
                  <c:v>7.4620000000000006E-2</c:v>
                </c:pt>
                <c:pt idx="3412">
                  <c:v>7.4620000000000006E-2</c:v>
                </c:pt>
                <c:pt idx="3413">
                  <c:v>7.4620000000000006E-2</c:v>
                </c:pt>
                <c:pt idx="3414">
                  <c:v>7.4620000000000006E-2</c:v>
                </c:pt>
                <c:pt idx="3415">
                  <c:v>7.4620000000000006E-2</c:v>
                </c:pt>
                <c:pt idx="3416">
                  <c:v>7.4620000000000006E-2</c:v>
                </c:pt>
                <c:pt idx="3417">
                  <c:v>7.4620000000000006E-2</c:v>
                </c:pt>
                <c:pt idx="3418">
                  <c:v>7.4620000000000006E-2</c:v>
                </c:pt>
                <c:pt idx="3419">
                  <c:v>7.4620000000000006E-2</c:v>
                </c:pt>
                <c:pt idx="3420">
                  <c:v>7.4620000000000006E-2</c:v>
                </c:pt>
                <c:pt idx="3421">
                  <c:v>7.4639999999999998E-2</c:v>
                </c:pt>
                <c:pt idx="3422">
                  <c:v>7.4639999999999998E-2</c:v>
                </c:pt>
                <c:pt idx="3423">
                  <c:v>7.4639999999999998E-2</c:v>
                </c:pt>
                <c:pt idx="3424">
                  <c:v>7.4639999999999998E-2</c:v>
                </c:pt>
                <c:pt idx="3425">
                  <c:v>7.4639999999999998E-2</c:v>
                </c:pt>
                <c:pt idx="3426">
                  <c:v>7.4639999999999998E-2</c:v>
                </c:pt>
                <c:pt idx="3427">
                  <c:v>7.4639999999999998E-2</c:v>
                </c:pt>
                <c:pt idx="3428">
                  <c:v>7.4639999999999998E-2</c:v>
                </c:pt>
                <c:pt idx="3429">
                  <c:v>7.4639999999999998E-2</c:v>
                </c:pt>
                <c:pt idx="3430">
                  <c:v>7.4639999999999998E-2</c:v>
                </c:pt>
                <c:pt idx="3431">
                  <c:v>7.4639999999999998E-2</c:v>
                </c:pt>
                <c:pt idx="3432">
                  <c:v>7.4639999999999998E-2</c:v>
                </c:pt>
                <c:pt idx="3433">
                  <c:v>7.4639999999999998E-2</c:v>
                </c:pt>
                <c:pt idx="3434">
                  <c:v>7.4639999999999998E-2</c:v>
                </c:pt>
                <c:pt idx="3435">
                  <c:v>7.4639999999999998E-2</c:v>
                </c:pt>
                <c:pt idx="3436">
                  <c:v>7.4639999999999998E-2</c:v>
                </c:pt>
                <c:pt idx="3437">
                  <c:v>7.4639999999999998E-2</c:v>
                </c:pt>
                <c:pt idx="3438">
                  <c:v>7.4639999999999998E-2</c:v>
                </c:pt>
                <c:pt idx="3439">
                  <c:v>7.4660000000000004E-2</c:v>
                </c:pt>
                <c:pt idx="3440">
                  <c:v>7.4660000000000004E-2</c:v>
                </c:pt>
                <c:pt idx="3441">
                  <c:v>7.4660000000000004E-2</c:v>
                </c:pt>
                <c:pt idx="3442">
                  <c:v>7.4660000000000004E-2</c:v>
                </c:pt>
                <c:pt idx="3443">
                  <c:v>7.4660000000000004E-2</c:v>
                </c:pt>
                <c:pt idx="3444">
                  <c:v>7.4660000000000004E-2</c:v>
                </c:pt>
                <c:pt idx="3445">
                  <c:v>7.4660000000000004E-2</c:v>
                </c:pt>
                <c:pt idx="3446">
                  <c:v>7.4660000000000004E-2</c:v>
                </c:pt>
                <c:pt idx="3447">
                  <c:v>7.4660000000000004E-2</c:v>
                </c:pt>
                <c:pt idx="3448">
                  <c:v>7.4660000000000004E-2</c:v>
                </c:pt>
                <c:pt idx="3449">
                  <c:v>7.4660000000000004E-2</c:v>
                </c:pt>
                <c:pt idx="3450">
                  <c:v>7.4660000000000004E-2</c:v>
                </c:pt>
                <c:pt idx="3451">
                  <c:v>7.4679999999999996E-2</c:v>
                </c:pt>
                <c:pt idx="3452">
                  <c:v>7.4679999999999996E-2</c:v>
                </c:pt>
                <c:pt idx="3453">
                  <c:v>7.4679999999999996E-2</c:v>
                </c:pt>
                <c:pt idx="3454">
                  <c:v>7.4679999999999996E-2</c:v>
                </c:pt>
                <c:pt idx="3455">
                  <c:v>7.4679999999999996E-2</c:v>
                </c:pt>
                <c:pt idx="3456">
                  <c:v>7.4679999999999996E-2</c:v>
                </c:pt>
                <c:pt idx="3457">
                  <c:v>7.4679999999999996E-2</c:v>
                </c:pt>
                <c:pt idx="3458">
                  <c:v>7.4679999999999996E-2</c:v>
                </c:pt>
                <c:pt idx="3459">
                  <c:v>7.4679999999999996E-2</c:v>
                </c:pt>
                <c:pt idx="3460">
                  <c:v>7.4679999999999996E-2</c:v>
                </c:pt>
                <c:pt idx="3461">
                  <c:v>7.4679999999999996E-2</c:v>
                </c:pt>
                <c:pt idx="3462">
                  <c:v>7.4679999999999996E-2</c:v>
                </c:pt>
                <c:pt idx="3463">
                  <c:v>7.4679999999999996E-2</c:v>
                </c:pt>
                <c:pt idx="3464">
                  <c:v>7.4679999999999996E-2</c:v>
                </c:pt>
                <c:pt idx="3465">
                  <c:v>7.4679999999999996E-2</c:v>
                </c:pt>
                <c:pt idx="3466">
                  <c:v>7.4679999999999996E-2</c:v>
                </c:pt>
                <c:pt idx="3467">
                  <c:v>7.4679999999999996E-2</c:v>
                </c:pt>
                <c:pt idx="3468">
                  <c:v>7.4679999999999996E-2</c:v>
                </c:pt>
                <c:pt idx="3469">
                  <c:v>7.4700000000000003E-2</c:v>
                </c:pt>
                <c:pt idx="3470">
                  <c:v>7.4700000000000003E-2</c:v>
                </c:pt>
                <c:pt idx="3471">
                  <c:v>7.4700000000000003E-2</c:v>
                </c:pt>
                <c:pt idx="3472">
                  <c:v>7.4700000000000003E-2</c:v>
                </c:pt>
                <c:pt idx="3473">
                  <c:v>7.4700000000000003E-2</c:v>
                </c:pt>
                <c:pt idx="3474">
                  <c:v>7.4700000000000003E-2</c:v>
                </c:pt>
                <c:pt idx="3475">
                  <c:v>7.4700000000000003E-2</c:v>
                </c:pt>
                <c:pt idx="3476">
                  <c:v>7.4700000000000003E-2</c:v>
                </c:pt>
                <c:pt idx="3477">
                  <c:v>7.4700000000000003E-2</c:v>
                </c:pt>
                <c:pt idx="3478">
                  <c:v>7.4700000000000003E-2</c:v>
                </c:pt>
                <c:pt idx="3479">
                  <c:v>7.4700000000000003E-2</c:v>
                </c:pt>
                <c:pt idx="3480">
                  <c:v>7.4700000000000003E-2</c:v>
                </c:pt>
                <c:pt idx="3481">
                  <c:v>7.4700000000000003E-2</c:v>
                </c:pt>
                <c:pt idx="3482">
                  <c:v>7.4700000000000003E-2</c:v>
                </c:pt>
                <c:pt idx="3483">
                  <c:v>7.4700000000000003E-2</c:v>
                </c:pt>
                <c:pt idx="3484">
                  <c:v>7.4700000000000003E-2</c:v>
                </c:pt>
                <c:pt idx="3485">
                  <c:v>7.4700000000000003E-2</c:v>
                </c:pt>
                <c:pt idx="3486">
                  <c:v>7.4700000000000003E-2</c:v>
                </c:pt>
                <c:pt idx="3487">
                  <c:v>7.4700000000000003E-2</c:v>
                </c:pt>
                <c:pt idx="3488">
                  <c:v>7.4700000000000003E-2</c:v>
                </c:pt>
                <c:pt idx="3489">
                  <c:v>7.4700000000000003E-2</c:v>
                </c:pt>
                <c:pt idx="3490">
                  <c:v>7.4700000000000003E-2</c:v>
                </c:pt>
                <c:pt idx="3491">
                  <c:v>7.4719999999999995E-2</c:v>
                </c:pt>
                <c:pt idx="3492">
                  <c:v>7.4719999999999995E-2</c:v>
                </c:pt>
                <c:pt idx="3493">
                  <c:v>7.4719999999999995E-2</c:v>
                </c:pt>
                <c:pt idx="3494">
                  <c:v>7.4719999999999995E-2</c:v>
                </c:pt>
                <c:pt idx="3495">
                  <c:v>7.4719999999999995E-2</c:v>
                </c:pt>
                <c:pt idx="3496">
                  <c:v>7.4719999999999995E-2</c:v>
                </c:pt>
                <c:pt idx="3497">
                  <c:v>7.4719999999999995E-2</c:v>
                </c:pt>
                <c:pt idx="3498">
                  <c:v>7.4719999999999995E-2</c:v>
                </c:pt>
                <c:pt idx="3499">
                  <c:v>7.4730000000000005E-2</c:v>
                </c:pt>
                <c:pt idx="3500">
                  <c:v>7.4740000000000001E-2</c:v>
                </c:pt>
                <c:pt idx="3501">
                  <c:v>7.4740000000000001E-2</c:v>
                </c:pt>
                <c:pt idx="3502">
                  <c:v>7.4740000000000001E-2</c:v>
                </c:pt>
                <c:pt idx="3503">
                  <c:v>7.4740000000000001E-2</c:v>
                </c:pt>
                <c:pt idx="3504">
                  <c:v>7.4740000000000001E-2</c:v>
                </c:pt>
                <c:pt idx="3505">
                  <c:v>7.4740000000000001E-2</c:v>
                </c:pt>
                <c:pt idx="3506">
                  <c:v>7.4740000000000001E-2</c:v>
                </c:pt>
                <c:pt idx="3507">
                  <c:v>7.4740000000000001E-2</c:v>
                </c:pt>
                <c:pt idx="3508">
                  <c:v>7.4740000000000001E-2</c:v>
                </c:pt>
                <c:pt idx="3509">
                  <c:v>7.4740000000000001E-2</c:v>
                </c:pt>
                <c:pt idx="3510">
                  <c:v>7.4740000000000001E-2</c:v>
                </c:pt>
                <c:pt idx="3511">
                  <c:v>7.4740000000000001E-2</c:v>
                </c:pt>
                <c:pt idx="3512">
                  <c:v>7.4740000000000001E-2</c:v>
                </c:pt>
                <c:pt idx="3513">
                  <c:v>7.4740000000000001E-2</c:v>
                </c:pt>
                <c:pt idx="3514">
                  <c:v>7.4759999999999993E-2</c:v>
                </c:pt>
                <c:pt idx="3515">
                  <c:v>7.4759999999999993E-2</c:v>
                </c:pt>
                <c:pt idx="3516">
                  <c:v>7.4759999999999993E-2</c:v>
                </c:pt>
                <c:pt idx="3517">
                  <c:v>7.4759999999999993E-2</c:v>
                </c:pt>
                <c:pt idx="3518">
                  <c:v>7.4759999999999993E-2</c:v>
                </c:pt>
                <c:pt idx="3519">
                  <c:v>7.4759999999999993E-2</c:v>
                </c:pt>
                <c:pt idx="3520">
                  <c:v>7.4759999999999993E-2</c:v>
                </c:pt>
                <c:pt idx="3521">
                  <c:v>7.4759999999999993E-2</c:v>
                </c:pt>
                <c:pt idx="3522">
                  <c:v>7.4759999999999993E-2</c:v>
                </c:pt>
                <c:pt idx="3523">
                  <c:v>7.4759999999999993E-2</c:v>
                </c:pt>
                <c:pt idx="3524">
                  <c:v>7.4759999999999993E-2</c:v>
                </c:pt>
                <c:pt idx="3525">
                  <c:v>7.4759999999999993E-2</c:v>
                </c:pt>
                <c:pt idx="3526">
                  <c:v>7.4759999999999993E-2</c:v>
                </c:pt>
                <c:pt idx="3527">
                  <c:v>7.4759999999999993E-2</c:v>
                </c:pt>
                <c:pt idx="3528">
                  <c:v>7.4759999999999993E-2</c:v>
                </c:pt>
                <c:pt idx="3529">
                  <c:v>7.4759999999999993E-2</c:v>
                </c:pt>
                <c:pt idx="3530">
                  <c:v>7.4759999999999993E-2</c:v>
                </c:pt>
                <c:pt idx="3531">
                  <c:v>7.4759999999999993E-2</c:v>
                </c:pt>
                <c:pt idx="3532">
                  <c:v>7.4759999999999993E-2</c:v>
                </c:pt>
                <c:pt idx="3533">
                  <c:v>7.4759999999999993E-2</c:v>
                </c:pt>
                <c:pt idx="3534">
                  <c:v>7.4759999999999993E-2</c:v>
                </c:pt>
                <c:pt idx="3535">
                  <c:v>7.4759999999999993E-2</c:v>
                </c:pt>
                <c:pt idx="3536">
                  <c:v>7.4759999999999993E-2</c:v>
                </c:pt>
                <c:pt idx="3537">
                  <c:v>7.4759999999999993E-2</c:v>
                </c:pt>
                <c:pt idx="3538">
                  <c:v>7.4759999999999993E-2</c:v>
                </c:pt>
                <c:pt idx="3539">
                  <c:v>7.4759999999999993E-2</c:v>
                </c:pt>
                <c:pt idx="3540">
                  <c:v>7.4759999999999993E-2</c:v>
                </c:pt>
                <c:pt idx="3541">
                  <c:v>7.4759999999999993E-2</c:v>
                </c:pt>
                <c:pt idx="3542">
                  <c:v>7.4759999999999993E-2</c:v>
                </c:pt>
                <c:pt idx="3543">
                  <c:v>7.4779999999999999E-2</c:v>
                </c:pt>
                <c:pt idx="3544">
                  <c:v>7.4779999999999999E-2</c:v>
                </c:pt>
                <c:pt idx="3545">
                  <c:v>7.4779999999999999E-2</c:v>
                </c:pt>
                <c:pt idx="3546">
                  <c:v>7.4779999999999999E-2</c:v>
                </c:pt>
                <c:pt idx="3547">
                  <c:v>7.4779999999999999E-2</c:v>
                </c:pt>
                <c:pt idx="3548">
                  <c:v>7.4779999999999999E-2</c:v>
                </c:pt>
                <c:pt idx="3549">
                  <c:v>7.4779999999999999E-2</c:v>
                </c:pt>
                <c:pt idx="3550">
                  <c:v>7.4779999999999999E-2</c:v>
                </c:pt>
                <c:pt idx="3551">
                  <c:v>7.4779999999999999E-2</c:v>
                </c:pt>
                <c:pt idx="3552">
                  <c:v>7.4779999999999999E-2</c:v>
                </c:pt>
                <c:pt idx="3553">
                  <c:v>7.4779999999999999E-2</c:v>
                </c:pt>
                <c:pt idx="3554">
                  <c:v>7.4779999999999999E-2</c:v>
                </c:pt>
                <c:pt idx="3555">
                  <c:v>7.4779999999999999E-2</c:v>
                </c:pt>
                <c:pt idx="3556">
                  <c:v>7.4779999999999999E-2</c:v>
                </c:pt>
                <c:pt idx="3557">
                  <c:v>7.4779999999999999E-2</c:v>
                </c:pt>
                <c:pt idx="3558">
                  <c:v>7.4779999999999999E-2</c:v>
                </c:pt>
                <c:pt idx="3559">
                  <c:v>7.4779999999999999E-2</c:v>
                </c:pt>
                <c:pt idx="3560">
                  <c:v>7.4779999999999999E-2</c:v>
                </c:pt>
                <c:pt idx="3561">
                  <c:v>7.4779999999999999E-2</c:v>
                </c:pt>
                <c:pt idx="3562">
                  <c:v>7.4779999999999999E-2</c:v>
                </c:pt>
                <c:pt idx="3563">
                  <c:v>7.4779999999999999E-2</c:v>
                </c:pt>
                <c:pt idx="3564">
                  <c:v>7.4800000000000005E-2</c:v>
                </c:pt>
                <c:pt idx="3565">
                  <c:v>7.4800000000000005E-2</c:v>
                </c:pt>
                <c:pt idx="3566">
                  <c:v>7.4800000000000005E-2</c:v>
                </c:pt>
                <c:pt idx="3567">
                  <c:v>7.4800000000000005E-2</c:v>
                </c:pt>
                <c:pt idx="3568">
                  <c:v>7.4800000000000005E-2</c:v>
                </c:pt>
                <c:pt idx="3569">
                  <c:v>7.4800000000000005E-2</c:v>
                </c:pt>
                <c:pt idx="3570">
                  <c:v>7.4800000000000005E-2</c:v>
                </c:pt>
                <c:pt idx="3571">
                  <c:v>7.4800000000000005E-2</c:v>
                </c:pt>
                <c:pt idx="3572">
                  <c:v>7.4800000000000005E-2</c:v>
                </c:pt>
                <c:pt idx="3573">
                  <c:v>7.4800000000000005E-2</c:v>
                </c:pt>
                <c:pt idx="3574">
                  <c:v>7.4800000000000005E-2</c:v>
                </c:pt>
                <c:pt idx="3575">
                  <c:v>7.4800000000000005E-2</c:v>
                </c:pt>
                <c:pt idx="3576">
                  <c:v>7.4800000000000005E-2</c:v>
                </c:pt>
                <c:pt idx="3577">
                  <c:v>7.4800000000000005E-2</c:v>
                </c:pt>
                <c:pt idx="3578">
                  <c:v>7.4800000000000005E-2</c:v>
                </c:pt>
                <c:pt idx="3579">
                  <c:v>7.4800000000000005E-2</c:v>
                </c:pt>
                <c:pt idx="3580">
                  <c:v>7.4800000000000005E-2</c:v>
                </c:pt>
                <c:pt idx="3581">
                  <c:v>7.4800000000000005E-2</c:v>
                </c:pt>
                <c:pt idx="3582">
                  <c:v>7.4800000000000005E-2</c:v>
                </c:pt>
                <c:pt idx="3583">
                  <c:v>7.4800000000000005E-2</c:v>
                </c:pt>
                <c:pt idx="3584">
                  <c:v>7.4800000000000005E-2</c:v>
                </c:pt>
                <c:pt idx="3585">
                  <c:v>7.4800000000000005E-2</c:v>
                </c:pt>
                <c:pt idx="3586">
                  <c:v>7.4800000000000005E-2</c:v>
                </c:pt>
                <c:pt idx="3587">
                  <c:v>7.4800000000000005E-2</c:v>
                </c:pt>
                <c:pt idx="3588">
                  <c:v>7.4810000000000001E-2</c:v>
                </c:pt>
                <c:pt idx="3589">
                  <c:v>7.4819999999999998E-2</c:v>
                </c:pt>
                <c:pt idx="3590">
                  <c:v>7.4819999999999998E-2</c:v>
                </c:pt>
                <c:pt idx="3591">
                  <c:v>7.4819999999999998E-2</c:v>
                </c:pt>
                <c:pt idx="3592">
                  <c:v>7.4819999999999998E-2</c:v>
                </c:pt>
                <c:pt idx="3593">
                  <c:v>7.4819999999999998E-2</c:v>
                </c:pt>
                <c:pt idx="3594">
                  <c:v>7.4819999999999998E-2</c:v>
                </c:pt>
                <c:pt idx="3595">
                  <c:v>7.4819999999999998E-2</c:v>
                </c:pt>
                <c:pt idx="3596">
                  <c:v>7.4819999999999998E-2</c:v>
                </c:pt>
                <c:pt idx="3597">
                  <c:v>7.4819999999999998E-2</c:v>
                </c:pt>
                <c:pt idx="3598">
                  <c:v>7.4819999999999998E-2</c:v>
                </c:pt>
                <c:pt idx="3599">
                  <c:v>7.4819999999999998E-2</c:v>
                </c:pt>
                <c:pt idx="3600">
                  <c:v>7.4819999999999998E-2</c:v>
                </c:pt>
                <c:pt idx="3601">
                  <c:v>7.4819999999999998E-2</c:v>
                </c:pt>
                <c:pt idx="3602">
                  <c:v>7.4819999999999998E-2</c:v>
                </c:pt>
                <c:pt idx="3603">
                  <c:v>7.4819999999999998E-2</c:v>
                </c:pt>
                <c:pt idx="3604">
                  <c:v>7.4819999999999998E-2</c:v>
                </c:pt>
                <c:pt idx="3605">
                  <c:v>7.4819999999999998E-2</c:v>
                </c:pt>
                <c:pt idx="3606">
                  <c:v>7.4819999999999998E-2</c:v>
                </c:pt>
                <c:pt idx="3607">
                  <c:v>7.4819999999999998E-2</c:v>
                </c:pt>
                <c:pt idx="3608">
                  <c:v>7.4819999999999998E-2</c:v>
                </c:pt>
                <c:pt idx="3609">
                  <c:v>7.4840000000000004E-2</c:v>
                </c:pt>
                <c:pt idx="3610">
                  <c:v>7.4840000000000004E-2</c:v>
                </c:pt>
                <c:pt idx="3611">
                  <c:v>7.4840000000000004E-2</c:v>
                </c:pt>
                <c:pt idx="3612">
                  <c:v>7.4840000000000004E-2</c:v>
                </c:pt>
                <c:pt idx="3613">
                  <c:v>7.4840000000000004E-2</c:v>
                </c:pt>
                <c:pt idx="3614">
                  <c:v>7.4840000000000004E-2</c:v>
                </c:pt>
                <c:pt idx="3615">
                  <c:v>7.4840000000000004E-2</c:v>
                </c:pt>
                <c:pt idx="3616">
                  <c:v>7.4840000000000004E-2</c:v>
                </c:pt>
                <c:pt idx="3617">
                  <c:v>7.4840000000000004E-2</c:v>
                </c:pt>
                <c:pt idx="3618">
                  <c:v>7.4840000000000004E-2</c:v>
                </c:pt>
                <c:pt idx="3619">
                  <c:v>7.4840000000000004E-2</c:v>
                </c:pt>
                <c:pt idx="3620">
                  <c:v>7.4840000000000004E-2</c:v>
                </c:pt>
                <c:pt idx="3621">
                  <c:v>7.4840000000000004E-2</c:v>
                </c:pt>
                <c:pt idx="3622">
                  <c:v>7.4840000000000004E-2</c:v>
                </c:pt>
                <c:pt idx="3623">
                  <c:v>7.4840000000000004E-2</c:v>
                </c:pt>
                <c:pt idx="3624">
                  <c:v>7.4840000000000004E-2</c:v>
                </c:pt>
                <c:pt idx="3625">
                  <c:v>7.4840000000000004E-2</c:v>
                </c:pt>
                <c:pt idx="3626">
                  <c:v>7.4840000000000004E-2</c:v>
                </c:pt>
                <c:pt idx="3627">
                  <c:v>7.4840000000000004E-2</c:v>
                </c:pt>
                <c:pt idx="3628">
                  <c:v>7.4840000000000004E-2</c:v>
                </c:pt>
                <c:pt idx="3629">
                  <c:v>7.4840000000000004E-2</c:v>
                </c:pt>
                <c:pt idx="3630">
                  <c:v>7.4840000000000004E-2</c:v>
                </c:pt>
                <c:pt idx="3631">
                  <c:v>7.4840000000000004E-2</c:v>
                </c:pt>
                <c:pt idx="3632">
                  <c:v>7.4840000000000004E-2</c:v>
                </c:pt>
                <c:pt idx="3633">
                  <c:v>7.4840000000000004E-2</c:v>
                </c:pt>
                <c:pt idx="3634">
                  <c:v>7.4840000000000004E-2</c:v>
                </c:pt>
                <c:pt idx="3635">
                  <c:v>7.4859999999999996E-2</c:v>
                </c:pt>
                <c:pt idx="3636">
                  <c:v>7.4859999999999996E-2</c:v>
                </c:pt>
                <c:pt idx="3637">
                  <c:v>7.4859999999999996E-2</c:v>
                </c:pt>
                <c:pt idx="3638">
                  <c:v>7.4859999999999996E-2</c:v>
                </c:pt>
                <c:pt idx="3639">
                  <c:v>7.4859999999999996E-2</c:v>
                </c:pt>
                <c:pt idx="3640">
                  <c:v>7.4859999999999996E-2</c:v>
                </c:pt>
                <c:pt idx="3641">
                  <c:v>7.4859999999999996E-2</c:v>
                </c:pt>
                <c:pt idx="3642">
                  <c:v>7.4859999999999996E-2</c:v>
                </c:pt>
                <c:pt idx="3643">
                  <c:v>7.4859999999999996E-2</c:v>
                </c:pt>
                <c:pt idx="3644">
                  <c:v>7.4859999999999996E-2</c:v>
                </c:pt>
                <c:pt idx="3645">
                  <c:v>7.4859999999999996E-2</c:v>
                </c:pt>
                <c:pt idx="3646">
                  <c:v>7.4859999999999996E-2</c:v>
                </c:pt>
                <c:pt idx="3647">
                  <c:v>7.4859999999999996E-2</c:v>
                </c:pt>
                <c:pt idx="3648">
                  <c:v>7.4859999999999996E-2</c:v>
                </c:pt>
                <c:pt idx="3649">
                  <c:v>7.4859999999999996E-2</c:v>
                </c:pt>
                <c:pt idx="3650">
                  <c:v>7.4859999999999996E-2</c:v>
                </c:pt>
                <c:pt idx="3651">
                  <c:v>7.4880000000000002E-2</c:v>
                </c:pt>
                <c:pt idx="3652">
                  <c:v>7.4880000000000002E-2</c:v>
                </c:pt>
                <c:pt idx="3653">
                  <c:v>7.4880000000000002E-2</c:v>
                </c:pt>
                <c:pt idx="3654">
                  <c:v>7.4880000000000002E-2</c:v>
                </c:pt>
                <c:pt idx="3655">
                  <c:v>7.4880000000000002E-2</c:v>
                </c:pt>
                <c:pt idx="3656">
                  <c:v>7.4880000000000002E-2</c:v>
                </c:pt>
                <c:pt idx="3657">
                  <c:v>7.4880000000000002E-2</c:v>
                </c:pt>
                <c:pt idx="3658">
                  <c:v>7.4880000000000002E-2</c:v>
                </c:pt>
                <c:pt idx="3659">
                  <c:v>7.4880000000000002E-2</c:v>
                </c:pt>
                <c:pt idx="3660">
                  <c:v>7.4880000000000002E-2</c:v>
                </c:pt>
                <c:pt idx="3661">
                  <c:v>7.4880000000000002E-2</c:v>
                </c:pt>
                <c:pt idx="3662">
                  <c:v>7.4880000000000002E-2</c:v>
                </c:pt>
                <c:pt idx="3663">
                  <c:v>7.4880000000000002E-2</c:v>
                </c:pt>
                <c:pt idx="3664">
                  <c:v>7.4880000000000002E-2</c:v>
                </c:pt>
                <c:pt idx="3665">
                  <c:v>7.4880000000000002E-2</c:v>
                </c:pt>
                <c:pt idx="3666">
                  <c:v>7.4880000000000002E-2</c:v>
                </c:pt>
                <c:pt idx="3667">
                  <c:v>7.4880000000000002E-2</c:v>
                </c:pt>
                <c:pt idx="3668">
                  <c:v>7.4880000000000002E-2</c:v>
                </c:pt>
                <c:pt idx="3669">
                  <c:v>7.4880000000000002E-2</c:v>
                </c:pt>
                <c:pt idx="3670">
                  <c:v>7.4880000000000002E-2</c:v>
                </c:pt>
                <c:pt idx="3671">
                  <c:v>7.4880000000000002E-2</c:v>
                </c:pt>
                <c:pt idx="3672">
                  <c:v>7.4880000000000002E-2</c:v>
                </c:pt>
                <c:pt idx="3673">
                  <c:v>7.4880000000000002E-2</c:v>
                </c:pt>
                <c:pt idx="3674">
                  <c:v>7.4880000000000002E-2</c:v>
                </c:pt>
                <c:pt idx="3675">
                  <c:v>7.4880000000000002E-2</c:v>
                </c:pt>
                <c:pt idx="3676">
                  <c:v>7.4880000000000002E-2</c:v>
                </c:pt>
                <c:pt idx="3677">
                  <c:v>7.4880000000000002E-2</c:v>
                </c:pt>
                <c:pt idx="3678">
                  <c:v>7.4880000000000002E-2</c:v>
                </c:pt>
                <c:pt idx="3679">
                  <c:v>7.4880000000000002E-2</c:v>
                </c:pt>
                <c:pt idx="3680">
                  <c:v>7.4880000000000002E-2</c:v>
                </c:pt>
                <c:pt idx="3681">
                  <c:v>7.4880000000000002E-2</c:v>
                </c:pt>
                <c:pt idx="3682">
                  <c:v>7.4880000000000002E-2</c:v>
                </c:pt>
                <c:pt idx="3683">
                  <c:v>7.4880000000000002E-2</c:v>
                </c:pt>
                <c:pt idx="3684">
                  <c:v>7.4880000000000002E-2</c:v>
                </c:pt>
                <c:pt idx="3685">
                  <c:v>7.4899999999999994E-2</c:v>
                </c:pt>
                <c:pt idx="3686">
                  <c:v>7.4899999999999994E-2</c:v>
                </c:pt>
                <c:pt idx="3687">
                  <c:v>7.4899999999999994E-2</c:v>
                </c:pt>
                <c:pt idx="3688">
                  <c:v>7.4899999999999994E-2</c:v>
                </c:pt>
                <c:pt idx="3689">
                  <c:v>7.4899999999999994E-2</c:v>
                </c:pt>
                <c:pt idx="3690">
                  <c:v>7.4899999999999994E-2</c:v>
                </c:pt>
                <c:pt idx="3691">
                  <c:v>7.4899999999999994E-2</c:v>
                </c:pt>
                <c:pt idx="3692">
                  <c:v>7.4899999999999994E-2</c:v>
                </c:pt>
                <c:pt idx="3693">
                  <c:v>7.4899999999999994E-2</c:v>
                </c:pt>
                <c:pt idx="3694">
                  <c:v>7.4899999999999994E-2</c:v>
                </c:pt>
                <c:pt idx="3695">
                  <c:v>7.4899999999999994E-2</c:v>
                </c:pt>
                <c:pt idx="3696">
                  <c:v>7.4899999999999994E-2</c:v>
                </c:pt>
                <c:pt idx="3697">
                  <c:v>7.4899999999999994E-2</c:v>
                </c:pt>
                <c:pt idx="3698">
                  <c:v>7.4899999999999994E-2</c:v>
                </c:pt>
                <c:pt idx="3699">
                  <c:v>7.4899999999999994E-2</c:v>
                </c:pt>
                <c:pt idx="3700">
                  <c:v>7.4899999999999994E-2</c:v>
                </c:pt>
                <c:pt idx="3701">
                  <c:v>7.4899999999999994E-2</c:v>
                </c:pt>
                <c:pt idx="3702">
                  <c:v>7.4899999999999994E-2</c:v>
                </c:pt>
                <c:pt idx="3703">
                  <c:v>7.4899999999999994E-2</c:v>
                </c:pt>
                <c:pt idx="3704">
                  <c:v>7.4899999999999994E-2</c:v>
                </c:pt>
                <c:pt idx="3705">
                  <c:v>7.4899999999999994E-2</c:v>
                </c:pt>
                <c:pt idx="3706">
                  <c:v>7.4899999999999994E-2</c:v>
                </c:pt>
                <c:pt idx="3707">
                  <c:v>7.4899999999999994E-2</c:v>
                </c:pt>
                <c:pt idx="3708">
                  <c:v>7.4899999999999994E-2</c:v>
                </c:pt>
                <c:pt idx="3709">
                  <c:v>7.4899999999999994E-2</c:v>
                </c:pt>
                <c:pt idx="3710">
                  <c:v>7.492E-2</c:v>
                </c:pt>
                <c:pt idx="3711">
                  <c:v>7.492E-2</c:v>
                </c:pt>
                <c:pt idx="3712">
                  <c:v>7.492E-2</c:v>
                </c:pt>
                <c:pt idx="3713">
                  <c:v>7.492E-2</c:v>
                </c:pt>
                <c:pt idx="3714">
                  <c:v>7.492E-2</c:v>
                </c:pt>
                <c:pt idx="3715">
                  <c:v>7.492E-2</c:v>
                </c:pt>
                <c:pt idx="3716">
                  <c:v>7.492E-2</c:v>
                </c:pt>
                <c:pt idx="3717">
                  <c:v>7.492E-2</c:v>
                </c:pt>
                <c:pt idx="3718">
                  <c:v>7.492E-2</c:v>
                </c:pt>
                <c:pt idx="3719">
                  <c:v>7.492E-2</c:v>
                </c:pt>
                <c:pt idx="3720">
                  <c:v>7.492E-2</c:v>
                </c:pt>
                <c:pt idx="3721">
                  <c:v>7.492E-2</c:v>
                </c:pt>
                <c:pt idx="3722">
                  <c:v>7.492E-2</c:v>
                </c:pt>
                <c:pt idx="3723">
                  <c:v>7.492E-2</c:v>
                </c:pt>
                <c:pt idx="3724">
                  <c:v>7.492E-2</c:v>
                </c:pt>
                <c:pt idx="3725">
                  <c:v>7.492E-2</c:v>
                </c:pt>
                <c:pt idx="3726">
                  <c:v>7.492E-2</c:v>
                </c:pt>
                <c:pt idx="3727">
                  <c:v>7.492E-2</c:v>
                </c:pt>
                <c:pt idx="3728">
                  <c:v>7.492E-2</c:v>
                </c:pt>
                <c:pt idx="3729">
                  <c:v>7.492E-2</c:v>
                </c:pt>
                <c:pt idx="3730">
                  <c:v>7.492E-2</c:v>
                </c:pt>
                <c:pt idx="3731">
                  <c:v>7.492E-2</c:v>
                </c:pt>
                <c:pt idx="3732">
                  <c:v>7.492E-2</c:v>
                </c:pt>
                <c:pt idx="3733">
                  <c:v>7.492E-2</c:v>
                </c:pt>
                <c:pt idx="3734">
                  <c:v>7.492E-2</c:v>
                </c:pt>
                <c:pt idx="3735">
                  <c:v>7.492E-2</c:v>
                </c:pt>
                <c:pt idx="3736">
                  <c:v>7.492E-2</c:v>
                </c:pt>
                <c:pt idx="3737">
                  <c:v>7.492E-2</c:v>
                </c:pt>
                <c:pt idx="3738">
                  <c:v>7.492E-2</c:v>
                </c:pt>
                <c:pt idx="3739">
                  <c:v>7.4940000000000007E-2</c:v>
                </c:pt>
                <c:pt idx="3740">
                  <c:v>7.4940000000000007E-2</c:v>
                </c:pt>
                <c:pt idx="3741">
                  <c:v>7.4940000000000007E-2</c:v>
                </c:pt>
                <c:pt idx="3742">
                  <c:v>7.4940000000000007E-2</c:v>
                </c:pt>
                <c:pt idx="3743">
                  <c:v>7.4940000000000007E-2</c:v>
                </c:pt>
                <c:pt idx="3744">
                  <c:v>7.4940000000000007E-2</c:v>
                </c:pt>
                <c:pt idx="3745">
                  <c:v>7.4940000000000007E-2</c:v>
                </c:pt>
                <c:pt idx="3746">
                  <c:v>7.4940000000000007E-2</c:v>
                </c:pt>
                <c:pt idx="3747">
                  <c:v>7.4940000000000007E-2</c:v>
                </c:pt>
                <c:pt idx="3748">
                  <c:v>7.4940000000000007E-2</c:v>
                </c:pt>
                <c:pt idx="3749">
                  <c:v>7.4940000000000007E-2</c:v>
                </c:pt>
                <c:pt idx="3750">
                  <c:v>7.4940000000000007E-2</c:v>
                </c:pt>
                <c:pt idx="3751">
                  <c:v>7.4940000000000007E-2</c:v>
                </c:pt>
                <c:pt idx="3752">
                  <c:v>7.4940000000000007E-2</c:v>
                </c:pt>
                <c:pt idx="3753">
                  <c:v>7.4940000000000007E-2</c:v>
                </c:pt>
                <c:pt idx="3754">
                  <c:v>7.4940000000000007E-2</c:v>
                </c:pt>
                <c:pt idx="3755">
                  <c:v>7.4940000000000007E-2</c:v>
                </c:pt>
                <c:pt idx="3756">
                  <c:v>7.4940000000000007E-2</c:v>
                </c:pt>
                <c:pt idx="3757">
                  <c:v>7.4940000000000007E-2</c:v>
                </c:pt>
                <c:pt idx="3758">
                  <c:v>7.4940000000000007E-2</c:v>
                </c:pt>
                <c:pt idx="3759">
                  <c:v>7.4940000000000007E-2</c:v>
                </c:pt>
                <c:pt idx="3760">
                  <c:v>7.4940000000000007E-2</c:v>
                </c:pt>
                <c:pt idx="3761">
                  <c:v>7.4940000000000007E-2</c:v>
                </c:pt>
                <c:pt idx="3762">
                  <c:v>7.4940000000000007E-2</c:v>
                </c:pt>
                <c:pt idx="3763">
                  <c:v>7.4940000000000007E-2</c:v>
                </c:pt>
                <c:pt idx="3764">
                  <c:v>7.4940000000000007E-2</c:v>
                </c:pt>
                <c:pt idx="3765">
                  <c:v>7.4940000000000007E-2</c:v>
                </c:pt>
                <c:pt idx="3766">
                  <c:v>7.4940000000000007E-2</c:v>
                </c:pt>
                <c:pt idx="3767">
                  <c:v>7.4940000000000007E-2</c:v>
                </c:pt>
                <c:pt idx="3768">
                  <c:v>7.4940000000000007E-2</c:v>
                </c:pt>
                <c:pt idx="3769">
                  <c:v>7.4940000000000007E-2</c:v>
                </c:pt>
                <c:pt idx="3770">
                  <c:v>7.4940000000000007E-2</c:v>
                </c:pt>
                <c:pt idx="3771">
                  <c:v>7.4940000000000007E-2</c:v>
                </c:pt>
                <c:pt idx="3772">
                  <c:v>7.4940000000000007E-2</c:v>
                </c:pt>
                <c:pt idx="3773">
                  <c:v>7.4940000000000007E-2</c:v>
                </c:pt>
                <c:pt idx="3774">
                  <c:v>7.4940000000000007E-2</c:v>
                </c:pt>
                <c:pt idx="3775">
                  <c:v>7.4940000000000007E-2</c:v>
                </c:pt>
                <c:pt idx="3776">
                  <c:v>7.4940000000000007E-2</c:v>
                </c:pt>
                <c:pt idx="3777">
                  <c:v>7.4940000000000007E-2</c:v>
                </c:pt>
                <c:pt idx="3778">
                  <c:v>7.4959999999999999E-2</c:v>
                </c:pt>
                <c:pt idx="3779">
                  <c:v>7.4959999999999999E-2</c:v>
                </c:pt>
                <c:pt idx="3780">
                  <c:v>7.4959999999999999E-2</c:v>
                </c:pt>
                <c:pt idx="3781">
                  <c:v>7.4959999999999999E-2</c:v>
                </c:pt>
                <c:pt idx="3782">
                  <c:v>7.4959999999999999E-2</c:v>
                </c:pt>
                <c:pt idx="3783">
                  <c:v>7.4959999999999999E-2</c:v>
                </c:pt>
                <c:pt idx="3784">
                  <c:v>7.4959999999999999E-2</c:v>
                </c:pt>
                <c:pt idx="3785">
                  <c:v>7.4959999999999999E-2</c:v>
                </c:pt>
                <c:pt idx="3786">
                  <c:v>7.4959999999999999E-2</c:v>
                </c:pt>
                <c:pt idx="3787">
                  <c:v>7.4959999999999999E-2</c:v>
                </c:pt>
                <c:pt idx="3788">
                  <c:v>7.4959999999999999E-2</c:v>
                </c:pt>
                <c:pt idx="3789">
                  <c:v>7.4959999999999999E-2</c:v>
                </c:pt>
                <c:pt idx="3790">
                  <c:v>7.4959999999999999E-2</c:v>
                </c:pt>
                <c:pt idx="3791">
                  <c:v>7.4959999999999999E-2</c:v>
                </c:pt>
                <c:pt idx="3792">
                  <c:v>7.4959999999999999E-2</c:v>
                </c:pt>
                <c:pt idx="3793">
                  <c:v>7.4959999999999999E-2</c:v>
                </c:pt>
                <c:pt idx="3794">
                  <c:v>7.4959999999999999E-2</c:v>
                </c:pt>
                <c:pt idx="3795">
                  <c:v>7.4959999999999999E-2</c:v>
                </c:pt>
                <c:pt idx="3796">
                  <c:v>7.4959999999999999E-2</c:v>
                </c:pt>
                <c:pt idx="3797">
                  <c:v>7.4969999999999995E-2</c:v>
                </c:pt>
                <c:pt idx="3798">
                  <c:v>7.4980000000000005E-2</c:v>
                </c:pt>
                <c:pt idx="3799">
                  <c:v>7.4980000000000005E-2</c:v>
                </c:pt>
                <c:pt idx="3800">
                  <c:v>7.4980000000000005E-2</c:v>
                </c:pt>
                <c:pt idx="3801">
                  <c:v>7.4980000000000005E-2</c:v>
                </c:pt>
                <c:pt idx="3802">
                  <c:v>7.4980000000000005E-2</c:v>
                </c:pt>
                <c:pt idx="3803">
                  <c:v>7.4980000000000005E-2</c:v>
                </c:pt>
                <c:pt idx="3804">
                  <c:v>7.4980000000000005E-2</c:v>
                </c:pt>
                <c:pt idx="3805">
                  <c:v>7.4980000000000005E-2</c:v>
                </c:pt>
                <c:pt idx="3806">
                  <c:v>7.4980000000000005E-2</c:v>
                </c:pt>
                <c:pt idx="3807">
                  <c:v>7.4980000000000005E-2</c:v>
                </c:pt>
                <c:pt idx="3808">
                  <c:v>7.4980000000000005E-2</c:v>
                </c:pt>
                <c:pt idx="3809">
                  <c:v>7.4980000000000005E-2</c:v>
                </c:pt>
                <c:pt idx="3810">
                  <c:v>7.4980000000000005E-2</c:v>
                </c:pt>
                <c:pt idx="3811">
                  <c:v>7.4980000000000005E-2</c:v>
                </c:pt>
                <c:pt idx="3812">
                  <c:v>7.4980000000000005E-2</c:v>
                </c:pt>
                <c:pt idx="3813">
                  <c:v>7.4980000000000005E-2</c:v>
                </c:pt>
                <c:pt idx="3814">
                  <c:v>7.4980000000000005E-2</c:v>
                </c:pt>
                <c:pt idx="3815">
                  <c:v>7.4980000000000005E-2</c:v>
                </c:pt>
                <c:pt idx="3816">
                  <c:v>7.4980000000000005E-2</c:v>
                </c:pt>
                <c:pt idx="3817">
                  <c:v>7.4980000000000005E-2</c:v>
                </c:pt>
                <c:pt idx="3818">
                  <c:v>7.4980000000000005E-2</c:v>
                </c:pt>
                <c:pt idx="3819">
                  <c:v>7.4980000000000005E-2</c:v>
                </c:pt>
                <c:pt idx="3820">
                  <c:v>7.4980000000000005E-2</c:v>
                </c:pt>
                <c:pt idx="3821">
                  <c:v>7.4980000000000005E-2</c:v>
                </c:pt>
                <c:pt idx="3822">
                  <c:v>7.4980000000000005E-2</c:v>
                </c:pt>
                <c:pt idx="3823">
                  <c:v>7.4980000000000005E-2</c:v>
                </c:pt>
                <c:pt idx="3824">
                  <c:v>7.4980000000000005E-2</c:v>
                </c:pt>
                <c:pt idx="3825">
                  <c:v>7.4980000000000005E-2</c:v>
                </c:pt>
                <c:pt idx="3826">
                  <c:v>7.4980000000000005E-2</c:v>
                </c:pt>
                <c:pt idx="3827">
                  <c:v>7.4980000000000005E-2</c:v>
                </c:pt>
                <c:pt idx="3828">
                  <c:v>7.4980000000000005E-2</c:v>
                </c:pt>
                <c:pt idx="3829">
                  <c:v>7.4980000000000005E-2</c:v>
                </c:pt>
                <c:pt idx="3830">
                  <c:v>7.4980000000000005E-2</c:v>
                </c:pt>
                <c:pt idx="3831">
                  <c:v>7.4980000000000005E-2</c:v>
                </c:pt>
                <c:pt idx="3832">
                  <c:v>7.4980000000000005E-2</c:v>
                </c:pt>
                <c:pt idx="3833">
                  <c:v>7.4980000000000005E-2</c:v>
                </c:pt>
                <c:pt idx="3834">
                  <c:v>7.4980000000000005E-2</c:v>
                </c:pt>
                <c:pt idx="3835">
                  <c:v>7.4999999999999997E-2</c:v>
                </c:pt>
                <c:pt idx="3836">
                  <c:v>7.4999999999999997E-2</c:v>
                </c:pt>
                <c:pt idx="3837">
                  <c:v>7.4999999999999997E-2</c:v>
                </c:pt>
                <c:pt idx="3838">
                  <c:v>7.4999999999999997E-2</c:v>
                </c:pt>
                <c:pt idx="3839">
                  <c:v>7.4999999999999997E-2</c:v>
                </c:pt>
                <c:pt idx="3840">
                  <c:v>7.4999999999999997E-2</c:v>
                </c:pt>
                <c:pt idx="3841">
                  <c:v>7.4999999999999997E-2</c:v>
                </c:pt>
                <c:pt idx="3842">
                  <c:v>7.4999999999999997E-2</c:v>
                </c:pt>
                <c:pt idx="3843">
                  <c:v>7.4999999999999997E-2</c:v>
                </c:pt>
                <c:pt idx="3844">
                  <c:v>7.4999999999999997E-2</c:v>
                </c:pt>
                <c:pt idx="3845">
                  <c:v>7.4999999999999997E-2</c:v>
                </c:pt>
                <c:pt idx="3846">
                  <c:v>7.4999999999999997E-2</c:v>
                </c:pt>
                <c:pt idx="3847">
                  <c:v>7.4999999999999997E-2</c:v>
                </c:pt>
                <c:pt idx="3848">
                  <c:v>7.4999999999999997E-2</c:v>
                </c:pt>
                <c:pt idx="3849">
                  <c:v>7.4999999999999997E-2</c:v>
                </c:pt>
                <c:pt idx="3850">
                  <c:v>7.4999999999999997E-2</c:v>
                </c:pt>
                <c:pt idx="3851">
                  <c:v>7.4999999999999997E-2</c:v>
                </c:pt>
                <c:pt idx="3852">
                  <c:v>7.4999999999999997E-2</c:v>
                </c:pt>
                <c:pt idx="3853">
                  <c:v>7.4999999999999997E-2</c:v>
                </c:pt>
                <c:pt idx="3854">
                  <c:v>7.4999999999999997E-2</c:v>
                </c:pt>
                <c:pt idx="3855">
                  <c:v>7.4999999999999997E-2</c:v>
                </c:pt>
                <c:pt idx="3856">
                  <c:v>7.4999999999999997E-2</c:v>
                </c:pt>
                <c:pt idx="3857">
                  <c:v>7.4999999999999997E-2</c:v>
                </c:pt>
                <c:pt idx="3858">
                  <c:v>7.4999999999999997E-2</c:v>
                </c:pt>
                <c:pt idx="3859">
                  <c:v>7.4999999999999997E-2</c:v>
                </c:pt>
                <c:pt idx="3860">
                  <c:v>7.4999999999999997E-2</c:v>
                </c:pt>
                <c:pt idx="3861">
                  <c:v>7.4999999999999997E-2</c:v>
                </c:pt>
                <c:pt idx="3862">
                  <c:v>7.4999999999999997E-2</c:v>
                </c:pt>
                <c:pt idx="3863">
                  <c:v>7.4999999999999997E-2</c:v>
                </c:pt>
                <c:pt idx="3864">
                  <c:v>7.4999999999999997E-2</c:v>
                </c:pt>
                <c:pt idx="3865">
                  <c:v>7.4999999999999997E-2</c:v>
                </c:pt>
                <c:pt idx="3866">
                  <c:v>7.4999999999999997E-2</c:v>
                </c:pt>
                <c:pt idx="3867">
                  <c:v>7.4999999999999997E-2</c:v>
                </c:pt>
                <c:pt idx="3868">
                  <c:v>7.4999999999999997E-2</c:v>
                </c:pt>
                <c:pt idx="3869">
                  <c:v>7.4999999999999997E-2</c:v>
                </c:pt>
                <c:pt idx="3870">
                  <c:v>7.4999999999999997E-2</c:v>
                </c:pt>
                <c:pt idx="3871">
                  <c:v>7.4999999999999997E-2</c:v>
                </c:pt>
                <c:pt idx="3872">
                  <c:v>7.5020000000000003E-2</c:v>
                </c:pt>
                <c:pt idx="3873">
                  <c:v>7.5020000000000003E-2</c:v>
                </c:pt>
                <c:pt idx="3874">
                  <c:v>7.5020000000000003E-2</c:v>
                </c:pt>
                <c:pt idx="3875">
                  <c:v>7.5020000000000003E-2</c:v>
                </c:pt>
                <c:pt idx="3876">
                  <c:v>7.5020000000000003E-2</c:v>
                </c:pt>
                <c:pt idx="3877">
                  <c:v>7.5020000000000003E-2</c:v>
                </c:pt>
                <c:pt idx="3878">
                  <c:v>7.5020000000000003E-2</c:v>
                </c:pt>
                <c:pt idx="3879">
                  <c:v>7.5020000000000003E-2</c:v>
                </c:pt>
                <c:pt idx="3880">
                  <c:v>7.5020000000000003E-2</c:v>
                </c:pt>
                <c:pt idx="3881">
                  <c:v>7.5020000000000003E-2</c:v>
                </c:pt>
                <c:pt idx="3882">
                  <c:v>7.5020000000000003E-2</c:v>
                </c:pt>
                <c:pt idx="3883">
                  <c:v>7.5020000000000003E-2</c:v>
                </c:pt>
                <c:pt idx="3884">
                  <c:v>7.5020000000000003E-2</c:v>
                </c:pt>
                <c:pt idx="3885">
                  <c:v>7.5020000000000003E-2</c:v>
                </c:pt>
                <c:pt idx="3886">
                  <c:v>7.5020000000000003E-2</c:v>
                </c:pt>
                <c:pt idx="3887">
                  <c:v>7.5020000000000003E-2</c:v>
                </c:pt>
                <c:pt idx="3888">
                  <c:v>7.5020000000000003E-2</c:v>
                </c:pt>
                <c:pt idx="3889">
                  <c:v>7.5020000000000003E-2</c:v>
                </c:pt>
                <c:pt idx="3890">
                  <c:v>7.5020000000000003E-2</c:v>
                </c:pt>
                <c:pt idx="3891">
                  <c:v>7.5020000000000003E-2</c:v>
                </c:pt>
                <c:pt idx="3892">
                  <c:v>7.5020000000000003E-2</c:v>
                </c:pt>
                <c:pt idx="3893">
                  <c:v>7.5020000000000003E-2</c:v>
                </c:pt>
                <c:pt idx="3894">
                  <c:v>7.5020000000000003E-2</c:v>
                </c:pt>
                <c:pt idx="3895">
                  <c:v>7.5020000000000003E-2</c:v>
                </c:pt>
                <c:pt idx="3896">
                  <c:v>7.5020000000000003E-2</c:v>
                </c:pt>
                <c:pt idx="3897">
                  <c:v>7.5020000000000003E-2</c:v>
                </c:pt>
                <c:pt idx="3898">
                  <c:v>7.5020000000000003E-2</c:v>
                </c:pt>
                <c:pt idx="3899">
                  <c:v>7.5020000000000003E-2</c:v>
                </c:pt>
                <c:pt idx="3900">
                  <c:v>7.5020000000000003E-2</c:v>
                </c:pt>
                <c:pt idx="3901">
                  <c:v>7.5020000000000003E-2</c:v>
                </c:pt>
                <c:pt idx="3902">
                  <c:v>7.5039999999999996E-2</c:v>
                </c:pt>
                <c:pt idx="3903">
                  <c:v>7.5039999999999996E-2</c:v>
                </c:pt>
                <c:pt idx="3904">
                  <c:v>7.5039999999999996E-2</c:v>
                </c:pt>
                <c:pt idx="3905">
                  <c:v>7.5039999999999996E-2</c:v>
                </c:pt>
                <c:pt idx="3906">
                  <c:v>7.5039999999999996E-2</c:v>
                </c:pt>
                <c:pt idx="3907">
                  <c:v>7.5039999999999996E-2</c:v>
                </c:pt>
                <c:pt idx="3908">
                  <c:v>7.5039999999999996E-2</c:v>
                </c:pt>
                <c:pt idx="3909">
                  <c:v>7.5039999999999996E-2</c:v>
                </c:pt>
                <c:pt idx="3910">
                  <c:v>7.5039999999999996E-2</c:v>
                </c:pt>
                <c:pt idx="3911">
                  <c:v>7.5039999999999996E-2</c:v>
                </c:pt>
                <c:pt idx="3912">
                  <c:v>7.5039999999999996E-2</c:v>
                </c:pt>
                <c:pt idx="3913">
                  <c:v>7.5039999999999996E-2</c:v>
                </c:pt>
                <c:pt idx="3914">
                  <c:v>7.5039999999999996E-2</c:v>
                </c:pt>
                <c:pt idx="3915">
                  <c:v>7.5039999999999996E-2</c:v>
                </c:pt>
                <c:pt idx="3916">
                  <c:v>7.5039999999999996E-2</c:v>
                </c:pt>
                <c:pt idx="3917">
                  <c:v>7.5039999999999996E-2</c:v>
                </c:pt>
                <c:pt idx="3918">
                  <c:v>7.5039999999999996E-2</c:v>
                </c:pt>
                <c:pt idx="3919">
                  <c:v>7.5039999999999996E-2</c:v>
                </c:pt>
                <c:pt idx="3920">
                  <c:v>7.5039999999999996E-2</c:v>
                </c:pt>
                <c:pt idx="3921">
                  <c:v>7.5039999999999996E-2</c:v>
                </c:pt>
                <c:pt idx="3922">
                  <c:v>7.5060000000000002E-2</c:v>
                </c:pt>
                <c:pt idx="3923">
                  <c:v>7.5060000000000002E-2</c:v>
                </c:pt>
                <c:pt idx="3924">
                  <c:v>7.5060000000000002E-2</c:v>
                </c:pt>
                <c:pt idx="3925">
                  <c:v>7.5060000000000002E-2</c:v>
                </c:pt>
                <c:pt idx="3926">
                  <c:v>7.5060000000000002E-2</c:v>
                </c:pt>
                <c:pt idx="3927">
                  <c:v>7.5060000000000002E-2</c:v>
                </c:pt>
                <c:pt idx="3928">
                  <c:v>7.5060000000000002E-2</c:v>
                </c:pt>
                <c:pt idx="3929">
                  <c:v>7.5060000000000002E-2</c:v>
                </c:pt>
                <c:pt idx="3930">
                  <c:v>7.5060000000000002E-2</c:v>
                </c:pt>
                <c:pt idx="3931">
                  <c:v>7.5060000000000002E-2</c:v>
                </c:pt>
                <c:pt idx="3932">
                  <c:v>7.5060000000000002E-2</c:v>
                </c:pt>
                <c:pt idx="3933">
                  <c:v>7.5060000000000002E-2</c:v>
                </c:pt>
                <c:pt idx="3934">
                  <c:v>7.5060000000000002E-2</c:v>
                </c:pt>
                <c:pt idx="3935">
                  <c:v>7.5060000000000002E-2</c:v>
                </c:pt>
                <c:pt idx="3936">
                  <c:v>7.5060000000000002E-2</c:v>
                </c:pt>
                <c:pt idx="3937">
                  <c:v>7.5060000000000002E-2</c:v>
                </c:pt>
                <c:pt idx="3938">
                  <c:v>7.5079999999999994E-2</c:v>
                </c:pt>
                <c:pt idx="3939">
                  <c:v>7.5079999999999994E-2</c:v>
                </c:pt>
                <c:pt idx="3940">
                  <c:v>7.5079999999999994E-2</c:v>
                </c:pt>
                <c:pt idx="3941">
                  <c:v>7.5079999999999994E-2</c:v>
                </c:pt>
                <c:pt idx="3942">
                  <c:v>7.5079999999999994E-2</c:v>
                </c:pt>
                <c:pt idx="3943">
                  <c:v>7.5079999999999994E-2</c:v>
                </c:pt>
                <c:pt idx="3944">
                  <c:v>7.5079999999999994E-2</c:v>
                </c:pt>
                <c:pt idx="3945">
                  <c:v>7.5079999999999994E-2</c:v>
                </c:pt>
                <c:pt idx="3946">
                  <c:v>7.5079999999999994E-2</c:v>
                </c:pt>
                <c:pt idx="3947">
                  <c:v>7.5079999999999994E-2</c:v>
                </c:pt>
                <c:pt idx="3948">
                  <c:v>7.5079999999999994E-2</c:v>
                </c:pt>
                <c:pt idx="3949">
                  <c:v>7.5079999999999994E-2</c:v>
                </c:pt>
                <c:pt idx="3950">
                  <c:v>7.5079999999999994E-2</c:v>
                </c:pt>
                <c:pt idx="3951">
                  <c:v>7.5079999999999994E-2</c:v>
                </c:pt>
                <c:pt idx="3952">
                  <c:v>7.5079999999999994E-2</c:v>
                </c:pt>
                <c:pt idx="3953">
                  <c:v>7.5079999999999994E-2</c:v>
                </c:pt>
                <c:pt idx="3954">
                  <c:v>7.5079999999999994E-2</c:v>
                </c:pt>
                <c:pt idx="3955">
                  <c:v>7.5079999999999994E-2</c:v>
                </c:pt>
                <c:pt idx="3956">
                  <c:v>7.5079999999999994E-2</c:v>
                </c:pt>
                <c:pt idx="3957">
                  <c:v>7.5079999999999994E-2</c:v>
                </c:pt>
                <c:pt idx="3958">
                  <c:v>7.5079999999999994E-2</c:v>
                </c:pt>
                <c:pt idx="3959">
                  <c:v>7.5079999999999994E-2</c:v>
                </c:pt>
                <c:pt idx="3960">
                  <c:v>7.5079999999999994E-2</c:v>
                </c:pt>
                <c:pt idx="3961">
                  <c:v>7.5079999999999994E-2</c:v>
                </c:pt>
                <c:pt idx="3962">
                  <c:v>7.5079999999999994E-2</c:v>
                </c:pt>
                <c:pt idx="3963">
                  <c:v>7.5090000000000004E-2</c:v>
                </c:pt>
                <c:pt idx="3964">
                  <c:v>7.51E-2</c:v>
                </c:pt>
                <c:pt idx="3965">
                  <c:v>7.51E-2</c:v>
                </c:pt>
                <c:pt idx="3966">
                  <c:v>7.51E-2</c:v>
                </c:pt>
                <c:pt idx="3967">
                  <c:v>7.51E-2</c:v>
                </c:pt>
                <c:pt idx="3968">
                  <c:v>7.51E-2</c:v>
                </c:pt>
                <c:pt idx="3969">
                  <c:v>7.51E-2</c:v>
                </c:pt>
                <c:pt idx="3970">
                  <c:v>7.51E-2</c:v>
                </c:pt>
                <c:pt idx="3971">
                  <c:v>7.51E-2</c:v>
                </c:pt>
                <c:pt idx="3972">
                  <c:v>7.51E-2</c:v>
                </c:pt>
                <c:pt idx="3973">
                  <c:v>7.51E-2</c:v>
                </c:pt>
                <c:pt idx="3974">
                  <c:v>7.51E-2</c:v>
                </c:pt>
                <c:pt idx="3975">
                  <c:v>7.51E-2</c:v>
                </c:pt>
                <c:pt idx="3976">
                  <c:v>7.51E-2</c:v>
                </c:pt>
                <c:pt idx="3977">
                  <c:v>7.51E-2</c:v>
                </c:pt>
                <c:pt idx="3978">
                  <c:v>7.51E-2</c:v>
                </c:pt>
                <c:pt idx="3979">
                  <c:v>7.51E-2</c:v>
                </c:pt>
                <c:pt idx="3980">
                  <c:v>7.51E-2</c:v>
                </c:pt>
                <c:pt idx="3981">
                  <c:v>7.51E-2</c:v>
                </c:pt>
                <c:pt idx="3982">
                  <c:v>7.51E-2</c:v>
                </c:pt>
                <c:pt idx="3983">
                  <c:v>7.51E-2</c:v>
                </c:pt>
                <c:pt idx="3984">
                  <c:v>7.51E-2</c:v>
                </c:pt>
                <c:pt idx="3985">
                  <c:v>7.51E-2</c:v>
                </c:pt>
                <c:pt idx="3986">
                  <c:v>7.51E-2</c:v>
                </c:pt>
                <c:pt idx="3987">
                  <c:v>7.51E-2</c:v>
                </c:pt>
                <c:pt idx="3988">
                  <c:v>7.51E-2</c:v>
                </c:pt>
                <c:pt idx="3989">
                  <c:v>7.51E-2</c:v>
                </c:pt>
                <c:pt idx="3990">
                  <c:v>7.5109999999999996E-2</c:v>
                </c:pt>
                <c:pt idx="3991">
                  <c:v>7.5120000000000006E-2</c:v>
                </c:pt>
                <c:pt idx="3992">
                  <c:v>7.5120000000000006E-2</c:v>
                </c:pt>
                <c:pt idx="3993">
                  <c:v>7.5120000000000006E-2</c:v>
                </c:pt>
                <c:pt idx="3994">
                  <c:v>7.5120000000000006E-2</c:v>
                </c:pt>
                <c:pt idx="3995">
                  <c:v>7.5120000000000006E-2</c:v>
                </c:pt>
                <c:pt idx="3996">
                  <c:v>7.5120000000000006E-2</c:v>
                </c:pt>
                <c:pt idx="3997">
                  <c:v>7.5120000000000006E-2</c:v>
                </c:pt>
                <c:pt idx="3998">
                  <c:v>7.5120000000000006E-2</c:v>
                </c:pt>
                <c:pt idx="3999">
                  <c:v>7.5120000000000006E-2</c:v>
                </c:pt>
                <c:pt idx="4000">
                  <c:v>7.5120000000000006E-2</c:v>
                </c:pt>
                <c:pt idx="4001">
                  <c:v>7.5120000000000006E-2</c:v>
                </c:pt>
                <c:pt idx="4002">
                  <c:v>7.5120000000000006E-2</c:v>
                </c:pt>
                <c:pt idx="4003">
                  <c:v>7.5120000000000006E-2</c:v>
                </c:pt>
                <c:pt idx="4004">
                  <c:v>7.5120000000000006E-2</c:v>
                </c:pt>
                <c:pt idx="4005">
                  <c:v>7.5120000000000006E-2</c:v>
                </c:pt>
                <c:pt idx="4006">
                  <c:v>7.5120000000000006E-2</c:v>
                </c:pt>
                <c:pt idx="4007">
                  <c:v>7.5120000000000006E-2</c:v>
                </c:pt>
                <c:pt idx="4008">
                  <c:v>7.5120000000000006E-2</c:v>
                </c:pt>
                <c:pt idx="4009">
                  <c:v>7.5120000000000006E-2</c:v>
                </c:pt>
                <c:pt idx="4010">
                  <c:v>7.5139999999999998E-2</c:v>
                </c:pt>
                <c:pt idx="4011">
                  <c:v>7.5139999999999998E-2</c:v>
                </c:pt>
                <c:pt idx="4012">
                  <c:v>7.5139999999999998E-2</c:v>
                </c:pt>
                <c:pt idx="4013">
                  <c:v>7.5139999999999998E-2</c:v>
                </c:pt>
                <c:pt idx="4014">
                  <c:v>7.5139999999999998E-2</c:v>
                </c:pt>
                <c:pt idx="4015">
                  <c:v>7.5139999999999998E-2</c:v>
                </c:pt>
                <c:pt idx="4016">
                  <c:v>7.5139999999999998E-2</c:v>
                </c:pt>
                <c:pt idx="4017">
                  <c:v>7.5139999999999998E-2</c:v>
                </c:pt>
                <c:pt idx="4018">
                  <c:v>7.5139999999999998E-2</c:v>
                </c:pt>
                <c:pt idx="4019">
                  <c:v>7.5139999999999998E-2</c:v>
                </c:pt>
                <c:pt idx="4020">
                  <c:v>7.5139999999999998E-2</c:v>
                </c:pt>
                <c:pt idx="4021">
                  <c:v>7.5139999999999998E-2</c:v>
                </c:pt>
                <c:pt idx="4022">
                  <c:v>7.5139999999999998E-2</c:v>
                </c:pt>
                <c:pt idx="4023">
                  <c:v>7.5139999999999998E-2</c:v>
                </c:pt>
                <c:pt idx="4024">
                  <c:v>7.5139999999999998E-2</c:v>
                </c:pt>
                <c:pt idx="4025">
                  <c:v>7.5139999999999998E-2</c:v>
                </c:pt>
                <c:pt idx="4026">
                  <c:v>7.5139999999999998E-2</c:v>
                </c:pt>
                <c:pt idx="4027">
                  <c:v>7.5139999999999998E-2</c:v>
                </c:pt>
                <c:pt idx="4028">
                  <c:v>7.5139999999999998E-2</c:v>
                </c:pt>
                <c:pt idx="4029">
                  <c:v>7.5139999999999998E-2</c:v>
                </c:pt>
                <c:pt idx="4030">
                  <c:v>7.5139999999999998E-2</c:v>
                </c:pt>
                <c:pt idx="4031">
                  <c:v>7.5160000000000005E-2</c:v>
                </c:pt>
                <c:pt idx="4032">
                  <c:v>7.5160000000000005E-2</c:v>
                </c:pt>
                <c:pt idx="4033">
                  <c:v>7.5160000000000005E-2</c:v>
                </c:pt>
                <c:pt idx="4034">
                  <c:v>7.5160000000000005E-2</c:v>
                </c:pt>
                <c:pt idx="4035">
                  <c:v>7.5160000000000005E-2</c:v>
                </c:pt>
                <c:pt idx="4036">
                  <c:v>7.5160000000000005E-2</c:v>
                </c:pt>
                <c:pt idx="4037">
                  <c:v>7.5160000000000005E-2</c:v>
                </c:pt>
                <c:pt idx="4038">
                  <c:v>7.5160000000000005E-2</c:v>
                </c:pt>
                <c:pt idx="4039">
                  <c:v>7.5160000000000005E-2</c:v>
                </c:pt>
                <c:pt idx="4040">
                  <c:v>7.5160000000000005E-2</c:v>
                </c:pt>
                <c:pt idx="4041">
                  <c:v>7.5160000000000005E-2</c:v>
                </c:pt>
                <c:pt idx="4042">
                  <c:v>7.5160000000000005E-2</c:v>
                </c:pt>
                <c:pt idx="4043">
                  <c:v>7.5160000000000005E-2</c:v>
                </c:pt>
                <c:pt idx="4044">
                  <c:v>7.5160000000000005E-2</c:v>
                </c:pt>
                <c:pt idx="4045">
                  <c:v>7.5160000000000005E-2</c:v>
                </c:pt>
                <c:pt idx="4046">
                  <c:v>7.5160000000000005E-2</c:v>
                </c:pt>
                <c:pt idx="4047">
                  <c:v>7.5160000000000005E-2</c:v>
                </c:pt>
                <c:pt idx="4048">
                  <c:v>7.5160000000000005E-2</c:v>
                </c:pt>
                <c:pt idx="4049">
                  <c:v>7.5160000000000005E-2</c:v>
                </c:pt>
                <c:pt idx="4050">
                  <c:v>7.5160000000000005E-2</c:v>
                </c:pt>
                <c:pt idx="4051">
                  <c:v>7.5160000000000005E-2</c:v>
                </c:pt>
                <c:pt idx="4052">
                  <c:v>7.5160000000000005E-2</c:v>
                </c:pt>
                <c:pt idx="4053">
                  <c:v>7.5160000000000005E-2</c:v>
                </c:pt>
                <c:pt idx="4054">
                  <c:v>7.5160000000000005E-2</c:v>
                </c:pt>
                <c:pt idx="4055">
                  <c:v>7.5160000000000005E-2</c:v>
                </c:pt>
                <c:pt idx="4056">
                  <c:v>7.5160000000000005E-2</c:v>
                </c:pt>
                <c:pt idx="4057">
                  <c:v>7.5160000000000005E-2</c:v>
                </c:pt>
                <c:pt idx="4058">
                  <c:v>7.5160000000000005E-2</c:v>
                </c:pt>
                <c:pt idx="4059">
                  <c:v>7.5160000000000005E-2</c:v>
                </c:pt>
                <c:pt idx="4060">
                  <c:v>7.5160000000000005E-2</c:v>
                </c:pt>
                <c:pt idx="4061">
                  <c:v>7.5160000000000005E-2</c:v>
                </c:pt>
                <c:pt idx="4062">
                  <c:v>7.5160000000000005E-2</c:v>
                </c:pt>
                <c:pt idx="4063">
                  <c:v>7.5160000000000005E-2</c:v>
                </c:pt>
                <c:pt idx="4064">
                  <c:v>7.5160000000000005E-2</c:v>
                </c:pt>
                <c:pt idx="4065">
                  <c:v>7.5160000000000005E-2</c:v>
                </c:pt>
                <c:pt idx="4066">
                  <c:v>7.5160000000000005E-2</c:v>
                </c:pt>
                <c:pt idx="4067">
                  <c:v>7.5160000000000005E-2</c:v>
                </c:pt>
                <c:pt idx="4068">
                  <c:v>7.5160000000000005E-2</c:v>
                </c:pt>
                <c:pt idx="4069">
                  <c:v>7.5160000000000005E-2</c:v>
                </c:pt>
                <c:pt idx="4070">
                  <c:v>7.5160000000000005E-2</c:v>
                </c:pt>
                <c:pt idx="4071">
                  <c:v>7.5160000000000005E-2</c:v>
                </c:pt>
                <c:pt idx="4072">
                  <c:v>7.5160000000000005E-2</c:v>
                </c:pt>
                <c:pt idx="4073">
                  <c:v>7.5160000000000005E-2</c:v>
                </c:pt>
                <c:pt idx="4074">
                  <c:v>7.5160000000000005E-2</c:v>
                </c:pt>
                <c:pt idx="4075">
                  <c:v>7.5160000000000005E-2</c:v>
                </c:pt>
                <c:pt idx="4076">
                  <c:v>7.5160000000000005E-2</c:v>
                </c:pt>
                <c:pt idx="4077">
                  <c:v>7.5160000000000005E-2</c:v>
                </c:pt>
                <c:pt idx="4078">
                  <c:v>7.5160000000000005E-2</c:v>
                </c:pt>
                <c:pt idx="4079">
                  <c:v>7.5160000000000005E-2</c:v>
                </c:pt>
                <c:pt idx="4080">
                  <c:v>7.5160000000000005E-2</c:v>
                </c:pt>
                <c:pt idx="4081">
                  <c:v>7.5160000000000005E-2</c:v>
                </c:pt>
                <c:pt idx="4082">
                  <c:v>7.5160000000000005E-2</c:v>
                </c:pt>
                <c:pt idx="4083">
                  <c:v>7.5160000000000005E-2</c:v>
                </c:pt>
                <c:pt idx="4084">
                  <c:v>7.5160000000000005E-2</c:v>
                </c:pt>
                <c:pt idx="4085">
                  <c:v>7.5160000000000005E-2</c:v>
                </c:pt>
                <c:pt idx="4086">
                  <c:v>7.5160000000000005E-2</c:v>
                </c:pt>
                <c:pt idx="4087">
                  <c:v>7.5179999999999997E-2</c:v>
                </c:pt>
                <c:pt idx="4088">
                  <c:v>7.5179999999999997E-2</c:v>
                </c:pt>
                <c:pt idx="4089">
                  <c:v>7.5179999999999997E-2</c:v>
                </c:pt>
                <c:pt idx="4090">
                  <c:v>7.5179999999999997E-2</c:v>
                </c:pt>
                <c:pt idx="4091">
                  <c:v>7.5179999999999997E-2</c:v>
                </c:pt>
                <c:pt idx="4092">
                  <c:v>7.5179999999999997E-2</c:v>
                </c:pt>
                <c:pt idx="4093">
                  <c:v>7.5179999999999997E-2</c:v>
                </c:pt>
                <c:pt idx="4094">
                  <c:v>7.5179999999999997E-2</c:v>
                </c:pt>
                <c:pt idx="4095">
                  <c:v>7.5179999999999997E-2</c:v>
                </c:pt>
                <c:pt idx="4096">
                  <c:v>7.5179999999999997E-2</c:v>
                </c:pt>
                <c:pt idx="4097">
                  <c:v>7.5179999999999997E-2</c:v>
                </c:pt>
                <c:pt idx="4098">
                  <c:v>7.5179999999999997E-2</c:v>
                </c:pt>
                <c:pt idx="4099">
                  <c:v>7.5179999999999997E-2</c:v>
                </c:pt>
                <c:pt idx="4100">
                  <c:v>7.5179999999999997E-2</c:v>
                </c:pt>
                <c:pt idx="4101">
                  <c:v>7.5179999999999997E-2</c:v>
                </c:pt>
                <c:pt idx="4102">
                  <c:v>7.5179999999999997E-2</c:v>
                </c:pt>
                <c:pt idx="4103">
                  <c:v>7.5179999999999997E-2</c:v>
                </c:pt>
                <c:pt idx="4104">
                  <c:v>7.5179999999999997E-2</c:v>
                </c:pt>
                <c:pt idx="4105">
                  <c:v>7.5179999999999997E-2</c:v>
                </c:pt>
                <c:pt idx="4106">
                  <c:v>7.5190000000000007E-2</c:v>
                </c:pt>
                <c:pt idx="4107">
                  <c:v>7.5200000000000003E-2</c:v>
                </c:pt>
                <c:pt idx="4108">
                  <c:v>7.5200000000000003E-2</c:v>
                </c:pt>
                <c:pt idx="4109">
                  <c:v>7.5200000000000003E-2</c:v>
                </c:pt>
                <c:pt idx="4110">
                  <c:v>7.5200000000000003E-2</c:v>
                </c:pt>
                <c:pt idx="4111">
                  <c:v>7.5200000000000003E-2</c:v>
                </c:pt>
                <c:pt idx="4112">
                  <c:v>7.5200000000000003E-2</c:v>
                </c:pt>
                <c:pt idx="4113">
                  <c:v>7.5200000000000003E-2</c:v>
                </c:pt>
                <c:pt idx="4114">
                  <c:v>7.5200000000000003E-2</c:v>
                </c:pt>
                <c:pt idx="4115">
                  <c:v>7.5200000000000003E-2</c:v>
                </c:pt>
                <c:pt idx="4116">
                  <c:v>7.5200000000000003E-2</c:v>
                </c:pt>
                <c:pt idx="4117">
                  <c:v>7.5200000000000003E-2</c:v>
                </c:pt>
                <c:pt idx="4118">
                  <c:v>7.5200000000000003E-2</c:v>
                </c:pt>
                <c:pt idx="4119">
                  <c:v>7.5200000000000003E-2</c:v>
                </c:pt>
                <c:pt idx="4120">
                  <c:v>7.5200000000000003E-2</c:v>
                </c:pt>
                <c:pt idx="4121">
                  <c:v>7.5200000000000003E-2</c:v>
                </c:pt>
                <c:pt idx="4122">
                  <c:v>7.5200000000000003E-2</c:v>
                </c:pt>
                <c:pt idx="4123">
                  <c:v>7.5200000000000003E-2</c:v>
                </c:pt>
                <c:pt idx="4124">
                  <c:v>7.5200000000000003E-2</c:v>
                </c:pt>
                <c:pt idx="4125">
                  <c:v>7.5200000000000003E-2</c:v>
                </c:pt>
                <c:pt idx="4126">
                  <c:v>7.5200000000000003E-2</c:v>
                </c:pt>
                <c:pt idx="4127">
                  <c:v>7.5200000000000003E-2</c:v>
                </c:pt>
                <c:pt idx="4128">
                  <c:v>7.5200000000000003E-2</c:v>
                </c:pt>
                <c:pt idx="4129">
                  <c:v>7.5200000000000003E-2</c:v>
                </c:pt>
                <c:pt idx="4130">
                  <c:v>7.5200000000000003E-2</c:v>
                </c:pt>
                <c:pt idx="4131">
                  <c:v>7.5209999999999999E-2</c:v>
                </c:pt>
                <c:pt idx="4132">
                  <c:v>7.5219999999999995E-2</c:v>
                </c:pt>
                <c:pt idx="4133">
                  <c:v>7.5219999999999995E-2</c:v>
                </c:pt>
                <c:pt idx="4134">
                  <c:v>7.5219999999999995E-2</c:v>
                </c:pt>
                <c:pt idx="4135">
                  <c:v>7.5219999999999995E-2</c:v>
                </c:pt>
                <c:pt idx="4136">
                  <c:v>7.5219999999999995E-2</c:v>
                </c:pt>
                <c:pt idx="4137">
                  <c:v>7.5219999999999995E-2</c:v>
                </c:pt>
                <c:pt idx="4138">
                  <c:v>7.5219999999999995E-2</c:v>
                </c:pt>
                <c:pt idx="4139">
                  <c:v>7.5219999999999995E-2</c:v>
                </c:pt>
                <c:pt idx="4140">
                  <c:v>7.5219999999999995E-2</c:v>
                </c:pt>
                <c:pt idx="4141">
                  <c:v>7.5219999999999995E-2</c:v>
                </c:pt>
                <c:pt idx="4142">
                  <c:v>7.5219999999999995E-2</c:v>
                </c:pt>
                <c:pt idx="4143">
                  <c:v>7.5219999999999995E-2</c:v>
                </c:pt>
                <c:pt idx="4144">
                  <c:v>7.5219999999999995E-2</c:v>
                </c:pt>
                <c:pt idx="4145">
                  <c:v>7.5219999999999995E-2</c:v>
                </c:pt>
                <c:pt idx="4146">
                  <c:v>7.5219999999999995E-2</c:v>
                </c:pt>
                <c:pt idx="4147">
                  <c:v>7.5219999999999995E-2</c:v>
                </c:pt>
                <c:pt idx="4148">
                  <c:v>7.5219999999999995E-2</c:v>
                </c:pt>
                <c:pt idx="4149">
                  <c:v>7.5219999999999995E-2</c:v>
                </c:pt>
                <c:pt idx="4150">
                  <c:v>7.5219999999999995E-2</c:v>
                </c:pt>
                <c:pt idx="4151">
                  <c:v>7.5219999999999995E-2</c:v>
                </c:pt>
                <c:pt idx="4152">
                  <c:v>7.5219999999999995E-2</c:v>
                </c:pt>
                <c:pt idx="4153">
                  <c:v>7.5219999999999995E-2</c:v>
                </c:pt>
                <c:pt idx="4154">
                  <c:v>7.5240000000000001E-2</c:v>
                </c:pt>
                <c:pt idx="4155">
                  <c:v>7.5240000000000001E-2</c:v>
                </c:pt>
                <c:pt idx="4156">
                  <c:v>7.5240000000000001E-2</c:v>
                </c:pt>
                <c:pt idx="4157">
                  <c:v>7.5240000000000001E-2</c:v>
                </c:pt>
                <c:pt idx="4158">
                  <c:v>7.5240000000000001E-2</c:v>
                </c:pt>
                <c:pt idx="4159">
                  <c:v>7.5240000000000001E-2</c:v>
                </c:pt>
                <c:pt idx="4160">
                  <c:v>7.5240000000000001E-2</c:v>
                </c:pt>
                <c:pt idx="4161">
                  <c:v>7.5240000000000001E-2</c:v>
                </c:pt>
                <c:pt idx="4162">
                  <c:v>7.5240000000000001E-2</c:v>
                </c:pt>
                <c:pt idx="4163">
                  <c:v>7.5240000000000001E-2</c:v>
                </c:pt>
                <c:pt idx="4164">
                  <c:v>7.5240000000000001E-2</c:v>
                </c:pt>
                <c:pt idx="4165">
                  <c:v>7.5240000000000001E-2</c:v>
                </c:pt>
                <c:pt idx="4166">
                  <c:v>7.5240000000000001E-2</c:v>
                </c:pt>
                <c:pt idx="4167">
                  <c:v>7.5240000000000001E-2</c:v>
                </c:pt>
                <c:pt idx="4168">
                  <c:v>7.5240000000000001E-2</c:v>
                </c:pt>
                <c:pt idx="4169">
                  <c:v>7.5240000000000001E-2</c:v>
                </c:pt>
                <c:pt idx="4170">
                  <c:v>7.5240000000000001E-2</c:v>
                </c:pt>
                <c:pt idx="4171">
                  <c:v>7.5240000000000001E-2</c:v>
                </c:pt>
                <c:pt idx="4172">
                  <c:v>7.5240000000000001E-2</c:v>
                </c:pt>
                <c:pt idx="4173">
                  <c:v>7.5240000000000001E-2</c:v>
                </c:pt>
                <c:pt idx="4174">
                  <c:v>7.5240000000000001E-2</c:v>
                </c:pt>
                <c:pt idx="4175">
                  <c:v>7.5240000000000001E-2</c:v>
                </c:pt>
                <c:pt idx="4176">
                  <c:v>7.5240000000000001E-2</c:v>
                </c:pt>
                <c:pt idx="4177">
                  <c:v>7.5240000000000001E-2</c:v>
                </c:pt>
                <c:pt idx="4178">
                  <c:v>7.5240000000000001E-2</c:v>
                </c:pt>
                <c:pt idx="4179">
                  <c:v>7.5240000000000001E-2</c:v>
                </c:pt>
                <c:pt idx="4180">
                  <c:v>7.5240000000000001E-2</c:v>
                </c:pt>
                <c:pt idx="4181">
                  <c:v>7.5240000000000001E-2</c:v>
                </c:pt>
                <c:pt idx="4182">
                  <c:v>7.5240000000000001E-2</c:v>
                </c:pt>
                <c:pt idx="4183">
                  <c:v>7.5240000000000001E-2</c:v>
                </c:pt>
                <c:pt idx="4184">
                  <c:v>7.5240000000000001E-2</c:v>
                </c:pt>
                <c:pt idx="4185">
                  <c:v>7.5240000000000001E-2</c:v>
                </c:pt>
                <c:pt idx="4186">
                  <c:v>7.5240000000000001E-2</c:v>
                </c:pt>
                <c:pt idx="4187">
                  <c:v>7.5240000000000001E-2</c:v>
                </c:pt>
                <c:pt idx="4188">
                  <c:v>7.5240000000000001E-2</c:v>
                </c:pt>
                <c:pt idx="4189">
                  <c:v>7.5240000000000001E-2</c:v>
                </c:pt>
                <c:pt idx="4190">
                  <c:v>7.5240000000000001E-2</c:v>
                </c:pt>
                <c:pt idx="4191">
                  <c:v>7.5240000000000001E-2</c:v>
                </c:pt>
                <c:pt idx="4192">
                  <c:v>7.5240000000000001E-2</c:v>
                </c:pt>
                <c:pt idx="4193">
                  <c:v>7.5240000000000001E-2</c:v>
                </c:pt>
                <c:pt idx="4194">
                  <c:v>7.5240000000000001E-2</c:v>
                </c:pt>
                <c:pt idx="4195">
                  <c:v>7.5240000000000001E-2</c:v>
                </c:pt>
                <c:pt idx="4196">
                  <c:v>7.5240000000000001E-2</c:v>
                </c:pt>
                <c:pt idx="4197">
                  <c:v>7.5240000000000001E-2</c:v>
                </c:pt>
                <c:pt idx="4198">
                  <c:v>7.5240000000000001E-2</c:v>
                </c:pt>
                <c:pt idx="4199">
                  <c:v>7.5240000000000001E-2</c:v>
                </c:pt>
                <c:pt idx="4200">
                  <c:v>7.5240000000000001E-2</c:v>
                </c:pt>
                <c:pt idx="4201">
                  <c:v>7.5249999999999997E-2</c:v>
                </c:pt>
                <c:pt idx="4202">
                  <c:v>7.5259999999999994E-2</c:v>
                </c:pt>
                <c:pt idx="4203">
                  <c:v>7.5259999999999994E-2</c:v>
                </c:pt>
                <c:pt idx="4204">
                  <c:v>7.5259999999999994E-2</c:v>
                </c:pt>
                <c:pt idx="4205">
                  <c:v>7.5259999999999994E-2</c:v>
                </c:pt>
                <c:pt idx="4206">
                  <c:v>7.5259999999999994E-2</c:v>
                </c:pt>
                <c:pt idx="4207">
                  <c:v>7.5259999999999994E-2</c:v>
                </c:pt>
                <c:pt idx="4208">
                  <c:v>7.5259999999999994E-2</c:v>
                </c:pt>
                <c:pt idx="4209">
                  <c:v>7.5259999999999994E-2</c:v>
                </c:pt>
                <c:pt idx="4210">
                  <c:v>7.5259999999999994E-2</c:v>
                </c:pt>
                <c:pt idx="4211">
                  <c:v>7.5259999999999994E-2</c:v>
                </c:pt>
                <c:pt idx="4212">
                  <c:v>7.5259999999999994E-2</c:v>
                </c:pt>
                <c:pt idx="4213">
                  <c:v>7.5259999999999994E-2</c:v>
                </c:pt>
                <c:pt idx="4214">
                  <c:v>7.5259999999999994E-2</c:v>
                </c:pt>
                <c:pt idx="4215">
                  <c:v>7.5259999999999994E-2</c:v>
                </c:pt>
                <c:pt idx="4216">
                  <c:v>7.5259999999999994E-2</c:v>
                </c:pt>
                <c:pt idx="4217">
                  <c:v>7.5259999999999994E-2</c:v>
                </c:pt>
                <c:pt idx="4218">
                  <c:v>7.5259999999999994E-2</c:v>
                </c:pt>
                <c:pt idx="4219">
                  <c:v>7.5259999999999994E-2</c:v>
                </c:pt>
                <c:pt idx="4220">
                  <c:v>7.5259999999999994E-2</c:v>
                </c:pt>
                <c:pt idx="4221">
                  <c:v>7.5259999999999994E-2</c:v>
                </c:pt>
                <c:pt idx="4222">
                  <c:v>7.5259999999999994E-2</c:v>
                </c:pt>
                <c:pt idx="4223">
                  <c:v>7.5259999999999994E-2</c:v>
                </c:pt>
                <c:pt idx="4224">
                  <c:v>7.5259999999999994E-2</c:v>
                </c:pt>
                <c:pt idx="4225">
                  <c:v>7.5259999999999994E-2</c:v>
                </c:pt>
                <c:pt idx="4226">
                  <c:v>7.5259999999999994E-2</c:v>
                </c:pt>
                <c:pt idx="4227">
                  <c:v>7.5259999999999994E-2</c:v>
                </c:pt>
                <c:pt idx="4228">
                  <c:v>7.5259999999999994E-2</c:v>
                </c:pt>
                <c:pt idx="4229">
                  <c:v>7.5259999999999994E-2</c:v>
                </c:pt>
                <c:pt idx="4230">
                  <c:v>7.5259999999999994E-2</c:v>
                </c:pt>
                <c:pt idx="4231">
                  <c:v>7.5259999999999994E-2</c:v>
                </c:pt>
                <c:pt idx="4232">
                  <c:v>7.5259999999999994E-2</c:v>
                </c:pt>
                <c:pt idx="4233">
                  <c:v>7.5270000000000004E-2</c:v>
                </c:pt>
                <c:pt idx="4234">
                  <c:v>7.528E-2</c:v>
                </c:pt>
                <c:pt idx="4235">
                  <c:v>7.528E-2</c:v>
                </c:pt>
                <c:pt idx="4236">
                  <c:v>7.528E-2</c:v>
                </c:pt>
                <c:pt idx="4237">
                  <c:v>7.528E-2</c:v>
                </c:pt>
                <c:pt idx="4238">
                  <c:v>7.528E-2</c:v>
                </c:pt>
                <c:pt idx="4239">
                  <c:v>7.528E-2</c:v>
                </c:pt>
                <c:pt idx="4240">
                  <c:v>7.528E-2</c:v>
                </c:pt>
                <c:pt idx="4241">
                  <c:v>7.528E-2</c:v>
                </c:pt>
                <c:pt idx="4242">
                  <c:v>7.528E-2</c:v>
                </c:pt>
                <c:pt idx="4243">
                  <c:v>7.528E-2</c:v>
                </c:pt>
                <c:pt idx="4244">
                  <c:v>7.528E-2</c:v>
                </c:pt>
                <c:pt idx="4245">
                  <c:v>7.528E-2</c:v>
                </c:pt>
                <c:pt idx="4246">
                  <c:v>7.528E-2</c:v>
                </c:pt>
                <c:pt idx="4247">
                  <c:v>7.528E-2</c:v>
                </c:pt>
                <c:pt idx="4248">
                  <c:v>7.528E-2</c:v>
                </c:pt>
                <c:pt idx="4249">
                  <c:v>7.528E-2</c:v>
                </c:pt>
                <c:pt idx="4250">
                  <c:v>7.528E-2</c:v>
                </c:pt>
                <c:pt idx="4251">
                  <c:v>7.528E-2</c:v>
                </c:pt>
                <c:pt idx="4252">
                  <c:v>7.528E-2</c:v>
                </c:pt>
                <c:pt idx="4253">
                  <c:v>7.528E-2</c:v>
                </c:pt>
                <c:pt idx="4254">
                  <c:v>7.528E-2</c:v>
                </c:pt>
                <c:pt idx="4255">
                  <c:v>7.528E-2</c:v>
                </c:pt>
                <c:pt idx="4256">
                  <c:v>7.528E-2</c:v>
                </c:pt>
                <c:pt idx="4257">
                  <c:v>7.528E-2</c:v>
                </c:pt>
                <c:pt idx="4258">
                  <c:v>7.528E-2</c:v>
                </c:pt>
                <c:pt idx="4259">
                  <c:v>7.528E-2</c:v>
                </c:pt>
                <c:pt idx="4260">
                  <c:v>7.528E-2</c:v>
                </c:pt>
                <c:pt idx="4261">
                  <c:v>7.528E-2</c:v>
                </c:pt>
                <c:pt idx="4262">
                  <c:v>7.528E-2</c:v>
                </c:pt>
                <c:pt idx="4263">
                  <c:v>7.528E-2</c:v>
                </c:pt>
                <c:pt idx="4264">
                  <c:v>7.528E-2</c:v>
                </c:pt>
                <c:pt idx="4265">
                  <c:v>7.528E-2</c:v>
                </c:pt>
                <c:pt idx="4266">
                  <c:v>7.528E-2</c:v>
                </c:pt>
                <c:pt idx="4267">
                  <c:v>7.528E-2</c:v>
                </c:pt>
                <c:pt idx="4268">
                  <c:v>7.528E-2</c:v>
                </c:pt>
                <c:pt idx="4269">
                  <c:v>7.5289999999999996E-2</c:v>
                </c:pt>
                <c:pt idx="4270">
                  <c:v>7.5300000000000006E-2</c:v>
                </c:pt>
                <c:pt idx="4271">
                  <c:v>7.5300000000000006E-2</c:v>
                </c:pt>
                <c:pt idx="4272">
                  <c:v>7.5300000000000006E-2</c:v>
                </c:pt>
                <c:pt idx="4273">
                  <c:v>7.5300000000000006E-2</c:v>
                </c:pt>
                <c:pt idx="4274">
                  <c:v>7.5300000000000006E-2</c:v>
                </c:pt>
                <c:pt idx="4275">
                  <c:v>7.5300000000000006E-2</c:v>
                </c:pt>
                <c:pt idx="4276">
                  <c:v>7.5300000000000006E-2</c:v>
                </c:pt>
                <c:pt idx="4277">
                  <c:v>7.5300000000000006E-2</c:v>
                </c:pt>
                <c:pt idx="4278">
                  <c:v>7.5300000000000006E-2</c:v>
                </c:pt>
                <c:pt idx="4279">
                  <c:v>7.5300000000000006E-2</c:v>
                </c:pt>
                <c:pt idx="4280">
                  <c:v>7.5300000000000006E-2</c:v>
                </c:pt>
                <c:pt idx="4281">
                  <c:v>7.5300000000000006E-2</c:v>
                </c:pt>
                <c:pt idx="4282">
                  <c:v>7.5300000000000006E-2</c:v>
                </c:pt>
                <c:pt idx="4283">
                  <c:v>7.5300000000000006E-2</c:v>
                </c:pt>
                <c:pt idx="4284">
                  <c:v>7.5300000000000006E-2</c:v>
                </c:pt>
                <c:pt idx="4285">
                  <c:v>7.5300000000000006E-2</c:v>
                </c:pt>
                <c:pt idx="4286">
                  <c:v>7.5300000000000006E-2</c:v>
                </c:pt>
                <c:pt idx="4287">
                  <c:v>7.5300000000000006E-2</c:v>
                </c:pt>
                <c:pt idx="4288">
                  <c:v>7.5300000000000006E-2</c:v>
                </c:pt>
                <c:pt idx="4289">
                  <c:v>7.5300000000000006E-2</c:v>
                </c:pt>
                <c:pt idx="4290">
                  <c:v>7.5300000000000006E-2</c:v>
                </c:pt>
                <c:pt idx="4291">
                  <c:v>7.5300000000000006E-2</c:v>
                </c:pt>
                <c:pt idx="4292">
                  <c:v>7.5300000000000006E-2</c:v>
                </c:pt>
                <c:pt idx="4293">
                  <c:v>7.5300000000000006E-2</c:v>
                </c:pt>
                <c:pt idx="4294">
                  <c:v>7.5300000000000006E-2</c:v>
                </c:pt>
                <c:pt idx="4295">
                  <c:v>7.5300000000000006E-2</c:v>
                </c:pt>
                <c:pt idx="4296">
                  <c:v>7.5300000000000006E-2</c:v>
                </c:pt>
                <c:pt idx="4297">
                  <c:v>7.5300000000000006E-2</c:v>
                </c:pt>
                <c:pt idx="4298">
                  <c:v>7.5319999999999998E-2</c:v>
                </c:pt>
                <c:pt idx="4299">
                  <c:v>7.5319999999999998E-2</c:v>
                </c:pt>
                <c:pt idx="4300">
                  <c:v>7.5319999999999998E-2</c:v>
                </c:pt>
                <c:pt idx="4301">
                  <c:v>7.5319999999999998E-2</c:v>
                </c:pt>
                <c:pt idx="4302">
                  <c:v>7.5319999999999998E-2</c:v>
                </c:pt>
                <c:pt idx="4303">
                  <c:v>7.5319999999999998E-2</c:v>
                </c:pt>
                <c:pt idx="4304">
                  <c:v>7.5319999999999998E-2</c:v>
                </c:pt>
                <c:pt idx="4305">
                  <c:v>7.5319999999999998E-2</c:v>
                </c:pt>
                <c:pt idx="4306">
                  <c:v>7.5319999999999998E-2</c:v>
                </c:pt>
                <c:pt idx="4307">
                  <c:v>7.5319999999999998E-2</c:v>
                </c:pt>
                <c:pt idx="4308">
                  <c:v>7.5319999999999998E-2</c:v>
                </c:pt>
                <c:pt idx="4309">
                  <c:v>7.5319999999999998E-2</c:v>
                </c:pt>
                <c:pt idx="4310">
                  <c:v>7.5319999999999998E-2</c:v>
                </c:pt>
                <c:pt idx="4311">
                  <c:v>7.5319999999999998E-2</c:v>
                </c:pt>
                <c:pt idx="4312">
                  <c:v>7.5319999999999998E-2</c:v>
                </c:pt>
                <c:pt idx="4313">
                  <c:v>7.5319999999999998E-2</c:v>
                </c:pt>
                <c:pt idx="4314">
                  <c:v>7.5319999999999998E-2</c:v>
                </c:pt>
                <c:pt idx="4315">
                  <c:v>7.5340000000000004E-2</c:v>
                </c:pt>
                <c:pt idx="4316">
                  <c:v>7.5340000000000004E-2</c:v>
                </c:pt>
                <c:pt idx="4317">
                  <c:v>7.5340000000000004E-2</c:v>
                </c:pt>
                <c:pt idx="4318">
                  <c:v>7.5340000000000004E-2</c:v>
                </c:pt>
                <c:pt idx="4319">
                  <c:v>7.5340000000000004E-2</c:v>
                </c:pt>
                <c:pt idx="4320">
                  <c:v>7.5340000000000004E-2</c:v>
                </c:pt>
                <c:pt idx="4321">
                  <c:v>7.5340000000000004E-2</c:v>
                </c:pt>
                <c:pt idx="4322">
                  <c:v>7.5340000000000004E-2</c:v>
                </c:pt>
                <c:pt idx="4323">
                  <c:v>7.5340000000000004E-2</c:v>
                </c:pt>
                <c:pt idx="4324">
                  <c:v>7.5340000000000004E-2</c:v>
                </c:pt>
                <c:pt idx="4325">
                  <c:v>7.5340000000000004E-2</c:v>
                </c:pt>
                <c:pt idx="4326">
                  <c:v>7.5340000000000004E-2</c:v>
                </c:pt>
                <c:pt idx="4327">
                  <c:v>7.5340000000000004E-2</c:v>
                </c:pt>
                <c:pt idx="4328">
                  <c:v>7.5340000000000004E-2</c:v>
                </c:pt>
                <c:pt idx="4329">
                  <c:v>7.5340000000000004E-2</c:v>
                </c:pt>
                <c:pt idx="4330">
                  <c:v>7.5340000000000004E-2</c:v>
                </c:pt>
                <c:pt idx="4331">
                  <c:v>7.5340000000000004E-2</c:v>
                </c:pt>
                <c:pt idx="4332">
                  <c:v>7.5340000000000004E-2</c:v>
                </c:pt>
                <c:pt idx="4333">
                  <c:v>7.5340000000000004E-2</c:v>
                </c:pt>
                <c:pt idx="4334">
                  <c:v>7.5340000000000004E-2</c:v>
                </c:pt>
                <c:pt idx="4335">
                  <c:v>7.5340000000000004E-2</c:v>
                </c:pt>
                <c:pt idx="4336">
                  <c:v>7.5340000000000004E-2</c:v>
                </c:pt>
                <c:pt idx="4337">
                  <c:v>7.5340000000000004E-2</c:v>
                </c:pt>
                <c:pt idx="4338">
                  <c:v>7.5340000000000004E-2</c:v>
                </c:pt>
                <c:pt idx="4339">
                  <c:v>7.5340000000000004E-2</c:v>
                </c:pt>
                <c:pt idx="4340">
                  <c:v>7.5340000000000004E-2</c:v>
                </c:pt>
                <c:pt idx="4341">
                  <c:v>7.5340000000000004E-2</c:v>
                </c:pt>
                <c:pt idx="4342">
                  <c:v>7.5340000000000004E-2</c:v>
                </c:pt>
                <c:pt idx="4343">
                  <c:v>7.5340000000000004E-2</c:v>
                </c:pt>
                <c:pt idx="4344">
                  <c:v>7.5340000000000004E-2</c:v>
                </c:pt>
                <c:pt idx="4345">
                  <c:v>7.5340000000000004E-2</c:v>
                </c:pt>
                <c:pt idx="4346">
                  <c:v>7.5340000000000004E-2</c:v>
                </c:pt>
                <c:pt idx="4347">
                  <c:v>7.5340000000000004E-2</c:v>
                </c:pt>
                <c:pt idx="4348">
                  <c:v>7.5340000000000004E-2</c:v>
                </c:pt>
                <c:pt idx="4349">
                  <c:v>7.5340000000000004E-2</c:v>
                </c:pt>
                <c:pt idx="4350">
                  <c:v>7.5340000000000004E-2</c:v>
                </c:pt>
                <c:pt idx="4351">
                  <c:v>7.5340000000000004E-2</c:v>
                </c:pt>
                <c:pt idx="4352">
                  <c:v>7.5340000000000004E-2</c:v>
                </c:pt>
                <c:pt idx="4353">
                  <c:v>7.5340000000000004E-2</c:v>
                </c:pt>
                <c:pt idx="4354">
                  <c:v>7.5340000000000004E-2</c:v>
                </c:pt>
                <c:pt idx="4355">
                  <c:v>7.5340000000000004E-2</c:v>
                </c:pt>
                <c:pt idx="4356">
                  <c:v>7.5359999999999996E-2</c:v>
                </c:pt>
                <c:pt idx="4357">
                  <c:v>7.5359999999999996E-2</c:v>
                </c:pt>
                <c:pt idx="4358">
                  <c:v>7.5359999999999996E-2</c:v>
                </c:pt>
                <c:pt idx="4359">
                  <c:v>7.5359999999999996E-2</c:v>
                </c:pt>
                <c:pt idx="4360">
                  <c:v>7.5359999999999996E-2</c:v>
                </c:pt>
                <c:pt idx="4361">
                  <c:v>7.5359999999999996E-2</c:v>
                </c:pt>
                <c:pt idx="4362">
                  <c:v>7.5359999999999996E-2</c:v>
                </c:pt>
                <c:pt idx="4363">
                  <c:v>7.5359999999999996E-2</c:v>
                </c:pt>
                <c:pt idx="4364">
                  <c:v>7.5359999999999996E-2</c:v>
                </c:pt>
                <c:pt idx="4365">
                  <c:v>7.5359999999999996E-2</c:v>
                </c:pt>
                <c:pt idx="4366">
                  <c:v>7.5359999999999996E-2</c:v>
                </c:pt>
                <c:pt idx="4367">
                  <c:v>7.5359999999999996E-2</c:v>
                </c:pt>
                <c:pt idx="4368">
                  <c:v>7.5359999999999996E-2</c:v>
                </c:pt>
                <c:pt idx="4369">
                  <c:v>7.5359999999999996E-2</c:v>
                </c:pt>
                <c:pt idx="4370">
                  <c:v>7.5359999999999996E-2</c:v>
                </c:pt>
                <c:pt idx="4371">
                  <c:v>7.5359999999999996E-2</c:v>
                </c:pt>
                <c:pt idx="4372">
                  <c:v>7.5359999999999996E-2</c:v>
                </c:pt>
                <c:pt idx="4373">
                  <c:v>7.5359999999999996E-2</c:v>
                </c:pt>
                <c:pt idx="4374">
                  <c:v>7.5359999999999996E-2</c:v>
                </c:pt>
                <c:pt idx="4375">
                  <c:v>7.5359999999999996E-2</c:v>
                </c:pt>
                <c:pt idx="4376">
                  <c:v>7.5359999999999996E-2</c:v>
                </c:pt>
                <c:pt idx="4377">
                  <c:v>7.5359999999999996E-2</c:v>
                </c:pt>
                <c:pt idx="4378">
                  <c:v>7.5359999999999996E-2</c:v>
                </c:pt>
                <c:pt idx="4379">
                  <c:v>7.5359999999999996E-2</c:v>
                </c:pt>
                <c:pt idx="4380">
                  <c:v>7.5359999999999996E-2</c:v>
                </c:pt>
                <c:pt idx="4381">
                  <c:v>7.5359999999999996E-2</c:v>
                </c:pt>
                <c:pt idx="4382">
                  <c:v>7.5359999999999996E-2</c:v>
                </c:pt>
                <c:pt idx="4383">
                  <c:v>7.5359999999999996E-2</c:v>
                </c:pt>
                <c:pt idx="4384">
                  <c:v>7.5359999999999996E-2</c:v>
                </c:pt>
                <c:pt idx="4385">
                  <c:v>7.5359999999999996E-2</c:v>
                </c:pt>
                <c:pt idx="4386">
                  <c:v>7.5359999999999996E-2</c:v>
                </c:pt>
                <c:pt idx="4387">
                  <c:v>7.5359999999999996E-2</c:v>
                </c:pt>
                <c:pt idx="4388">
                  <c:v>7.5359999999999996E-2</c:v>
                </c:pt>
                <c:pt idx="4389">
                  <c:v>7.5359999999999996E-2</c:v>
                </c:pt>
                <c:pt idx="4390">
                  <c:v>7.5359999999999996E-2</c:v>
                </c:pt>
                <c:pt idx="4391">
                  <c:v>7.5380000000000003E-2</c:v>
                </c:pt>
                <c:pt idx="4392">
                  <c:v>7.5380000000000003E-2</c:v>
                </c:pt>
                <c:pt idx="4393">
                  <c:v>7.5380000000000003E-2</c:v>
                </c:pt>
                <c:pt idx="4394">
                  <c:v>7.5380000000000003E-2</c:v>
                </c:pt>
                <c:pt idx="4395">
                  <c:v>7.5380000000000003E-2</c:v>
                </c:pt>
                <c:pt idx="4396">
                  <c:v>7.5380000000000003E-2</c:v>
                </c:pt>
                <c:pt idx="4397">
                  <c:v>7.5380000000000003E-2</c:v>
                </c:pt>
                <c:pt idx="4398">
                  <c:v>7.5380000000000003E-2</c:v>
                </c:pt>
                <c:pt idx="4399">
                  <c:v>7.5380000000000003E-2</c:v>
                </c:pt>
                <c:pt idx="4400">
                  <c:v>7.5380000000000003E-2</c:v>
                </c:pt>
                <c:pt idx="4401">
                  <c:v>7.5380000000000003E-2</c:v>
                </c:pt>
                <c:pt idx="4402">
                  <c:v>7.5380000000000003E-2</c:v>
                </c:pt>
                <c:pt idx="4403">
                  <c:v>7.5380000000000003E-2</c:v>
                </c:pt>
                <c:pt idx="4404">
                  <c:v>7.5380000000000003E-2</c:v>
                </c:pt>
                <c:pt idx="4405">
                  <c:v>7.5380000000000003E-2</c:v>
                </c:pt>
                <c:pt idx="4406">
                  <c:v>7.5380000000000003E-2</c:v>
                </c:pt>
                <c:pt idx="4407">
                  <c:v>7.5380000000000003E-2</c:v>
                </c:pt>
                <c:pt idx="4408">
                  <c:v>7.5380000000000003E-2</c:v>
                </c:pt>
                <c:pt idx="4409">
                  <c:v>7.5380000000000003E-2</c:v>
                </c:pt>
                <c:pt idx="4410">
                  <c:v>7.5380000000000003E-2</c:v>
                </c:pt>
                <c:pt idx="4411">
                  <c:v>7.5380000000000003E-2</c:v>
                </c:pt>
                <c:pt idx="4412">
                  <c:v>7.5380000000000003E-2</c:v>
                </c:pt>
                <c:pt idx="4413">
                  <c:v>7.5380000000000003E-2</c:v>
                </c:pt>
                <c:pt idx="4414">
                  <c:v>7.5389999999999999E-2</c:v>
                </c:pt>
                <c:pt idx="4415">
                  <c:v>7.5399999999999995E-2</c:v>
                </c:pt>
                <c:pt idx="4416">
                  <c:v>7.5399999999999995E-2</c:v>
                </c:pt>
                <c:pt idx="4417">
                  <c:v>7.5399999999999995E-2</c:v>
                </c:pt>
                <c:pt idx="4418">
                  <c:v>7.5399999999999995E-2</c:v>
                </c:pt>
                <c:pt idx="4419">
                  <c:v>7.5399999999999995E-2</c:v>
                </c:pt>
                <c:pt idx="4420">
                  <c:v>7.5399999999999995E-2</c:v>
                </c:pt>
                <c:pt idx="4421">
                  <c:v>7.5399999999999995E-2</c:v>
                </c:pt>
                <c:pt idx="4422">
                  <c:v>7.5399999999999995E-2</c:v>
                </c:pt>
                <c:pt idx="4423">
                  <c:v>7.5399999999999995E-2</c:v>
                </c:pt>
                <c:pt idx="4424">
                  <c:v>7.5399999999999995E-2</c:v>
                </c:pt>
                <c:pt idx="4425">
                  <c:v>7.5399999999999995E-2</c:v>
                </c:pt>
                <c:pt idx="4426">
                  <c:v>7.5399999999999995E-2</c:v>
                </c:pt>
                <c:pt idx="4427">
                  <c:v>7.5399999999999995E-2</c:v>
                </c:pt>
                <c:pt idx="4428">
                  <c:v>7.5399999999999995E-2</c:v>
                </c:pt>
                <c:pt idx="4429">
                  <c:v>7.5399999999999995E-2</c:v>
                </c:pt>
                <c:pt idx="4430">
                  <c:v>7.5399999999999995E-2</c:v>
                </c:pt>
                <c:pt idx="4431">
                  <c:v>7.5399999999999995E-2</c:v>
                </c:pt>
                <c:pt idx="4432">
                  <c:v>7.5399999999999995E-2</c:v>
                </c:pt>
                <c:pt idx="4433">
                  <c:v>7.5399999999999995E-2</c:v>
                </c:pt>
                <c:pt idx="4434">
                  <c:v>7.5399999999999995E-2</c:v>
                </c:pt>
                <c:pt idx="4435">
                  <c:v>7.5399999999999995E-2</c:v>
                </c:pt>
                <c:pt idx="4436">
                  <c:v>7.5399999999999995E-2</c:v>
                </c:pt>
                <c:pt idx="4437">
                  <c:v>7.5399999999999995E-2</c:v>
                </c:pt>
                <c:pt idx="4438">
                  <c:v>7.5399999999999995E-2</c:v>
                </c:pt>
                <c:pt idx="4439">
                  <c:v>7.5399999999999995E-2</c:v>
                </c:pt>
                <c:pt idx="4440">
                  <c:v>7.5399999999999995E-2</c:v>
                </c:pt>
                <c:pt idx="4441">
                  <c:v>7.5420000000000001E-2</c:v>
                </c:pt>
                <c:pt idx="4442">
                  <c:v>7.5420000000000001E-2</c:v>
                </c:pt>
                <c:pt idx="4443">
                  <c:v>7.5420000000000001E-2</c:v>
                </c:pt>
                <c:pt idx="4444">
                  <c:v>7.5420000000000001E-2</c:v>
                </c:pt>
                <c:pt idx="4445">
                  <c:v>7.5420000000000001E-2</c:v>
                </c:pt>
                <c:pt idx="4446">
                  <c:v>7.5420000000000001E-2</c:v>
                </c:pt>
                <c:pt idx="4447">
                  <c:v>7.5420000000000001E-2</c:v>
                </c:pt>
                <c:pt idx="4448">
                  <c:v>7.5420000000000001E-2</c:v>
                </c:pt>
                <c:pt idx="4449">
                  <c:v>7.5420000000000001E-2</c:v>
                </c:pt>
                <c:pt idx="4450">
                  <c:v>7.5420000000000001E-2</c:v>
                </c:pt>
                <c:pt idx="4451">
                  <c:v>7.5420000000000001E-2</c:v>
                </c:pt>
                <c:pt idx="4452">
                  <c:v>7.5420000000000001E-2</c:v>
                </c:pt>
                <c:pt idx="4453">
                  <c:v>7.5420000000000001E-2</c:v>
                </c:pt>
                <c:pt idx="4454">
                  <c:v>7.5420000000000001E-2</c:v>
                </c:pt>
                <c:pt idx="4455">
                  <c:v>7.5420000000000001E-2</c:v>
                </c:pt>
                <c:pt idx="4456">
                  <c:v>7.5420000000000001E-2</c:v>
                </c:pt>
                <c:pt idx="4457">
                  <c:v>7.5420000000000001E-2</c:v>
                </c:pt>
                <c:pt idx="4458">
                  <c:v>7.5420000000000001E-2</c:v>
                </c:pt>
                <c:pt idx="4459">
                  <c:v>7.5420000000000001E-2</c:v>
                </c:pt>
                <c:pt idx="4460">
                  <c:v>7.5420000000000001E-2</c:v>
                </c:pt>
                <c:pt idx="4461">
                  <c:v>7.5420000000000001E-2</c:v>
                </c:pt>
                <c:pt idx="4462">
                  <c:v>7.5420000000000001E-2</c:v>
                </c:pt>
                <c:pt idx="4463">
                  <c:v>7.5420000000000001E-2</c:v>
                </c:pt>
                <c:pt idx="4464">
                  <c:v>7.5420000000000001E-2</c:v>
                </c:pt>
                <c:pt idx="4465">
                  <c:v>7.5420000000000001E-2</c:v>
                </c:pt>
                <c:pt idx="4466">
                  <c:v>7.5420000000000001E-2</c:v>
                </c:pt>
                <c:pt idx="4467">
                  <c:v>7.5420000000000001E-2</c:v>
                </c:pt>
                <c:pt idx="4468">
                  <c:v>7.5420000000000001E-2</c:v>
                </c:pt>
                <c:pt idx="4469">
                  <c:v>7.5420000000000001E-2</c:v>
                </c:pt>
                <c:pt idx="4470">
                  <c:v>7.5420000000000001E-2</c:v>
                </c:pt>
                <c:pt idx="4471">
                  <c:v>7.5420000000000001E-2</c:v>
                </c:pt>
                <c:pt idx="4472">
                  <c:v>7.5420000000000001E-2</c:v>
                </c:pt>
                <c:pt idx="4473">
                  <c:v>7.5420000000000001E-2</c:v>
                </c:pt>
                <c:pt idx="4474">
                  <c:v>7.5420000000000001E-2</c:v>
                </c:pt>
                <c:pt idx="4475">
                  <c:v>7.5420000000000001E-2</c:v>
                </c:pt>
                <c:pt idx="4476">
                  <c:v>7.5420000000000001E-2</c:v>
                </c:pt>
                <c:pt idx="4477">
                  <c:v>7.5420000000000001E-2</c:v>
                </c:pt>
                <c:pt idx="4478">
                  <c:v>7.5420000000000001E-2</c:v>
                </c:pt>
                <c:pt idx="4479">
                  <c:v>7.5420000000000001E-2</c:v>
                </c:pt>
                <c:pt idx="4480">
                  <c:v>7.5420000000000001E-2</c:v>
                </c:pt>
                <c:pt idx="4481">
                  <c:v>7.5420000000000001E-2</c:v>
                </c:pt>
                <c:pt idx="4482">
                  <c:v>7.5420000000000001E-2</c:v>
                </c:pt>
                <c:pt idx="4483">
                  <c:v>7.5420000000000001E-2</c:v>
                </c:pt>
                <c:pt idx="4484">
                  <c:v>7.5420000000000001E-2</c:v>
                </c:pt>
                <c:pt idx="4485">
                  <c:v>7.5420000000000001E-2</c:v>
                </c:pt>
                <c:pt idx="4486">
                  <c:v>7.5420000000000001E-2</c:v>
                </c:pt>
                <c:pt idx="4487">
                  <c:v>7.5420000000000001E-2</c:v>
                </c:pt>
                <c:pt idx="4488">
                  <c:v>7.5420000000000001E-2</c:v>
                </c:pt>
                <c:pt idx="4489">
                  <c:v>7.5420000000000001E-2</c:v>
                </c:pt>
                <c:pt idx="4490">
                  <c:v>7.5420000000000001E-2</c:v>
                </c:pt>
                <c:pt idx="4491">
                  <c:v>7.5420000000000001E-2</c:v>
                </c:pt>
                <c:pt idx="4492">
                  <c:v>7.5420000000000001E-2</c:v>
                </c:pt>
                <c:pt idx="4493">
                  <c:v>7.5420000000000001E-2</c:v>
                </c:pt>
                <c:pt idx="4494">
                  <c:v>7.5420000000000001E-2</c:v>
                </c:pt>
                <c:pt idx="4495">
                  <c:v>7.5420000000000001E-2</c:v>
                </c:pt>
                <c:pt idx="4496">
                  <c:v>7.5420000000000001E-2</c:v>
                </c:pt>
                <c:pt idx="4497">
                  <c:v>7.5420000000000001E-2</c:v>
                </c:pt>
                <c:pt idx="4498">
                  <c:v>7.5420000000000001E-2</c:v>
                </c:pt>
                <c:pt idx="4499">
                  <c:v>7.5420000000000001E-2</c:v>
                </c:pt>
                <c:pt idx="4500">
                  <c:v>7.5420000000000001E-2</c:v>
                </c:pt>
                <c:pt idx="4501">
                  <c:v>7.5420000000000001E-2</c:v>
                </c:pt>
                <c:pt idx="4502">
                  <c:v>7.5420000000000001E-2</c:v>
                </c:pt>
                <c:pt idx="4503">
                  <c:v>7.5420000000000001E-2</c:v>
                </c:pt>
                <c:pt idx="4504">
                  <c:v>7.5420000000000001E-2</c:v>
                </c:pt>
                <c:pt idx="4505">
                  <c:v>7.5420000000000001E-2</c:v>
                </c:pt>
                <c:pt idx="4506">
                  <c:v>7.5420000000000001E-2</c:v>
                </c:pt>
                <c:pt idx="4507">
                  <c:v>7.5420000000000001E-2</c:v>
                </c:pt>
                <c:pt idx="4508">
                  <c:v>7.5420000000000001E-2</c:v>
                </c:pt>
                <c:pt idx="4509">
                  <c:v>7.5420000000000001E-2</c:v>
                </c:pt>
                <c:pt idx="4510">
                  <c:v>7.5420000000000001E-2</c:v>
                </c:pt>
                <c:pt idx="4511">
                  <c:v>7.5420000000000001E-2</c:v>
                </c:pt>
                <c:pt idx="4512">
                  <c:v>7.5420000000000001E-2</c:v>
                </c:pt>
                <c:pt idx="4513">
                  <c:v>7.5420000000000001E-2</c:v>
                </c:pt>
                <c:pt idx="4514">
                  <c:v>7.5420000000000001E-2</c:v>
                </c:pt>
                <c:pt idx="4515">
                  <c:v>7.5420000000000001E-2</c:v>
                </c:pt>
                <c:pt idx="4516">
                  <c:v>7.5420000000000001E-2</c:v>
                </c:pt>
                <c:pt idx="4517">
                  <c:v>7.5439999999999993E-2</c:v>
                </c:pt>
                <c:pt idx="4518">
                  <c:v>7.5439999999999993E-2</c:v>
                </c:pt>
                <c:pt idx="4519">
                  <c:v>7.5439999999999993E-2</c:v>
                </c:pt>
                <c:pt idx="4520">
                  <c:v>7.5439999999999993E-2</c:v>
                </c:pt>
                <c:pt idx="4521">
                  <c:v>7.5439999999999993E-2</c:v>
                </c:pt>
                <c:pt idx="4522">
                  <c:v>7.5439999999999993E-2</c:v>
                </c:pt>
                <c:pt idx="4523">
                  <c:v>7.5439999999999993E-2</c:v>
                </c:pt>
                <c:pt idx="4524">
                  <c:v>7.5439999999999993E-2</c:v>
                </c:pt>
                <c:pt idx="4525">
                  <c:v>7.5439999999999993E-2</c:v>
                </c:pt>
                <c:pt idx="4526">
                  <c:v>7.5439999999999993E-2</c:v>
                </c:pt>
                <c:pt idx="4527">
                  <c:v>7.5439999999999993E-2</c:v>
                </c:pt>
                <c:pt idx="4528">
                  <c:v>7.5439999999999993E-2</c:v>
                </c:pt>
                <c:pt idx="4529">
                  <c:v>7.5439999999999993E-2</c:v>
                </c:pt>
                <c:pt idx="4530">
                  <c:v>7.5439999999999993E-2</c:v>
                </c:pt>
                <c:pt idx="4531">
                  <c:v>7.5439999999999993E-2</c:v>
                </c:pt>
                <c:pt idx="4532">
                  <c:v>7.5439999999999993E-2</c:v>
                </c:pt>
                <c:pt idx="4533">
                  <c:v>7.5439999999999993E-2</c:v>
                </c:pt>
                <c:pt idx="4534">
                  <c:v>7.5439999999999993E-2</c:v>
                </c:pt>
                <c:pt idx="4535">
                  <c:v>7.5439999999999993E-2</c:v>
                </c:pt>
                <c:pt idx="4536">
                  <c:v>7.5439999999999993E-2</c:v>
                </c:pt>
                <c:pt idx="4537">
                  <c:v>7.5439999999999993E-2</c:v>
                </c:pt>
                <c:pt idx="4538">
                  <c:v>7.5439999999999993E-2</c:v>
                </c:pt>
                <c:pt idx="4539">
                  <c:v>7.5439999999999993E-2</c:v>
                </c:pt>
                <c:pt idx="4540">
                  <c:v>7.5439999999999993E-2</c:v>
                </c:pt>
                <c:pt idx="4541">
                  <c:v>7.5439999999999993E-2</c:v>
                </c:pt>
                <c:pt idx="4542">
                  <c:v>7.5439999999999993E-2</c:v>
                </c:pt>
                <c:pt idx="4543">
                  <c:v>7.5439999999999993E-2</c:v>
                </c:pt>
                <c:pt idx="4544">
                  <c:v>7.5459999999999999E-2</c:v>
                </c:pt>
                <c:pt idx="4545">
                  <c:v>7.5459999999999999E-2</c:v>
                </c:pt>
                <c:pt idx="4546">
                  <c:v>7.5459999999999999E-2</c:v>
                </c:pt>
                <c:pt idx="4547">
                  <c:v>7.5459999999999999E-2</c:v>
                </c:pt>
                <c:pt idx="4548">
                  <c:v>7.5459999999999999E-2</c:v>
                </c:pt>
                <c:pt idx="4549">
                  <c:v>7.5459999999999999E-2</c:v>
                </c:pt>
                <c:pt idx="4550">
                  <c:v>7.5459999999999999E-2</c:v>
                </c:pt>
                <c:pt idx="4551">
                  <c:v>7.5459999999999999E-2</c:v>
                </c:pt>
                <c:pt idx="4552">
                  <c:v>7.5459999999999999E-2</c:v>
                </c:pt>
                <c:pt idx="4553">
                  <c:v>7.5459999999999999E-2</c:v>
                </c:pt>
                <c:pt idx="4554">
                  <c:v>7.5459999999999999E-2</c:v>
                </c:pt>
                <c:pt idx="4555">
                  <c:v>7.5459999999999999E-2</c:v>
                </c:pt>
                <c:pt idx="4556">
                  <c:v>7.5459999999999999E-2</c:v>
                </c:pt>
                <c:pt idx="4557">
                  <c:v>7.5459999999999999E-2</c:v>
                </c:pt>
                <c:pt idx="4558">
                  <c:v>7.5459999999999999E-2</c:v>
                </c:pt>
                <c:pt idx="4559">
                  <c:v>7.5469999999999995E-2</c:v>
                </c:pt>
                <c:pt idx="4560">
                  <c:v>7.5480000000000005E-2</c:v>
                </c:pt>
                <c:pt idx="4561">
                  <c:v>7.5480000000000005E-2</c:v>
                </c:pt>
                <c:pt idx="4562">
                  <c:v>7.5480000000000005E-2</c:v>
                </c:pt>
                <c:pt idx="4563">
                  <c:v>7.5480000000000005E-2</c:v>
                </c:pt>
                <c:pt idx="4564">
                  <c:v>7.5480000000000005E-2</c:v>
                </c:pt>
                <c:pt idx="4565">
                  <c:v>7.5480000000000005E-2</c:v>
                </c:pt>
                <c:pt idx="4566">
                  <c:v>7.5480000000000005E-2</c:v>
                </c:pt>
                <c:pt idx="4567">
                  <c:v>7.5480000000000005E-2</c:v>
                </c:pt>
                <c:pt idx="4568">
                  <c:v>7.5480000000000005E-2</c:v>
                </c:pt>
                <c:pt idx="4569">
                  <c:v>7.5480000000000005E-2</c:v>
                </c:pt>
                <c:pt idx="4570">
                  <c:v>7.5480000000000005E-2</c:v>
                </c:pt>
                <c:pt idx="4571">
                  <c:v>7.5480000000000005E-2</c:v>
                </c:pt>
                <c:pt idx="4572">
                  <c:v>7.5480000000000005E-2</c:v>
                </c:pt>
                <c:pt idx="4573">
                  <c:v>7.5480000000000005E-2</c:v>
                </c:pt>
                <c:pt idx="4574">
                  <c:v>7.5480000000000005E-2</c:v>
                </c:pt>
                <c:pt idx="4575">
                  <c:v>7.5480000000000005E-2</c:v>
                </c:pt>
                <c:pt idx="4576">
                  <c:v>7.5480000000000005E-2</c:v>
                </c:pt>
                <c:pt idx="4577">
                  <c:v>7.5480000000000005E-2</c:v>
                </c:pt>
                <c:pt idx="4578">
                  <c:v>7.5480000000000005E-2</c:v>
                </c:pt>
                <c:pt idx="4579">
                  <c:v>7.5480000000000005E-2</c:v>
                </c:pt>
                <c:pt idx="4580">
                  <c:v>7.5480000000000005E-2</c:v>
                </c:pt>
                <c:pt idx="4581">
                  <c:v>7.5480000000000005E-2</c:v>
                </c:pt>
                <c:pt idx="4582">
                  <c:v>7.5480000000000005E-2</c:v>
                </c:pt>
                <c:pt idx="4583">
                  <c:v>7.5480000000000005E-2</c:v>
                </c:pt>
                <c:pt idx="4584">
                  <c:v>7.5480000000000005E-2</c:v>
                </c:pt>
                <c:pt idx="4585">
                  <c:v>7.5480000000000005E-2</c:v>
                </c:pt>
                <c:pt idx="4586">
                  <c:v>7.5480000000000005E-2</c:v>
                </c:pt>
                <c:pt idx="4587">
                  <c:v>7.5480000000000005E-2</c:v>
                </c:pt>
                <c:pt idx="4588">
                  <c:v>7.5480000000000005E-2</c:v>
                </c:pt>
                <c:pt idx="4589">
                  <c:v>7.5480000000000005E-2</c:v>
                </c:pt>
                <c:pt idx="4590">
                  <c:v>7.5480000000000005E-2</c:v>
                </c:pt>
                <c:pt idx="4591">
                  <c:v>7.5480000000000005E-2</c:v>
                </c:pt>
                <c:pt idx="4592">
                  <c:v>7.5480000000000005E-2</c:v>
                </c:pt>
                <c:pt idx="4593">
                  <c:v>7.5480000000000005E-2</c:v>
                </c:pt>
                <c:pt idx="4594">
                  <c:v>7.5480000000000005E-2</c:v>
                </c:pt>
                <c:pt idx="4595">
                  <c:v>7.5480000000000005E-2</c:v>
                </c:pt>
                <c:pt idx="4596">
                  <c:v>7.5480000000000005E-2</c:v>
                </c:pt>
                <c:pt idx="4597">
                  <c:v>7.5480000000000005E-2</c:v>
                </c:pt>
                <c:pt idx="4598">
                  <c:v>7.5480000000000005E-2</c:v>
                </c:pt>
                <c:pt idx="4599">
                  <c:v>7.5480000000000005E-2</c:v>
                </c:pt>
                <c:pt idx="4600">
                  <c:v>7.5480000000000005E-2</c:v>
                </c:pt>
                <c:pt idx="4601">
                  <c:v>7.5480000000000005E-2</c:v>
                </c:pt>
                <c:pt idx="4602">
                  <c:v>7.5480000000000005E-2</c:v>
                </c:pt>
                <c:pt idx="4603">
                  <c:v>7.5480000000000005E-2</c:v>
                </c:pt>
                <c:pt idx="4604">
                  <c:v>7.5480000000000005E-2</c:v>
                </c:pt>
                <c:pt idx="4605">
                  <c:v>7.5499999999999998E-2</c:v>
                </c:pt>
                <c:pt idx="4606">
                  <c:v>7.5499999999999998E-2</c:v>
                </c:pt>
                <c:pt idx="4607">
                  <c:v>7.5499999999999998E-2</c:v>
                </c:pt>
                <c:pt idx="4608">
                  <c:v>7.5499999999999998E-2</c:v>
                </c:pt>
                <c:pt idx="4609">
                  <c:v>7.5499999999999998E-2</c:v>
                </c:pt>
                <c:pt idx="4610">
                  <c:v>7.5499999999999998E-2</c:v>
                </c:pt>
                <c:pt idx="4611">
                  <c:v>7.5499999999999998E-2</c:v>
                </c:pt>
                <c:pt idx="4612">
                  <c:v>7.5499999999999998E-2</c:v>
                </c:pt>
                <c:pt idx="4613">
                  <c:v>7.5499999999999998E-2</c:v>
                </c:pt>
                <c:pt idx="4614">
                  <c:v>7.5499999999999998E-2</c:v>
                </c:pt>
                <c:pt idx="4615">
                  <c:v>7.5499999999999998E-2</c:v>
                </c:pt>
                <c:pt idx="4616">
                  <c:v>7.5499999999999998E-2</c:v>
                </c:pt>
                <c:pt idx="4617">
                  <c:v>7.5499999999999998E-2</c:v>
                </c:pt>
                <c:pt idx="4618">
                  <c:v>7.5499999999999998E-2</c:v>
                </c:pt>
                <c:pt idx="4619">
                  <c:v>7.5499999999999998E-2</c:v>
                </c:pt>
                <c:pt idx="4620">
                  <c:v>7.5499999999999998E-2</c:v>
                </c:pt>
                <c:pt idx="4621">
                  <c:v>7.5499999999999998E-2</c:v>
                </c:pt>
                <c:pt idx="4622">
                  <c:v>7.5499999999999998E-2</c:v>
                </c:pt>
                <c:pt idx="4623">
                  <c:v>7.5499999999999998E-2</c:v>
                </c:pt>
                <c:pt idx="4624">
                  <c:v>7.5499999999999998E-2</c:v>
                </c:pt>
                <c:pt idx="4625">
                  <c:v>7.5499999999999998E-2</c:v>
                </c:pt>
                <c:pt idx="4626">
                  <c:v>7.5499999999999998E-2</c:v>
                </c:pt>
                <c:pt idx="4627">
                  <c:v>7.5499999999999998E-2</c:v>
                </c:pt>
                <c:pt idx="4628">
                  <c:v>7.5499999999999998E-2</c:v>
                </c:pt>
                <c:pt idx="4629">
                  <c:v>7.5499999999999998E-2</c:v>
                </c:pt>
                <c:pt idx="4630">
                  <c:v>7.5499999999999998E-2</c:v>
                </c:pt>
                <c:pt idx="4631">
                  <c:v>7.5499999999999998E-2</c:v>
                </c:pt>
                <c:pt idx="4632">
                  <c:v>7.5499999999999998E-2</c:v>
                </c:pt>
                <c:pt idx="4633">
                  <c:v>7.5499999999999998E-2</c:v>
                </c:pt>
                <c:pt idx="4634">
                  <c:v>7.5499999999999998E-2</c:v>
                </c:pt>
                <c:pt idx="4635">
                  <c:v>7.5499999999999998E-2</c:v>
                </c:pt>
                <c:pt idx="4636">
                  <c:v>7.5499999999999998E-2</c:v>
                </c:pt>
                <c:pt idx="4637">
                  <c:v>7.5509999999999994E-2</c:v>
                </c:pt>
                <c:pt idx="4638">
                  <c:v>7.5520000000000004E-2</c:v>
                </c:pt>
                <c:pt idx="4639">
                  <c:v>7.5520000000000004E-2</c:v>
                </c:pt>
                <c:pt idx="4640">
                  <c:v>7.5520000000000004E-2</c:v>
                </c:pt>
                <c:pt idx="4641">
                  <c:v>7.5520000000000004E-2</c:v>
                </c:pt>
                <c:pt idx="4642">
                  <c:v>7.5520000000000004E-2</c:v>
                </c:pt>
                <c:pt idx="4643">
                  <c:v>7.5520000000000004E-2</c:v>
                </c:pt>
                <c:pt idx="4644">
                  <c:v>7.5520000000000004E-2</c:v>
                </c:pt>
                <c:pt idx="4645">
                  <c:v>7.5520000000000004E-2</c:v>
                </c:pt>
                <c:pt idx="4646">
                  <c:v>7.5520000000000004E-2</c:v>
                </c:pt>
                <c:pt idx="4647">
                  <c:v>7.5520000000000004E-2</c:v>
                </c:pt>
                <c:pt idx="4648">
                  <c:v>7.5520000000000004E-2</c:v>
                </c:pt>
                <c:pt idx="4649">
                  <c:v>7.5520000000000004E-2</c:v>
                </c:pt>
                <c:pt idx="4650">
                  <c:v>7.5520000000000004E-2</c:v>
                </c:pt>
                <c:pt idx="4651">
                  <c:v>7.5520000000000004E-2</c:v>
                </c:pt>
                <c:pt idx="4652">
                  <c:v>7.5520000000000004E-2</c:v>
                </c:pt>
                <c:pt idx="4653">
                  <c:v>7.5520000000000004E-2</c:v>
                </c:pt>
                <c:pt idx="4654">
                  <c:v>7.5520000000000004E-2</c:v>
                </c:pt>
                <c:pt idx="4655">
                  <c:v>7.5520000000000004E-2</c:v>
                </c:pt>
                <c:pt idx="4656">
                  <c:v>7.5520000000000004E-2</c:v>
                </c:pt>
                <c:pt idx="4657">
                  <c:v>7.5520000000000004E-2</c:v>
                </c:pt>
                <c:pt idx="4658">
                  <c:v>7.5520000000000004E-2</c:v>
                </c:pt>
                <c:pt idx="4659">
                  <c:v>7.5520000000000004E-2</c:v>
                </c:pt>
                <c:pt idx="4660">
                  <c:v>7.5520000000000004E-2</c:v>
                </c:pt>
                <c:pt idx="4661">
                  <c:v>7.5520000000000004E-2</c:v>
                </c:pt>
                <c:pt idx="4662">
                  <c:v>7.5520000000000004E-2</c:v>
                </c:pt>
                <c:pt idx="4663">
                  <c:v>7.5520000000000004E-2</c:v>
                </c:pt>
                <c:pt idx="4664">
                  <c:v>7.5520000000000004E-2</c:v>
                </c:pt>
                <c:pt idx="4665">
                  <c:v>7.5520000000000004E-2</c:v>
                </c:pt>
                <c:pt idx="4666">
                  <c:v>7.5520000000000004E-2</c:v>
                </c:pt>
                <c:pt idx="4667">
                  <c:v>7.5520000000000004E-2</c:v>
                </c:pt>
                <c:pt idx="4668">
                  <c:v>7.5520000000000004E-2</c:v>
                </c:pt>
                <c:pt idx="4669">
                  <c:v>7.5520000000000004E-2</c:v>
                </c:pt>
                <c:pt idx="4670">
                  <c:v>7.5520000000000004E-2</c:v>
                </c:pt>
                <c:pt idx="4671">
                  <c:v>7.5520000000000004E-2</c:v>
                </c:pt>
                <c:pt idx="4672">
                  <c:v>7.5520000000000004E-2</c:v>
                </c:pt>
                <c:pt idx="4673">
                  <c:v>7.5520000000000004E-2</c:v>
                </c:pt>
                <c:pt idx="4674">
                  <c:v>7.5520000000000004E-2</c:v>
                </c:pt>
                <c:pt idx="4675">
                  <c:v>7.5520000000000004E-2</c:v>
                </c:pt>
                <c:pt idx="4676">
                  <c:v>7.5520000000000004E-2</c:v>
                </c:pt>
                <c:pt idx="4677">
                  <c:v>7.5520000000000004E-2</c:v>
                </c:pt>
                <c:pt idx="4678">
                  <c:v>7.5520000000000004E-2</c:v>
                </c:pt>
                <c:pt idx="4679">
                  <c:v>7.5520000000000004E-2</c:v>
                </c:pt>
                <c:pt idx="4680">
                  <c:v>7.5520000000000004E-2</c:v>
                </c:pt>
                <c:pt idx="4681">
                  <c:v>7.5520000000000004E-2</c:v>
                </c:pt>
                <c:pt idx="4682">
                  <c:v>7.5520000000000004E-2</c:v>
                </c:pt>
                <c:pt idx="4683">
                  <c:v>7.5520000000000004E-2</c:v>
                </c:pt>
                <c:pt idx="4684">
                  <c:v>7.5520000000000004E-2</c:v>
                </c:pt>
                <c:pt idx="4685">
                  <c:v>7.5520000000000004E-2</c:v>
                </c:pt>
                <c:pt idx="4686">
                  <c:v>7.5520000000000004E-2</c:v>
                </c:pt>
                <c:pt idx="4687">
                  <c:v>7.5520000000000004E-2</c:v>
                </c:pt>
                <c:pt idx="4688">
                  <c:v>7.5520000000000004E-2</c:v>
                </c:pt>
                <c:pt idx="4689">
                  <c:v>7.5520000000000004E-2</c:v>
                </c:pt>
                <c:pt idx="4690">
                  <c:v>7.5520000000000004E-2</c:v>
                </c:pt>
                <c:pt idx="4691">
                  <c:v>7.5520000000000004E-2</c:v>
                </c:pt>
                <c:pt idx="4692">
                  <c:v>7.5520000000000004E-2</c:v>
                </c:pt>
                <c:pt idx="4693">
                  <c:v>7.5520000000000004E-2</c:v>
                </c:pt>
                <c:pt idx="4694">
                  <c:v>7.5520000000000004E-2</c:v>
                </c:pt>
                <c:pt idx="4695">
                  <c:v>7.5520000000000004E-2</c:v>
                </c:pt>
                <c:pt idx="4696">
                  <c:v>7.5520000000000004E-2</c:v>
                </c:pt>
                <c:pt idx="4697">
                  <c:v>7.5520000000000004E-2</c:v>
                </c:pt>
                <c:pt idx="4698">
                  <c:v>7.5520000000000004E-2</c:v>
                </c:pt>
                <c:pt idx="4699">
                  <c:v>7.5520000000000004E-2</c:v>
                </c:pt>
                <c:pt idx="4700">
                  <c:v>7.5520000000000004E-2</c:v>
                </c:pt>
                <c:pt idx="4701">
                  <c:v>7.5520000000000004E-2</c:v>
                </c:pt>
                <c:pt idx="4702">
                  <c:v>7.5520000000000004E-2</c:v>
                </c:pt>
                <c:pt idx="4703">
                  <c:v>7.5520000000000004E-2</c:v>
                </c:pt>
                <c:pt idx="4704">
                  <c:v>7.5520000000000004E-2</c:v>
                </c:pt>
                <c:pt idx="4705">
                  <c:v>7.5520000000000004E-2</c:v>
                </c:pt>
                <c:pt idx="4706">
                  <c:v>7.5520000000000004E-2</c:v>
                </c:pt>
                <c:pt idx="4707">
                  <c:v>7.5520000000000004E-2</c:v>
                </c:pt>
                <c:pt idx="4708">
                  <c:v>7.5520000000000004E-2</c:v>
                </c:pt>
                <c:pt idx="4709">
                  <c:v>7.5520000000000004E-2</c:v>
                </c:pt>
                <c:pt idx="4710">
                  <c:v>7.5520000000000004E-2</c:v>
                </c:pt>
                <c:pt idx="4711">
                  <c:v>7.5520000000000004E-2</c:v>
                </c:pt>
                <c:pt idx="4712">
                  <c:v>7.5520000000000004E-2</c:v>
                </c:pt>
                <c:pt idx="4713">
                  <c:v>7.5520000000000004E-2</c:v>
                </c:pt>
                <c:pt idx="4714">
                  <c:v>7.5520000000000004E-2</c:v>
                </c:pt>
                <c:pt idx="4715">
                  <c:v>7.5520000000000004E-2</c:v>
                </c:pt>
                <c:pt idx="4716">
                  <c:v>7.5520000000000004E-2</c:v>
                </c:pt>
                <c:pt idx="4717">
                  <c:v>7.5520000000000004E-2</c:v>
                </c:pt>
                <c:pt idx="4718">
                  <c:v>7.5520000000000004E-2</c:v>
                </c:pt>
                <c:pt idx="4719">
                  <c:v>7.5520000000000004E-2</c:v>
                </c:pt>
                <c:pt idx="4720">
                  <c:v>7.5520000000000004E-2</c:v>
                </c:pt>
                <c:pt idx="4721">
                  <c:v>7.5520000000000004E-2</c:v>
                </c:pt>
                <c:pt idx="4722">
                  <c:v>7.5520000000000004E-2</c:v>
                </c:pt>
                <c:pt idx="4723">
                  <c:v>7.5520000000000004E-2</c:v>
                </c:pt>
                <c:pt idx="4724">
                  <c:v>7.5520000000000004E-2</c:v>
                </c:pt>
                <c:pt idx="4725">
                  <c:v>7.5520000000000004E-2</c:v>
                </c:pt>
                <c:pt idx="4726">
                  <c:v>7.5520000000000004E-2</c:v>
                </c:pt>
                <c:pt idx="4727">
                  <c:v>7.5520000000000004E-2</c:v>
                </c:pt>
                <c:pt idx="4728">
                  <c:v>7.5520000000000004E-2</c:v>
                </c:pt>
                <c:pt idx="4729">
                  <c:v>7.5520000000000004E-2</c:v>
                </c:pt>
                <c:pt idx="4730">
                  <c:v>7.5520000000000004E-2</c:v>
                </c:pt>
                <c:pt idx="4731">
                  <c:v>7.5539999999999996E-2</c:v>
                </c:pt>
                <c:pt idx="4732">
                  <c:v>7.5539999999999996E-2</c:v>
                </c:pt>
                <c:pt idx="4733">
                  <c:v>7.5539999999999996E-2</c:v>
                </c:pt>
                <c:pt idx="4734">
                  <c:v>7.5539999999999996E-2</c:v>
                </c:pt>
                <c:pt idx="4735">
                  <c:v>7.5539999999999996E-2</c:v>
                </c:pt>
                <c:pt idx="4736">
                  <c:v>7.5539999999999996E-2</c:v>
                </c:pt>
                <c:pt idx="4737">
                  <c:v>7.5539999999999996E-2</c:v>
                </c:pt>
                <c:pt idx="4738">
                  <c:v>7.5539999999999996E-2</c:v>
                </c:pt>
                <c:pt idx="4739">
                  <c:v>7.5539999999999996E-2</c:v>
                </c:pt>
                <c:pt idx="4740">
                  <c:v>7.5539999999999996E-2</c:v>
                </c:pt>
                <c:pt idx="4741">
                  <c:v>7.5539999999999996E-2</c:v>
                </c:pt>
                <c:pt idx="4742">
                  <c:v>7.5539999999999996E-2</c:v>
                </c:pt>
                <c:pt idx="4743">
                  <c:v>7.5539999999999996E-2</c:v>
                </c:pt>
                <c:pt idx="4744">
                  <c:v>7.5539999999999996E-2</c:v>
                </c:pt>
                <c:pt idx="4745">
                  <c:v>7.5539999999999996E-2</c:v>
                </c:pt>
                <c:pt idx="4746">
                  <c:v>7.5539999999999996E-2</c:v>
                </c:pt>
                <c:pt idx="4747">
                  <c:v>7.5539999999999996E-2</c:v>
                </c:pt>
                <c:pt idx="4748">
                  <c:v>7.5539999999999996E-2</c:v>
                </c:pt>
                <c:pt idx="4749">
                  <c:v>7.5539999999999996E-2</c:v>
                </c:pt>
                <c:pt idx="4750">
                  <c:v>7.5539999999999996E-2</c:v>
                </c:pt>
                <c:pt idx="4751">
                  <c:v>7.5539999999999996E-2</c:v>
                </c:pt>
                <c:pt idx="4752">
                  <c:v>7.5539999999999996E-2</c:v>
                </c:pt>
                <c:pt idx="4753">
                  <c:v>7.5539999999999996E-2</c:v>
                </c:pt>
                <c:pt idx="4754">
                  <c:v>7.5539999999999996E-2</c:v>
                </c:pt>
                <c:pt idx="4755">
                  <c:v>7.5539999999999996E-2</c:v>
                </c:pt>
                <c:pt idx="4756">
                  <c:v>7.5539999999999996E-2</c:v>
                </c:pt>
                <c:pt idx="4757">
                  <c:v>7.5539999999999996E-2</c:v>
                </c:pt>
                <c:pt idx="4758">
                  <c:v>7.5539999999999996E-2</c:v>
                </c:pt>
                <c:pt idx="4759">
                  <c:v>7.5539999999999996E-2</c:v>
                </c:pt>
                <c:pt idx="4760">
                  <c:v>7.5539999999999996E-2</c:v>
                </c:pt>
                <c:pt idx="4761">
                  <c:v>7.5539999999999996E-2</c:v>
                </c:pt>
                <c:pt idx="4762">
                  <c:v>7.5539999999999996E-2</c:v>
                </c:pt>
                <c:pt idx="4763">
                  <c:v>7.5539999999999996E-2</c:v>
                </c:pt>
                <c:pt idx="4764">
                  <c:v>7.5539999999999996E-2</c:v>
                </c:pt>
                <c:pt idx="4765">
                  <c:v>7.5539999999999996E-2</c:v>
                </c:pt>
                <c:pt idx="4766">
                  <c:v>7.5539999999999996E-2</c:v>
                </c:pt>
                <c:pt idx="4767">
                  <c:v>7.5550000000000006E-2</c:v>
                </c:pt>
                <c:pt idx="4768">
                  <c:v>7.5560000000000002E-2</c:v>
                </c:pt>
                <c:pt idx="4769">
                  <c:v>7.5560000000000002E-2</c:v>
                </c:pt>
                <c:pt idx="4770">
                  <c:v>7.5560000000000002E-2</c:v>
                </c:pt>
                <c:pt idx="4771">
                  <c:v>7.5560000000000002E-2</c:v>
                </c:pt>
                <c:pt idx="4772">
                  <c:v>7.5560000000000002E-2</c:v>
                </c:pt>
                <c:pt idx="4773">
                  <c:v>7.5560000000000002E-2</c:v>
                </c:pt>
                <c:pt idx="4774">
                  <c:v>7.5560000000000002E-2</c:v>
                </c:pt>
                <c:pt idx="4775">
                  <c:v>7.5560000000000002E-2</c:v>
                </c:pt>
                <c:pt idx="4776">
                  <c:v>7.5560000000000002E-2</c:v>
                </c:pt>
                <c:pt idx="4777">
                  <c:v>7.5560000000000002E-2</c:v>
                </c:pt>
                <c:pt idx="4778">
                  <c:v>7.5560000000000002E-2</c:v>
                </c:pt>
                <c:pt idx="4779">
                  <c:v>7.5560000000000002E-2</c:v>
                </c:pt>
                <c:pt idx="4780">
                  <c:v>7.5560000000000002E-2</c:v>
                </c:pt>
                <c:pt idx="4781">
                  <c:v>7.5560000000000002E-2</c:v>
                </c:pt>
                <c:pt idx="4782">
                  <c:v>7.5579999999999994E-2</c:v>
                </c:pt>
                <c:pt idx="4783">
                  <c:v>7.5579999999999994E-2</c:v>
                </c:pt>
                <c:pt idx="4784">
                  <c:v>7.5579999999999994E-2</c:v>
                </c:pt>
                <c:pt idx="4785">
                  <c:v>7.5579999999999994E-2</c:v>
                </c:pt>
                <c:pt idx="4786">
                  <c:v>7.5579999999999994E-2</c:v>
                </c:pt>
                <c:pt idx="4787">
                  <c:v>7.5579999999999994E-2</c:v>
                </c:pt>
                <c:pt idx="4788">
                  <c:v>7.5579999999999994E-2</c:v>
                </c:pt>
                <c:pt idx="4789">
                  <c:v>7.5579999999999994E-2</c:v>
                </c:pt>
                <c:pt idx="4790">
                  <c:v>7.5579999999999994E-2</c:v>
                </c:pt>
                <c:pt idx="4791">
                  <c:v>7.5579999999999994E-2</c:v>
                </c:pt>
                <c:pt idx="4792">
                  <c:v>7.5579999999999994E-2</c:v>
                </c:pt>
                <c:pt idx="4793">
                  <c:v>7.5579999999999994E-2</c:v>
                </c:pt>
                <c:pt idx="4794">
                  <c:v>7.5579999999999994E-2</c:v>
                </c:pt>
                <c:pt idx="4795">
                  <c:v>7.5579999999999994E-2</c:v>
                </c:pt>
                <c:pt idx="4796">
                  <c:v>7.5579999999999994E-2</c:v>
                </c:pt>
                <c:pt idx="4797">
                  <c:v>7.5579999999999994E-2</c:v>
                </c:pt>
                <c:pt idx="4798">
                  <c:v>7.5579999999999994E-2</c:v>
                </c:pt>
                <c:pt idx="4799">
                  <c:v>7.5579999999999994E-2</c:v>
                </c:pt>
                <c:pt idx="4800">
                  <c:v>7.5590000000000004E-2</c:v>
                </c:pt>
                <c:pt idx="4801">
                  <c:v>7.5600000000000001E-2</c:v>
                </c:pt>
                <c:pt idx="4802">
                  <c:v>7.5600000000000001E-2</c:v>
                </c:pt>
                <c:pt idx="4803">
                  <c:v>7.5600000000000001E-2</c:v>
                </c:pt>
                <c:pt idx="4804">
                  <c:v>7.5600000000000001E-2</c:v>
                </c:pt>
                <c:pt idx="4805">
                  <c:v>7.5600000000000001E-2</c:v>
                </c:pt>
                <c:pt idx="4806">
                  <c:v>7.5600000000000001E-2</c:v>
                </c:pt>
                <c:pt idx="4807">
                  <c:v>7.5600000000000001E-2</c:v>
                </c:pt>
                <c:pt idx="4808">
                  <c:v>7.5600000000000001E-2</c:v>
                </c:pt>
                <c:pt idx="4809">
                  <c:v>7.5600000000000001E-2</c:v>
                </c:pt>
                <c:pt idx="4810">
                  <c:v>7.5600000000000001E-2</c:v>
                </c:pt>
                <c:pt idx="4811">
                  <c:v>7.5600000000000001E-2</c:v>
                </c:pt>
                <c:pt idx="4812">
                  <c:v>7.5600000000000001E-2</c:v>
                </c:pt>
                <c:pt idx="4813">
                  <c:v>7.5600000000000001E-2</c:v>
                </c:pt>
                <c:pt idx="4814">
                  <c:v>7.5600000000000001E-2</c:v>
                </c:pt>
                <c:pt idx="4815">
                  <c:v>7.5600000000000001E-2</c:v>
                </c:pt>
                <c:pt idx="4816">
                  <c:v>7.5600000000000001E-2</c:v>
                </c:pt>
                <c:pt idx="4817">
                  <c:v>7.5600000000000001E-2</c:v>
                </c:pt>
                <c:pt idx="4818">
                  <c:v>7.5600000000000001E-2</c:v>
                </c:pt>
                <c:pt idx="4819">
                  <c:v>7.5600000000000001E-2</c:v>
                </c:pt>
                <c:pt idx="4820">
                  <c:v>7.5600000000000001E-2</c:v>
                </c:pt>
                <c:pt idx="4821">
                  <c:v>7.5600000000000001E-2</c:v>
                </c:pt>
                <c:pt idx="4822">
                  <c:v>7.5600000000000001E-2</c:v>
                </c:pt>
                <c:pt idx="4823">
                  <c:v>7.5600000000000001E-2</c:v>
                </c:pt>
                <c:pt idx="4824">
                  <c:v>7.5600000000000001E-2</c:v>
                </c:pt>
                <c:pt idx="4825">
                  <c:v>7.5600000000000001E-2</c:v>
                </c:pt>
                <c:pt idx="4826">
                  <c:v>7.5620000000000007E-2</c:v>
                </c:pt>
                <c:pt idx="4827">
                  <c:v>7.5620000000000007E-2</c:v>
                </c:pt>
                <c:pt idx="4828">
                  <c:v>7.5620000000000007E-2</c:v>
                </c:pt>
                <c:pt idx="4829">
                  <c:v>7.5620000000000007E-2</c:v>
                </c:pt>
                <c:pt idx="4830">
                  <c:v>7.5620000000000007E-2</c:v>
                </c:pt>
                <c:pt idx="4831">
                  <c:v>7.5620000000000007E-2</c:v>
                </c:pt>
                <c:pt idx="4832">
                  <c:v>7.5620000000000007E-2</c:v>
                </c:pt>
                <c:pt idx="4833">
                  <c:v>7.5620000000000007E-2</c:v>
                </c:pt>
                <c:pt idx="4834">
                  <c:v>7.5620000000000007E-2</c:v>
                </c:pt>
                <c:pt idx="4835">
                  <c:v>7.5620000000000007E-2</c:v>
                </c:pt>
                <c:pt idx="4836">
                  <c:v>7.5620000000000007E-2</c:v>
                </c:pt>
                <c:pt idx="4837">
                  <c:v>7.5620000000000007E-2</c:v>
                </c:pt>
                <c:pt idx="4838">
                  <c:v>7.5620000000000007E-2</c:v>
                </c:pt>
                <c:pt idx="4839">
                  <c:v>7.5620000000000007E-2</c:v>
                </c:pt>
                <c:pt idx="4840">
                  <c:v>7.5620000000000007E-2</c:v>
                </c:pt>
                <c:pt idx="4841">
                  <c:v>7.5620000000000007E-2</c:v>
                </c:pt>
                <c:pt idx="4842">
                  <c:v>7.5620000000000007E-2</c:v>
                </c:pt>
                <c:pt idx="4843">
                  <c:v>7.5620000000000007E-2</c:v>
                </c:pt>
                <c:pt idx="4844">
                  <c:v>7.5620000000000007E-2</c:v>
                </c:pt>
                <c:pt idx="4845">
                  <c:v>7.5620000000000007E-2</c:v>
                </c:pt>
                <c:pt idx="4846">
                  <c:v>7.5620000000000007E-2</c:v>
                </c:pt>
                <c:pt idx="4847">
                  <c:v>7.5620000000000007E-2</c:v>
                </c:pt>
                <c:pt idx="4848">
                  <c:v>7.5620000000000007E-2</c:v>
                </c:pt>
                <c:pt idx="4849">
                  <c:v>7.5620000000000007E-2</c:v>
                </c:pt>
                <c:pt idx="4850">
                  <c:v>7.5620000000000007E-2</c:v>
                </c:pt>
                <c:pt idx="4851">
                  <c:v>7.5620000000000007E-2</c:v>
                </c:pt>
                <c:pt idx="4852">
                  <c:v>7.5620000000000007E-2</c:v>
                </c:pt>
                <c:pt idx="4853">
                  <c:v>7.5620000000000007E-2</c:v>
                </c:pt>
                <c:pt idx="4854">
                  <c:v>7.5620000000000007E-2</c:v>
                </c:pt>
                <c:pt idx="4855">
                  <c:v>7.5620000000000007E-2</c:v>
                </c:pt>
                <c:pt idx="4856">
                  <c:v>7.5639999999999999E-2</c:v>
                </c:pt>
                <c:pt idx="4857">
                  <c:v>7.5639999999999999E-2</c:v>
                </c:pt>
                <c:pt idx="4858">
                  <c:v>7.5639999999999999E-2</c:v>
                </c:pt>
                <c:pt idx="4859">
                  <c:v>7.5639999999999999E-2</c:v>
                </c:pt>
                <c:pt idx="4860">
                  <c:v>7.5639999999999999E-2</c:v>
                </c:pt>
                <c:pt idx="4861">
                  <c:v>7.5639999999999999E-2</c:v>
                </c:pt>
                <c:pt idx="4862">
                  <c:v>7.5639999999999999E-2</c:v>
                </c:pt>
                <c:pt idx="4863">
                  <c:v>7.5639999999999999E-2</c:v>
                </c:pt>
                <c:pt idx="4864">
                  <c:v>7.5639999999999999E-2</c:v>
                </c:pt>
                <c:pt idx="4865">
                  <c:v>7.5639999999999999E-2</c:v>
                </c:pt>
                <c:pt idx="4866">
                  <c:v>7.5639999999999999E-2</c:v>
                </c:pt>
                <c:pt idx="4867">
                  <c:v>7.5639999999999999E-2</c:v>
                </c:pt>
                <c:pt idx="4868">
                  <c:v>7.5639999999999999E-2</c:v>
                </c:pt>
                <c:pt idx="4869">
                  <c:v>7.5639999999999999E-2</c:v>
                </c:pt>
                <c:pt idx="4870">
                  <c:v>7.5639999999999999E-2</c:v>
                </c:pt>
                <c:pt idx="4871">
                  <c:v>7.5639999999999999E-2</c:v>
                </c:pt>
                <c:pt idx="4872">
                  <c:v>7.5639999999999999E-2</c:v>
                </c:pt>
                <c:pt idx="4873">
                  <c:v>7.5639999999999999E-2</c:v>
                </c:pt>
                <c:pt idx="4874">
                  <c:v>7.5639999999999999E-2</c:v>
                </c:pt>
                <c:pt idx="4875">
                  <c:v>7.5639999999999999E-2</c:v>
                </c:pt>
                <c:pt idx="4876">
                  <c:v>7.5639999999999999E-2</c:v>
                </c:pt>
                <c:pt idx="4877">
                  <c:v>7.5639999999999999E-2</c:v>
                </c:pt>
                <c:pt idx="4878">
                  <c:v>7.5639999999999999E-2</c:v>
                </c:pt>
                <c:pt idx="4879">
                  <c:v>7.5639999999999999E-2</c:v>
                </c:pt>
                <c:pt idx="4880">
                  <c:v>7.5639999999999999E-2</c:v>
                </c:pt>
                <c:pt idx="4881">
                  <c:v>7.5639999999999999E-2</c:v>
                </c:pt>
                <c:pt idx="4882">
                  <c:v>7.5639999999999999E-2</c:v>
                </c:pt>
                <c:pt idx="4883">
                  <c:v>7.5639999999999999E-2</c:v>
                </c:pt>
                <c:pt idx="4884">
                  <c:v>7.5639999999999999E-2</c:v>
                </c:pt>
                <c:pt idx="4885">
                  <c:v>7.5639999999999999E-2</c:v>
                </c:pt>
                <c:pt idx="4886">
                  <c:v>7.5639999999999999E-2</c:v>
                </c:pt>
                <c:pt idx="4887">
                  <c:v>7.5639999999999999E-2</c:v>
                </c:pt>
                <c:pt idx="4888">
                  <c:v>7.5639999999999999E-2</c:v>
                </c:pt>
                <c:pt idx="4889">
                  <c:v>7.5639999999999999E-2</c:v>
                </c:pt>
                <c:pt idx="4890">
                  <c:v>7.5639999999999999E-2</c:v>
                </c:pt>
                <c:pt idx="4891">
                  <c:v>7.5639999999999999E-2</c:v>
                </c:pt>
                <c:pt idx="4892">
                  <c:v>7.5639999999999999E-2</c:v>
                </c:pt>
                <c:pt idx="4893">
                  <c:v>7.5639999999999999E-2</c:v>
                </c:pt>
                <c:pt idx="4894">
                  <c:v>7.5660000000000005E-2</c:v>
                </c:pt>
                <c:pt idx="4895">
                  <c:v>7.5660000000000005E-2</c:v>
                </c:pt>
                <c:pt idx="4896">
                  <c:v>7.5660000000000005E-2</c:v>
                </c:pt>
                <c:pt idx="4897">
                  <c:v>7.5660000000000005E-2</c:v>
                </c:pt>
                <c:pt idx="4898">
                  <c:v>7.5660000000000005E-2</c:v>
                </c:pt>
                <c:pt idx="4899">
                  <c:v>7.5660000000000005E-2</c:v>
                </c:pt>
                <c:pt idx="4900">
                  <c:v>7.5660000000000005E-2</c:v>
                </c:pt>
                <c:pt idx="4901">
                  <c:v>7.5660000000000005E-2</c:v>
                </c:pt>
                <c:pt idx="4902">
                  <c:v>7.5660000000000005E-2</c:v>
                </c:pt>
                <c:pt idx="4903">
                  <c:v>7.5660000000000005E-2</c:v>
                </c:pt>
                <c:pt idx="4904">
                  <c:v>7.5660000000000005E-2</c:v>
                </c:pt>
                <c:pt idx="4905">
                  <c:v>7.5660000000000005E-2</c:v>
                </c:pt>
                <c:pt idx="4906">
                  <c:v>7.5660000000000005E-2</c:v>
                </c:pt>
                <c:pt idx="4907">
                  <c:v>7.5660000000000005E-2</c:v>
                </c:pt>
                <c:pt idx="4908">
                  <c:v>7.5660000000000005E-2</c:v>
                </c:pt>
                <c:pt idx="4909">
                  <c:v>7.5660000000000005E-2</c:v>
                </c:pt>
                <c:pt idx="4910">
                  <c:v>7.5660000000000005E-2</c:v>
                </c:pt>
                <c:pt idx="4911">
                  <c:v>7.5660000000000005E-2</c:v>
                </c:pt>
                <c:pt idx="4912">
                  <c:v>7.5660000000000005E-2</c:v>
                </c:pt>
                <c:pt idx="4913">
                  <c:v>7.5660000000000005E-2</c:v>
                </c:pt>
                <c:pt idx="4914">
                  <c:v>7.5660000000000005E-2</c:v>
                </c:pt>
                <c:pt idx="4915">
                  <c:v>7.5660000000000005E-2</c:v>
                </c:pt>
                <c:pt idx="4916">
                  <c:v>7.5660000000000005E-2</c:v>
                </c:pt>
                <c:pt idx="4917">
                  <c:v>7.5660000000000005E-2</c:v>
                </c:pt>
                <c:pt idx="4918">
                  <c:v>7.5660000000000005E-2</c:v>
                </c:pt>
                <c:pt idx="4919">
                  <c:v>7.5660000000000005E-2</c:v>
                </c:pt>
                <c:pt idx="4920">
                  <c:v>7.5660000000000005E-2</c:v>
                </c:pt>
                <c:pt idx="4921">
                  <c:v>7.5660000000000005E-2</c:v>
                </c:pt>
                <c:pt idx="4922">
                  <c:v>7.5660000000000005E-2</c:v>
                </c:pt>
                <c:pt idx="4923">
                  <c:v>7.5660000000000005E-2</c:v>
                </c:pt>
                <c:pt idx="4924">
                  <c:v>7.5660000000000005E-2</c:v>
                </c:pt>
                <c:pt idx="4925">
                  <c:v>7.5660000000000005E-2</c:v>
                </c:pt>
                <c:pt idx="4926">
                  <c:v>7.5660000000000005E-2</c:v>
                </c:pt>
                <c:pt idx="4927">
                  <c:v>7.5660000000000005E-2</c:v>
                </c:pt>
                <c:pt idx="4928">
                  <c:v>7.5660000000000005E-2</c:v>
                </c:pt>
                <c:pt idx="4929">
                  <c:v>7.5660000000000005E-2</c:v>
                </c:pt>
                <c:pt idx="4930">
                  <c:v>7.5660000000000005E-2</c:v>
                </c:pt>
                <c:pt idx="4931">
                  <c:v>7.5660000000000005E-2</c:v>
                </c:pt>
                <c:pt idx="4932">
                  <c:v>7.5679999999999997E-2</c:v>
                </c:pt>
                <c:pt idx="4933">
                  <c:v>7.5679999999999997E-2</c:v>
                </c:pt>
                <c:pt idx="4934">
                  <c:v>7.5679999999999997E-2</c:v>
                </c:pt>
                <c:pt idx="4935">
                  <c:v>7.5679999999999997E-2</c:v>
                </c:pt>
                <c:pt idx="4936">
                  <c:v>7.5679999999999997E-2</c:v>
                </c:pt>
                <c:pt idx="4937">
                  <c:v>7.5679999999999997E-2</c:v>
                </c:pt>
                <c:pt idx="4938">
                  <c:v>7.5679999999999997E-2</c:v>
                </c:pt>
                <c:pt idx="4939">
                  <c:v>7.5679999999999997E-2</c:v>
                </c:pt>
                <c:pt idx="4940">
                  <c:v>7.5679999999999997E-2</c:v>
                </c:pt>
                <c:pt idx="4941">
                  <c:v>7.5679999999999997E-2</c:v>
                </c:pt>
                <c:pt idx="4942">
                  <c:v>7.5679999999999997E-2</c:v>
                </c:pt>
                <c:pt idx="4943">
                  <c:v>7.5679999999999997E-2</c:v>
                </c:pt>
                <c:pt idx="4944">
                  <c:v>7.5679999999999997E-2</c:v>
                </c:pt>
                <c:pt idx="4945">
                  <c:v>7.5679999999999997E-2</c:v>
                </c:pt>
                <c:pt idx="4946">
                  <c:v>7.5679999999999997E-2</c:v>
                </c:pt>
                <c:pt idx="4947">
                  <c:v>7.5679999999999997E-2</c:v>
                </c:pt>
                <c:pt idx="4948">
                  <c:v>7.5679999999999997E-2</c:v>
                </c:pt>
                <c:pt idx="4949">
                  <c:v>7.5679999999999997E-2</c:v>
                </c:pt>
                <c:pt idx="4950">
                  <c:v>7.5679999999999997E-2</c:v>
                </c:pt>
                <c:pt idx="4951">
                  <c:v>7.5679999999999997E-2</c:v>
                </c:pt>
                <c:pt idx="4952">
                  <c:v>7.5679999999999997E-2</c:v>
                </c:pt>
                <c:pt idx="4953">
                  <c:v>7.5679999999999997E-2</c:v>
                </c:pt>
                <c:pt idx="4954">
                  <c:v>7.5679999999999997E-2</c:v>
                </c:pt>
                <c:pt idx="4955">
                  <c:v>7.5679999999999997E-2</c:v>
                </c:pt>
                <c:pt idx="4956">
                  <c:v>7.5679999999999997E-2</c:v>
                </c:pt>
                <c:pt idx="4957">
                  <c:v>7.5679999999999997E-2</c:v>
                </c:pt>
                <c:pt idx="4958">
                  <c:v>7.5679999999999997E-2</c:v>
                </c:pt>
                <c:pt idx="4959">
                  <c:v>7.5679999999999997E-2</c:v>
                </c:pt>
                <c:pt idx="4960">
                  <c:v>7.5679999999999997E-2</c:v>
                </c:pt>
                <c:pt idx="4961">
                  <c:v>7.5679999999999997E-2</c:v>
                </c:pt>
                <c:pt idx="4962">
                  <c:v>7.5679999999999997E-2</c:v>
                </c:pt>
                <c:pt idx="4963">
                  <c:v>7.5679999999999997E-2</c:v>
                </c:pt>
                <c:pt idx="4964">
                  <c:v>7.5679999999999997E-2</c:v>
                </c:pt>
                <c:pt idx="4965">
                  <c:v>7.5679999999999997E-2</c:v>
                </c:pt>
                <c:pt idx="4966">
                  <c:v>7.5679999999999997E-2</c:v>
                </c:pt>
                <c:pt idx="4967">
                  <c:v>7.5679999999999997E-2</c:v>
                </c:pt>
                <c:pt idx="4968">
                  <c:v>7.5679999999999997E-2</c:v>
                </c:pt>
                <c:pt idx="4969">
                  <c:v>7.5679999999999997E-2</c:v>
                </c:pt>
                <c:pt idx="4970">
                  <c:v>7.5679999999999997E-2</c:v>
                </c:pt>
                <c:pt idx="4971">
                  <c:v>7.5679999999999997E-2</c:v>
                </c:pt>
                <c:pt idx="4972">
                  <c:v>7.5679999999999997E-2</c:v>
                </c:pt>
                <c:pt idx="4973">
                  <c:v>7.5679999999999997E-2</c:v>
                </c:pt>
                <c:pt idx="4974">
                  <c:v>7.5700000000000003E-2</c:v>
                </c:pt>
                <c:pt idx="4975">
                  <c:v>7.5700000000000003E-2</c:v>
                </c:pt>
                <c:pt idx="4976">
                  <c:v>7.5700000000000003E-2</c:v>
                </c:pt>
                <c:pt idx="4977">
                  <c:v>7.5700000000000003E-2</c:v>
                </c:pt>
                <c:pt idx="4978">
                  <c:v>7.5700000000000003E-2</c:v>
                </c:pt>
                <c:pt idx="4979">
                  <c:v>7.5700000000000003E-2</c:v>
                </c:pt>
                <c:pt idx="4980">
                  <c:v>7.5700000000000003E-2</c:v>
                </c:pt>
                <c:pt idx="4981">
                  <c:v>7.5700000000000003E-2</c:v>
                </c:pt>
                <c:pt idx="4982">
                  <c:v>7.5700000000000003E-2</c:v>
                </c:pt>
                <c:pt idx="4983">
                  <c:v>7.5700000000000003E-2</c:v>
                </c:pt>
                <c:pt idx="4984">
                  <c:v>7.5700000000000003E-2</c:v>
                </c:pt>
                <c:pt idx="4985">
                  <c:v>7.5700000000000003E-2</c:v>
                </c:pt>
                <c:pt idx="4986">
                  <c:v>7.5700000000000003E-2</c:v>
                </c:pt>
                <c:pt idx="4987">
                  <c:v>7.5700000000000003E-2</c:v>
                </c:pt>
                <c:pt idx="4988">
                  <c:v>7.5700000000000003E-2</c:v>
                </c:pt>
                <c:pt idx="4989">
                  <c:v>7.5700000000000003E-2</c:v>
                </c:pt>
                <c:pt idx="4990">
                  <c:v>7.5700000000000003E-2</c:v>
                </c:pt>
                <c:pt idx="4991">
                  <c:v>7.5700000000000003E-2</c:v>
                </c:pt>
                <c:pt idx="4992">
                  <c:v>7.5700000000000003E-2</c:v>
                </c:pt>
                <c:pt idx="4993">
                  <c:v>7.5700000000000003E-2</c:v>
                </c:pt>
                <c:pt idx="4994">
                  <c:v>7.5700000000000003E-2</c:v>
                </c:pt>
                <c:pt idx="4995">
                  <c:v>7.5700000000000003E-2</c:v>
                </c:pt>
                <c:pt idx="4996">
                  <c:v>7.5700000000000003E-2</c:v>
                </c:pt>
                <c:pt idx="4997">
                  <c:v>7.5700000000000003E-2</c:v>
                </c:pt>
                <c:pt idx="4998">
                  <c:v>7.5700000000000003E-2</c:v>
                </c:pt>
                <c:pt idx="4999">
                  <c:v>7.5700000000000003E-2</c:v>
                </c:pt>
                <c:pt idx="5000">
                  <c:v>7.5700000000000003E-2</c:v>
                </c:pt>
                <c:pt idx="5001">
                  <c:v>7.5700000000000003E-2</c:v>
                </c:pt>
                <c:pt idx="5002">
                  <c:v>7.5700000000000003E-2</c:v>
                </c:pt>
                <c:pt idx="5003">
                  <c:v>7.5700000000000003E-2</c:v>
                </c:pt>
                <c:pt idx="5004">
                  <c:v>7.5700000000000003E-2</c:v>
                </c:pt>
                <c:pt idx="5005">
                  <c:v>7.5700000000000003E-2</c:v>
                </c:pt>
                <c:pt idx="5006">
                  <c:v>7.5700000000000003E-2</c:v>
                </c:pt>
                <c:pt idx="5007">
                  <c:v>7.5700000000000003E-2</c:v>
                </c:pt>
                <c:pt idx="5008">
                  <c:v>7.5700000000000003E-2</c:v>
                </c:pt>
                <c:pt idx="5009">
                  <c:v>7.5700000000000003E-2</c:v>
                </c:pt>
                <c:pt idx="5010">
                  <c:v>7.5700000000000003E-2</c:v>
                </c:pt>
                <c:pt idx="5011">
                  <c:v>7.5700000000000003E-2</c:v>
                </c:pt>
                <c:pt idx="5012">
                  <c:v>7.5700000000000003E-2</c:v>
                </c:pt>
                <c:pt idx="5013">
                  <c:v>7.5700000000000003E-2</c:v>
                </c:pt>
                <c:pt idx="5014">
                  <c:v>7.5700000000000003E-2</c:v>
                </c:pt>
                <c:pt idx="5015">
                  <c:v>7.5700000000000003E-2</c:v>
                </c:pt>
                <c:pt idx="5016">
                  <c:v>7.5700000000000003E-2</c:v>
                </c:pt>
                <c:pt idx="5017">
                  <c:v>7.5700000000000003E-2</c:v>
                </c:pt>
                <c:pt idx="5018">
                  <c:v>7.5700000000000003E-2</c:v>
                </c:pt>
                <c:pt idx="5019">
                  <c:v>7.5700000000000003E-2</c:v>
                </c:pt>
                <c:pt idx="5020">
                  <c:v>7.5700000000000003E-2</c:v>
                </c:pt>
                <c:pt idx="5021">
                  <c:v>7.5700000000000003E-2</c:v>
                </c:pt>
                <c:pt idx="5022">
                  <c:v>7.5700000000000003E-2</c:v>
                </c:pt>
                <c:pt idx="5023">
                  <c:v>7.5700000000000003E-2</c:v>
                </c:pt>
                <c:pt idx="5024">
                  <c:v>7.5700000000000003E-2</c:v>
                </c:pt>
                <c:pt idx="5025">
                  <c:v>7.5700000000000003E-2</c:v>
                </c:pt>
                <c:pt idx="5026">
                  <c:v>7.5700000000000003E-2</c:v>
                </c:pt>
                <c:pt idx="5027">
                  <c:v>7.5700000000000003E-2</c:v>
                </c:pt>
                <c:pt idx="5028">
                  <c:v>7.5700000000000003E-2</c:v>
                </c:pt>
                <c:pt idx="5029">
                  <c:v>7.5700000000000003E-2</c:v>
                </c:pt>
                <c:pt idx="5030">
                  <c:v>7.5700000000000003E-2</c:v>
                </c:pt>
                <c:pt idx="5031">
                  <c:v>7.5700000000000003E-2</c:v>
                </c:pt>
                <c:pt idx="5032">
                  <c:v>7.5700000000000003E-2</c:v>
                </c:pt>
                <c:pt idx="5033">
                  <c:v>7.5700000000000003E-2</c:v>
                </c:pt>
                <c:pt idx="5034">
                  <c:v>7.5700000000000003E-2</c:v>
                </c:pt>
                <c:pt idx="5035">
                  <c:v>7.5700000000000003E-2</c:v>
                </c:pt>
                <c:pt idx="5036">
                  <c:v>7.5719999999999996E-2</c:v>
                </c:pt>
                <c:pt idx="5037">
                  <c:v>7.5719999999999996E-2</c:v>
                </c:pt>
                <c:pt idx="5038">
                  <c:v>7.5719999999999996E-2</c:v>
                </c:pt>
                <c:pt idx="5039">
                  <c:v>7.5719999999999996E-2</c:v>
                </c:pt>
                <c:pt idx="5040">
                  <c:v>7.5719999999999996E-2</c:v>
                </c:pt>
                <c:pt idx="5041">
                  <c:v>7.5719999999999996E-2</c:v>
                </c:pt>
                <c:pt idx="5042">
                  <c:v>7.5719999999999996E-2</c:v>
                </c:pt>
                <c:pt idx="5043">
                  <c:v>7.5719999999999996E-2</c:v>
                </c:pt>
                <c:pt idx="5044">
                  <c:v>7.5719999999999996E-2</c:v>
                </c:pt>
                <c:pt idx="5045">
                  <c:v>7.5719999999999996E-2</c:v>
                </c:pt>
                <c:pt idx="5046">
                  <c:v>7.5719999999999996E-2</c:v>
                </c:pt>
                <c:pt idx="5047">
                  <c:v>7.5719999999999996E-2</c:v>
                </c:pt>
                <c:pt idx="5048">
                  <c:v>7.5719999999999996E-2</c:v>
                </c:pt>
                <c:pt idx="5049">
                  <c:v>7.5719999999999996E-2</c:v>
                </c:pt>
                <c:pt idx="5050">
                  <c:v>7.5719999999999996E-2</c:v>
                </c:pt>
                <c:pt idx="5051">
                  <c:v>7.5719999999999996E-2</c:v>
                </c:pt>
                <c:pt idx="5052">
                  <c:v>7.5719999999999996E-2</c:v>
                </c:pt>
                <c:pt idx="5053">
                  <c:v>7.5719999999999996E-2</c:v>
                </c:pt>
                <c:pt idx="5054">
                  <c:v>7.5719999999999996E-2</c:v>
                </c:pt>
                <c:pt idx="5055">
                  <c:v>7.5719999999999996E-2</c:v>
                </c:pt>
                <c:pt idx="5056">
                  <c:v>7.5719999999999996E-2</c:v>
                </c:pt>
                <c:pt idx="5057">
                  <c:v>7.5719999999999996E-2</c:v>
                </c:pt>
                <c:pt idx="5058">
                  <c:v>7.5719999999999996E-2</c:v>
                </c:pt>
                <c:pt idx="5059">
                  <c:v>7.5719999999999996E-2</c:v>
                </c:pt>
                <c:pt idx="5060">
                  <c:v>7.5719999999999996E-2</c:v>
                </c:pt>
                <c:pt idx="5061">
                  <c:v>7.5719999999999996E-2</c:v>
                </c:pt>
                <c:pt idx="5062">
                  <c:v>7.5719999999999996E-2</c:v>
                </c:pt>
                <c:pt idx="5063">
                  <c:v>7.5719999999999996E-2</c:v>
                </c:pt>
                <c:pt idx="5064">
                  <c:v>7.5719999999999996E-2</c:v>
                </c:pt>
                <c:pt idx="5065">
                  <c:v>7.5719999999999996E-2</c:v>
                </c:pt>
                <c:pt idx="5066">
                  <c:v>7.5719999999999996E-2</c:v>
                </c:pt>
                <c:pt idx="5067">
                  <c:v>7.5719999999999996E-2</c:v>
                </c:pt>
                <c:pt idx="5068">
                  <c:v>7.5719999999999996E-2</c:v>
                </c:pt>
                <c:pt idx="5069">
                  <c:v>7.5719999999999996E-2</c:v>
                </c:pt>
                <c:pt idx="5070">
                  <c:v>7.5740000000000002E-2</c:v>
                </c:pt>
                <c:pt idx="5071">
                  <c:v>7.5740000000000002E-2</c:v>
                </c:pt>
                <c:pt idx="5072">
                  <c:v>7.5740000000000002E-2</c:v>
                </c:pt>
                <c:pt idx="5073">
                  <c:v>7.5740000000000002E-2</c:v>
                </c:pt>
                <c:pt idx="5074">
                  <c:v>7.5740000000000002E-2</c:v>
                </c:pt>
                <c:pt idx="5075">
                  <c:v>7.5740000000000002E-2</c:v>
                </c:pt>
                <c:pt idx="5076">
                  <c:v>7.5740000000000002E-2</c:v>
                </c:pt>
                <c:pt idx="5077">
                  <c:v>7.5740000000000002E-2</c:v>
                </c:pt>
                <c:pt idx="5078">
                  <c:v>7.5740000000000002E-2</c:v>
                </c:pt>
                <c:pt idx="5079">
                  <c:v>7.5740000000000002E-2</c:v>
                </c:pt>
                <c:pt idx="5080">
                  <c:v>7.5740000000000002E-2</c:v>
                </c:pt>
                <c:pt idx="5081">
                  <c:v>7.5740000000000002E-2</c:v>
                </c:pt>
                <c:pt idx="5082">
                  <c:v>7.5740000000000002E-2</c:v>
                </c:pt>
                <c:pt idx="5083">
                  <c:v>7.5740000000000002E-2</c:v>
                </c:pt>
                <c:pt idx="5084">
                  <c:v>7.5740000000000002E-2</c:v>
                </c:pt>
                <c:pt idx="5085">
                  <c:v>7.5759999999999994E-2</c:v>
                </c:pt>
                <c:pt idx="5086">
                  <c:v>7.5759999999999994E-2</c:v>
                </c:pt>
                <c:pt idx="5087">
                  <c:v>7.5759999999999994E-2</c:v>
                </c:pt>
                <c:pt idx="5088">
                  <c:v>7.5759999999999994E-2</c:v>
                </c:pt>
                <c:pt idx="5089">
                  <c:v>7.5759999999999994E-2</c:v>
                </c:pt>
                <c:pt idx="5090">
                  <c:v>7.5759999999999994E-2</c:v>
                </c:pt>
                <c:pt idx="5091">
                  <c:v>7.5759999999999994E-2</c:v>
                </c:pt>
                <c:pt idx="5092">
                  <c:v>7.5759999999999994E-2</c:v>
                </c:pt>
                <c:pt idx="5093">
                  <c:v>7.5759999999999994E-2</c:v>
                </c:pt>
                <c:pt idx="5094">
                  <c:v>7.5759999999999994E-2</c:v>
                </c:pt>
                <c:pt idx="5095">
                  <c:v>7.5759999999999994E-2</c:v>
                </c:pt>
                <c:pt idx="5096">
                  <c:v>7.5759999999999994E-2</c:v>
                </c:pt>
                <c:pt idx="5097">
                  <c:v>7.5759999999999994E-2</c:v>
                </c:pt>
                <c:pt idx="5098">
                  <c:v>7.5759999999999994E-2</c:v>
                </c:pt>
                <c:pt idx="5099">
                  <c:v>7.5759999999999994E-2</c:v>
                </c:pt>
                <c:pt idx="5100">
                  <c:v>7.5759999999999994E-2</c:v>
                </c:pt>
                <c:pt idx="5101">
                  <c:v>7.5759999999999994E-2</c:v>
                </c:pt>
                <c:pt idx="5102">
                  <c:v>7.5759999999999994E-2</c:v>
                </c:pt>
                <c:pt idx="5103">
                  <c:v>7.5759999999999994E-2</c:v>
                </c:pt>
                <c:pt idx="5104">
                  <c:v>7.5759999999999994E-2</c:v>
                </c:pt>
                <c:pt idx="5105">
                  <c:v>7.5759999999999994E-2</c:v>
                </c:pt>
                <c:pt idx="5106">
                  <c:v>7.5759999999999994E-2</c:v>
                </c:pt>
                <c:pt idx="5107">
                  <c:v>7.5759999999999994E-2</c:v>
                </c:pt>
                <c:pt idx="5108">
                  <c:v>7.5759999999999994E-2</c:v>
                </c:pt>
                <c:pt idx="5109">
                  <c:v>7.5759999999999994E-2</c:v>
                </c:pt>
                <c:pt idx="5110">
                  <c:v>7.5759999999999994E-2</c:v>
                </c:pt>
                <c:pt idx="5111">
                  <c:v>7.5759999999999994E-2</c:v>
                </c:pt>
                <c:pt idx="5112">
                  <c:v>7.5759999999999994E-2</c:v>
                </c:pt>
                <c:pt idx="5113">
                  <c:v>7.5759999999999994E-2</c:v>
                </c:pt>
                <c:pt idx="5114">
                  <c:v>7.5759999999999994E-2</c:v>
                </c:pt>
                <c:pt idx="5115">
                  <c:v>7.5759999999999994E-2</c:v>
                </c:pt>
                <c:pt idx="5116">
                  <c:v>7.5759999999999994E-2</c:v>
                </c:pt>
                <c:pt idx="5117">
                  <c:v>7.5759999999999994E-2</c:v>
                </c:pt>
                <c:pt idx="5118">
                  <c:v>7.578E-2</c:v>
                </c:pt>
                <c:pt idx="5119">
                  <c:v>7.578E-2</c:v>
                </c:pt>
                <c:pt idx="5120">
                  <c:v>7.5800000000000006E-2</c:v>
                </c:pt>
                <c:pt idx="5121">
                  <c:v>7.5800000000000006E-2</c:v>
                </c:pt>
                <c:pt idx="5122">
                  <c:v>7.5800000000000006E-2</c:v>
                </c:pt>
                <c:pt idx="5123">
                  <c:v>7.5800000000000006E-2</c:v>
                </c:pt>
                <c:pt idx="5124">
                  <c:v>7.5800000000000006E-2</c:v>
                </c:pt>
                <c:pt idx="5125">
                  <c:v>7.5800000000000006E-2</c:v>
                </c:pt>
                <c:pt idx="5126">
                  <c:v>7.5800000000000006E-2</c:v>
                </c:pt>
                <c:pt idx="5127">
                  <c:v>7.5800000000000006E-2</c:v>
                </c:pt>
                <c:pt idx="5128">
                  <c:v>7.5800000000000006E-2</c:v>
                </c:pt>
                <c:pt idx="5129">
                  <c:v>7.5800000000000006E-2</c:v>
                </c:pt>
                <c:pt idx="5130">
                  <c:v>7.5800000000000006E-2</c:v>
                </c:pt>
                <c:pt idx="5131">
                  <c:v>7.5800000000000006E-2</c:v>
                </c:pt>
                <c:pt idx="5132">
                  <c:v>7.5800000000000006E-2</c:v>
                </c:pt>
                <c:pt idx="5133">
                  <c:v>7.5800000000000006E-2</c:v>
                </c:pt>
                <c:pt idx="5134">
                  <c:v>7.5800000000000006E-2</c:v>
                </c:pt>
                <c:pt idx="5135">
                  <c:v>7.5800000000000006E-2</c:v>
                </c:pt>
                <c:pt idx="5136">
                  <c:v>7.5800000000000006E-2</c:v>
                </c:pt>
                <c:pt idx="5137">
                  <c:v>7.5800000000000006E-2</c:v>
                </c:pt>
                <c:pt idx="5138">
                  <c:v>7.5800000000000006E-2</c:v>
                </c:pt>
                <c:pt idx="5139">
                  <c:v>7.5800000000000006E-2</c:v>
                </c:pt>
                <c:pt idx="5140">
                  <c:v>7.5800000000000006E-2</c:v>
                </c:pt>
                <c:pt idx="5141">
                  <c:v>7.5800000000000006E-2</c:v>
                </c:pt>
                <c:pt idx="5142">
                  <c:v>7.5800000000000006E-2</c:v>
                </c:pt>
                <c:pt idx="5143">
                  <c:v>7.5800000000000006E-2</c:v>
                </c:pt>
                <c:pt idx="5144">
                  <c:v>7.5800000000000006E-2</c:v>
                </c:pt>
                <c:pt idx="5145">
                  <c:v>7.5800000000000006E-2</c:v>
                </c:pt>
                <c:pt idx="5146">
                  <c:v>7.5800000000000006E-2</c:v>
                </c:pt>
                <c:pt idx="5147">
                  <c:v>7.5800000000000006E-2</c:v>
                </c:pt>
                <c:pt idx="5148">
                  <c:v>7.5800000000000006E-2</c:v>
                </c:pt>
                <c:pt idx="5149">
                  <c:v>7.5800000000000006E-2</c:v>
                </c:pt>
                <c:pt idx="5150">
                  <c:v>7.5800000000000006E-2</c:v>
                </c:pt>
                <c:pt idx="5151">
                  <c:v>7.5800000000000006E-2</c:v>
                </c:pt>
                <c:pt idx="5152">
                  <c:v>7.5800000000000006E-2</c:v>
                </c:pt>
                <c:pt idx="5153">
                  <c:v>7.5800000000000006E-2</c:v>
                </c:pt>
                <c:pt idx="5154">
                  <c:v>7.5800000000000006E-2</c:v>
                </c:pt>
                <c:pt idx="5155">
                  <c:v>7.5800000000000006E-2</c:v>
                </c:pt>
                <c:pt idx="5156">
                  <c:v>7.5800000000000006E-2</c:v>
                </c:pt>
                <c:pt idx="5157">
                  <c:v>7.5800000000000006E-2</c:v>
                </c:pt>
                <c:pt idx="5158">
                  <c:v>7.5800000000000006E-2</c:v>
                </c:pt>
                <c:pt idx="5159">
                  <c:v>7.5800000000000006E-2</c:v>
                </c:pt>
                <c:pt idx="5160">
                  <c:v>7.5800000000000006E-2</c:v>
                </c:pt>
                <c:pt idx="5161">
                  <c:v>7.5800000000000006E-2</c:v>
                </c:pt>
                <c:pt idx="5162">
                  <c:v>7.5800000000000006E-2</c:v>
                </c:pt>
                <c:pt idx="5163">
                  <c:v>7.5800000000000006E-2</c:v>
                </c:pt>
                <c:pt idx="5164">
                  <c:v>7.5800000000000006E-2</c:v>
                </c:pt>
                <c:pt idx="5165">
                  <c:v>7.5800000000000006E-2</c:v>
                </c:pt>
                <c:pt idx="5166">
                  <c:v>7.5800000000000006E-2</c:v>
                </c:pt>
                <c:pt idx="5167">
                  <c:v>7.5800000000000006E-2</c:v>
                </c:pt>
                <c:pt idx="5168">
                  <c:v>7.5800000000000006E-2</c:v>
                </c:pt>
                <c:pt idx="5169">
                  <c:v>7.5800000000000006E-2</c:v>
                </c:pt>
                <c:pt idx="5170">
                  <c:v>7.5800000000000006E-2</c:v>
                </c:pt>
                <c:pt idx="5171">
                  <c:v>7.5800000000000006E-2</c:v>
                </c:pt>
                <c:pt idx="5172">
                  <c:v>7.5800000000000006E-2</c:v>
                </c:pt>
                <c:pt idx="5173">
                  <c:v>7.5800000000000006E-2</c:v>
                </c:pt>
                <c:pt idx="5174">
                  <c:v>7.5800000000000006E-2</c:v>
                </c:pt>
                <c:pt idx="5175">
                  <c:v>7.5800000000000006E-2</c:v>
                </c:pt>
                <c:pt idx="5176">
                  <c:v>7.5800000000000006E-2</c:v>
                </c:pt>
                <c:pt idx="5177">
                  <c:v>7.5800000000000006E-2</c:v>
                </c:pt>
                <c:pt idx="5178">
                  <c:v>7.5800000000000006E-2</c:v>
                </c:pt>
                <c:pt idx="5179">
                  <c:v>7.5800000000000006E-2</c:v>
                </c:pt>
                <c:pt idx="5180">
                  <c:v>7.5800000000000006E-2</c:v>
                </c:pt>
                <c:pt idx="5181">
                  <c:v>7.5800000000000006E-2</c:v>
                </c:pt>
                <c:pt idx="5182">
                  <c:v>7.5800000000000006E-2</c:v>
                </c:pt>
                <c:pt idx="5183">
                  <c:v>7.5800000000000006E-2</c:v>
                </c:pt>
                <c:pt idx="5184">
                  <c:v>7.5800000000000006E-2</c:v>
                </c:pt>
                <c:pt idx="5185">
                  <c:v>7.5800000000000006E-2</c:v>
                </c:pt>
                <c:pt idx="5186">
                  <c:v>7.5800000000000006E-2</c:v>
                </c:pt>
                <c:pt idx="5187">
                  <c:v>7.5800000000000006E-2</c:v>
                </c:pt>
                <c:pt idx="5188">
                  <c:v>7.5800000000000006E-2</c:v>
                </c:pt>
                <c:pt idx="5189">
                  <c:v>7.5800000000000006E-2</c:v>
                </c:pt>
                <c:pt idx="5190">
                  <c:v>7.5800000000000006E-2</c:v>
                </c:pt>
                <c:pt idx="5191">
                  <c:v>7.5800000000000006E-2</c:v>
                </c:pt>
                <c:pt idx="5192">
                  <c:v>7.5800000000000006E-2</c:v>
                </c:pt>
                <c:pt idx="5193">
                  <c:v>7.5800000000000006E-2</c:v>
                </c:pt>
                <c:pt idx="5194">
                  <c:v>7.5800000000000006E-2</c:v>
                </c:pt>
                <c:pt idx="5195">
                  <c:v>7.5800000000000006E-2</c:v>
                </c:pt>
                <c:pt idx="5196">
                  <c:v>7.5800000000000006E-2</c:v>
                </c:pt>
                <c:pt idx="5197">
                  <c:v>7.5800000000000006E-2</c:v>
                </c:pt>
                <c:pt idx="5198">
                  <c:v>7.5800000000000006E-2</c:v>
                </c:pt>
                <c:pt idx="5199">
                  <c:v>7.5800000000000006E-2</c:v>
                </c:pt>
                <c:pt idx="5200">
                  <c:v>7.5800000000000006E-2</c:v>
                </c:pt>
                <c:pt idx="5201">
                  <c:v>7.5800000000000006E-2</c:v>
                </c:pt>
                <c:pt idx="5202">
                  <c:v>7.5800000000000006E-2</c:v>
                </c:pt>
                <c:pt idx="5203">
                  <c:v>7.5800000000000006E-2</c:v>
                </c:pt>
                <c:pt idx="5204">
                  <c:v>7.5800000000000006E-2</c:v>
                </c:pt>
                <c:pt idx="5205">
                  <c:v>7.5800000000000006E-2</c:v>
                </c:pt>
                <c:pt idx="5206">
                  <c:v>7.5800000000000006E-2</c:v>
                </c:pt>
                <c:pt idx="5207">
                  <c:v>7.5800000000000006E-2</c:v>
                </c:pt>
                <c:pt idx="5208">
                  <c:v>7.5800000000000006E-2</c:v>
                </c:pt>
                <c:pt idx="5209">
                  <c:v>7.5800000000000006E-2</c:v>
                </c:pt>
                <c:pt idx="5210">
                  <c:v>7.5800000000000006E-2</c:v>
                </c:pt>
                <c:pt idx="5211">
                  <c:v>7.5800000000000006E-2</c:v>
                </c:pt>
                <c:pt idx="5212">
                  <c:v>7.5800000000000006E-2</c:v>
                </c:pt>
                <c:pt idx="5213">
                  <c:v>7.5800000000000006E-2</c:v>
                </c:pt>
                <c:pt idx="5214">
                  <c:v>7.5800000000000006E-2</c:v>
                </c:pt>
                <c:pt idx="5215">
                  <c:v>7.5800000000000006E-2</c:v>
                </c:pt>
                <c:pt idx="5216">
                  <c:v>7.5800000000000006E-2</c:v>
                </c:pt>
                <c:pt idx="5217">
                  <c:v>7.5800000000000006E-2</c:v>
                </c:pt>
                <c:pt idx="5218">
                  <c:v>7.5800000000000006E-2</c:v>
                </c:pt>
                <c:pt idx="5219">
                  <c:v>7.5800000000000006E-2</c:v>
                </c:pt>
                <c:pt idx="5220">
                  <c:v>7.5800000000000006E-2</c:v>
                </c:pt>
                <c:pt idx="5221">
                  <c:v>7.5800000000000006E-2</c:v>
                </c:pt>
                <c:pt idx="5222">
                  <c:v>7.5800000000000006E-2</c:v>
                </c:pt>
                <c:pt idx="5223">
                  <c:v>7.5800000000000006E-2</c:v>
                </c:pt>
                <c:pt idx="5224">
                  <c:v>7.5800000000000006E-2</c:v>
                </c:pt>
                <c:pt idx="5225">
                  <c:v>7.5800000000000006E-2</c:v>
                </c:pt>
                <c:pt idx="5226">
                  <c:v>7.5800000000000006E-2</c:v>
                </c:pt>
                <c:pt idx="5227">
                  <c:v>7.5800000000000006E-2</c:v>
                </c:pt>
                <c:pt idx="5228">
                  <c:v>7.5800000000000006E-2</c:v>
                </c:pt>
                <c:pt idx="5229">
                  <c:v>7.5800000000000006E-2</c:v>
                </c:pt>
                <c:pt idx="5230">
                  <c:v>7.5800000000000006E-2</c:v>
                </c:pt>
                <c:pt idx="5231">
                  <c:v>7.5800000000000006E-2</c:v>
                </c:pt>
                <c:pt idx="5232">
                  <c:v>7.5800000000000006E-2</c:v>
                </c:pt>
                <c:pt idx="5233">
                  <c:v>7.5800000000000006E-2</c:v>
                </c:pt>
                <c:pt idx="5234">
                  <c:v>7.5800000000000006E-2</c:v>
                </c:pt>
                <c:pt idx="5235">
                  <c:v>7.5800000000000006E-2</c:v>
                </c:pt>
                <c:pt idx="5236">
                  <c:v>7.5800000000000006E-2</c:v>
                </c:pt>
                <c:pt idx="5237">
                  <c:v>7.5800000000000006E-2</c:v>
                </c:pt>
                <c:pt idx="5238">
                  <c:v>7.5800000000000006E-2</c:v>
                </c:pt>
                <c:pt idx="5239">
                  <c:v>7.5800000000000006E-2</c:v>
                </c:pt>
                <c:pt idx="5240">
                  <c:v>7.5800000000000006E-2</c:v>
                </c:pt>
                <c:pt idx="5241">
                  <c:v>7.5800000000000006E-2</c:v>
                </c:pt>
                <c:pt idx="5242">
                  <c:v>7.5800000000000006E-2</c:v>
                </c:pt>
                <c:pt idx="5243">
                  <c:v>7.5800000000000006E-2</c:v>
                </c:pt>
                <c:pt idx="5244">
                  <c:v>7.5800000000000006E-2</c:v>
                </c:pt>
                <c:pt idx="5245">
                  <c:v>7.5800000000000006E-2</c:v>
                </c:pt>
                <c:pt idx="5246">
                  <c:v>7.5800000000000006E-2</c:v>
                </c:pt>
                <c:pt idx="5247">
                  <c:v>7.5800000000000006E-2</c:v>
                </c:pt>
                <c:pt idx="5248">
                  <c:v>7.5800000000000006E-2</c:v>
                </c:pt>
                <c:pt idx="5249">
                  <c:v>7.5800000000000006E-2</c:v>
                </c:pt>
                <c:pt idx="5250">
                  <c:v>7.5800000000000006E-2</c:v>
                </c:pt>
                <c:pt idx="5251">
                  <c:v>7.5819999999999999E-2</c:v>
                </c:pt>
                <c:pt idx="5252">
                  <c:v>7.5819999999999999E-2</c:v>
                </c:pt>
                <c:pt idx="5253">
                  <c:v>7.5819999999999999E-2</c:v>
                </c:pt>
                <c:pt idx="5254">
                  <c:v>7.5819999999999999E-2</c:v>
                </c:pt>
                <c:pt idx="5255">
                  <c:v>7.5819999999999999E-2</c:v>
                </c:pt>
                <c:pt idx="5256">
                  <c:v>7.5819999999999999E-2</c:v>
                </c:pt>
                <c:pt idx="5257">
                  <c:v>7.5819999999999999E-2</c:v>
                </c:pt>
                <c:pt idx="5258">
                  <c:v>7.5819999999999999E-2</c:v>
                </c:pt>
                <c:pt idx="5259">
                  <c:v>7.5819999999999999E-2</c:v>
                </c:pt>
                <c:pt idx="5260">
                  <c:v>7.5819999999999999E-2</c:v>
                </c:pt>
                <c:pt idx="5261">
                  <c:v>7.5819999999999999E-2</c:v>
                </c:pt>
                <c:pt idx="5262">
                  <c:v>7.5819999999999999E-2</c:v>
                </c:pt>
                <c:pt idx="5263">
                  <c:v>7.5819999999999999E-2</c:v>
                </c:pt>
                <c:pt idx="5264">
                  <c:v>7.5819999999999999E-2</c:v>
                </c:pt>
                <c:pt idx="5265">
                  <c:v>7.5819999999999999E-2</c:v>
                </c:pt>
                <c:pt idx="5266">
                  <c:v>7.5819999999999999E-2</c:v>
                </c:pt>
                <c:pt idx="5267">
                  <c:v>7.5819999999999999E-2</c:v>
                </c:pt>
                <c:pt idx="5268">
                  <c:v>7.5819999999999999E-2</c:v>
                </c:pt>
                <c:pt idx="5269">
                  <c:v>7.5819999999999999E-2</c:v>
                </c:pt>
                <c:pt idx="5270">
                  <c:v>7.5819999999999999E-2</c:v>
                </c:pt>
                <c:pt idx="5271">
                  <c:v>7.5819999999999999E-2</c:v>
                </c:pt>
                <c:pt idx="5272">
                  <c:v>7.5819999999999999E-2</c:v>
                </c:pt>
                <c:pt idx="5273">
                  <c:v>7.5819999999999999E-2</c:v>
                </c:pt>
                <c:pt idx="5274">
                  <c:v>7.5819999999999999E-2</c:v>
                </c:pt>
                <c:pt idx="5275">
                  <c:v>7.5819999999999999E-2</c:v>
                </c:pt>
                <c:pt idx="5276">
                  <c:v>7.5819999999999999E-2</c:v>
                </c:pt>
                <c:pt idx="5277">
                  <c:v>7.5819999999999999E-2</c:v>
                </c:pt>
                <c:pt idx="5278">
                  <c:v>7.5819999999999999E-2</c:v>
                </c:pt>
                <c:pt idx="5279">
                  <c:v>7.5819999999999999E-2</c:v>
                </c:pt>
                <c:pt idx="5280">
                  <c:v>7.5819999999999999E-2</c:v>
                </c:pt>
                <c:pt idx="5281">
                  <c:v>7.5819999999999999E-2</c:v>
                </c:pt>
                <c:pt idx="5282">
                  <c:v>7.5819999999999999E-2</c:v>
                </c:pt>
                <c:pt idx="5283">
                  <c:v>7.5819999999999999E-2</c:v>
                </c:pt>
                <c:pt idx="5284">
                  <c:v>7.5819999999999999E-2</c:v>
                </c:pt>
                <c:pt idx="5285">
                  <c:v>7.5819999999999999E-2</c:v>
                </c:pt>
                <c:pt idx="5286">
                  <c:v>7.5819999999999999E-2</c:v>
                </c:pt>
                <c:pt idx="5287">
                  <c:v>7.5819999999999999E-2</c:v>
                </c:pt>
                <c:pt idx="5288">
                  <c:v>7.5840000000000005E-2</c:v>
                </c:pt>
                <c:pt idx="5289">
                  <c:v>7.5840000000000005E-2</c:v>
                </c:pt>
                <c:pt idx="5290">
                  <c:v>7.5840000000000005E-2</c:v>
                </c:pt>
                <c:pt idx="5291">
                  <c:v>7.5840000000000005E-2</c:v>
                </c:pt>
                <c:pt idx="5292">
                  <c:v>7.5840000000000005E-2</c:v>
                </c:pt>
                <c:pt idx="5293">
                  <c:v>7.5840000000000005E-2</c:v>
                </c:pt>
                <c:pt idx="5294">
                  <c:v>7.5840000000000005E-2</c:v>
                </c:pt>
                <c:pt idx="5295">
                  <c:v>7.5840000000000005E-2</c:v>
                </c:pt>
                <c:pt idx="5296">
                  <c:v>7.5840000000000005E-2</c:v>
                </c:pt>
                <c:pt idx="5297">
                  <c:v>7.5840000000000005E-2</c:v>
                </c:pt>
                <c:pt idx="5298">
                  <c:v>7.5840000000000005E-2</c:v>
                </c:pt>
                <c:pt idx="5299">
                  <c:v>7.5840000000000005E-2</c:v>
                </c:pt>
                <c:pt idx="5300">
                  <c:v>7.5840000000000005E-2</c:v>
                </c:pt>
                <c:pt idx="5301">
                  <c:v>7.5840000000000005E-2</c:v>
                </c:pt>
                <c:pt idx="5302">
                  <c:v>7.5840000000000005E-2</c:v>
                </c:pt>
                <c:pt idx="5303">
                  <c:v>7.5840000000000005E-2</c:v>
                </c:pt>
                <c:pt idx="5304">
                  <c:v>7.5840000000000005E-2</c:v>
                </c:pt>
                <c:pt idx="5305">
                  <c:v>7.5840000000000005E-2</c:v>
                </c:pt>
                <c:pt idx="5306">
                  <c:v>7.5840000000000005E-2</c:v>
                </c:pt>
                <c:pt idx="5307">
                  <c:v>7.5840000000000005E-2</c:v>
                </c:pt>
                <c:pt idx="5308">
                  <c:v>7.5840000000000005E-2</c:v>
                </c:pt>
                <c:pt idx="5309">
                  <c:v>7.5840000000000005E-2</c:v>
                </c:pt>
                <c:pt idx="5310">
                  <c:v>7.5840000000000005E-2</c:v>
                </c:pt>
                <c:pt idx="5311">
                  <c:v>7.5840000000000005E-2</c:v>
                </c:pt>
                <c:pt idx="5312">
                  <c:v>7.5840000000000005E-2</c:v>
                </c:pt>
                <c:pt idx="5313">
                  <c:v>7.5840000000000005E-2</c:v>
                </c:pt>
                <c:pt idx="5314">
                  <c:v>7.5840000000000005E-2</c:v>
                </c:pt>
                <c:pt idx="5315">
                  <c:v>7.5840000000000005E-2</c:v>
                </c:pt>
                <c:pt idx="5316">
                  <c:v>7.5840000000000005E-2</c:v>
                </c:pt>
                <c:pt idx="5317">
                  <c:v>7.5840000000000005E-2</c:v>
                </c:pt>
                <c:pt idx="5318">
                  <c:v>7.5859999999999997E-2</c:v>
                </c:pt>
                <c:pt idx="5319">
                  <c:v>7.5859999999999997E-2</c:v>
                </c:pt>
                <c:pt idx="5320">
                  <c:v>7.5859999999999997E-2</c:v>
                </c:pt>
                <c:pt idx="5321">
                  <c:v>7.5859999999999997E-2</c:v>
                </c:pt>
                <c:pt idx="5322">
                  <c:v>7.5859999999999997E-2</c:v>
                </c:pt>
                <c:pt idx="5323">
                  <c:v>7.5859999999999997E-2</c:v>
                </c:pt>
                <c:pt idx="5324">
                  <c:v>7.5859999999999997E-2</c:v>
                </c:pt>
                <c:pt idx="5325">
                  <c:v>7.5859999999999997E-2</c:v>
                </c:pt>
                <c:pt idx="5326">
                  <c:v>7.5859999999999997E-2</c:v>
                </c:pt>
                <c:pt idx="5327">
                  <c:v>7.5859999999999997E-2</c:v>
                </c:pt>
                <c:pt idx="5328">
                  <c:v>7.5859999999999997E-2</c:v>
                </c:pt>
                <c:pt idx="5329">
                  <c:v>7.5859999999999997E-2</c:v>
                </c:pt>
                <c:pt idx="5330">
                  <c:v>7.5859999999999997E-2</c:v>
                </c:pt>
                <c:pt idx="5331">
                  <c:v>7.5859999999999997E-2</c:v>
                </c:pt>
                <c:pt idx="5332">
                  <c:v>7.5859999999999997E-2</c:v>
                </c:pt>
                <c:pt idx="5333">
                  <c:v>7.5859999999999997E-2</c:v>
                </c:pt>
                <c:pt idx="5334">
                  <c:v>7.5859999999999997E-2</c:v>
                </c:pt>
                <c:pt idx="5335">
                  <c:v>7.5859999999999997E-2</c:v>
                </c:pt>
                <c:pt idx="5336">
                  <c:v>7.5859999999999997E-2</c:v>
                </c:pt>
                <c:pt idx="5337">
                  <c:v>7.5859999999999997E-2</c:v>
                </c:pt>
                <c:pt idx="5338">
                  <c:v>7.5859999999999997E-2</c:v>
                </c:pt>
                <c:pt idx="5339">
                  <c:v>7.5859999999999997E-2</c:v>
                </c:pt>
                <c:pt idx="5340">
                  <c:v>7.5859999999999997E-2</c:v>
                </c:pt>
                <c:pt idx="5341">
                  <c:v>7.5859999999999997E-2</c:v>
                </c:pt>
                <c:pt idx="5342">
                  <c:v>7.5859999999999997E-2</c:v>
                </c:pt>
                <c:pt idx="5343">
                  <c:v>7.5859999999999997E-2</c:v>
                </c:pt>
                <c:pt idx="5344">
                  <c:v>7.5859999999999997E-2</c:v>
                </c:pt>
                <c:pt idx="5345">
                  <c:v>7.5859999999999997E-2</c:v>
                </c:pt>
                <c:pt idx="5346">
                  <c:v>7.5859999999999997E-2</c:v>
                </c:pt>
                <c:pt idx="5347">
                  <c:v>7.5859999999999997E-2</c:v>
                </c:pt>
                <c:pt idx="5348">
                  <c:v>7.5880000000000003E-2</c:v>
                </c:pt>
                <c:pt idx="5349">
                  <c:v>7.5880000000000003E-2</c:v>
                </c:pt>
                <c:pt idx="5350">
                  <c:v>7.5880000000000003E-2</c:v>
                </c:pt>
                <c:pt idx="5351">
                  <c:v>7.5880000000000003E-2</c:v>
                </c:pt>
                <c:pt idx="5352">
                  <c:v>7.5880000000000003E-2</c:v>
                </c:pt>
                <c:pt idx="5353">
                  <c:v>7.5880000000000003E-2</c:v>
                </c:pt>
                <c:pt idx="5354">
                  <c:v>7.5880000000000003E-2</c:v>
                </c:pt>
                <c:pt idx="5355">
                  <c:v>7.5880000000000003E-2</c:v>
                </c:pt>
                <c:pt idx="5356">
                  <c:v>7.5880000000000003E-2</c:v>
                </c:pt>
                <c:pt idx="5357">
                  <c:v>7.5880000000000003E-2</c:v>
                </c:pt>
                <c:pt idx="5358">
                  <c:v>7.5880000000000003E-2</c:v>
                </c:pt>
                <c:pt idx="5359">
                  <c:v>7.5880000000000003E-2</c:v>
                </c:pt>
                <c:pt idx="5360">
                  <c:v>7.5880000000000003E-2</c:v>
                </c:pt>
                <c:pt idx="5361">
                  <c:v>7.5880000000000003E-2</c:v>
                </c:pt>
                <c:pt idx="5362">
                  <c:v>7.5880000000000003E-2</c:v>
                </c:pt>
                <c:pt idx="5363">
                  <c:v>7.5880000000000003E-2</c:v>
                </c:pt>
                <c:pt idx="5364">
                  <c:v>7.5880000000000003E-2</c:v>
                </c:pt>
                <c:pt idx="5365">
                  <c:v>7.5880000000000003E-2</c:v>
                </c:pt>
                <c:pt idx="5366">
                  <c:v>7.5880000000000003E-2</c:v>
                </c:pt>
                <c:pt idx="5367">
                  <c:v>7.5880000000000003E-2</c:v>
                </c:pt>
                <c:pt idx="5368">
                  <c:v>7.5880000000000003E-2</c:v>
                </c:pt>
                <c:pt idx="5369">
                  <c:v>7.5880000000000003E-2</c:v>
                </c:pt>
                <c:pt idx="5370">
                  <c:v>7.5880000000000003E-2</c:v>
                </c:pt>
                <c:pt idx="5371">
                  <c:v>7.5880000000000003E-2</c:v>
                </c:pt>
                <c:pt idx="5372">
                  <c:v>7.5880000000000003E-2</c:v>
                </c:pt>
                <c:pt idx="5373">
                  <c:v>7.5880000000000003E-2</c:v>
                </c:pt>
                <c:pt idx="5374">
                  <c:v>7.5880000000000003E-2</c:v>
                </c:pt>
                <c:pt idx="5375">
                  <c:v>7.5880000000000003E-2</c:v>
                </c:pt>
                <c:pt idx="5376">
                  <c:v>7.5880000000000003E-2</c:v>
                </c:pt>
                <c:pt idx="5377">
                  <c:v>7.5880000000000003E-2</c:v>
                </c:pt>
                <c:pt idx="5378">
                  <c:v>7.5880000000000003E-2</c:v>
                </c:pt>
                <c:pt idx="5379">
                  <c:v>7.5880000000000003E-2</c:v>
                </c:pt>
                <c:pt idx="5380">
                  <c:v>7.5880000000000003E-2</c:v>
                </c:pt>
                <c:pt idx="5381">
                  <c:v>7.5880000000000003E-2</c:v>
                </c:pt>
                <c:pt idx="5382">
                  <c:v>7.5880000000000003E-2</c:v>
                </c:pt>
                <c:pt idx="5383">
                  <c:v>7.5880000000000003E-2</c:v>
                </c:pt>
                <c:pt idx="5384">
                  <c:v>7.5880000000000003E-2</c:v>
                </c:pt>
                <c:pt idx="5385">
                  <c:v>7.5880000000000003E-2</c:v>
                </c:pt>
                <c:pt idx="5386">
                  <c:v>7.5880000000000003E-2</c:v>
                </c:pt>
                <c:pt idx="5387">
                  <c:v>7.5880000000000003E-2</c:v>
                </c:pt>
                <c:pt idx="5388">
                  <c:v>7.5880000000000003E-2</c:v>
                </c:pt>
                <c:pt idx="5389">
                  <c:v>7.5880000000000003E-2</c:v>
                </c:pt>
                <c:pt idx="5390">
                  <c:v>7.5880000000000003E-2</c:v>
                </c:pt>
                <c:pt idx="5391">
                  <c:v>7.5880000000000003E-2</c:v>
                </c:pt>
                <c:pt idx="5392">
                  <c:v>7.5880000000000003E-2</c:v>
                </c:pt>
                <c:pt idx="5393">
                  <c:v>7.5880000000000003E-2</c:v>
                </c:pt>
                <c:pt idx="5394">
                  <c:v>7.5880000000000003E-2</c:v>
                </c:pt>
                <c:pt idx="5395">
                  <c:v>7.5880000000000003E-2</c:v>
                </c:pt>
                <c:pt idx="5396">
                  <c:v>7.5880000000000003E-2</c:v>
                </c:pt>
                <c:pt idx="5397">
                  <c:v>7.5880000000000003E-2</c:v>
                </c:pt>
                <c:pt idx="5398">
                  <c:v>7.5880000000000003E-2</c:v>
                </c:pt>
                <c:pt idx="5399">
                  <c:v>7.5880000000000003E-2</c:v>
                </c:pt>
                <c:pt idx="5400">
                  <c:v>7.5880000000000003E-2</c:v>
                </c:pt>
                <c:pt idx="5401">
                  <c:v>7.5899999999999995E-2</c:v>
                </c:pt>
                <c:pt idx="5402">
                  <c:v>7.5899999999999995E-2</c:v>
                </c:pt>
                <c:pt idx="5403">
                  <c:v>7.5899999999999995E-2</c:v>
                </c:pt>
                <c:pt idx="5404">
                  <c:v>7.5899999999999995E-2</c:v>
                </c:pt>
                <c:pt idx="5405">
                  <c:v>7.5899999999999995E-2</c:v>
                </c:pt>
                <c:pt idx="5406">
                  <c:v>7.5899999999999995E-2</c:v>
                </c:pt>
                <c:pt idx="5407">
                  <c:v>7.5899999999999995E-2</c:v>
                </c:pt>
                <c:pt idx="5408">
                  <c:v>7.5899999999999995E-2</c:v>
                </c:pt>
                <c:pt idx="5409">
                  <c:v>7.5899999999999995E-2</c:v>
                </c:pt>
                <c:pt idx="5410">
                  <c:v>7.5899999999999995E-2</c:v>
                </c:pt>
                <c:pt idx="5411">
                  <c:v>7.5899999999999995E-2</c:v>
                </c:pt>
                <c:pt idx="5412">
                  <c:v>7.5899999999999995E-2</c:v>
                </c:pt>
                <c:pt idx="5413">
                  <c:v>7.5899999999999995E-2</c:v>
                </c:pt>
                <c:pt idx="5414">
                  <c:v>7.5899999999999995E-2</c:v>
                </c:pt>
                <c:pt idx="5415">
                  <c:v>7.5899999999999995E-2</c:v>
                </c:pt>
                <c:pt idx="5416">
                  <c:v>7.5899999999999995E-2</c:v>
                </c:pt>
                <c:pt idx="5417">
                  <c:v>7.5899999999999995E-2</c:v>
                </c:pt>
                <c:pt idx="5418">
                  <c:v>7.5899999999999995E-2</c:v>
                </c:pt>
                <c:pt idx="5419">
                  <c:v>7.5899999999999995E-2</c:v>
                </c:pt>
                <c:pt idx="5420">
                  <c:v>7.5899999999999995E-2</c:v>
                </c:pt>
                <c:pt idx="5421">
                  <c:v>7.5899999999999995E-2</c:v>
                </c:pt>
                <c:pt idx="5422">
                  <c:v>7.5899999999999995E-2</c:v>
                </c:pt>
                <c:pt idx="5423">
                  <c:v>7.5899999999999995E-2</c:v>
                </c:pt>
                <c:pt idx="5424">
                  <c:v>7.5899999999999995E-2</c:v>
                </c:pt>
                <c:pt idx="5425">
                  <c:v>7.5899999999999995E-2</c:v>
                </c:pt>
                <c:pt idx="5426">
                  <c:v>7.5899999999999995E-2</c:v>
                </c:pt>
                <c:pt idx="5427">
                  <c:v>7.5899999999999995E-2</c:v>
                </c:pt>
                <c:pt idx="5428">
                  <c:v>7.5899999999999995E-2</c:v>
                </c:pt>
                <c:pt idx="5429">
                  <c:v>7.5899999999999995E-2</c:v>
                </c:pt>
                <c:pt idx="5430">
                  <c:v>7.5899999999999995E-2</c:v>
                </c:pt>
                <c:pt idx="5431">
                  <c:v>7.5899999999999995E-2</c:v>
                </c:pt>
                <c:pt idx="5432">
                  <c:v>7.5899999999999995E-2</c:v>
                </c:pt>
                <c:pt idx="5433">
                  <c:v>7.5899999999999995E-2</c:v>
                </c:pt>
                <c:pt idx="5434">
                  <c:v>7.5899999999999995E-2</c:v>
                </c:pt>
                <c:pt idx="5435">
                  <c:v>7.5899999999999995E-2</c:v>
                </c:pt>
                <c:pt idx="5436">
                  <c:v>7.5899999999999995E-2</c:v>
                </c:pt>
                <c:pt idx="5437">
                  <c:v>7.5899999999999995E-2</c:v>
                </c:pt>
                <c:pt idx="5438">
                  <c:v>7.5899999999999995E-2</c:v>
                </c:pt>
                <c:pt idx="5439">
                  <c:v>7.5899999999999995E-2</c:v>
                </c:pt>
                <c:pt idx="5440">
                  <c:v>7.5899999999999995E-2</c:v>
                </c:pt>
                <c:pt idx="5441">
                  <c:v>7.5899999999999995E-2</c:v>
                </c:pt>
                <c:pt idx="5442">
                  <c:v>7.5899999999999995E-2</c:v>
                </c:pt>
                <c:pt idx="5443">
                  <c:v>7.5899999999999995E-2</c:v>
                </c:pt>
                <c:pt idx="5444">
                  <c:v>7.5899999999999995E-2</c:v>
                </c:pt>
                <c:pt idx="5445">
                  <c:v>7.5899999999999995E-2</c:v>
                </c:pt>
                <c:pt idx="5446">
                  <c:v>7.5899999999999995E-2</c:v>
                </c:pt>
                <c:pt idx="5447">
                  <c:v>7.5899999999999995E-2</c:v>
                </c:pt>
                <c:pt idx="5448">
                  <c:v>7.5899999999999995E-2</c:v>
                </c:pt>
                <c:pt idx="5449">
                  <c:v>7.5899999999999995E-2</c:v>
                </c:pt>
                <c:pt idx="5450">
                  <c:v>7.5899999999999995E-2</c:v>
                </c:pt>
                <c:pt idx="5451">
                  <c:v>7.5899999999999995E-2</c:v>
                </c:pt>
                <c:pt idx="5452">
                  <c:v>7.5899999999999995E-2</c:v>
                </c:pt>
                <c:pt idx="5453">
                  <c:v>7.5899999999999995E-2</c:v>
                </c:pt>
                <c:pt idx="5454">
                  <c:v>7.5899999999999995E-2</c:v>
                </c:pt>
                <c:pt idx="5455">
                  <c:v>7.5899999999999995E-2</c:v>
                </c:pt>
                <c:pt idx="5456">
                  <c:v>7.5899999999999995E-2</c:v>
                </c:pt>
                <c:pt idx="5457">
                  <c:v>7.5899999999999995E-2</c:v>
                </c:pt>
                <c:pt idx="5458">
                  <c:v>7.5899999999999995E-2</c:v>
                </c:pt>
                <c:pt idx="5459">
                  <c:v>7.5899999999999995E-2</c:v>
                </c:pt>
                <c:pt idx="5460">
                  <c:v>7.5899999999999995E-2</c:v>
                </c:pt>
                <c:pt idx="5461">
                  <c:v>7.5899999999999995E-2</c:v>
                </c:pt>
                <c:pt idx="5462">
                  <c:v>7.5899999999999995E-2</c:v>
                </c:pt>
                <c:pt idx="5463">
                  <c:v>7.5899999999999995E-2</c:v>
                </c:pt>
                <c:pt idx="5464">
                  <c:v>7.5899999999999995E-2</c:v>
                </c:pt>
                <c:pt idx="5465">
                  <c:v>7.5899999999999995E-2</c:v>
                </c:pt>
                <c:pt idx="5466">
                  <c:v>7.5899999999999995E-2</c:v>
                </c:pt>
                <c:pt idx="5467">
                  <c:v>7.5910000000000005E-2</c:v>
                </c:pt>
                <c:pt idx="5468">
                  <c:v>7.5920000000000001E-2</c:v>
                </c:pt>
                <c:pt idx="5469">
                  <c:v>7.5920000000000001E-2</c:v>
                </c:pt>
                <c:pt idx="5470">
                  <c:v>7.5920000000000001E-2</c:v>
                </c:pt>
                <c:pt idx="5471">
                  <c:v>7.5920000000000001E-2</c:v>
                </c:pt>
                <c:pt idx="5472">
                  <c:v>7.5920000000000001E-2</c:v>
                </c:pt>
                <c:pt idx="5473">
                  <c:v>7.5920000000000001E-2</c:v>
                </c:pt>
                <c:pt idx="5474">
                  <c:v>7.5920000000000001E-2</c:v>
                </c:pt>
                <c:pt idx="5475">
                  <c:v>7.5920000000000001E-2</c:v>
                </c:pt>
                <c:pt idx="5476">
                  <c:v>7.5920000000000001E-2</c:v>
                </c:pt>
                <c:pt idx="5477">
                  <c:v>7.5920000000000001E-2</c:v>
                </c:pt>
                <c:pt idx="5478">
                  <c:v>7.5920000000000001E-2</c:v>
                </c:pt>
                <c:pt idx="5479">
                  <c:v>7.5920000000000001E-2</c:v>
                </c:pt>
                <c:pt idx="5480">
                  <c:v>7.5920000000000001E-2</c:v>
                </c:pt>
                <c:pt idx="5481">
                  <c:v>7.5920000000000001E-2</c:v>
                </c:pt>
                <c:pt idx="5482">
                  <c:v>7.5920000000000001E-2</c:v>
                </c:pt>
                <c:pt idx="5483">
                  <c:v>7.5920000000000001E-2</c:v>
                </c:pt>
                <c:pt idx="5484">
                  <c:v>7.5920000000000001E-2</c:v>
                </c:pt>
                <c:pt idx="5485">
                  <c:v>7.5920000000000001E-2</c:v>
                </c:pt>
                <c:pt idx="5486">
                  <c:v>7.5920000000000001E-2</c:v>
                </c:pt>
                <c:pt idx="5487">
                  <c:v>7.5920000000000001E-2</c:v>
                </c:pt>
                <c:pt idx="5488">
                  <c:v>7.5920000000000001E-2</c:v>
                </c:pt>
                <c:pt idx="5489">
                  <c:v>7.5920000000000001E-2</c:v>
                </c:pt>
                <c:pt idx="5490">
                  <c:v>7.5920000000000001E-2</c:v>
                </c:pt>
                <c:pt idx="5491">
                  <c:v>7.5920000000000001E-2</c:v>
                </c:pt>
                <c:pt idx="5492">
                  <c:v>7.5920000000000001E-2</c:v>
                </c:pt>
                <c:pt idx="5493">
                  <c:v>7.5920000000000001E-2</c:v>
                </c:pt>
                <c:pt idx="5494">
                  <c:v>7.5920000000000001E-2</c:v>
                </c:pt>
                <c:pt idx="5495">
                  <c:v>7.5920000000000001E-2</c:v>
                </c:pt>
                <c:pt idx="5496">
                  <c:v>7.5920000000000001E-2</c:v>
                </c:pt>
                <c:pt idx="5497">
                  <c:v>7.5920000000000001E-2</c:v>
                </c:pt>
                <c:pt idx="5498">
                  <c:v>7.5920000000000001E-2</c:v>
                </c:pt>
                <c:pt idx="5499">
                  <c:v>7.5920000000000001E-2</c:v>
                </c:pt>
                <c:pt idx="5500">
                  <c:v>7.5920000000000001E-2</c:v>
                </c:pt>
                <c:pt idx="5501">
                  <c:v>7.5920000000000001E-2</c:v>
                </c:pt>
                <c:pt idx="5502">
                  <c:v>7.5920000000000001E-2</c:v>
                </c:pt>
                <c:pt idx="5503">
                  <c:v>7.5920000000000001E-2</c:v>
                </c:pt>
                <c:pt idx="5504">
                  <c:v>7.5920000000000001E-2</c:v>
                </c:pt>
                <c:pt idx="5505">
                  <c:v>7.5920000000000001E-2</c:v>
                </c:pt>
                <c:pt idx="5506">
                  <c:v>7.5920000000000001E-2</c:v>
                </c:pt>
                <c:pt idx="5507">
                  <c:v>7.5920000000000001E-2</c:v>
                </c:pt>
                <c:pt idx="5508">
                  <c:v>7.5920000000000001E-2</c:v>
                </c:pt>
                <c:pt idx="5509">
                  <c:v>7.5920000000000001E-2</c:v>
                </c:pt>
                <c:pt idx="5510">
                  <c:v>7.5920000000000001E-2</c:v>
                </c:pt>
                <c:pt idx="5511">
                  <c:v>7.5920000000000001E-2</c:v>
                </c:pt>
                <c:pt idx="5512">
                  <c:v>7.5920000000000001E-2</c:v>
                </c:pt>
                <c:pt idx="5513">
                  <c:v>7.5920000000000001E-2</c:v>
                </c:pt>
                <c:pt idx="5514">
                  <c:v>7.5920000000000001E-2</c:v>
                </c:pt>
                <c:pt idx="5515">
                  <c:v>7.5920000000000001E-2</c:v>
                </c:pt>
                <c:pt idx="5516">
                  <c:v>7.5920000000000001E-2</c:v>
                </c:pt>
                <c:pt idx="5517">
                  <c:v>7.5920000000000001E-2</c:v>
                </c:pt>
                <c:pt idx="5518">
                  <c:v>7.5920000000000001E-2</c:v>
                </c:pt>
                <c:pt idx="5519">
                  <c:v>7.5920000000000001E-2</c:v>
                </c:pt>
                <c:pt idx="5520">
                  <c:v>7.5920000000000001E-2</c:v>
                </c:pt>
                <c:pt idx="5521">
                  <c:v>7.5920000000000001E-2</c:v>
                </c:pt>
                <c:pt idx="5522">
                  <c:v>7.5920000000000001E-2</c:v>
                </c:pt>
                <c:pt idx="5523">
                  <c:v>7.5920000000000001E-2</c:v>
                </c:pt>
                <c:pt idx="5524">
                  <c:v>7.5920000000000001E-2</c:v>
                </c:pt>
                <c:pt idx="5525">
                  <c:v>7.5920000000000001E-2</c:v>
                </c:pt>
                <c:pt idx="5526">
                  <c:v>7.5920000000000001E-2</c:v>
                </c:pt>
                <c:pt idx="5527">
                  <c:v>7.5920000000000001E-2</c:v>
                </c:pt>
                <c:pt idx="5528">
                  <c:v>7.5939999999999994E-2</c:v>
                </c:pt>
                <c:pt idx="5529">
                  <c:v>7.5939999999999994E-2</c:v>
                </c:pt>
                <c:pt idx="5530">
                  <c:v>7.5939999999999994E-2</c:v>
                </c:pt>
                <c:pt idx="5531">
                  <c:v>7.5939999999999994E-2</c:v>
                </c:pt>
                <c:pt idx="5532">
                  <c:v>7.5939999999999994E-2</c:v>
                </c:pt>
                <c:pt idx="5533">
                  <c:v>7.5939999999999994E-2</c:v>
                </c:pt>
                <c:pt idx="5534">
                  <c:v>7.5939999999999994E-2</c:v>
                </c:pt>
                <c:pt idx="5535">
                  <c:v>7.5939999999999994E-2</c:v>
                </c:pt>
                <c:pt idx="5536">
                  <c:v>7.5939999999999994E-2</c:v>
                </c:pt>
                <c:pt idx="5537">
                  <c:v>7.5939999999999994E-2</c:v>
                </c:pt>
                <c:pt idx="5538">
                  <c:v>7.5939999999999994E-2</c:v>
                </c:pt>
                <c:pt idx="5539">
                  <c:v>7.5939999999999994E-2</c:v>
                </c:pt>
                <c:pt idx="5540">
                  <c:v>7.5939999999999994E-2</c:v>
                </c:pt>
                <c:pt idx="5541">
                  <c:v>7.5939999999999994E-2</c:v>
                </c:pt>
                <c:pt idx="5542">
                  <c:v>7.5939999999999994E-2</c:v>
                </c:pt>
                <c:pt idx="5543">
                  <c:v>7.5939999999999994E-2</c:v>
                </c:pt>
                <c:pt idx="5544">
                  <c:v>7.5939999999999994E-2</c:v>
                </c:pt>
                <c:pt idx="5545">
                  <c:v>7.5939999999999994E-2</c:v>
                </c:pt>
                <c:pt idx="5546">
                  <c:v>7.5939999999999994E-2</c:v>
                </c:pt>
                <c:pt idx="5547">
                  <c:v>7.5939999999999994E-2</c:v>
                </c:pt>
                <c:pt idx="5548">
                  <c:v>7.5939999999999994E-2</c:v>
                </c:pt>
                <c:pt idx="5549">
                  <c:v>7.5939999999999994E-2</c:v>
                </c:pt>
                <c:pt idx="5550">
                  <c:v>7.5939999999999994E-2</c:v>
                </c:pt>
                <c:pt idx="5551">
                  <c:v>7.5939999999999994E-2</c:v>
                </c:pt>
                <c:pt idx="5552">
                  <c:v>7.5939999999999994E-2</c:v>
                </c:pt>
                <c:pt idx="5553">
                  <c:v>7.5939999999999994E-2</c:v>
                </c:pt>
                <c:pt idx="5554">
                  <c:v>7.5939999999999994E-2</c:v>
                </c:pt>
                <c:pt idx="5555">
                  <c:v>7.5939999999999994E-2</c:v>
                </c:pt>
                <c:pt idx="5556">
                  <c:v>7.5939999999999994E-2</c:v>
                </c:pt>
                <c:pt idx="5557">
                  <c:v>7.5939999999999994E-2</c:v>
                </c:pt>
                <c:pt idx="5558">
                  <c:v>7.5939999999999994E-2</c:v>
                </c:pt>
                <c:pt idx="5559">
                  <c:v>7.5939999999999994E-2</c:v>
                </c:pt>
                <c:pt idx="5560">
                  <c:v>7.5939999999999994E-2</c:v>
                </c:pt>
                <c:pt idx="5561">
                  <c:v>7.5939999999999994E-2</c:v>
                </c:pt>
                <c:pt idx="5562">
                  <c:v>7.5939999999999994E-2</c:v>
                </c:pt>
                <c:pt idx="5563">
                  <c:v>7.5939999999999994E-2</c:v>
                </c:pt>
                <c:pt idx="5564">
                  <c:v>7.5939999999999994E-2</c:v>
                </c:pt>
                <c:pt idx="5565">
                  <c:v>7.5939999999999994E-2</c:v>
                </c:pt>
                <c:pt idx="5566">
                  <c:v>7.5939999999999994E-2</c:v>
                </c:pt>
                <c:pt idx="5567">
                  <c:v>7.5939999999999994E-2</c:v>
                </c:pt>
                <c:pt idx="5568">
                  <c:v>7.5939999999999994E-2</c:v>
                </c:pt>
                <c:pt idx="5569">
                  <c:v>7.5939999999999994E-2</c:v>
                </c:pt>
                <c:pt idx="5570">
                  <c:v>7.5939999999999994E-2</c:v>
                </c:pt>
                <c:pt idx="5571">
                  <c:v>7.5939999999999994E-2</c:v>
                </c:pt>
                <c:pt idx="5572">
                  <c:v>7.5939999999999994E-2</c:v>
                </c:pt>
                <c:pt idx="5573">
                  <c:v>7.5939999999999994E-2</c:v>
                </c:pt>
                <c:pt idx="5574">
                  <c:v>7.5939999999999994E-2</c:v>
                </c:pt>
                <c:pt idx="5575">
                  <c:v>7.5939999999999994E-2</c:v>
                </c:pt>
                <c:pt idx="5576">
                  <c:v>7.5939999999999994E-2</c:v>
                </c:pt>
                <c:pt idx="5577">
                  <c:v>7.5939999999999994E-2</c:v>
                </c:pt>
                <c:pt idx="5578">
                  <c:v>7.5939999999999994E-2</c:v>
                </c:pt>
                <c:pt idx="5579">
                  <c:v>7.5939999999999994E-2</c:v>
                </c:pt>
                <c:pt idx="5580">
                  <c:v>7.5939999999999994E-2</c:v>
                </c:pt>
                <c:pt idx="5581">
                  <c:v>7.5939999999999994E-2</c:v>
                </c:pt>
                <c:pt idx="5582">
                  <c:v>7.5939999999999994E-2</c:v>
                </c:pt>
                <c:pt idx="5583">
                  <c:v>7.5939999999999994E-2</c:v>
                </c:pt>
                <c:pt idx="5584">
                  <c:v>7.5939999999999994E-2</c:v>
                </c:pt>
                <c:pt idx="5585">
                  <c:v>7.5939999999999994E-2</c:v>
                </c:pt>
                <c:pt idx="5586">
                  <c:v>7.5939999999999994E-2</c:v>
                </c:pt>
                <c:pt idx="5587">
                  <c:v>7.5939999999999994E-2</c:v>
                </c:pt>
                <c:pt idx="5588">
                  <c:v>7.5939999999999994E-2</c:v>
                </c:pt>
                <c:pt idx="5589">
                  <c:v>7.5939999999999994E-2</c:v>
                </c:pt>
                <c:pt idx="5590">
                  <c:v>7.5939999999999994E-2</c:v>
                </c:pt>
                <c:pt idx="5591">
                  <c:v>7.5939999999999994E-2</c:v>
                </c:pt>
                <c:pt idx="5592">
                  <c:v>7.5939999999999994E-2</c:v>
                </c:pt>
                <c:pt idx="5593">
                  <c:v>7.5939999999999994E-2</c:v>
                </c:pt>
                <c:pt idx="5594">
                  <c:v>7.5939999999999994E-2</c:v>
                </c:pt>
                <c:pt idx="5595">
                  <c:v>7.5939999999999994E-2</c:v>
                </c:pt>
                <c:pt idx="5596">
                  <c:v>7.5939999999999994E-2</c:v>
                </c:pt>
                <c:pt idx="5597">
                  <c:v>7.5939999999999994E-2</c:v>
                </c:pt>
                <c:pt idx="5598">
                  <c:v>7.5939999999999994E-2</c:v>
                </c:pt>
                <c:pt idx="5599">
                  <c:v>7.5939999999999994E-2</c:v>
                </c:pt>
                <c:pt idx="5600">
                  <c:v>7.5939999999999994E-2</c:v>
                </c:pt>
                <c:pt idx="5601">
                  <c:v>7.5939999999999994E-2</c:v>
                </c:pt>
                <c:pt idx="5602">
                  <c:v>7.5939999999999994E-2</c:v>
                </c:pt>
                <c:pt idx="5603">
                  <c:v>7.5939999999999994E-2</c:v>
                </c:pt>
                <c:pt idx="5604">
                  <c:v>7.5939999999999994E-2</c:v>
                </c:pt>
                <c:pt idx="5605">
                  <c:v>7.5939999999999994E-2</c:v>
                </c:pt>
                <c:pt idx="5606">
                  <c:v>7.5939999999999994E-2</c:v>
                </c:pt>
                <c:pt idx="5607">
                  <c:v>7.5939999999999994E-2</c:v>
                </c:pt>
                <c:pt idx="5608">
                  <c:v>7.596E-2</c:v>
                </c:pt>
                <c:pt idx="5609">
                  <c:v>7.596E-2</c:v>
                </c:pt>
                <c:pt idx="5610">
                  <c:v>7.596E-2</c:v>
                </c:pt>
                <c:pt idx="5611">
                  <c:v>7.596E-2</c:v>
                </c:pt>
                <c:pt idx="5612">
                  <c:v>7.596E-2</c:v>
                </c:pt>
                <c:pt idx="5613">
                  <c:v>7.596E-2</c:v>
                </c:pt>
                <c:pt idx="5614">
                  <c:v>7.596E-2</c:v>
                </c:pt>
                <c:pt idx="5615">
                  <c:v>7.596E-2</c:v>
                </c:pt>
                <c:pt idx="5616">
                  <c:v>7.596E-2</c:v>
                </c:pt>
                <c:pt idx="5617">
                  <c:v>7.596E-2</c:v>
                </c:pt>
                <c:pt idx="5618">
                  <c:v>7.596E-2</c:v>
                </c:pt>
                <c:pt idx="5619">
                  <c:v>7.596E-2</c:v>
                </c:pt>
                <c:pt idx="5620">
                  <c:v>7.596E-2</c:v>
                </c:pt>
                <c:pt idx="5621">
                  <c:v>7.596E-2</c:v>
                </c:pt>
                <c:pt idx="5622">
                  <c:v>7.596E-2</c:v>
                </c:pt>
                <c:pt idx="5623">
                  <c:v>7.596E-2</c:v>
                </c:pt>
                <c:pt idx="5624">
                  <c:v>7.596E-2</c:v>
                </c:pt>
                <c:pt idx="5625">
                  <c:v>7.596E-2</c:v>
                </c:pt>
                <c:pt idx="5626">
                  <c:v>7.596E-2</c:v>
                </c:pt>
                <c:pt idx="5627">
                  <c:v>7.596E-2</c:v>
                </c:pt>
                <c:pt idx="5628">
                  <c:v>7.596E-2</c:v>
                </c:pt>
                <c:pt idx="5629">
                  <c:v>7.596E-2</c:v>
                </c:pt>
                <c:pt idx="5630">
                  <c:v>7.596E-2</c:v>
                </c:pt>
                <c:pt idx="5631">
                  <c:v>7.596E-2</c:v>
                </c:pt>
                <c:pt idx="5632">
                  <c:v>7.596E-2</c:v>
                </c:pt>
                <c:pt idx="5633">
                  <c:v>7.596E-2</c:v>
                </c:pt>
                <c:pt idx="5634">
                  <c:v>7.596E-2</c:v>
                </c:pt>
                <c:pt idx="5635">
                  <c:v>7.596E-2</c:v>
                </c:pt>
                <c:pt idx="5636">
                  <c:v>7.596E-2</c:v>
                </c:pt>
                <c:pt idx="5637">
                  <c:v>7.596E-2</c:v>
                </c:pt>
                <c:pt idx="5638">
                  <c:v>7.596E-2</c:v>
                </c:pt>
                <c:pt idx="5639">
                  <c:v>7.596E-2</c:v>
                </c:pt>
                <c:pt idx="5640">
                  <c:v>7.596E-2</c:v>
                </c:pt>
                <c:pt idx="5641">
                  <c:v>7.596E-2</c:v>
                </c:pt>
                <c:pt idx="5642">
                  <c:v>7.596E-2</c:v>
                </c:pt>
                <c:pt idx="5643">
                  <c:v>7.596E-2</c:v>
                </c:pt>
                <c:pt idx="5644">
                  <c:v>7.596E-2</c:v>
                </c:pt>
                <c:pt idx="5645">
                  <c:v>7.596E-2</c:v>
                </c:pt>
                <c:pt idx="5646">
                  <c:v>7.596E-2</c:v>
                </c:pt>
                <c:pt idx="5647">
                  <c:v>7.596E-2</c:v>
                </c:pt>
                <c:pt idx="5648">
                  <c:v>7.596E-2</c:v>
                </c:pt>
                <c:pt idx="5649">
                  <c:v>7.596E-2</c:v>
                </c:pt>
                <c:pt idx="5650">
                  <c:v>7.596E-2</c:v>
                </c:pt>
                <c:pt idx="5651">
                  <c:v>7.596E-2</c:v>
                </c:pt>
                <c:pt idx="5652">
                  <c:v>7.596E-2</c:v>
                </c:pt>
                <c:pt idx="5653">
                  <c:v>7.596E-2</c:v>
                </c:pt>
                <c:pt idx="5654">
                  <c:v>7.596E-2</c:v>
                </c:pt>
                <c:pt idx="5655">
                  <c:v>7.596E-2</c:v>
                </c:pt>
                <c:pt idx="5656">
                  <c:v>7.596E-2</c:v>
                </c:pt>
                <c:pt idx="5657">
                  <c:v>7.596E-2</c:v>
                </c:pt>
                <c:pt idx="5658">
                  <c:v>7.596E-2</c:v>
                </c:pt>
                <c:pt idx="5659">
                  <c:v>7.596E-2</c:v>
                </c:pt>
                <c:pt idx="5660">
                  <c:v>7.596E-2</c:v>
                </c:pt>
                <c:pt idx="5661">
                  <c:v>7.596E-2</c:v>
                </c:pt>
                <c:pt idx="5662">
                  <c:v>7.596E-2</c:v>
                </c:pt>
                <c:pt idx="5663">
                  <c:v>7.596E-2</c:v>
                </c:pt>
                <c:pt idx="5664">
                  <c:v>7.596E-2</c:v>
                </c:pt>
                <c:pt idx="5665">
                  <c:v>7.596E-2</c:v>
                </c:pt>
                <c:pt idx="5666">
                  <c:v>7.596E-2</c:v>
                </c:pt>
                <c:pt idx="5667">
                  <c:v>7.5980000000000006E-2</c:v>
                </c:pt>
                <c:pt idx="5668">
                  <c:v>7.5980000000000006E-2</c:v>
                </c:pt>
                <c:pt idx="5669">
                  <c:v>7.5980000000000006E-2</c:v>
                </c:pt>
                <c:pt idx="5670">
                  <c:v>7.5980000000000006E-2</c:v>
                </c:pt>
                <c:pt idx="5671">
                  <c:v>7.5980000000000006E-2</c:v>
                </c:pt>
                <c:pt idx="5672">
                  <c:v>7.5980000000000006E-2</c:v>
                </c:pt>
                <c:pt idx="5673">
                  <c:v>7.5980000000000006E-2</c:v>
                </c:pt>
                <c:pt idx="5674">
                  <c:v>7.5980000000000006E-2</c:v>
                </c:pt>
                <c:pt idx="5675">
                  <c:v>7.5980000000000006E-2</c:v>
                </c:pt>
                <c:pt idx="5676">
                  <c:v>7.5980000000000006E-2</c:v>
                </c:pt>
                <c:pt idx="5677">
                  <c:v>7.5980000000000006E-2</c:v>
                </c:pt>
                <c:pt idx="5678">
                  <c:v>7.5980000000000006E-2</c:v>
                </c:pt>
                <c:pt idx="5679">
                  <c:v>7.5980000000000006E-2</c:v>
                </c:pt>
                <c:pt idx="5680">
                  <c:v>7.5980000000000006E-2</c:v>
                </c:pt>
                <c:pt idx="5681">
                  <c:v>7.5980000000000006E-2</c:v>
                </c:pt>
                <c:pt idx="5682">
                  <c:v>7.5980000000000006E-2</c:v>
                </c:pt>
                <c:pt idx="5683">
                  <c:v>7.5980000000000006E-2</c:v>
                </c:pt>
                <c:pt idx="5684">
                  <c:v>7.5980000000000006E-2</c:v>
                </c:pt>
                <c:pt idx="5685">
                  <c:v>7.5980000000000006E-2</c:v>
                </c:pt>
                <c:pt idx="5686">
                  <c:v>7.5980000000000006E-2</c:v>
                </c:pt>
                <c:pt idx="5687">
                  <c:v>7.5980000000000006E-2</c:v>
                </c:pt>
                <c:pt idx="5688">
                  <c:v>7.5980000000000006E-2</c:v>
                </c:pt>
                <c:pt idx="5689">
                  <c:v>7.5980000000000006E-2</c:v>
                </c:pt>
                <c:pt idx="5690">
                  <c:v>7.5980000000000006E-2</c:v>
                </c:pt>
                <c:pt idx="5691">
                  <c:v>7.5980000000000006E-2</c:v>
                </c:pt>
                <c:pt idx="5692">
                  <c:v>7.5980000000000006E-2</c:v>
                </c:pt>
                <c:pt idx="5693">
                  <c:v>7.5980000000000006E-2</c:v>
                </c:pt>
                <c:pt idx="5694">
                  <c:v>7.5980000000000006E-2</c:v>
                </c:pt>
                <c:pt idx="5695">
                  <c:v>7.5980000000000006E-2</c:v>
                </c:pt>
                <c:pt idx="5696">
                  <c:v>7.5980000000000006E-2</c:v>
                </c:pt>
                <c:pt idx="5697">
                  <c:v>7.5980000000000006E-2</c:v>
                </c:pt>
                <c:pt idx="5698">
                  <c:v>7.5980000000000006E-2</c:v>
                </c:pt>
                <c:pt idx="5699">
                  <c:v>7.5980000000000006E-2</c:v>
                </c:pt>
                <c:pt idx="5700">
                  <c:v>7.5980000000000006E-2</c:v>
                </c:pt>
                <c:pt idx="5701">
                  <c:v>7.5980000000000006E-2</c:v>
                </c:pt>
                <c:pt idx="5702">
                  <c:v>7.5980000000000006E-2</c:v>
                </c:pt>
                <c:pt idx="5703">
                  <c:v>7.5980000000000006E-2</c:v>
                </c:pt>
                <c:pt idx="5704">
                  <c:v>7.5980000000000006E-2</c:v>
                </c:pt>
                <c:pt idx="5705">
                  <c:v>7.5980000000000006E-2</c:v>
                </c:pt>
                <c:pt idx="5706">
                  <c:v>7.5980000000000006E-2</c:v>
                </c:pt>
                <c:pt idx="5707">
                  <c:v>7.5980000000000006E-2</c:v>
                </c:pt>
                <c:pt idx="5708">
                  <c:v>7.5980000000000006E-2</c:v>
                </c:pt>
                <c:pt idx="5709">
                  <c:v>7.5980000000000006E-2</c:v>
                </c:pt>
                <c:pt idx="5710">
                  <c:v>7.5980000000000006E-2</c:v>
                </c:pt>
                <c:pt idx="5711">
                  <c:v>7.5980000000000006E-2</c:v>
                </c:pt>
                <c:pt idx="5712">
                  <c:v>7.5980000000000006E-2</c:v>
                </c:pt>
                <c:pt idx="5713">
                  <c:v>7.5980000000000006E-2</c:v>
                </c:pt>
                <c:pt idx="5714">
                  <c:v>7.5980000000000006E-2</c:v>
                </c:pt>
                <c:pt idx="5715">
                  <c:v>7.5980000000000006E-2</c:v>
                </c:pt>
                <c:pt idx="5716">
                  <c:v>7.5980000000000006E-2</c:v>
                </c:pt>
                <c:pt idx="5717">
                  <c:v>7.5980000000000006E-2</c:v>
                </c:pt>
                <c:pt idx="5718">
                  <c:v>7.5980000000000006E-2</c:v>
                </c:pt>
                <c:pt idx="5719">
                  <c:v>7.5980000000000006E-2</c:v>
                </c:pt>
                <c:pt idx="5720">
                  <c:v>7.5980000000000006E-2</c:v>
                </c:pt>
                <c:pt idx="5721">
                  <c:v>7.5980000000000006E-2</c:v>
                </c:pt>
                <c:pt idx="5722">
                  <c:v>7.5980000000000006E-2</c:v>
                </c:pt>
                <c:pt idx="5723">
                  <c:v>7.5980000000000006E-2</c:v>
                </c:pt>
                <c:pt idx="5724">
                  <c:v>7.5980000000000006E-2</c:v>
                </c:pt>
                <c:pt idx="5725">
                  <c:v>7.5980000000000006E-2</c:v>
                </c:pt>
                <c:pt idx="5726">
                  <c:v>7.5980000000000006E-2</c:v>
                </c:pt>
                <c:pt idx="5727">
                  <c:v>7.5980000000000006E-2</c:v>
                </c:pt>
                <c:pt idx="5728">
                  <c:v>7.5980000000000006E-2</c:v>
                </c:pt>
                <c:pt idx="5729">
                  <c:v>7.5980000000000006E-2</c:v>
                </c:pt>
                <c:pt idx="5730">
                  <c:v>7.5980000000000006E-2</c:v>
                </c:pt>
                <c:pt idx="5731">
                  <c:v>7.5980000000000006E-2</c:v>
                </c:pt>
                <c:pt idx="5732">
                  <c:v>7.5980000000000006E-2</c:v>
                </c:pt>
                <c:pt idx="5733">
                  <c:v>7.5980000000000006E-2</c:v>
                </c:pt>
                <c:pt idx="5734">
                  <c:v>7.5980000000000006E-2</c:v>
                </c:pt>
                <c:pt idx="5735">
                  <c:v>7.5980000000000006E-2</c:v>
                </c:pt>
                <c:pt idx="5736">
                  <c:v>7.5980000000000006E-2</c:v>
                </c:pt>
                <c:pt idx="5737">
                  <c:v>7.5980000000000006E-2</c:v>
                </c:pt>
                <c:pt idx="5738">
                  <c:v>7.5980000000000006E-2</c:v>
                </c:pt>
                <c:pt idx="5739">
                  <c:v>7.5999999999999998E-2</c:v>
                </c:pt>
                <c:pt idx="5740">
                  <c:v>7.5999999999999998E-2</c:v>
                </c:pt>
                <c:pt idx="5741">
                  <c:v>7.5999999999999998E-2</c:v>
                </c:pt>
                <c:pt idx="5742">
                  <c:v>7.5999999999999998E-2</c:v>
                </c:pt>
                <c:pt idx="5743">
                  <c:v>7.5999999999999998E-2</c:v>
                </c:pt>
                <c:pt idx="5744">
                  <c:v>7.5999999999999998E-2</c:v>
                </c:pt>
                <c:pt idx="5745">
                  <c:v>7.5999999999999998E-2</c:v>
                </c:pt>
                <c:pt idx="5746">
                  <c:v>7.5999999999999998E-2</c:v>
                </c:pt>
                <c:pt idx="5747">
                  <c:v>7.5999999999999998E-2</c:v>
                </c:pt>
                <c:pt idx="5748">
                  <c:v>7.5999999999999998E-2</c:v>
                </c:pt>
                <c:pt idx="5749">
                  <c:v>7.5999999999999998E-2</c:v>
                </c:pt>
                <c:pt idx="5750">
                  <c:v>7.5999999999999998E-2</c:v>
                </c:pt>
                <c:pt idx="5751">
                  <c:v>7.5999999999999998E-2</c:v>
                </c:pt>
                <c:pt idx="5752">
                  <c:v>7.5999999999999998E-2</c:v>
                </c:pt>
                <c:pt idx="5753">
                  <c:v>7.5999999999999998E-2</c:v>
                </c:pt>
                <c:pt idx="5754">
                  <c:v>7.5999999999999998E-2</c:v>
                </c:pt>
                <c:pt idx="5755">
                  <c:v>7.5999999999999998E-2</c:v>
                </c:pt>
                <c:pt idx="5756">
                  <c:v>7.5999999999999998E-2</c:v>
                </c:pt>
                <c:pt idx="5757">
                  <c:v>7.5999999999999998E-2</c:v>
                </c:pt>
                <c:pt idx="5758">
                  <c:v>7.5999999999999998E-2</c:v>
                </c:pt>
                <c:pt idx="5759">
                  <c:v>7.5999999999999998E-2</c:v>
                </c:pt>
                <c:pt idx="5760">
                  <c:v>7.5999999999999998E-2</c:v>
                </c:pt>
                <c:pt idx="5761">
                  <c:v>7.5999999999999998E-2</c:v>
                </c:pt>
                <c:pt idx="5762">
                  <c:v>7.5999999999999998E-2</c:v>
                </c:pt>
                <c:pt idx="5763">
                  <c:v>7.5999999999999998E-2</c:v>
                </c:pt>
                <c:pt idx="5764">
                  <c:v>7.5999999999999998E-2</c:v>
                </c:pt>
                <c:pt idx="5765">
                  <c:v>7.5999999999999998E-2</c:v>
                </c:pt>
                <c:pt idx="5766">
                  <c:v>7.5999999999999998E-2</c:v>
                </c:pt>
                <c:pt idx="5767">
                  <c:v>7.5999999999999998E-2</c:v>
                </c:pt>
                <c:pt idx="5768">
                  <c:v>7.5999999999999998E-2</c:v>
                </c:pt>
                <c:pt idx="5769">
                  <c:v>7.5999999999999998E-2</c:v>
                </c:pt>
                <c:pt idx="5770">
                  <c:v>7.5999999999999998E-2</c:v>
                </c:pt>
                <c:pt idx="5771">
                  <c:v>7.5999999999999998E-2</c:v>
                </c:pt>
                <c:pt idx="5772">
                  <c:v>7.5999999999999998E-2</c:v>
                </c:pt>
                <c:pt idx="5773">
                  <c:v>7.5999999999999998E-2</c:v>
                </c:pt>
                <c:pt idx="5774">
                  <c:v>7.5999999999999998E-2</c:v>
                </c:pt>
                <c:pt idx="5775">
                  <c:v>7.5999999999999998E-2</c:v>
                </c:pt>
                <c:pt idx="5776">
                  <c:v>7.5999999999999998E-2</c:v>
                </c:pt>
                <c:pt idx="5777">
                  <c:v>7.5999999999999998E-2</c:v>
                </c:pt>
                <c:pt idx="5778">
                  <c:v>7.5999999999999998E-2</c:v>
                </c:pt>
                <c:pt idx="5779">
                  <c:v>7.5999999999999998E-2</c:v>
                </c:pt>
                <c:pt idx="5780">
                  <c:v>7.5999999999999998E-2</c:v>
                </c:pt>
                <c:pt idx="5781">
                  <c:v>7.5999999999999998E-2</c:v>
                </c:pt>
                <c:pt idx="5782">
                  <c:v>7.5999999999999998E-2</c:v>
                </c:pt>
                <c:pt idx="5783">
                  <c:v>7.5999999999999998E-2</c:v>
                </c:pt>
                <c:pt idx="5784">
                  <c:v>7.5999999999999998E-2</c:v>
                </c:pt>
                <c:pt idx="5785">
                  <c:v>7.5999999999999998E-2</c:v>
                </c:pt>
                <c:pt idx="5786">
                  <c:v>7.5999999999999998E-2</c:v>
                </c:pt>
                <c:pt idx="5787">
                  <c:v>7.5999999999999998E-2</c:v>
                </c:pt>
                <c:pt idx="5788">
                  <c:v>7.5999999999999998E-2</c:v>
                </c:pt>
                <c:pt idx="5789">
                  <c:v>7.5999999999999998E-2</c:v>
                </c:pt>
                <c:pt idx="5790">
                  <c:v>7.5999999999999998E-2</c:v>
                </c:pt>
                <c:pt idx="5791">
                  <c:v>7.5999999999999998E-2</c:v>
                </c:pt>
                <c:pt idx="5792">
                  <c:v>7.5999999999999998E-2</c:v>
                </c:pt>
                <c:pt idx="5793">
                  <c:v>7.5999999999999998E-2</c:v>
                </c:pt>
                <c:pt idx="5794">
                  <c:v>7.5999999999999998E-2</c:v>
                </c:pt>
                <c:pt idx="5795">
                  <c:v>7.5999999999999998E-2</c:v>
                </c:pt>
                <c:pt idx="5796">
                  <c:v>7.5999999999999998E-2</c:v>
                </c:pt>
                <c:pt idx="5797">
                  <c:v>7.6020000000000004E-2</c:v>
                </c:pt>
                <c:pt idx="5798">
                  <c:v>7.6020000000000004E-2</c:v>
                </c:pt>
                <c:pt idx="5799">
                  <c:v>7.6020000000000004E-2</c:v>
                </c:pt>
                <c:pt idx="5800">
                  <c:v>7.6020000000000004E-2</c:v>
                </c:pt>
                <c:pt idx="5801">
                  <c:v>7.6020000000000004E-2</c:v>
                </c:pt>
                <c:pt idx="5802">
                  <c:v>7.6020000000000004E-2</c:v>
                </c:pt>
                <c:pt idx="5803">
                  <c:v>7.6020000000000004E-2</c:v>
                </c:pt>
                <c:pt idx="5804">
                  <c:v>7.6020000000000004E-2</c:v>
                </c:pt>
                <c:pt idx="5805">
                  <c:v>7.6020000000000004E-2</c:v>
                </c:pt>
                <c:pt idx="5806">
                  <c:v>7.6020000000000004E-2</c:v>
                </c:pt>
                <c:pt idx="5807">
                  <c:v>7.6020000000000004E-2</c:v>
                </c:pt>
                <c:pt idx="5808">
                  <c:v>7.6020000000000004E-2</c:v>
                </c:pt>
                <c:pt idx="5809">
                  <c:v>7.6020000000000004E-2</c:v>
                </c:pt>
                <c:pt idx="5810">
                  <c:v>7.6020000000000004E-2</c:v>
                </c:pt>
                <c:pt idx="5811">
                  <c:v>7.6020000000000004E-2</c:v>
                </c:pt>
                <c:pt idx="5812">
                  <c:v>7.6020000000000004E-2</c:v>
                </c:pt>
                <c:pt idx="5813">
                  <c:v>7.6020000000000004E-2</c:v>
                </c:pt>
                <c:pt idx="5814">
                  <c:v>7.6020000000000004E-2</c:v>
                </c:pt>
                <c:pt idx="5815">
                  <c:v>7.6020000000000004E-2</c:v>
                </c:pt>
                <c:pt idx="5816">
                  <c:v>7.6020000000000004E-2</c:v>
                </c:pt>
                <c:pt idx="5817">
                  <c:v>7.6020000000000004E-2</c:v>
                </c:pt>
                <c:pt idx="5818">
                  <c:v>7.6020000000000004E-2</c:v>
                </c:pt>
                <c:pt idx="5819">
                  <c:v>7.6020000000000004E-2</c:v>
                </c:pt>
                <c:pt idx="5820">
                  <c:v>7.6020000000000004E-2</c:v>
                </c:pt>
                <c:pt idx="5821">
                  <c:v>7.6020000000000004E-2</c:v>
                </c:pt>
                <c:pt idx="5822">
                  <c:v>7.6020000000000004E-2</c:v>
                </c:pt>
                <c:pt idx="5823">
                  <c:v>7.6020000000000004E-2</c:v>
                </c:pt>
                <c:pt idx="5824">
                  <c:v>7.6020000000000004E-2</c:v>
                </c:pt>
                <c:pt idx="5825">
                  <c:v>7.6020000000000004E-2</c:v>
                </c:pt>
                <c:pt idx="5826">
                  <c:v>7.6020000000000004E-2</c:v>
                </c:pt>
                <c:pt idx="5827">
                  <c:v>7.6020000000000004E-2</c:v>
                </c:pt>
                <c:pt idx="5828">
                  <c:v>7.6020000000000004E-2</c:v>
                </c:pt>
                <c:pt idx="5829">
                  <c:v>7.6020000000000004E-2</c:v>
                </c:pt>
                <c:pt idx="5830">
                  <c:v>7.6020000000000004E-2</c:v>
                </c:pt>
                <c:pt idx="5831">
                  <c:v>7.6020000000000004E-2</c:v>
                </c:pt>
                <c:pt idx="5832">
                  <c:v>7.6020000000000004E-2</c:v>
                </c:pt>
                <c:pt idx="5833">
                  <c:v>7.6020000000000004E-2</c:v>
                </c:pt>
                <c:pt idx="5834">
                  <c:v>7.6020000000000004E-2</c:v>
                </c:pt>
                <c:pt idx="5835">
                  <c:v>7.6020000000000004E-2</c:v>
                </c:pt>
                <c:pt idx="5836">
                  <c:v>7.6020000000000004E-2</c:v>
                </c:pt>
                <c:pt idx="5837">
                  <c:v>7.6020000000000004E-2</c:v>
                </c:pt>
                <c:pt idx="5838">
                  <c:v>7.6020000000000004E-2</c:v>
                </c:pt>
                <c:pt idx="5839">
                  <c:v>7.6020000000000004E-2</c:v>
                </c:pt>
                <c:pt idx="5840">
                  <c:v>7.6020000000000004E-2</c:v>
                </c:pt>
                <c:pt idx="5841">
                  <c:v>7.6020000000000004E-2</c:v>
                </c:pt>
                <c:pt idx="5842">
                  <c:v>7.6020000000000004E-2</c:v>
                </c:pt>
                <c:pt idx="5843">
                  <c:v>7.6020000000000004E-2</c:v>
                </c:pt>
                <c:pt idx="5844">
                  <c:v>7.6020000000000004E-2</c:v>
                </c:pt>
                <c:pt idx="5845">
                  <c:v>7.6020000000000004E-2</c:v>
                </c:pt>
                <c:pt idx="5846">
                  <c:v>7.6020000000000004E-2</c:v>
                </c:pt>
                <c:pt idx="5847">
                  <c:v>7.603E-2</c:v>
                </c:pt>
                <c:pt idx="5848">
                  <c:v>7.6039999999999996E-2</c:v>
                </c:pt>
                <c:pt idx="5849">
                  <c:v>7.6039999999999996E-2</c:v>
                </c:pt>
                <c:pt idx="5850">
                  <c:v>7.6039999999999996E-2</c:v>
                </c:pt>
                <c:pt idx="5851">
                  <c:v>7.6039999999999996E-2</c:v>
                </c:pt>
                <c:pt idx="5852">
                  <c:v>7.6039999999999996E-2</c:v>
                </c:pt>
                <c:pt idx="5853">
                  <c:v>7.6039999999999996E-2</c:v>
                </c:pt>
                <c:pt idx="5854">
                  <c:v>7.6039999999999996E-2</c:v>
                </c:pt>
                <c:pt idx="5855">
                  <c:v>7.6039999999999996E-2</c:v>
                </c:pt>
                <c:pt idx="5856">
                  <c:v>7.6039999999999996E-2</c:v>
                </c:pt>
                <c:pt idx="5857">
                  <c:v>7.6039999999999996E-2</c:v>
                </c:pt>
                <c:pt idx="5858">
                  <c:v>7.6039999999999996E-2</c:v>
                </c:pt>
                <c:pt idx="5859">
                  <c:v>7.6039999999999996E-2</c:v>
                </c:pt>
                <c:pt idx="5860">
                  <c:v>7.6039999999999996E-2</c:v>
                </c:pt>
                <c:pt idx="5861">
                  <c:v>7.6039999999999996E-2</c:v>
                </c:pt>
                <c:pt idx="5862">
                  <c:v>7.6039999999999996E-2</c:v>
                </c:pt>
                <c:pt idx="5863">
                  <c:v>7.6039999999999996E-2</c:v>
                </c:pt>
                <c:pt idx="5864">
                  <c:v>7.6039999999999996E-2</c:v>
                </c:pt>
                <c:pt idx="5865">
                  <c:v>7.6039999999999996E-2</c:v>
                </c:pt>
                <c:pt idx="5866">
                  <c:v>7.6039999999999996E-2</c:v>
                </c:pt>
                <c:pt idx="5867">
                  <c:v>7.6039999999999996E-2</c:v>
                </c:pt>
                <c:pt idx="5868">
                  <c:v>7.6039999999999996E-2</c:v>
                </c:pt>
                <c:pt idx="5869">
                  <c:v>7.6039999999999996E-2</c:v>
                </c:pt>
                <c:pt idx="5870">
                  <c:v>7.6039999999999996E-2</c:v>
                </c:pt>
                <c:pt idx="5871">
                  <c:v>7.6039999999999996E-2</c:v>
                </c:pt>
                <c:pt idx="5872">
                  <c:v>7.6039999999999996E-2</c:v>
                </c:pt>
                <c:pt idx="5873">
                  <c:v>7.6039999999999996E-2</c:v>
                </c:pt>
                <c:pt idx="5874">
                  <c:v>7.6039999999999996E-2</c:v>
                </c:pt>
                <c:pt idx="5875">
                  <c:v>7.6039999999999996E-2</c:v>
                </c:pt>
                <c:pt idx="5876">
                  <c:v>7.6039999999999996E-2</c:v>
                </c:pt>
                <c:pt idx="5877">
                  <c:v>7.6039999999999996E-2</c:v>
                </c:pt>
                <c:pt idx="5878">
                  <c:v>7.6039999999999996E-2</c:v>
                </c:pt>
                <c:pt idx="5879">
                  <c:v>7.6039999999999996E-2</c:v>
                </c:pt>
                <c:pt idx="5880">
                  <c:v>7.6039999999999996E-2</c:v>
                </c:pt>
                <c:pt idx="5881">
                  <c:v>7.6039999999999996E-2</c:v>
                </c:pt>
                <c:pt idx="5882">
                  <c:v>7.6039999999999996E-2</c:v>
                </c:pt>
                <c:pt idx="5883">
                  <c:v>7.6039999999999996E-2</c:v>
                </c:pt>
                <c:pt idx="5884">
                  <c:v>7.6039999999999996E-2</c:v>
                </c:pt>
                <c:pt idx="5885">
                  <c:v>7.6039999999999996E-2</c:v>
                </c:pt>
                <c:pt idx="5886">
                  <c:v>7.6039999999999996E-2</c:v>
                </c:pt>
                <c:pt idx="5887">
                  <c:v>7.6039999999999996E-2</c:v>
                </c:pt>
                <c:pt idx="5888">
                  <c:v>7.6039999999999996E-2</c:v>
                </c:pt>
                <c:pt idx="5889">
                  <c:v>7.6039999999999996E-2</c:v>
                </c:pt>
                <c:pt idx="5890">
                  <c:v>7.6039999999999996E-2</c:v>
                </c:pt>
                <c:pt idx="5891">
                  <c:v>7.6039999999999996E-2</c:v>
                </c:pt>
                <c:pt idx="5892">
                  <c:v>7.6039999999999996E-2</c:v>
                </c:pt>
                <c:pt idx="5893">
                  <c:v>7.6039999999999996E-2</c:v>
                </c:pt>
                <c:pt idx="5894">
                  <c:v>7.6039999999999996E-2</c:v>
                </c:pt>
                <c:pt idx="5895">
                  <c:v>7.6039999999999996E-2</c:v>
                </c:pt>
                <c:pt idx="5896">
                  <c:v>7.6039999999999996E-2</c:v>
                </c:pt>
                <c:pt idx="5897">
                  <c:v>7.6039999999999996E-2</c:v>
                </c:pt>
                <c:pt idx="5898">
                  <c:v>7.6039999999999996E-2</c:v>
                </c:pt>
                <c:pt idx="5899">
                  <c:v>7.6039999999999996E-2</c:v>
                </c:pt>
                <c:pt idx="5900">
                  <c:v>7.6039999999999996E-2</c:v>
                </c:pt>
                <c:pt idx="5901">
                  <c:v>7.6039999999999996E-2</c:v>
                </c:pt>
                <c:pt idx="5902">
                  <c:v>7.6039999999999996E-2</c:v>
                </c:pt>
                <c:pt idx="5903">
                  <c:v>7.6039999999999996E-2</c:v>
                </c:pt>
                <c:pt idx="5904">
                  <c:v>7.6039999999999996E-2</c:v>
                </c:pt>
                <c:pt idx="5905">
                  <c:v>7.6039999999999996E-2</c:v>
                </c:pt>
                <c:pt idx="5906">
                  <c:v>7.6039999999999996E-2</c:v>
                </c:pt>
                <c:pt idx="5907">
                  <c:v>7.6039999999999996E-2</c:v>
                </c:pt>
                <c:pt idx="5908">
                  <c:v>7.6039999999999996E-2</c:v>
                </c:pt>
                <c:pt idx="5909">
                  <c:v>7.6039999999999996E-2</c:v>
                </c:pt>
                <c:pt idx="5910">
                  <c:v>7.6039999999999996E-2</c:v>
                </c:pt>
                <c:pt idx="5911">
                  <c:v>7.6039999999999996E-2</c:v>
                </c:pt>
                <c:pt idx="5912">
                  <c:v>7.6039999999999996E-2</c:v>
                </c:pt>
                <c:pt idx="5913">
                  <c:v>7.6039999999999996E-2</c:v>
                </c:pt>
                <c:pt idx="5914">
                  <c:v>7.6039999999999996E-2</c:v>
                </c:pt>
                <c:pt idx="5915">
                  <c:v>7.6039999999999996E-2</c:v>
                </c:pt>
                <c:pt idx="5916">
                  <c:v>7.6039999999999996E-2</c:v>
                </c:pt>
                <c:pt idx="5917">
                  <c:v>7.6039999999999996E-2</c:v>
                </c:pt>
                <c:pt idx="5918">
                  <c:v>7.6039999999999996E-2</c:v>
                </c:pt>
                <c:pt idx="5919">
                  <c:v>7.6039999999999996E-2</c:v>
                </c:pt>
                <c:pt idx="5920">
                  <c:v>7.6039999999999996E-2</c:v>
                </c:pt>
                <c:pt idx="5921">
                  <c:v>7.6039999999999996E-2</c:v>
                </c:pt>
                <c:pt idx="5922">
                  <c:v>7.6039999999999996E-2</c:v>
                </c:pt>
                <c:pt idx="5923">
                  <c:v>7.6039999999999996E-2</c:v>
                </c:pt>
                <c:pt idx="5924">
                  <c:v>7.6039999999999996E-2</c:v>
                </c:pt>
                <c:pt idx="5925">
                  <c:v>7.6039999999999996E-2</c:v>
                </c:pt>
                <c:pt idx="5926">
                  <c:v>7.6039999999999996E-2</c:v>
                </c:pt>
                <c:pt idx="5927">
                  <c:v>7.6039999999999996E-2</c:v>
                </c:pt>
                <c:pt idx="5928">
                  <c:v>7.6039999999999996E-2</c:v>
                </c:pt>
                <c:pt idx="5929">
                  <c:v>7.6039999999999996E-2</c:v>
                </c:pt>
                <c:pt idx="5930">
                  <c:v>7.6039999999999996E-2</c:v>
                </c:pt>
                <c:pt idx="5931">
                  <c:v>7.6039999999999996E-2</c:v>
                </c:pt>
                <c:pt idx="5932">
                  <c:v>7.6039999999999996E-2</c:v>
                </c:pt>
                <c:pt idx="5933">
                  <c:v>7.6039999999999996E-2</c:v>
                </c:pt>
                <c:pt idx="5934">
                  <c:v>7.6039999999999996E-2</c:v>
                </c:pt>
                <c:pt idx="5935">
                  <c:v>7.6039999999999996E-2</c:v>
                </c:pt>
                <c:pt idx="5936">
                  <c:v>7.6039999999999996E-2</c:v>
                </c:pt>
                <c:pt idx="5937">
                  <c:v>7.6039999999999996E-2</c:v>
                </c:pt>
                <c:pt idx="5938">
                  <c:v>7.6039999999999996E-2</c:v>
                </c:pt>
                <c:pt idx="5939">
                  <c:v>7.6039999999999996E-2</c:v>
                </c:pt>
                <c:pt idx="5940">
                  <c:v>7.6039999999999996E-2</c:v>
                </c:pt>
                <c:pt idx="5941">
                  <c:v>7.6039999999999996E-2</c:v>
                </c:pt>
                <c:pt idx="5942">
                  <c:v>7.6039999999999996E-2</c:v>
                </c:pt>
                <c:pt idx="5943">
                  <c:v>7.6039999999999996E-2</c:v>
                </c:pt>
                <c:pt idx="5944">
                  <c:v>7.6039999999999996E-2</c:v>
                </c:pt>
                <c:pt idx="5945">
                  <c:v>7.6039999999999996E-2</c:v>
                </c:pt>
                <c:pt idx="5946">
                  <c:v>7.6039999999999996E-2</c:v>
                </c:pt>
                <c:pt idx="5947">
                  <c:v>7.6039999999999996E-2</c:v>
                </c:pt>
                <c:pt idx="5948">
                  <c:v>7.6039999999999996E-2</c:v>
                </c:pt>
                <c:pt idx="5949">
                  <c:v>7.6039999999999996E-2</c:v>
                </c:pt>
                <c:pt idx="5950">
                  <c:v>7.6039999999999996E-2</c:v>
                </c:pt>
                <c:pt idx="5951">
                  <c:v>7.6039999999999996E-2</c:v>
                </c:pt>
                <c:pt idx="5952">
                  <c:v>7.6039999999999996E-2</c:v>
                </c:pt>
                <c:pt idx="5953">
                  <c:v>7.6039999999999996E-2</c:v>
                </c:pt>
                <c:pt idx="5954">
                  <c:v>7.6039999999999996E-2</c:v>
                </c:pt>
                <c:pt idx="5955">
                  <c:v>7.6039999999999996E-2</c:v>
                </c:pt>
                <c:pt idx="5956">
                  <c:v>7.6039999999999996E-2</c:v>
                </c:pt>
                <c:pt idx="5957">
                  <c:v>7.6039999999999996E-2</c:v>
                </c:pt>
                <c:pt idx="5958">
                  <c:v>7.6039999999999996E-2</c:v>
                </c:pt>
                <c:pt idx="5959">
                  <c:v>7.6039999999999996E-2</c:v>
                </c:pt>
                <c:pt idx="5960">
                  <c:v>7.6039999999999996E-2</c:v>
                </c:pt>
                <c:pt idx="5961">
                  <c:v>7.6039999999999996E-2</c:v>
                </c:pt>
                <c:pt idx="5962">
                  <c:v>7.6039999999999996E-2</c:v>
                </c:pt>
                <c:pt idx="5963">
                  <c:v>7.6039999999999996E-2</c:v>
                </c:pt>
                <c:pt idx="5964">
                  <c:v>7.6039999999999996E-2</c:v>
                </c:pt>
                <c:pt idx="5965">
                  <c:v>7.6039999999999996E-2</c:v>
                </c:pt>
                <c:pt idx="5966">
                  <c:v>7.6039999999999996E-2</c:v>
                </c:pt>
                <c:pt idx="5967">
                  <c:v>7.6039999999999996E-2</c:v>
                </c:pt>
                <c:pt idx="5968">
                  <c:v>7.6039999999999996E-2</c:v>
                </c:pt>
                <c:pt idx="5969">
                  <c:v>7.6039999999999996E-2</c:v>
                </c:pt>
                <c:pt idx="5970">
                  <c:v>7.6039999999999996E-2</c:v>
                </c:pt>
                <c:pt idx="5971">
                  <c:v>7.6039999999999996E-2</c:v>
                </c:pt>
                <c:pt idx="5972">
                  <c:v>7.6039999999999996E-2</c:v>
                </c:pt>
                <c:pt idx="5973">
                  <c:v>7.6039999999999996E-2</c:v>
                </c:pt>
                <c:pt idx="5974">
                  <c:v>7.6039999999999996E-2</c:v>
                </c:pt>
                <c:pt idx="5975">
                  <c:v>7.6039999999999996E-2</c:v>
                </c:pt>
                <c:pt idx="5976">
                  <c:v>7.6039999999999996E-2</c:v>
                </c:pt>
                <c:pt idx="5977">
                  <c:v>7.6039999999999996E-2</c:v>
                </c:pt>
                <c:pt idx="5978">
                  <c:v>7.6039999999999996E-2</c:v>
                </c:pt>
                <c:pt idx="5979">
                  <c:v>7.6039999999999996E-2</c:v>
                </c:pt>
                <c:pt idx="5980">
                  <c:v>7.6039999999999996E-2</c:v>
                </c:pt>
                <c:pt idx="5981">
                  <c:v>7.6050000000000006E-2</c:v>
                </c:pt>
                <c:pt idx="5982">
                  <c:v>7.6060000000000003E-2</c:v>
                </c:pt>
                <c:pt idx="5983">
                  <c:v>7.6060000000000003E-2</c:v>
                </c:pt>
                <c:pt idx="5984">
                  <c:v>7.6060000000000003E-2</c:v>
                </c:pt>
                <c:pt idx="5985">
                  <c:v>7.6060000000000003E-2</c:v>
                </c:pt>
                <c:pt idx="5986">
                  <c:v>7.6060000000000003E-2</c:v>
                </c:pt>
                <c:pt idx="5987">
                  <c:v>7.6060000000000003E-2</c:v>
                </c:pt>
                <c:pt idx="5988">
                  <c:v>7.6060000000000003E-2</c:v>
                </c:pt>
                <c:pt idx="5989">
                  <c:v>7.6060000000000003E-2</c:v>
                </c:pt>
                <c:pt idx="5990">
                  <c:v>7.6060000000000003E-2</c:v>
                </c:pt>
                <c:pt idx="5991">
                  <c:v>7.6060000000000003E-2</c:v>
                </c:pt>
                <c:pt idx="5992">
                  <c:v>7.6060000000000003E-2</c:v>
                </c:pt>
                <c:pt idx="5993">
                  <c:v>7.6060000000000003E-2</c:v>
                </c:pt>
                <c:pt idx="5994">
                  <c:v>7.6060000000000003E-2</c:v>
                </c:pt>
                <c:pt idx="5995">
                  <c:v>7.6060000000000003E-2</c:v>
                </c:pt>
                <c:pt idx="5996">
                  <c:v>7.6060000000000003E-2</c:v>
                </c:pt>
                <c:pt idx="5997">
                  <c:v>7.6060000000000003E-2</c:v>
                </c:pt>
                <c:pt idx="5998">
                  <c:v>7.6060000000000003E-2</c:v>
                </c:pt>
                <c:pt idx="5999">
                  <c:v>7.6060000000000003E-2</c:v>
                </c:pt>
                <c:pt idx="6000">
                  <c:v>7.6060000000000003E-2</c:v>
                </c:pt>
                <c:pt idx="6001">
                  <c:v>7.6060000000000003E-2</c:v>
                </c:pt>
                <c:pt idx="6002">
                  <c:v>7.6060000000000003E-2</c:v>
                </c:pt>
                <c:pt idx="6003">
                  <c:v>7.6060000000000003E-2</c:v>
                </c:pt>
                <c:pt idx="6004">
                  <c:v>7.6060000000000003E-2</c:v>
                </c:pt>
                <c:pt idx="6005">
                  <c:v>7.6060000000000003E-2</c:v>
                </c:pt>
                <c:pt idx="6006">
                  <c:v>7.6060000000000003E-2</c:v>
                </c:pt>
                <c:pt idx="6007">
                  <c:v>7.6060000000000003E-2</c:v>
                </c:pt>
                <c:pt idx="6008">
                  <c:v>7.6060000000000003E-2</c:v>
                </c:pt>
                <c:pt idx="6009">
                  <c:v>7.6060000000000003E-2</c:v>
                </c:pt>
                <c:pt idx="6010">
                  <c:v>7.6060000000000003E-2</c:v>
                </c:pt>
                <c:pt idx="6011">
                  <c:v>7.6060000000000003E-2</c:v>
                </c:pt>
                <c:pt idx="6012">
                  <c:v>7.6060000000000003E-2</c:v>
                </c:pt>
                <c:pt idx="6013">
                  <c:v>7.6060000000000003E-2</c:v>
                </c:pt>
                <c:pt idx="6014">
                  <c:v>7.6060000000000003E-2</c:v>
                </c:pt>
                <c:pt idx="6015">
                  <c:v>7.6060000000000003E-2</c:v>
                </c:pt>
                <c:pt idx="6016">
                  <c:v>7.6060000000000003E-2</c:v>
                </c:pt>
                <c:pt idx="6017">
                  <c:v>7.6060000000000003E-2</c:v>
                </c:pt>
                <c:pt idx="6018">
                  <c:v>7.6060000000000003E-2</c:v>
                </c:pt>
                <c:pt idx="6019">
                  <c:v>7.6060000000000003E-2</c:v>
                </c:pt>
                <c:pt idx="6020">
                  <c:v>7.6060000000000003E-2</c:v>
                </c:pt>
                <c:pt idx="6021">
                  <c:v>7.6060000000000003E-2</c:v>
                </c:pt>
                <c:pt idx="6022">
                  <c:v>7.6060000000000003E-2</c:v>
                </c:pt>
                <c:pt idx="6023">
                  <c:v>7.6069999999999999E-2</c:v>
                </c:pt>
                <c:pt idx="6024">
                  <c:v>7.6079999999999995E-2</c:v>
                </c:pt>
                <c:pt idx="6025">
                  <c:v>7.6079999999999995E-2</c:v>
                </c:pt>
                <c:pt idx="6026">
                  <c:v>7.6079999999999995E-2</c:v>
                </c:pt>
                <c:pt idx="6027">
                  <c:v>7.6079999999999995E-2</c:v>
                </c:pt>
                <c:pt idx="6028">
                  <c:v>7.6079999999999995E-2</c:v>
                </c:pt>
                <c:pt idx="6029">
                  <c:v>7.6079999999999995E-2</c:v>
                </c:pt>
                <c:pt idx="6030">
                  <c:v>7.6079999999999995E-2</c:v>
                </c:pt>
                <c:pt idx="6031">
                  <c:v>7.6079999999999995E-2</c:v>
                </c:pt>
                <c:pt idx="6032">
                  <c:v>7.6079999999999995E-2</c:v>
                </c:pt>
                <c:pt idx="6033">
                  <c:v>7.6079999999999995E-2</c:v>
                </c:pt>
                <c:pt idx="6034">
                  <c:v>7.6079999999999995E-2</c:v>
                </c:pt>
                <c:pt idx="6035">
                  <c:v>7.6079999999999995E-2</c:v>
                </c:pt>
                <c:pt idx="6036">
                  <c:v>7.6079999999999995E-2</c:v>
                </c:pt>
                <c:pt idx="6037">
                  <c:v>7.6079999999999995E-2</c:v>
                </c:pt>
                <c:pt idx="6038">
                  <c:v>7.6079999999999995E-2</c:v>
                </c:pt>
                <c:pt idx="6039">
                  <c:v>7.6079999999999995E-2</c:v>
                </c:pt>
                <c:pt idx="6040">
                  <c:v>7.6079999999999995E-2</c:v>
                </c:pt>
                <c:pt idx="6041">
                  <c:v>7.6079999999999995E-2</c:v>
                </c:pt>
                <c:pt idx="6042">
                  <c:v>7.6079999999999995E-2</c:v>
                </c:pt>
                <c:pt idx="6043">
                  <c:v>7.6079999999999995E-2</c:v>
                </c:pt>
                <c:pt idx="6044">
                  <c:v>7.6079999999999995E-2</c:v>
                </c:pt>
                <c:pt idx="6045">
                  <c:v>7.6079999999999995E-2</c:v>
                </c:pt>
                <c:pt idx="6046">
                  <c:v>7.6079999999999995E-2</c:v>
                </c:pt>
                <c:pt idx="6047">
                  <c:v>7.6079999999999995E-2</c:v>
                </c:pt>
                <c:pt idx="6048">
                  <c:v>7.6079999999999995E-2</c:v>
                </c:pt>
                <c:pt idx="6049">
                  <c:v>7.6079999999999995E-2</c:v>
                </c:pt>
                <c:pt idx="6050">
                  <c:v>7.6079999999999995E-2</c:v>
                </c:pt>
                <c:pt idx="6051">
                  <c:v>7.6079999999999995E-2</c:v>
                </c:pt>
                <c:pt idx="6052">
                  <c:v>7.6079999999999995E-2</c:v>
                </c:pt>
                <c:pt idx="6053">
                  <c:v>7.6079999999999995E-2</c:v>
                </c:pt>
                <c:pt idx="6054">
                  <c:v>7.6079999999999995E-2</c:v>
                </c:pt>
                <c:pt idx="6055">
                  <c:v>7.6079999999999995E-2</c:v>
                </c:pt>
                <c:pt idx="6056">
                  <c:v>7.6079999999999995E-2</c:v>
                </c:pt>
                <c:pt idx="6057">
                  <c:v>7.6079999999999995E-2</c:v>
                </c:pt>
                <c:pt idx="6058">
                  <c:v>7.6079999999999995E-2</c:v>
                </c:pt>
                <c:pt idx="6059">
                  <c:v>7.6079999999999995E-2</c:v>
                </c:pt>
                <c:pt idx="6060">
                  <c:v>7.6079999999999995E-2</c:v>
                </c:pt>
                <c:pt idx="6061">
                  <c:v>7.6079999999999995E-2</c:v>
                </c:pt>
                <c:pt idx="6062">
                  <c:v>7.6079999999999995E-2</c:v>
                </c:pt>
                <c:pt idx="6063">
                  <c:v>7.6079999999999995E-2</c:v>
                </c:pt>
                <c:pt idx="6064">
                  <c:v>7.6079999999999995E-2</c:v>
                </c:pt>
                <c:pt idx="6065">
                  <c:v>7.6079999999999995E-2</c:v>
                </c:pt>
                <c:pt idx="6066">
                  <c:v>7.6079999999999995E-2</c:v>
                </c:pt>
                <c:pt idx="6067">
                  <c:v>7.6079999999999995E-2</c:v>
                </c:pt>
                <c:pt idx="6068">
                  <c:v>7.6079999999999995E-2</c:v>
                </c:pt>
                <c:pt idx="6069">
                  <c:v>7.6100000000000001E-2</c:v>
                </c:pt>
                <c:pt idx="6070">
                  <c:v>7.6100000000000001E-2</c:v>
                </c:pt>
                <c:pt idx="6071">
                  <c:v>7.6100000000000001E-2</c:v>
                </c:pt>
                <c:pt idx="6072">
                  <c:v>7.6100000000000001E-2</c:v>
                </c:pt>
                <c:pt idx="6073">
                  <c:v>7.6100000000000001E-2</c:v>
                </c:pt>
                <c:pt idx="6074">
                  <c:v>7.6100000000000001E-2</c:v>
                </c:pt>
                <c:pt idx="6075">
                  <c:v>7.6100000000000001E-2</c:v>
                </c:pt>
                <c:pt idx="6076">
                  <c:v>7.6100000000000001E-2</c:v>
                </c:pt>
                <c:pt idx="6077">
                  <c:v>7.6100000000000001E-2</c:v>
                </c:pt>
                <c:pt idx="6078">
                  <c:v>7.6100000000000001E-2</c:v>
                </c:pt>
                <c:pt idx="6079">
                  <c:v>7.6100000000000001E-2</c:v>
                </c:pt>
                <c:pt idx="6080">
                  <c:v>7.6100000000000001E-2</c:v>
                </c:pt>
                <c:pt idx="6081">
                  <c:v>7.6100000000000001E-2</c:v>
                </c:pt>
                <c:pt idx="6082">
                  <c:v>7.6100000000000001E-2</c:v>
                </c:pt>
                <c:pt idx="6083">
                  <c:v>7.6100000000000001E-2</c:v>
                </c:pt>
                <c:pt idx="6084">
                  <c:v>7.6100000000000001E-2</c:v>
                </c:pt>
                <c:pt idx="6085">
                  <c:v>7.6100000000000001E-2</c:v>
                </c:pt>
                <c:pt idx="6086">
                  <c:v>7.6100000000000001E-2</c:v>
                </c:pt>
                <c:pt idx="6087">
                  <c:v>7.6100000000000001E-2</c:v>
                </c:pt>
                <c:pt idx="6088">
                  <c:v>7.6100000000000001E-2</c:v>
                </c:pt>
                <c:pt idx="6089">
                  <c:v>7.6100000000000001E-2</c:v>
                </c:pt>
                <c:pt idx="6090">
                  <c:v>7.6100000000000001E-2</c:v>
                </c:pt>
                <c:pt idx="6091">
                  <c:v>7.6100000000000001E-2</c:v>
                </c:pt>
                <c:pt idx="6092">
                  <c:v>7.6100000000000001E-2</c:v>
                </c:pt>
                <c:pt idx="6093">
                  <c:v>7.6100000000000001E-2</c:v>
                </c:pt>
                <c:pt idx="6094">
                  <c:v>7.6100000000000001E-2</c:v>
                </c:pt>
                <c:pt idx="6095">
                  <c:v>7.6100000000000001E-2</c:v>
                </c:pt>
                <c:pt idx="6096">
                  <c:v>7.6100000000000001E-2</c:v>
                </c:pt>
                <c:pt idx="6097">
                  <c:v>7.6100000000000001E-2</c:v>
                </c:pt>
                <c:pt idx="6098">
                  <c:v>7.6100000000000001E-2</c:v>
                </c:pt>
                <c:pt idx="6099">
                  <c:v>7.6100000000000001E-2</c:v>
                </c:pt>
                <c:pt idx="6100">
                  <c:v>7.6100000000000001E-2</c:v>
                </c:pt>
                <c:pt idx="6101">
                  <c:v>7.6100000000000001E-2</c:v>
                </c:pt>
                <c:pt idx="6102">
                  <c:v>7.6100000000000001E-2</c:v>
                </c:pt>
                <c:pt idx="6103">
                  <c:v>7.6100000000000001E-2</c:v>
                </c:pt>
                <c:pt idx="6104">
                  <c:v>7.6100000000000001E-2</c:v>
                </c:pt>
                <c:pt idx="6105">
                  <c:v>7.6100000000000001E-2</c:v>
                </c:pt>
                <c:pt idx="6106">
                  <c:v>7.6100000000000001E-2</c:v>
                </c:pt>
                <c:pt idx="6107">
                  <c:v>7.6100000000000001E-2</c:v>
                </c:pt>
                <c:pt idx="6108">
                  <c:v>7.6100000000000001E-2</c:v>
                </c:pt>
                <c:pt idx="6109">
                  <c:v>7.6100000000000001E-2</c:v>
                </c:pt>
                <c:pt idx="6110">
                  <c:v>7.6100000000000001E-2</c:v>
                </c:pt>
                <c:pt idx="6111">
                  <c:v>7.6100000000000001E-2</c:v>
                </c:pt>
                <c:pt idx="6112">
                  <c:v>7.6100000000000001E-2</c:v>
                </c:pt>
                <c:pt idx="6113">
                  <c:v>7.6100000000000001E-2</c:v>
                </c:pt>
                <c:pt idx="6114">
                  <c:v>7.6100000000000001E-2</c:v>
                </c:pt>
                <c:pt idx="6115">
                  <c:v>7.6100000000000001E-2</c:v>
                </c:pt>
                <c:pt idx="6116">
                  <c:v>7.6100000000000001E-2</c:v>
                </c:pt>
                <c:pt idx="6117">
                  <c:v>7.6100000000000001E-2</c:v>
                </c:pt>
                <c:pt idx="6118">
                  <c:v>7.6100000000000001E-2</c:v>
                </c:pt>
                <c:pt idx="6119">
                  <c:v>7.6100000000000001E-2</c:v>
                </c:pt>
                <c:pt idx="6120">
                  <c:v>7.6100000000000001E-2</c:v>
                </c:pt>
                <c:pt idx="6121">
                  <c:v>7.6100000000000001E-2</c:v>
                </c:pt>
                <c:pt idx="6122">
                  <c:v>7.6100000000000001E-2</c:v>
                </c:pt>
                <c:pt idx="6123">
                  <c:v>7.6100000000000001E-2</c:v>
                </c:pt>
                <c:pt idx="6124">
                  <c:v>7.6100000000000001E-2</c:v>
                </c:pt>
                <c:pt idx="6125">
                  <c:v>7.6100000000000001E-2</c:v>
                </c:pt>
                <c:pt idx="6126">
                  <c:v>7.6100000000000001E-2</c:v>
                </c:pt>
                <c:pt idx="6127">
                  <c:v>7.6100000000000001E-2</c:v>
                </c:pt>
                <c:pt idx="6128">
                  <c:v>7.6100000000000001E-2</c:v>
                </c:pt>
                <c:pt idx="6129">
                  <c:v>7.6100000000000001E-2</c:v>
                </c:pt>
                <c:pt idx="6130">
                  <c:v>7.6100000000000001E-2</c:v>
                </c:pt>
                <c:pt idx="6131">
                  <c:v>7.6100000000000001E-2</c:v>
                </c:pt>
                <c:pt idx="6132">
                  <c:v>7.6100000000000001E-2</c:v>
                </c:pt>
                <c:pt idx="6133">
                  <c:v>7.6100000000000001E-2</c:v>
                </c:pt>
                <c:pt idx="6134">
                  <c:v>7.6100000000000001E-2</c:v>
                </c:pt>
                <c:pt idx="6135">
                  <c:v>7.6100000000000001E-2</c:v>
                </c:pt>
                <c:pt idx="6136">
                  <c:v>7.6100000000000001E-2</c:v>
                </c:pt>
                <c:pt idx="6137">
                  <c:v>7.6100000000000001E-2</c:v>
                </c:pt>
                <c:pt idx="6138">
                  <c:v>7.6100000000000001E-2</c:v>
                </c:pt>
                <c:pt idx="6139">
                  <c:v>7.6100000000000001E-2</c:v>
                </c:pt>
                <c:pt idx="6140">
                  <c:v>7.6100000000000001E-2</c:v>
                </c:pt>
                <c:pt idx="6141">
                  <c:v>7.6100000000000001E-2</c:v>
                </c:pt>
                <c:pt idx="6142">
                  <c:v>7.6100000000000001E-2</c:v>
                </c:pt>
                <c:pt idx="6143">
                  <c:v>7.6100000000000001E-2</c:v>
                </c:pt>
                <c:pt idx="6144">
                  <c:v>7.6100000000000001E-2</c:v>
                </c:pt>
                <c:pt idx="6145">
                  <c:v>7.6100000000000001E-2</c:v>
                </c:pt>
                <c:pt idx="6146">
                  <c:v>7.6100000000000001E-2</c:v>
                </c:pt>
                <c:pt idx="6147">
                  <c:v>7.6100000000000001E-2</c:v>
                </c:pt>
                <c:pt idx="6148">
                  <c:v>7.6100000000000001E-2</c:v>
                </c:pt>
                <c:pt idx="6149">
                  <c:v>7.6100000000000001E-2</c:v>
                </c:pt>
                <c:pt idx="6150">
                  <c:v>7.6100000000000001E-2</c:v>
                </c:pt>
                <c:pt idx="6151">
                  <c:v>7.6100000000000001E-2</c:v>
                </c:pt>
                <c:pt idx="6152">
                  <c:v>7.6100000000000001E-2</c:v>
                </c:pt>
                <c:pt idx="6153">
                  <c:v>7.6100000000000001E-2</c:v>
                </c:pt>
                <c:pt idx="6154">
                  <c:v>7.6100000000000001E-2</c:v>
                </c:pt>
                <c:pt idx="6155">
                  <c:v>7.6100000000000001E-2</c:v>
                </c:pt>
                <c:pt idx="6156">
                  <c:v>7.6100000000000001E-2</c:v>
                </c:pt>
                <c:pt idx="6157">
                  <c:v>7.6100000000000001E-2</c:v>
                </c:pt>
                <c:pt idx="6158">
                  <c:v>7.6100000000000001E-2</c:v>
                </c:pt>
                <c:pt idx="6159">
                  <c:v>7.6100000000000001E-2</c:v>
                </c:pt>
                <c:pt idx="6160">
                  <c:v>7.6100000000000001E-2</c:v>
                </c:pt>
                <c:pt idx="6161">
                  <c:v>7.6100000000000001E-2</c:v>
                </c:pt>
                <c:pt idx="6162">
                  <c:v>7.6100000000000001E-2</c:v>
                </c:pt>
                <c:pt idx="6163">
                  <c:v>7.6100000000000001E-2</c:v>
                </c:pt>
                <c:pt idx="6164">
                  <c:v>7.6100000000000001E-2</c:v>
                </c:pt>
                <c:pt idx="6165">
                  <c:v>7.6100000000000001E-2</c:v>
                </c:pt>
                <c:pt idx="6166">
                  <c:v>7.6100000000000001E-2</c:v>
                </c:pt>
                <c:pt idx="6167">
                  <c:v>7.6100000000000001E-2</c:v>
                </c:pt>
                <c:pt idx="6168">
                  <c:v>7.6100000000000001E-2</c:v>
                </c:pt>
                <c:pt idx="6169">
                  <c:v>7.6100000000000001E-2</c:v>
                </c:pt>
                <c:pt idx="6170">
                  <c:v>7.6100000000000001E-2</c:v>
                </c:pt>
                <c:pt idx="6171">
                  <c:v>7.6100000000000001E-2</c:v>
                </c:pt>
                <c:pt idx="6172">
                  <c:v>7.6100000000000001E-2</c:v>
                </c:pt>
                <c:pt idx="6173">
                  <c:v>7.6100000000000001E-2</c:v>
                </c:pt>
                <c:pt idx="6174">
                  <c:v>7.6100000000000001E-2</c:v>
                </c:pt>
                <c:pt idx="6175">
                  <c:v>7.6100000000000001E-2</c:v>
                </c:pt>
                <c:pt idx="6176">
                  <c:v>7.6100000000000001E-2</c:v>
                </c:pt>
                <c:pt idx="6177">
                  <c:v>7.6100000000000001E-2</c:v>
                </c:pt>
                <c:pt idx="6178">
                  <c:v>7.6100000000000001E-2</c:v>
                </c:pt>
                <c:pt idx="6179">
                  <c:v>7.6100000000000001E-2</c:v>
                </c:pt>
                <c:pt idx="6180">
                  <c:v>7.6100000000000001E-2</c:v>
                </c:pt>
                <c:pt idx="6181">
                  <c:v>7.6100000000000001E-2</c:v>
                </c:pt>
                <c:pt idx="6182">
                  <c:v>7.6100000000000001E-2</c:v>
                </c:pt>
                <c:pt idx="6183">
                  <c:v>7.6100000000000001E-2</c:v>
                </c:pt>
                <c:pt idx="6184">
                  <c:v>7.6100000000000001E-2</c:v>
                </c:pt>
                <c:pt idx="6185">
                  <c:v>7.6100000000000001E-2</c:v>
                </c:pt>
                <c:pt idx="6186">
                  <c:v>7.6100000000000001E-2</c:v>
                </c:pt>
                <c:pt idx="6187">
                  <c:v>7.6100000000000001E-2</c:v>
                </c:pt>
                <c:pt idx="6188">
                  <c:v>7.6100000000000001E-2</c:v>
                </c:pt>
                <c:pt idx="6189">
                  <c:v>7.6100000000000001E-2</c:v>
                </c:pt>
                <c:pt idx="6190">
                  <c:v>7.6100000000000001E-2</c:v>
                </c:pt>
                <c:pt idx="6191">
                  <c:v>7.6100000000000001E-2</c:v>
                </c:pt>
                <c:pt idx="6192">
                  <c:v>7.6100000000000001E-2</c:v>
                </c:pt>
                <c:pt idx="6193">
                  <c:v>7.6100000000000001E-2</c:v>
                </c:pt>
                <c:pt idx="6194">
                  <c:v>7.6100000000000001E-2</c:v>
                </c:pt>
                <c:pt idx="6195">
                  <c:v>7.6100000000000001E-2</c:v>
                </c:pt>
                <c:pt idx="6196">
                  <c:v>7.6100000000000001E-2</c:v>
                </c:pt>
                <c:pt idx="6197">
                  <c:v>7.6100000000000001E-2</c:v>
                </c:pt>
                <c:pt idx="6198">
                  <c:v>7.6100000000000001E-2</c:v>
                </c:pt>
                <c:pt idx="6199">
                  <c:v>7.6119999999999993E-2</c:v>
                </c:pt>
                <c:pt idx="6200">
                  <c:v>7.6119999999999993E-2</c:v>
                </c:pt>
                <c:pt idx="6201">
                  <c:v>7.6119999999999993E-2</c:v>
                </c:pt>
                <c:pt idx="6202">
                  <c:v>7.6119999999999993E-2</c:v>
                </c:pt>
                <c:pt idx="6203">
                  <c:v>7.6119999999999993E-2</c:v>
                </c:pt>
                <c:pt idx="6204">
                  <c:v>7.6119999999999993E-2</c:v>
                </c:pt>
                <c:pt idx="6205">
                  <c:v>7.6119999999999993E-2</c:v>
                </c:pt>
                <c:pt idx="6206">
                  <c:v>7.6119999999999993E-2</c:v>
                </c:pt>
                <c:pt idx="6207">
                  <c:v>7.6119999999999993E-2</c:v>
                </c:pt>
                <c:pt idx="6208">
                  <c:v>7.6119999999999993E-2</c:v>
                </c:pt>
                <c:pt idx="6209">
                  <c:v>7.6119999999999993E-2</c:v>
                </c:pt>
                <c:pt idx="6210">
                  <c:v>7.6119999999999993E-2</c:v>
                </c:pt>
                <c:pt idx="6211">
                  <c:v>7.6119999999999993E-2</c:v>
                </c:pt>
                <c:pt idx="6212">
                  <c:v>7.6119999999999993E-2</c:v>
                </c:pt>
                <c:pt idx="6213">
                  <c:v>7.6119999999999993E-2</c:v>
                </c:pt>
                <c:pt idx="6214">
                  <c:v>7.6119999999999993E-2</c:v>
                </c:pt>
                <c:pt idx="6215">
                  <c:v>7.6119999999999993E-2</c:v>
                </c:pt>
                <c:pt idx="6216">
                  <c:v>7.6119999999999993E-2</c:v>
                </c:pt>
                <c:pt idx="6217">
                  <c:v>7.6119999999999993E-2</c:v>
                </c:pt>
                <c:pt idx="6218">
                  <c:v>7.6119999999999993E-2</c:v>
                </c:pt>
                <c:pt idx="6219">
                  <c:v>7.6119999999999993E-2</c:v>
                </c:pt>
                <c:pt idx="6220">
                  <c:v>7.6119999999999993E-2</c:v>
                </c:pt>
                <c:pt idx="6221">
                  <c:v>7.6119999999999993E-2</c:v>
                </c:pt>
                <c:pt idx="6222">
                  <c:v>7.6119999999999993E-2</c:v>
                </c:pt>
                <c:pt idx="6223">
                  <c:v>7.6119999999999993E-2</c:v>
                </c:pt>
                <c:pt idx="6224">
                  <c:v>7.6119999999999993E-2</c:v>
                </c:pt>
                <c:pt idx="6225">
                  <c:v>7.6119999999999993E-2</c:v>
                </c:pt>
                <c:pt idx="6226">
                  <c:v>7.6119999999999993E-2</c:v>
                </c:pt>
                <c:pt idx="6227">
                  <c:v>7.6119999999999993E-2</c:v>
                </c:pt>
                <c:pt idx="6228">
                  <c:v>7.6119999999999993E-2</c:v>
                </c:pt>
                <c:pt idx="6229">
                  <c:v>7.6119999999999993E-2</c:v>
                </c:pt>
                <c:pt idx="6230">
                  <c:v>7.6119999999999993E-2</c:v>
                </c:pt>
                <c:pt idx="6231">
                  <c:v>7.6119999999999993E-2</c:v>
                </c:pt>
                <c:pt idx="6232">
                  <c:v>7.6119999999999993E-2</c:v>
                </c:pt>
                <c:pt idx="6233">
                  <c:v>7.6119999999999993E-2</c:v>
                </c:pt>
                <c:pt idx="6234">
                  <c:v>7.6119999999999993E-2</c:v>
                </c:pt>
                <c:pt idx="6235">
                  <c:v>7.6119999999999993E-2</c:v>
                </c:pt>
                <c:pt idx="6236">
                  <c:v>7.6119999999999993E-2</c:v>
                </c:pt>
                <c:pt idx="6237">
                  <c:v>7.6119999999999993E-2</c:v>
                </c:pt>
                <c:pt idx="6238">
                  <c:v>7.6119999999999993E-2</c:v>
                </c:pt>
                <c:pt idx="6239">
                  <c:v>7.6119999999999993E-2</c:v>
                </c:pt>
                <c:pt idx="6240">
                  <c:v>7.6119999999999993E-2</c:v>
                </c:pt>
                <c:pt idx="6241">
                  <c:v>7.6119999999999993E-2</c:v>
                </c:pt>
                <c:pt idx="6242">
                  <c:v>7.6119999999999993E-2</c:v>
                </c:pt>
                <c:pt idx="6243">
                  <c:v>7.6119999999999993E-2</c:v>
                </c:pt>
                <c:pt idx="6244">
                  <c:v>7.6119999999999993E-2</c:v>
                </c:pt>
                <c:pt idx="6245">
                  <c:v>7.6119999999999993E-2</c:v>
                </c:pt>
                <c:pt idx="6246">
                  <c:v>7.6119999999999993E-2</c:v>
                </c:pt>
                <c:pt idx="6247">
                  <c:v>7.6119999999999993E-2</c:v>
                </c:pt>
                <c:pt idx="6248">
                  <c:v>7.6119999999999993E-2</c:v>
                </c:pt>
                <c:pt idx="6249">
                  <c:v>7.6119999999999993E-2</c:v>
                </c:pt>
                <c:pt idx="6250">
                  <c:v>7.6119999999999993E-2</c:v>
                </c:pt>
                <c:pt idx="6251">
                  <c:v>7.6119999999999993E-2</c:v>
                </c:pt>
                <c:pt idx="6252">
                  <c:v>7.6119999999999993E-2</c:v>
                </c:pt>
                <c:pt idx="6253">
                  <c:v>7.6119999999999993E-2</c:v>
                </c:pt>
                <c:pt idx="6254">
                  <c:v>7.6119999999999993E-2</c:v>
                </c:pt>
                <c:pt idx="6255">
                  <c:v>7.6119999999999993E-2</c:v>
                </c:pt>
                <c:pt idx="6256">
                  <c:v>7.6119999999999993E-2</c:v>
                </c:pt>
                <c:pt idx="6257">
                  <c:v>7.6119999999999993E-2</c:v>
                </c:pt>
                <c:pt idx="6258">
                  <c:v>7.6119999999999993E-2</c:v>
                </c:pt>
                <c:pt idx="6259">
                  <c:v>7.6119999999999993E-2</c:v>
                </c:pt>
                <c:pt idx="6260">
                  <c:v>7.6119999999999993E-2</c:v>
                </c:pt>
                <c:pt idx="6261">
                  <c:v>7.6119999999999993E-2</c:v>
                </c:pt>
                <c:pt idx="6262">
                  <c:v>7.6119999999999993E-2</c:v>
                </c:pt>
                <c:pt idx="6263">
                  <c:v>7.6119999999999993E-2</c:v>
                </c:pt>
                <c:pt idx="6264">
                  <c:v>7.6119999999999993E-2</c:v>
                </c:pt>
                <c:pt idx="6265">
                  <c:v>7.6119999999999993E-2</c:v>
                </c:pt>
                <c:pt idx="6266">
                  <c:v>7.6119999999999993E-2</c:v>
                </c:pt>
                <c:pt idx="6267">
                  <c:v>7.6119999999999993E-2</c:v>
                </c:pt>
                <c:pt idx="6268">
                  <c:v>7.6119999999999993E-2</c:v>
                </c:pt>
                <c:pt idx="6269">
                  <c:v>7.6119999999999993E-2</c:v>
                </c:pt>
                <c:pt idx="6270">
                  <c:v>7.6119999999999993E-2</c:v>
                </c:pt>
                <c:pt idx="6271">
                  <c:v>7.6119999999999993E-2</c:v>
                </c:pt>
                <c:pt idx="6272">
                  <c:v>7.6119999999999993E-2</c:v>
                </c:pt>
                <c:pt idx="6273">
                  <c:v>7.6119999999999993E-2</c:v>
                </c:pt>
                <c:pt idx="6274">
                  <c:v>7.6119999999999993E-2</c:v>
                </c:pt>
                <c:pt idx="6275">
                  <c:v>7.6119999999999993E-2</c:v>
                </c:pt>
                <c:pt idx="6276">
                  <c:v>7.6119999999999993E-2</c:v>
                </c:pt>
                <c:pt idx="6277">
                  <c:v>7.6119999999999993E-2</c:v>
                </c:pt>
                <c:pt idx="6278">
                  <c:v>7.6119999999999993E-2</c:v>
                </c:pt>
                <c:pt idx="6279">
                  <c:v>7.6139999999999999E-2</c:v>
                </c:pt>
                <c:pt idx="6280">
                  <c:v>7.6139999999999999E-2</c:v>
                </c:pt>
                <c:pt idx="6281">
                  <c:v>7.6139999999999999E-2</c:v>
                </c:pt>
                <c:pt idx="6282">
                  <c:v>7.6139999999999999E-2</c:v>
                </c:pt>
                <c:pt idx="6283">
                  <c:v>7.6139999999999999E-2</c:v>
                </c:pt>
                <c:pt idx="6284">
                  <c:v>7.6139999999999999E-2</c:v>
                </c:pt>
                <c:pt idx="6285">
                  <c:v>7.6139999999999999E-2</c:v>
                </c:pt>
                <c:pt idx="6286">
                  <c:v>7.6139999999999999E-2</c:v>
                </c:pt>
                <c:pt idx="6287">
                  <c:v>7.6139999999999999E-2</c:v>
                </c:pt>
                <c:pt idx="6288">
                  <c:v>7.6139999999999999E-2</c:v>
                </c:pt>
                <c:pt idx="6289">
                  <c:v>7.6139999999999999E-2</c:v>
                </c:pt>
                <c:pt idx="6290">
                  <c:v>7.6139999999999999E-2</c:v>
                </c:pt>
                <c:pt idx="6291">
                  <c:v>7.6139999999999999E-2</c:v>
                </c:pt>
                <c:pt idx="6292">
                  <c:v>7.6139999999999999E-2</c:v>
                </c:pt>
                <c:pt idx="6293">
                  <c:v>7.6139999999999999E-2</c:v>
                </c:pt>
                <c:pt idx="6294">
                  <c:v>7.6139999999999999E-2</c:v>
                </c:pt>
                <c:pt idx="6295">
                  <c:v>7.6139999999999999E-2</c:v>
                </c:pt>
                <c:pt idx="6296">
                  <c:v>7.6139999999999999E-2</c:v>
                </c:pt>
                <c:pt idx="6297">
                  <c:v>7.6139999999999999E-2</c:v>
                </c:pt>
                <c:pt idx="6298">
                  <c:v>7.6139999999999999E-2</c:v>
                </c:pt>
                <c:pt idx="6299">
                  <c:v>7.6139999999999999E-2</c:v>
                </c:pt>
                <c:pt idx="6300">
                  <c:v>7.6139999999999999E-2</c:v>
                </c:pt>
                <c:pt idx="6301">
                  <c:v>7.6139999999999999E-2</c:v>
                </c:pt>
                <c:pt idx="6302">
                  <c:v>7.6139999999999999E-2</c:v>
                </c:pt>
                <c:pt idx="6303">
                  <c:v>7.6139999999999999E-2</c:v>
                </c:pt>
                <c:pt idx="6304">
                  <c:v>7.6139999999999999E-2</c:v>
                </c:pt>
                <c:pt idx="6305">
                  <c:v>7.6139999999999999E-2</c:v>
                </c:pt>
                <c:pt idx="6306">
                  <c:v>7.6139999999999999E-2</c:v>
                </c:pt>
                <c:pt idx="6307">
                  <c:v>7.6139999999999999E-2</c:v>
                </c:pt>
                <c:pt idx="6308">
                  <c:v>7.6139999999999999E-2</c:v>
                </c:pt>
                <c:pt idx="6309">
                  <c:v>7.6139999999999999E-2</c:v>
                </c:pt>
                <c:pt idx="6310">
                  <c:v>7.6139999999999999E-2</c:v>
                </c:pt>
                <c:pt idx="6311">
                  <c:v>7.6139999999999999E-2</c:v>
                </c:pt>
                <c:pt idx="6312">
                  <c:v>7.6139999999999999E-2</c:v>
                </c:pt>
                <c:pt idx="6313">
                  <c:v>7.6139999999999999E-2</c:v>
                </c:pt>
                <c:pt idx="6314">
                  <c:v>7.6139999999999999E-2</c:v>
                </c:pt>
                <c:pt idx="6315">
                  <c:v>7.6139999999999999E-2</c:v>
                </c:pt>
                <c:pt idx="6316">
                  <c:v>7.6139999999999999E-2</c:v>
                </c:pt>
                <c:pt idx="6317">
                  <c:v>7.6139999999999999E-2</c:v>
                </c:pt>
                <c:pt idx="6318">
                  <c:v>7.6139999999999999E-2</c:v>
                </c:pt>
                <c:pt idx="6319">
                  <c:v>7.6139999999999999E-2</c:v>
                </c:pt>
                <c:pt idx="6320">
                  <c:v>7.6139999999999999E-2</c:v>
                </c:pt>
                <c:pt idx="6321">
                  <c:v>7.6139999999999999E-2</c:v>
                </c:pt>
                <c:pt idx="6322">
                  <c:v>7.6139999999999999E-2</c:v>
                </c:pt>
                <c:pt idx="6323">
                  <c:v>7.6139999999999999E-2</c:v>
                </c:pt>
                <c:pt idx="6324">
                  <c:v>7.6139999999999999E-2</c:v>
                </c:pt>
                <c:pt idx="6325">
                  <c:v>7.6139999999999999E-2</c:v>
                </c:pt>
                <c:pt idx="6326">
                  <c:v>7.6139999999999999E-2</c:v>
                </c:pt>
                <c:pt idx="6327">
                  <c:v>7.6139999999999999E-2</c:v>
                </c:pt>
                <c:pt idx="6328">
                  <c:v>7.6139999999999999E-2</c:v>
                </c:pt>
                <c:pt idx="6329">
                  <c:v>7.6139999999999999E-2</c:v>
                </c:pt>
                <c:pt idx="6330">
                  <c:v>7.6139999999999999E-2</c:v>
                </c:pt>
                <c:pt idx="6331">
                  <c:v>7.6139999999999999E-2</c:v>
                </c:pt>
                <c:pt idx="6332">
                  <c:v>7.6139999999999999E-2</c:v>
                </c:pt>
                <c:pt idx="6333">
                  <c:v>7.6139999999999999E-2</c:v>
                </c:pt>
                <c:pt idx="6334">
                  <c:v>7.6139999999999999E-2</c:v>
                </c:pt>
                <c:pt idx="6335">
                  <c:v>7.6139999999999999E-2</c:v>
                </c:pt>
                <c:pt idx="6336">
                  <c:v>7.6139999999999999E-2</c:v>
                </c:pt>
                <c:pt idx="6337">
                  <c:v>7.6139999999999999E-2</c:v>
                </c:pt>
                <c:pt idx="6338">
                  <c:v>7.6139999999999999E-2</c:v>
                </c:pt>
                <c:pt idx="6339">
                  <c:v>7.6139999999999999E-2</c:v>
                </c:pt>
                <c:pt idx="6340">
                  <c:v>7.6139999999999999E-2</c:v>
                </c:pt>
                <c:pt idx="6341">
                  <c:v>7.6139999999999999E-2</c:v>
                </c:pt>
                <c:pt idx="6342">
                  <c:v>7.6139999999999999E-2</c:v>
                </c:pt>
                <c:pt idx="6343">
                  <c:v>7.6139999999999999E-2</c:v>
                </c:pt>
                <c:pt idx="6344">
                  <c:v>7.6139999999999999E-2</c:v>
                </c:pt>
                <c:pt idx="6345">
                  <c:v>7.6139999999999999E-2</c:v>
                </c:pt>
                <c:pt idx="6346">
                  <c:v>7.6139999999999999E-2</c:v>
                </c:pt>
                <c:pt idx="6347">
                  <c:v>7.6139999999999999E-2</c:v>
                </c:pt>
                <c:pt idx="6348">
                  <c:v>7.6139999999999999E-2</c:v>
                </c:pt>
                <c:pt idx="6349">
                  <c:v>7.6139999999999999E-2</c:v>
                </c:pt>
                <c:pt idx="6350">
                  <c:v>7.6139999999999999E-2</c:v>
                </c:pt>
                <c:pt idx="6351">
                  <c:v>7.6139999999999999E-2</c:v>
                </c:pt>
                <c:pt idx="6352">
                  <c:v>7.6139999999999999E-2</c:v>
                </c:pt>
                <c:pt idx="6353">
                  <c:v>7.6139999999999999E-2</c:v>
                </c:pt>
                <c:pt idx="6354">
                  <c:v>7.6139999999999999E-2</c:v>
                </c:pt>
                <c:pt idx="6355">
                  <c:v>7.6139999999999999E-2</c:v>
                </c:pt>
                <c:pt idx="6356">
                  <c:v>7.6139999999999999E-2</c:v>
                </c:pt>
                <c:pt idx="6357">
                  <c:v>7.6139999999999999E-2</c:v>
                </c:pt>
                <c:pt idx="6358">
                  <c:v>7.6139999999999999E-2</c:v>
                </c:pt>
                <c:pt idx="6359">
                  <c:v>7.6139999999999999E-2</c:v>
                </c:pt>
                <c:pt idx="6360">
                  <c:v>7.6139999999999999E-2</c:v>
                </c:pt>
                <c:pt idx="6361">
                  <c:v>7.6139999999999999E-2</c:v>
                </c:pt>
                <c:pt idx="6362">
                  <c:v>7.6139999999999999E-2</c:v>
                </c:pt>
                <c:pt idx="6363">
                  <c:v>7.6139999999999999E-2</c:v>
                </c:pt>
                <c:pt idx="6364">
                  <c:v>7.6139999999999999E-2</c:v>
                </c:pt>
                <c:pt idx="6365">
                  <c:v>7.6139999999999999E-2</c:v>
                </c:pt>
                <c:pt idx="6366">
                  <c:v>7.6139999999999999E-2</c:v>
                </c:pt>
                <c:pt idx="6367">
                  <c:v>7.6139999999999999E-2</c:v>
                </c:pt>
                <c:pt idx="6368">
                  <c:v>7.6139999999999999E-2</c:v>
                </c:pt>
                <c:pt idx="6369">
                  <c:v>7.6139999999999999E-2</c:v>
                </c:pt>
                <c:pt idx="6370">
                  <c:v>7.6139999999999999E-2</c:v>
                </c:pt>
                <c:pt idx="6371">
                  <c:v>7.6139999999999999E-2</c:v>
                </c:pt>
                <c:pt idx="6372">
                  <c:v>7.6139999999999999E-2</c:v>
                </c:pt>
                <c:pt idx="6373">
                  <c:v>7.6139999999999999E-2</c:v>
                </c:pt>
                <c:pt idx="6374">
                  <c:v>7.6139999999999999E-2</c:v>
                </c:pt>
                <c:pt idx="6375">
                  <c:v>7.6139999999999999E-2</c:v>
                </c:pt>
                <c:pt idx="6376">
                  <c:v>7.6139999999999999E-2</c:v>
                </c:pt>
                <c:pt idx="6377">
                  <c:v>7.6139999999999999E-2</c:v>
                </c:pt>
                <c:pt idx="6378">
                  <c:v>7.6139999999999999E-2</c:v>
                </c:pt>
                <c:pt idx="6379">
                  <c:v>7.6139999999999999E-2</c:v>
                </c:pt>
                <c:pt idx="6380">
                  <c:v>7.6139999999999999E-2</c:v>
                </c:pt>
                <c:pt idx="6381">
                  <c:v>7.6139999999999999E-2</c:v>
                </c:pt>
                <c:pt idx="6382">
                  <c:v>7.6139999999999999E-2</c:v>
                </c:pt>
                <c:pt idx="6383">
                  <c:v>7.6139999999999999E-2</c:v>
                </c:pt>
                <c:pt idx="6384">
                  <c:v>7.6139999999999999E-2</c:v>
                </c:pt>
                <c:pt idx="6385">
                  <c:v>7.6139999999999999E-2</c:v>
                </c:pt>
                <c:pt idx="6386">
                  <c:v>7.6139999999999999E-2</c:v>
                </c:pt>
                <c:pt idx="6387">
                  <c:v>7.6139999999999999E-2</c:v>
                </c:pt>
                <c:pt idx="6388">
                  <c:v>7.6139999999999999E-2</c:v>
                </c:pt>
                <c:pt idx="6389">
                  <c:v>7.6139999999999999E-2</c:v>
                </c:pt>
                <c:pt idx="6390">
                  <c:v>7.6149999999999995E-2</c:v>
                </c:pt>
                <c:pt idx="6391">
                  <c:v>7.6160000000000005E-2</c:v>
                </c:pt>
                <c:pt idx="6392">
                  <c:v>7.6160000000000005E-2</c:v>
                </c:pt>
                <c:pt idx="6393">
                  <c:v>7.6160000000000005E-2</c:v>
                </c:pt>
                <c:pt idx="6394">
                  <c:v>7.6160000000000005E-2</c:v>
                </c:pt>
                <c:pt idx="6395">
                  <c:v>7.6160000000000005E-2</c:v>
                </c:pt>
                <c:pt idx="6396">
                  <c:v>7.6160000000000005E-2</c:v>
                </c:pt>
                <c:pt idx="6397">
                  <c:v>7.6160000000000005E-2</c:v>
                </c:pt>
                <c:pt idx="6398">
                  <c:v>7.6160000000000005E-2</c:v>
                </c:pt>
                <c:pt idx="6399">
                  <c:v>7.6160000000000005E-2</c:v>
                </c:pt>
                <c:pt idx="6400">
                  <c:v>7.6160000000000005E-2</c:v>
                </c:pt>
                <c:pt idx="6401">
                  <c:v>7.6160000000000005E-2</c:v>
                </c:pt>
                <c:pt idx="6402">
                  <c:v>7.6160000000000005E-2</c:v>
                </c:pt>
                <c:pt idx="6403">
                  <c:v>7.6160000000000005E-2</c:v>
                </c:pt>
                <c:pt idx="6404">
                  <c:v>7.6160000000000005E-2</c:v>
                </c:pt>
                <c:pt idx="6405">
                  <c:v>7.6160000000000005E-2</c:v>
                </c:pt>
                <c:pt idx="6406">
                  <c:v>7.6160000000000005E-2</c:v>
                </c:pt>
                <c:pt idx="6407">
                  <c:v>7.6160000000000005E-2</c:v>
                </c:pt>
                <c:pt idx="6408">
                  <c:v>7.6160000000000005E-2</c:v>
                </c:pt>
                <c:pt idx="6409">
                  <c:v>7.6160000000000005E-2</c:v>
                </c:pt>
                <c:pt idx="6410">
                  <c:v>7.6160000000000005E-2</c:v>
                </c:pt>
                <c:pt idx="6411">
                  <c:v>7.6160000000000005E-2</c:v>
                </c:pt>
                <c:pt idx="6412">
                  <c:v>7.6160000000000005E-2</c:v>
                </c:pt>
                <c:pt idx="6413">
                  <c:v>7.6160000000000005E-2</c:v>
                </c:pt>
                <c:pt idx="6414">
                  <c:v>7.6160000000000005E-2</c:v>
                </c:pt>
                <c:pt idx="6415">
                  <c:v>7.6160000000000005E-2</c:v>
                </c:pt>
                <c:pt idx="6416">
                  <c:v>7.6160000000000005E-2</c:v>
                </c:pt>
                <c:pt idx="6417">
                  <c:v>7.6160000000000005E-2</c:v>
                </c:pt>
                <c:pt idx="6418">
                  <c:v>7.6160000000000005E-2</c:v>
                </c:pt>
                <c:pt idx="6419">
                  <c:v>7.6160000000000005E-2</c:v>
                </c:pt>
                <c:pt idx="6420">
                  <c:v>7.6160000000000005E-2</c:v>
                </c:pt>
                <c:pt idx="6421">
                  <c:v>7.6160000000000005E-2</c:v>
                </c:pt>
                <c:pt idx="6422">
                  <c:v>7.6160000000000005E-2</c:v>
                </c:pt>
                <c:pt idx="6423">
                  <c:v>7.6160000000000005E-2</c:v>
                </c:pt>
                <c:pt idx="6424">
                  <c:v>7.6160000000000005E-2</c:v>
                </c:pt>
                <c:pt idx="6425">
                  <c:v>7.6160000000000005E-2</c:v>
                </c:pt>
                <c:pt idx="6426">
                  <c:v>7.6160000000000005E-2</c:v>
                </c:pt>
                <c:pt idx="6427">
                  <c:v>7.6160000000000005E-2</c:v>
                </c:pt>
                <c:pt idx="6428">
                  <c:v>7.6160000000000005E-2</c:v>
                </c:pt>
                <c:pt idx="6429">
                  <c:v>7.6160000000000005E-2</c:v>
                </c:pt>
                <c:pt idx="6430">
                  <c:v>7.6160000000000005E-2</c:v>
                </c:pt>
                <c:pt idx="6431">
                  <c:v>7.6160000000000005E-2</c:v>
                </c:pt>
                <c:pt idx="6432">
                  <c:v>7.6160000000000005E-2</c:v>
                </c:pt>
                <c:pt idx="6433">
                  <c:v>7.6160000000000005E-2</c:v>
                </c:pt>
                <c:pt idx="6434">
                  <c:v>7.6160000000000005E-2</c:v>
                </c:pt>
                <c:pt idx="6435">
                  <c:v>7.6160000000000005E-2</c:v>
                </c:pt>
                <c:pt idx="6436">
                  <c:v>7.6160000000000005E-2</c:v>
                </c:pt>
                <c:pt idx="6437">
                  <c:v>7.6160000000000005E-2</c:v>
                </c:pt>
                <c:pt idx="6438">
                  <c:v>7.6160000000000005E-2</c:v>
                </c:pt>
                <c:pt idx="6439">
                  <c:v>7.6160000000000005E-2</c:v>
                </c:pt>
                <c:pt idx="6440">
                  <c:v>7.6160000000000005E-2</c:v>
                </c:pt>
                <c:pt idx="6441">
                  <c:v>7.6160000000000005E-2</c:v>
                </c:pt>
                <c:pt idx="6442">
                  <c:v>7.6160000000000005E-2</c:v>
                </c:pt>
                <c:pt idx="6443">
                  <c:v>7.6160000000000005E-2</c:v>
                </c:pt>
                <c:pt idx="6444">
                  <c:v>7.6160000000000005E-2</c:v>
                </c:pt>
                <c:pt idx="6445">
                  <c:v>7.6160000000000005E-2</c:v>
                </c:pt>
                <c:pt idx="6446">
                  <c:v>7.6160000000000005E-2</c:v>
                </c:pt>
                <c:pt idx="6447">
                  <c:v>7.6160000000000005E-2</c:v>
                </c:pt>
                <c:pt idx="6448">
                  <c:v>7.6160000000000005E-2</c:v>
                </c:pt>
                <c:pt idx="6449">
                  <c:v>7.6160000000000005E-2</c:v>
                </c:pt>
                <c:pt idx="6450">
                  <c:v>7.6160000000000005E-2</c:v>
                </c:pt>
                <c:pt idx="6451">
                  <c:v>7.6160000000000005E-2</c:v>
                </c:pt>
                <c:pt idx="6452">
                  <c:v>7.6160000000000005E-2</c:v>
                </c:pt>
                <c:pt idx="6453">
                  <c:v>7.6160000000000005E-2</c:v>
                </c:pt>
                <c:pt idx="6454">
                  <c:v>7.6160000000000005E-2</c:v>
                </c:pt>
                <c:pt idx="6455">
                  <c:v>7.6160000000000005E-2</c:v>
                </c:pt>
                <c:pt idx="6456">
                  <c:v>7.6160000000000005E-2</c:v>
                </c:pt>
                <c:pt idx="6457">
                  <c:v>7.6160000000000005E-2</c:v>
                </c:pt>
                <c:pt idx="6458">
                  <c:v>7.6160000000000005E-2</c:v>
                </c:pt>
                <c:pt idx="6459">
                  <c:v>7.6160000000000005E-2</c:v>
                </c:pt>
                <c:pt idx="6460">
                  <c:v>7.6160000000000005E-2</c:v>
                </c:pt>
                <c:pt idx="6461">
                  <c:v>7.6160000000000005E-2</c:v>
                </c:pt>
                <c:pt idx="6462">
                  <c:v>7.6160000000000005E-2</c:v>
                </c:pt>
                <c:pt idx="6463">
                  <c:v>7.6160000000000005E-2</c:v>
                </c:pt>
                <c:pt idx="6464">
                  <c:v>7.6160000000000005E-2</c:v>
                </c:pt>
                <c:pt idx="6465">
                  <c:v>7.6160000000000005E-2</c:v>
                </c:pt>
                <c:pt idx="6466">
                  <c:v>7.6160000000000005E-2</c:v>
                </c:pt>
                <c:pt idx="6467">
                  <c:v>7.6160000000000005E-2</c:v>
                </c:pt>
                <c:pt idx="6468">
                  <c:v>7.6160000000000005E-2</c:v>
                </c:pt>
                <c:pt idx="6469">
                  <c:v>7.6160000000000005E-2</c:v>
                </c:pt>
                <c:pt idx="6470">
                  <c:v>7.6160000000000005E-2</c:v>
                </c:pt>
                <c:pt idx="6471">
                  <c:v>7.6160000000000005E-2</c:v>
                </c:pt>
                <c:pt idx="6472">
                  <c:v>7.6160000000000005E-2</c:v>
                </c:pt>
                <c:pt idx="6473">
                  <c:v>7.6160000000000005E-2</c:v>
                </c:pt>
                <c:pt idx="6474">
                  <c:v>7.6160000000000005E-2</c:v>
                </c:pt>
                <c:pt idx="6475">
                  <c:v>7.6160000000000005E-2</c:v>
                </c:pt>
                <c:pt idx="6476">
                  <c:v>7.6160000000000005E-2</c:v>
                </c:pt>
                <c:pt idx="6477">
                  <c:v>7.6160000000000005E-2</c:v>
                </c:pt>
                <c:pt idx="6478">
                  <c:v>7.6160000000000005E-2</c:v>
                </c:pt>
                <c:pt idx="6479">
                  <c:v>7.6170000000000002E-2</c:v>
                </c:pt>
                <c:pt idx="6480">
                  <c:v>7.6179999999999998E-2</c:v>
                </c:pt>
                <c:pt idx="6481">
                  <c:v>7.6179999999999998E-2</c:v>
                </c:pt>
                <c:pt idx="6482">
                  <c:v>7.6179999999999998E-2</c:v>
                </c:pt>
                <c:pt idx="6483">
                  <c:v>7.6179999999999998E-2</c:v>
                </c:pt>
                <c:pt idx="6484">
                  <c:v>7.6179999999999998E-2</c:v>
                </c:pt>
                <c:pt idx="6485">
                  <c:v>7.6179999999999998E-2</c:v>
                </c:pt>
                <c:pt idx="6486">
                  <c:v>7.6179999999999998E-2</c:v>
                </c:pt>
                <c:pt idx="6487">
                  <c:v>7.6179999999999998E-2</c:v>
                </c:pt>
                <c:pt idx="6488">
                  <c:v>7.6179999999999998E-2</c:v>
                </c:pt>
                <c:pt idx="6489">
                  <c:v>7.6179999999999998E-2</c:v>
                </c:pt>
                <c:pt idx="6490">
                  <c:v>7.6179999999999998E-2</c:v>
                </c:pt>
                <c:pt idx="6491">
                  <c:v>7.6179999999999998E-2</c:v>
                </c:pt>
                <c:pt idx="6492">
                  <c:v>7.6179999999999998E-2</c:v>
                </c:pt>
                <c:pt idx="6493">
                  <c:v>7.6179999999999998E-2</c:v>
                </c:pt>
                <c:pt idx="6494">
                  <c:v>7.6179999999999998E-2</c:v>
                </c:pt>
                <c:pt idx="6495">
                  <c:v>7.6179999999999998E-2</c:v>
                </c:pt>
                <c:pt idx="6496">
                  <c:v>7.6179999999999998E-2</c:v>
                </c:pt>
                <c:pt idx="6497">
                  <c:v>7.6179999999999998E-2</c:v>
                </c:pt>
                <c:pt idx="6498">
                  <c:v>7.6179999999999998E-2</c:v>
                </c:pt>
                <c:pt idx="6499">
                  <c:v>7.6179999999999998E-2</c:v>
                </c:pt>
                <c:pt idx="6500">
                  <c:v>7.6179999999999998E-2</c:v>
                </c:pt>
                <c:pt idx="6501">
                  <c:v>7.6179999999999998E-2</c:v>
                </c:pt>
                <c:pt idx="6502">
                  <c:v>7.6179999999999998E-2</c:v>
                </c:pt>
                <c:pt idx="6503">
                  <c:v>7.6179999999999998E-2</c:v>
                </c:pt>
                <c:pt idx="6504">
                  <c:v>7.6179999999999998E-2</c:v>
                </c:pt>
                <c:pt idx="6505">
                  <c:v>7.6179999999999998E-2</c:v>
                </c:pt>
                <c:pt idx="6506">
                  <c:v>7.6179999999999998E-2</c:v>
                </c:pt>
                <c:pt idx="6507">
                  <c:v>7.6179999999999998E-2</c:v>
                </c:pt>
                <c:pt idx="6508">
                  <c:v>7.6179999999999998E-2</c:v>
                </c:pt>
                <c:pt idx="6509">
                  <c:v>7.6179999999999998E-2</c:v>
                </c:pt>
                <c:pt idx="6510">
                  <c:v>7.6179999999999998E-2</c:v>
                </c:pt>
                <c:pt idx="6511">
                  <c:v>7.6179999999999998E-2</c:v>
                </c:pt>
                <c:pt idx="6512">
                  <c:v>7.6179999999999998E-2</c:v>
                </c:pt>
                <c:pt idx="6513">
                  <c:v>7.6179999999999998E-2</c:v>
                </c:pt>
                <c:pt idx="6514">
                  <c:v>7.6179999999999998E-2</c:v>
                </c:pt>
                <c:pt idx="6515">
                  <c:v>7.6179999999999998E-2</c:v>
                </c:pt>
                <c:pt idx="6516">
                  <c:v>7.6179999999999998E-2</c:v>
                </c:pt>
                <c:pt idx="6517">
                  <c:v>7.6179999999999998E-2</c:v>
                </c:pt>
                <c:pt idx="6518">
                  <c:v>7.6179999999999998E-2</c:v>
                </c:pt>
                <c:pt idx="6519">
                  <c:v>7.6179999999999998E-2</c:v>
                </c:pt>
                <c:pt idx="6520">
                  <c:v>7.6179999999999998E-2</c:v>
                </c:pt>
                <c:pt idx="6521">
                  <c:v>7.6179999999999998E-2</c:v>
                </c:pt>
                <c:pt idx="6522">
                  <c:v>7.6179999999999998E-2</c:v>
                </c:pt>
                <c:pt idx="6523">
                  <c:v>7.6179999999999998E-2</c:v>
                </c:pt>
                <c:pt idx="6524">
                  <c:v>7.6179999999999998E-2</c:v>
                </c:pt>
                <c:pt idx="6525">
                  <c:v>7.6179999999999998E-2</c:v>
                </c:pt>
                <c:pt idx="6526">
                  <c:v>7.6179999999999998E-2</c:v>
                </c:pt>
                <c:pt idx="6527">
                  <c:v>7.6179999999999998E-2</c:v>
                </c:pt>
                <c:pt idx="6528">
                  <c:v>7.6179999999999998E-2</c:v>
                </c:pt>
                <c:pt idx="6529">
                  <c:v>7.6179999999999998E-2</c:v>
                </c:pt>
                <c:pt idx="6530">
                  <c:v>7.6179999999999998E-2</c:v>
                </c:pt>
                <c:pt idx="6531">
                  <c:v>7.6179999999999998E-2</c:v>
                </c:pt>
                <c:pt idx="6532">
                  <c:v>7.6179999999999998E-2</c:v>
                </c:pt>
                <c:pt idx="6533">
                  <c:v>7.6179999999999998E-2</c:v>
                </c:pt>
                <c:pt idx="6534">
                  <c:v>7.6179999999999998E-2</c:v>
                </c:pt>
                <c:pt idx="6535">
                  <c:v>7.6179999999999998E-2</c:v>
                </c:pt>
                <c:pt idx="6536">
                  <c:v>7.6179999999999998E-2</c:v>
                </c:pt>
                <c:pt idx="6537">
                  <c:v>7.6179999999999998E-2</c:v>
                </c:pt>
                <c:pt idx="6538">
                  <c:v>7.6179999999999998E-2</c:v>
                </c:pt>
                <c:pt idx="6539">
                  <c:v>7.6179999999999998E-2</c:v>
                </c:pt>
                <c:pt idx="6540">
                  <c:v>7.6179999999999998E-2</c:v>
                </c:pt>
                <c:pt idx="6541">
                  <c:v>7.6179999999999998E-2</c:v>
                </c:pt>
                <c:pt idx="6542">
                  <c:v>7.6179999999999998E-2</c:v>
                </c:pt>
                <c:pt idx="6543">
                  <c:v>7.6179999999999998E-2</c:v>
                </c:pt>
                <c:pt idx="6544">
                  <c:v>7.6179999999999998E-2</c:v>
                </c:pt>
                <c:pt idx="6545">
                  <c:v>7.6179999999999998E-2</c:v>
                </c:pt>
                <c:pt idx="6546">
                  <c:v>7.6179999999999998E-2</c:v>
                </c:pt>
                <c:pt idx="6547">
                  <c:v>7.6179999999999998E-2</c:v>
                </c:pt>
                <c:pt idx="6548">
                  <c:v>7.6179999999999998E-2</c:v>
                </c:pt>
                <c:pt idx="6549">
                  <c:v>7.6179999999999998E-2</c:v>
                </c:pt>
                <c:pt idx="6550">
                  <c:v>7.6179999999999998E-2</c:v>
                </c:pt>
                <c:pt idx="6551">
                  <c:v>7.6179999999999998E-2</c:v>
                </c:pt>
                <c:pt idx="6552">
                  <c:v>7.6179999999999998E-2</c:v>
                </c:pt>
                <c:pt idx="6553">
                  <c:v>7.6179999999999998E-2</c:v>
                </c:pt>
                <c:pt idx="6554">
                  <c:v>7.6179999999999998E-2</c:v>
                </c:pt>
                <c:pt idx="6555">
                  <c:v>7.6179999999999998E-2</c:v>
                </c:pt>
                <c:pt idx="6556">
                  <c:v>7.6179999999999998E-2</c:v>
                </c:pt>
                <c:pt idx="6557">
                  <c:v>7.6179999999999998E-2</c:v>
                </c:pt>
                <c:pt idx="6558">
                  <c:v>7.6179999999999998E-2</c:v>
                </c:pt>
                <c:pt idx="6559">
                  <c:v>7.6179999999999998E-2</c:v>
                </c:pt>
                <c:pt idx="6560">
                  <c:v>7.6179999999999998E-2</c:v>
                </c:pt>
                <c:pt idx="6561">
                  <c:v>7.6179999999999998E-2</c:v>
                </c:pt>
                <c:pt idx="6562">
                  <c:v>7.6179999999999998E-2</c:v>
                </c:pt>
                <c:pt idx="6563">
                  <c:v>7.6179999999999998E-2</c:v>
                </c:pt>
                <c:pt idx="6564">
                  <c:v>7.6179999999999998E-2</c:v>
                </c:pt>
                <c:pt idx="6565">
                  <c:v>7.6179999999999998E-2</c:v>
                </c:pt>
                <c:pt idx="6566">
                  <c:v>7.6179999999999998E-2</c:v>
                </c:pt>
                <c:pt idx="6567">
                  <c:v>7.6179999999999998E-2</c:v>
                </c:pt>
                <c:pt idx="6568">
                  <c:v>7.6179999999999998E-2</c:v>
                </c:pt>
                <c:pt idx="6569">
                  <c:v>7.6179999999999998E-2</c:v>
                </c:pt>
                <c:pt idx="6570">
                  <c:v>7.6179999999999998E-2</c:v>
                </c:pt>
                <c:pt idx="6571">
                  <c:v>7.6179999999999998E-2</c:v>
                </c:pt>
                <c:pt idx="6572">
                  <c:v>7.6179999999999998E-2</c:v>
                </c:pt>
                <c:pt idx="6573">
                  <c:v>7.6179999999999998E-2</c:v>
                </c:pt>
                <c:pt idx="6574">
                  <c:v>7.6179999999999998E-2</c:v>
                </c:pt>
                <c:pt idx="6575">
                  <c:v>7.6179999999999998E-2</c:v>
                </c:pt>
                <c:pt idx="6576">
                  <c:v>7.6179999999999998E-2</c:v>
                </c:pt>
                <c:pt idx="6577">
                  <c:v>7.6179999999999998E-2</c:v>
                </c:pt>
                <c:pt idx="6578">
                  <c:v>7.6179999999999998E-2</c:v>
                </c:pt>
                <c:pt idx="6579">
                  <c:v>7.6179999999999998E-2</c:v>
                </c:pt>
                <c:pt idx="6580">
                  <c:v>7.6179999999999998E-2</c:v>
                </c:pt>
                <c:pt idx="6581">
                  <c:v>7.6179999999999998E-2</c:v>
                </c:pt>
                <c:pt idx="6582">
                  <c:v>7.6179999999999998E-2</c:v>
                </c:pt>
                <c:pt idx="6583">
                  <c:v>7.6179999999999998E-2</c:v>
                </c:pt>
                <c:pt idx="6584">
                  <c:v>7.6179999999999998E-2</c:v>
                </c:pt>
                <c:pt idx="6585">
                  <c:v>7.6179999999999998E-2</c:v>
                </c:pt>
                <c:pt idx="6586">
                  <c:v>7.6179999999999998E-2</c:v>
                </c:pt>
                <c:pt idx="6587">
                  <c:v>7.6179999999999998E-2</c:v>
                </c:pt>
                <c:pt idx="6588">
                  <c:v>7.6179999999999998E-2</c:v>
                </c:pt>
                <c:pt idx="6589">
                  <c:v>7.6179999999999998E-2</c:v>
                </c:pt>
                <c:pt idx="6590">
                  <c:v>7.6179999999999998E-2</c:v>
                </c:pt>
                <c:pt idx="6591">
                  <c:v>7.6179999999999998E-2</c:v>
                </c:pt>
                <c:pt idx="6592">
                  <c:v>7.6179999999999998E-2</c:v>
                </c:pt>
                <c:pt idx="6593">
                  <c:v>7.6179999999999998E-2</c:v>
                </c:pt>
                <c:pt idx="6594">
                  <c:v>7.6179999999999998E-2</c:v>
                </c:pt>
                <c:pt idx="6595">
                  <c:v>7.6179999999999998E-2</c:v>
                </c:pt>
                <c:pt idx="6596">
                  <c:v>7.6179999999999998E-2</c:v>
                </c:pt>
                <c:pt idx="6597">
                  <c:v>7.6179999999999998E-2</c:v>
                </c:pt>
                <c:pt idx="6598">
                  <c:v>7.6179999999999998E-2</c:v>
                </c:pt>
                <c:pt idx="6599">
                  <c:v>7.6179999999999998E-2</c:v>
                </c:pt>
                <c:pt idx="6600">
                  <c:v>7.6179999999999998E-2</c:v>
                </c:pt>
                <c:pt idx="6601">
                  <c:v>7.6179999999999998E-2</c:v>
                </c:pt>
                <c:pt idx="6602">
                  <c:v>7.6179999999999998E-2</c:v>
                </c:pt>
                <c:pt idx="6603">
                  <c:v>7.6179999999999998E-2</c:v>
                </c:pt>
                <c:pt idx="6604">
                  <c:v>7.6179999999999998E-2</c:v>
                </c:pt>
                <c:pt idx="6605">
                  <c:v>7.6179999999999998E-2</c:v>
                </c:pt>
                <c:pt idx="6606">
                  <c:v>7.6179999999999998E-2</c:v>
                </c:pt>
                <c:pt idx="6607">
                  <c:v>7.6200000000000004E-2</c:v>
                </c:pt>
                <c:pt idx="6608">
                  <c:v>7.6200000000000004E-2</c:v>
                </c:pt>
                <c:pt idx="6609">
                  <c:v>7.6200000000000004E-2</c:v>
                </c:pt>
                <c:pt idx="6610">
                  <c:v>7.6200000000000004E-2</c:v>
                </c:pt>
                <c:pt idx="6611">
                  <c:v>7.6200000000000004E-2</c:v>
                </c:pt>
                <c:pt idx="6612">
                  <c:v>7.6200000000000004E-2</c:v>
                </c:pt>
                <c:pt idx="6613">
                  <c:v>7.6200000000000004E-2</c:v>
                </c:pt>
                <c:pt idx="6614">
                  <c:v>7.6200000000000004E-2</c:v>
                </c:pt>
                <c:pt idx="6615">
                  <c:v>7.6200000000000004E-2</c:v>
                </c:pt>
                <c:pt idx="6616">
                  <c:v>7.6200000000000004E-2</c:v>
                </c:pt>
                <c:pt idx="6617">
                  <c:v>7.6200000000000004E-2</c:v>
                </c:pt>
                <c:pt idx="6618">
                  <c:v>7.6200000000000004E-2</c:v>
                </c:pt>
                <c:pt idx="6619">
                  <c:v>7.6200000000000004E-2</c:v>
                </c:pt>
                <c:pt idx="6620">
                  <c:v>7.6200000000000004E-2</c:v>
                </c:pt>
                <c:pt idx="6621">
                  <c:v>7.6200000000000004E-2</c:v>
                </c:pt>
                <c:pt idx="6622">
                  <c:v>7.6200000000000004E-2</c:v>
                </c:pt>
                <c:pt idx="6623">
                  <c:v>7.6200000000000004E-2</c:v>
                </c:pt>
                <c:pt idx="6624">
                  <c:v>7.6200000000000004E-2</c:v>
                </c:pt>
                <c:pt idx="6625">
                  <c:v>7.6200000000000004E-2</c:v>
                </c:pt>
                <c:pt idx="6626">
                  <c:v>7.6200000000000004E-2</c:v>
                </c:pt>
                <c:pt idx="6627">
                  <c:v>7.6200000000000004E-2</c:v>
                </c:pt>
                <c:pt idx="6628">
                  <c:v>7.6200000000000004E-2</c:v>
                </c:pt>
                <c:pt idx="6629">
                  <c:v>7.6200000000000004E-2</c:v>
                </c:pt>
                <c:pt idx="6630">
                  <c:v>7.6200000000000004E-2</c:v>
                </c:pt>
                <c:pt idx="6631">
                  <c:v>7.6200000000000004E-2</c:v>
                </c:pt>
                <c:pt idx="6632">
                  <c:v>7.6200000000000004E-2</c:v>
                </c:pt>
                <c:pt idx="6633">
                  <c:v>7.6200000000000004E-2</c:v>
                </c:pt>
                <c:pt idx="6634">
                  <c:v>7.6200000000000004E-2</c:v>
                </c:pt>
                <c:pt idx="6635">
                  <c:v>7.6200000000000004E-2</c:v>
                </c:pt>
                <c:pt idx="6636">
                  <c:v>7.6200000000000004E-2</c:v>
                </c:pt>
                <c:pt idx="6637">
                  <c:v>7.6200000000000004E-2</c:v>
                </c:pt>
                <c:pt idx="6638">
                  <c:v>7.6200000000000004E-2</c:v>
                </c:pt>
                <c:pt idx="6639">
                  <c:v>7.6200000000000004E-2</c:v>
                </c:pt>
                <c:pt idx="6640">
                  <c:v>7.6200000000000004E-2</c:v>
                </c:pt>
                <c:pt idx="6641">
                  <c:v>7.6200000000000004E-2</c:v>
                </c:pt>
                <c:pt idx="6642">
                  <c:v>7.6200000000000004E-2</c:v>
                </c:pt>
                <c:pt idx="6643">
                  <c:v>7.6200000000000004E-2</c:v>
                </c:pt>
                <c:pt idx="6644">
                  <c:v>7.6200000000000004E-2</c:v>
                </c:pt>
                <c:pt idx="6645">
                  <c:v>7.6200000000000004E-2</c:v>
                </c:pt>
                <c:pt idx="6646">
                  <c:v>7.6200000000000004E-2</c:v>
                </c:pt>
                <c:pt idx="6647">
                  <c:v>7.6200000000000004E-2</c:v>
                </c:pt>
                <c:pt idx="6648">
                  <c:v>7.6200000000000004E-2</c:v>
                </c:pt>
                <c:pt idx="6649">
                  <c:v>7.6200000000000004E-2</c:v>
                </c:pt>
                <c:pt idx="6650">
                  <c:v>7.6200000000000004E-2</c:v>
                </c:pt>
                <c:pt idx="6651">
                  <c:v>7.6200000000000004E-2</c:v>
                </c:pt>
                <c:pt idx="6652">
                  <c:v>7.6200000000000004E-2</c:v>
                </c:pt>
                <c:pt idx="6653">
                  <c:v>7.6200000000000004E-2</c:v>
                </c:pt>
                <c:pt idx="6654">
                  <c:v>7.6200000000000004E-2</c:v>
                </c:pt>
                <c:pt idx="6655">
                  <c:v>7.6200000000000004E-2</c:v>
                </c:pt>
                <c:pt idx="6656">
                  <c:v>7.6200000000000004E-2</c:v>
                </c:pt>
                <c:pt idx="6657">
                  <c:v>7.6200000000000004E-2</c:v>
                </c:pt>
                <c:pt idx="6658">
                  <c:v>7.6200000000000004E-2</c:v>
                </c:pt>
                <c:pt idx="6659">
                  <c:v>7.6200000000000004E-2</c:v>
                </c:pt>
                <c:pt idx="6660">
                  <c:v>7.6200000000000004E-2</c:v>
                </c:pt>
                <c:pt idx="6661">
                  <c:v>7.6200000000000004E-2</c:v>
                </c:pt>
                <c:pt idx="6662">
                  <c:v>7.6200000000000004E-2</c:v>
                </c:pt>
                <c:pt idx="6663">
                  <c:v>7.6219999999999996E-2</c:v>
                </c:pt>
                <c:pt idx="6664">
                  <c:v>7.6219999999999996E-2</c:v>
                </c:pt>
                <c:pt idx="6665">
                  <c:v>7.6219999999999996E-2</c:v>
                </c:pt>
                <c:pt idx="6666">
                  <c:v>7.6219999999999996E-2</c:v>
                </c:pt>
                <c:pt idx="6667">
                  <c:v>7.6219999999999996E-2</c:v>
                </c:pt>
                <c:pt idx="6668">
                  <c:v>7.6219999999999996E-2</c:v>
                </c:pt>
                <c:pt idx="6669">
                  <c:v>7.6219999999999996E-2</c:v>
                </c:pt>
                <c:pt idx="6670">
                  <c:v>7.6219999999999996E-2</c:v>
                </c:pt>
                <c:pt idx="6671">
                  <c:v>7.6219999999999996E-2</c:v>
                </c:pt>
                <c:pt idx="6672">
                  <c:v>7.6219999999999996E-2</c:v>
                </c:pt>
                <c:pt idx="6673">
                  <c:v>7.6219999999999996E-2</c:v>
                </c:pt>
                <c:pt idx="6674">
                  <c:v>7.6219999999999996E-2</c:v>
                </c:pt>
                <c:pt idx="6675">
                  <c:v>7.6219999999999996E-2</c:v>
                </c:pt>
                <c:pt idx="6676">
                  <c:v>7.6219999999999996E-2</c:v>
                </c:pt>
                <c:pt idx="6677">
                  <c:v>7.6219999999999996E-2</c:v>
                </c:pt>
                <c:pt idx="6678">
                  <c:v>7.6219999999999996E-2</c:v>
                </c:pt>
                <c:pt idx="6679">
                  <c:v>7.6219999999999996E-2</c:v>
                </c:pt>
                <c:pt idx="6680">
                  <c:v>7.6219999999999996E-2</c:v>
                </c:pt>
                <c:pt idx="6681">
                  <c:v>7.6219999999999996E-2</c:v>
                </c:pt>
                <c:pt idx="6682">
                  <c:v>7.6219999999999996E-2</c:v>
                </c:pt>
                <c:pt idx="6683">
                  <c:v>7.6219999999999996E-2</c:v>
                </c:pt>
                <c:pt idx="6684">
                  <c:v>7.6219999999999996E-2</c:v>
                </c:pt>
                <c:pt idx="6685">
                  <c:v>7.6219999999999996E-2</c:v>
                </c:pt>
                <c:pt idx="6686">
                  <c:v>7.6219999999999996E-2</c:v>
                </c:pt>
                <c:pt idx="6687">
                  <c:v>7.6219999999999996E-2</c:v>
                </c:pt>
                <c:pt idx="6688">
                  <c:v>7.6219999999999996E-2</c:v>
                </c:pt>
                <c:pt idx="6689">
                  <c:v>7.6219999999999996E-2</c:v>
                </c:pt>
                <c:pt idx="6690">
                  <c:v>7.6219999999999996E-2</c:v>
                </c:pt>
                <c:pt idx="6691">
                  <c:v>7.6219999999999996E-2</c:v>
                </c:pt>
                <c:pt idx="6692">
                  <c:v>7.6219999999999996E-2</c:v>
                </c:pt>
                <c:pt idx="6693">
                  <c:v>7.6219999999999996E-2</c:v>
                </c:pt>
                <c:pt idx="6694">
                  <c:v>7.6219999999999996E-2</c:v>
                </c:pt>
                <c:pt idx="6695">
                  <c:v>7.6219999999999996E-2</c:v>
                </c:pt>
                <c:pt idx="6696">
                  <c:v>7.6219999999999996E-2</c:v>
                </c:pt>
                <c:pt idx="6697">
                  <c:v>7.6219999999999996E-2</c:v>
                </c:pt>
                <c:pt idx="6698">
                  <c:v>7.6219999999999996E-2</c:v>
                </c:pt>
                <c:pt idx="6699">
                  <c:v>7.6219999999999996E-2</c:v>
                </c:pt>
                <c:pt idx="6700">
                  <c:v>7.6219999999999996E-2</c:v>
                </c:pt>
                <c:pt idx="6701">
                  <c:v>7.6219999999999996E-2</c:v>
                </c:pt>
                <c:pt idx="6702">
                  <c:v>7.6219999999999996E-2</c:v>
                </c:pt>
                <c:pt idx="6703">
                  <c:v>7.6219999999999996E-2</c:v>
                </c:pt>
                <c:pt idx="6704">
                  <c:v>7.6219999999999996E-2</c:v>
                </c:pt>
                <c:pt idx="6705">
                  <c:v>7.6219999999999996E-2</c:v>
                </c:pt>
                <c:pt idx="6706">
                  <c:v>7.6219999999999996E-2</c:v>
                </c:pt>
                <c:pt idx="6707">
                  <c:v>7.6219999999999996E-2</c:v>
                </c:pt>
                <c:pt idx="6708">
                  <c:v>7.6219999999999996E-2</c:v>
                </c:pt>
                <c:pt idx="6709">
                  <c:v>7.6219999999999996E-2</c:v>
                </c:pt>
                <c:pt idx="6710">
                  <c:v>7.6219999999999996E-2</c:v>
                </c:pt>
                <c:pt idx="6711">
                  <c:v>7.6219999999999996E-2</c:v>
                </c:pt>
                <c:pt idx="6712">
                  <c:v>7.6240000000000002E-2</c:v>
                </c:pt>
                <c:pt idx="6713">
                  <c:v>7.6240000000000002E-2</c:v>
                </c:pt>
                <c:pt idx="6714">
                  <c:v>7.6240000000000002E-2</c:v>
                </c:pt>
                <c:pt idx="6715">
                  <c:v>7.6240000000000002E-2</c:v>
                </c:pt>
                <c:pt idx="6716">
                  <c:v>7.6240000000000002E-2</c:v>
                </c:pt>
                <c:pt idx="6717">
                  <c:v>7.6240000000000002E-2</c:v>
                </c:pt>
                <c:pt idx="6718">
                  <c:v>7.6240000000000002E-2</c:v>
                </c:pt>
                <c:pt idx="6719">
                  <c:v>7.6240000000000002E-2</c:v>
                </c:pt>
                <c:pt idx="6720">
                  <c:v>7.6240000000000002E-2</c:v>
                </c:pt>
                <c:pt idx="6721">
                  <c:v>7.6240000000000002E-2</c:v>
                </c:pt>
                <c:pt idx="6722">
                  <c:v>7.6240000000000002E-2</c:v>
                </c:pt>
                <c:pt idx="6723">
                  <c:v>7.6240000000000002E-2</c:v>
                </c:pt>
                <c:pt idx="6724">
                  <c:v>7.6240000000000002E-2</c:v>
                </c:pt>
                <c:pt idx="6725">
                  <c:v>7.6240000000000002E-2</c:v>
                </c:pt>
                <c:pt idx="6726">
                  <c:v>7.6240000000000002E-2</c:v>
                </c:pt>
                <c:pt idx="6727">
                  <c:v>7.6240000000000002E-2</c:v>
                </c:pt>
                <c:pt idx="6728">
                  <c:v>7.6240000000000002E-2</c:v>
                </c:pt>
                <c:pt idx="6729">
                  <c:v>7.6240000000000002E-2</c:v>
                </c:pt>
                <c:pt idx="6730">
                  <c:v>7.6240000000000002E-2</c:v>
                </c:pt>
                <c:pt idx="6731">
                  <c:v>7.6240000000000002E-2</c:v>
                </c:pt>
                <c:pt idx="6732">
                  <c:v>7.6240000000000002E-2</c:v>
                </c:pt>
                <c:pt idx="6733">
                  <c:v>7.6240000000000002E-2</c:v>
                </c:pt>
                <c:pt idx="6734">
                  <c:v>7.6240000000000002E-2</c:v>
                </c:pt>
                <c:pt idx="6735">
                  <c:v>7.6240000000000002E-2</c:v>
                </c:pt>
                <c:pt idx="6736">
                  <c:v>7.6240000000000002E-2</c:v>
                </c:pt>
                <c:pt idx="6737">
                  <c:v>7.6240000000000002E-2</c:v>
                </c:pt>
                <c:pt idx="6738">
                  <c:v>7.6240000000000002E-2</c:v>
                </c:pt>
                <c:pt idx="6739">
                  <c:v>7.6240000000000002E-2</c:v>
                </c:pt>
                <c:pt idx="6740">
                  <c:v>7.6240000000000002E-2</c:v>
                </c:pt>
                <c:pt idx="6741">
                  <c:v>7.6240000000000002E-2</c:v>
                </c:pt>
                <c:pt idx="6742">
                  <c:v>7.6240000000000002E-2</c:v>
                </c:pt>
                <c:pt idx="6743">
                  <c:v>7.6240000000000002E-2</c:v>
                </c:pt>
                <c:pt idx="6744">
                  <c:v>7.6240000000000002E-2</c:v>
                </c:pt>
                <c:pt idx="6745">
                  <c:v>7.6240000000000002E-2</c:v>
                </c:pt>
                <c:pt idx="6746">
                  <c:v>7.6240000000000002E-2</c:v>
                </c:pt>
                <c:pt idx="6747">
                  <c:v>7.6240000000000002E-2</c:v>
                </c:pt>
                <c:pt idx="6748">
                  <c:v>7.6240000000000002E-2</c:v>
                </c:pt>
                <c:pt idx="6749">
                  <c:v>7.6240000000000002E-2</c:v>
                </c:pt>
                <c:pt idx="6750">
                  <c:v>7.6240000000000002E-2</c:v>
                </c:pt>
                <c:pt idx="6751">
                  <c:v>7.6240000000000002E-2</c:v>
                </c:pt>
                <c:pt idx="6752">
                  <c:v>7.6240000000000002E-2</c:v>
                </c:pt>
                <c:pt idx="6753">
                  <c:v>7.6240000000000002E-2</c:v>
                </c:pt>
                <c:pt idx="6754">
                  <c:v>7.6240000000000002E-2</c:v>
                </c:pt>
                <c:pt idx="6755">
                  <c:v>7.6240000000000002E-2</c:v>
                </c:pt>
                <c:pt idx="6756">
                  <c:v>7.6240000000000002E-2</c:v>
                </c:pt>
                <c:pt idx="6757">
                  <c:v>7.6240000000000002E-2</c:v>
                </c:pt>
                <c:pt idx="6758">
                  <c:v>7.6240000000000002E-2</c:v>
                </c:pt>
                <c:pt idx="6759">
                  <c:v>7.6240000000000002E-2</c:v>
                </c:pt>
                <c:pt idx="6760">
                  <c:v>7.6240000000000002E-2</c:v>
                </c:pt>
                <c:pt idx="6761">
                  <c:v>7.6240000000000002E-2</c:v>
                </c:pt>
                <c:pt idx="6762">
                  <c:v>7.6240000000000002E-2</c:v>
                </c:pt>
                <c:pt idx="6763">
                  <c:v>7.6240000000000002E-2</c:v>
                </c:pt>
                <c:pt idx="6764">
                  <c:v>7.6240000000000002E-2</c:v>
                </c:pt>
                <c:pt idx="6765">
                  <c:v>7.6240000000000002E-2</c:v>
                </c:pt>
                <c:pt idx="6766">
                  <c:v>7.6240000000000002E-2</c:v>
                </c:pt>
                <c:pt idx="6767">
                  <c:v>7.6240000000000002E-2</c:v>
                </c:pt>
                <c:pt idx="6768">
                  <c:v>7.6240000000000002E-2</c:v>
                </c:pt>
                <c:pt idx="6769">
                  <c:v>7.6240000000000002E-2</c:v>
                </c:pt>
                <c:pt idx="6770">
                  <c:v>7.6240000000000002E-2</c:v>
                </c:pt>
                <c:pt idx="6771">
                  <c:v>7.6240000000000002E-2</c:v>
                </c:pt>
                <c:pt idx="6772">
                  <c:v>7.6240000000000002E-2</c:v>
                </c:pt>
                <c:pt idx="6773">
                  <c:v>7.6240000000000002E-2</c:v>
                </c:pt>
                <c:pt idx="6774">
                  <c:v>7.6240000000000002E-2</c:v>
                </c:pt>
                <c:pt idx="6775">
                  <c:v>7.6240000000000002E-2</c:v>
                </c:pt>
                <c:pt idx="6776">
                  <c:v>7.6240000000000002E-2</c:v>
                </c:pt>
                <c:pt idx="6777">
                  <c:v>7.6240000000000002E-2</c:v>
                </c:pt>
                <c:pt idx="6778">
                  <c:v>7.6240000000000002E-2</c:v>
                </c:pt>
                <c:pt idx="6779">
                  <c:v>7.6240000000000002E-2</c:v>
                </c:pt>
                <c:pt idx="6780">
                  <c:v>7.6240000000000002E-2</c:v>
                </c:pt>
                <c:pt idx="6781">
                  <c:v>7.6240000000000002E-2</c:v>
                </c:pt>
                <c:pt idx="6782">
                  <c:v>7.6240000000000002E-2</c:v>
                </c:pt>
                <c:pt idx="6783">
                  <c:v>7.6240000000000002E-2</c:v>
                </c:pt>
                <c:pt idx="6784">
                  <c:v>7.6240000000000002E-2</c:v>
                </c:pt>
                <c:pt idx="6785">
                  <c:v>7.6240000000000002E-2</c:v>
                </c:pt>
                <c:pt idx="6786">
                  <c:v>7.6240000000000002E-2</c:v>
                </c:pt>
                <c:pt idx="6787">
                  <c:v>7.6240000000000002E-2</c:v>
                </c:pt>
                <c:pt idx="6788">
                  <c:v>7.6240000000000002E-2</c:v>
                </c:pt>
                <c:pt idx="6789">
                  <c:v>7.6240000000000002E-2</c:v>
                </c:pt>
                <c:pt idx="6790">
                  <c:v>7.6240000000000002E-2</c:v>
                </c:pt>
                <c:pt idx="6791">
                  <c:v>7.6240000000000002E-2</c:v>
                </c:pt>
                <c:pt idx="6792">
                  <c:v>7.6240000000000002E-2</c:v>
                </c:pt>
                <c:pt idx="6793">
                  <c:v>7.6240000000000002E-2</c:v>
                </c:pt>
                <c:pt idx="6794">
                  <c:v>7.6240000000000002E-2</c:v>
                </c:pt>
                <c:pt idx="6795">
                  <c:v>7.6240000000000002E-2</c:v>
                </c:pt>
                <c:pt idx="6796">
                  <c:v>7.6240000000000002E-2</c:v>
                </c:pt>
                <c:pt idx="6797">
                  <c:v>7.6240000000000002E-2</c:v>
                </c:pt>
                <c:pt idx="6798">
                  <c:v>7.6240000000000002E-2</c:v>
                </c:pt>
                <c:pt idx="6799">
                  <c:v>7.6249999999999998E-2</c:v>
                </c:pt>
                <c:pt idx="6800">
                  <c:v>7.6259999999999994E-2</c:v>
                </c:pt>
                <c:pt idx="6801">
                  <c:v>7.6259999999999994E-2</c:v>
                </c:pt>
                <c:pt idx="6802">
                  <c:v>7.6259999999999994E-2</c:v>
                </c:pt>
                <c:pt idx="6803">
                  <c:v>7.6259999999999994E-2</c:v>
                </c:pt>
                <c:pt idx="6804">
                  <c:v>7.6259999999999994E-2</c:v>
                </c:pt>
                <c:pt idx="6805">
                  <c:v>7.6259999999999994E-2</c:v>
                </c:pt>
                <c:pt idx="6806">
                  <c:v>7.6259999999999994E-2</c:v>
                </c:pt>
                <c:pt idx="6807">
                  <c:v>7.6259999999999994E-2</c:v>
                </c:pt>
                <c:pt idx="6808">
                  <c:v>7.6259999999999994E-2</c:v>
                </c:pt>
                <c:pt idx="6809">
                  <c:v>7.6259999999999994E-2</c:v>
                </c:pt>
                <c:pt idx="6810">
                  <c:v>7.6259999999999994E-2</c:v>
                </c:pt>
                <c:pt idx="6811">
                  <c:v>7.6259999999999994E-2</c:v>
                </c:pt>
                <c:pt idx="6812">
                  <c:v>7.6259999999999994E-2</c:v>
                </c:pt>
                <c:pt idx="6813">
                  <c:v>7.6259999999999994E-2</c:v>
                </c:pt>
                <c:pt idx="6814">
                  <c:v>7.6259999999999994E-2</c:v>
                </c:pt>
                <c:pt idx="6815">
                  <c:v>7.6259999999999994E-2</c:v>
                </c:pt>
                <c:pt idx="6816">
                  <c:v>7.6259999999999994E-2</c:v>
                </c:pt>
                <c:pt idx="6817">
                  <c:v>7.6259999999999994E-2</c:v>
                </c:pt>
                <c:pt idx="6818">
                  <c:v>7.6259999999999994E-2</c:v>
                </c:pt>
                <c:pt idx="6819">
                  <c:v>7.6259999999999994E-2</c:v>
                </c:pt>
                <c:pt idx="6820">
                  <c:v>7.6259999999999994E-2</c:v>
                </c:pt>
                <c:pt idx="6821">
                  <c:v>7.6259999999999994E-2</c:v>
                </c:pt>
                <c:pt idx="6822">
                  <c:v>7.6259999999999994E-2</c:v>
                </c:pt>
                <c:pt idx="6823">
                  <c:v>7.6259999999999994E-2</c:v>
                </c:pt>
                <c:pt idx="6824">
                  <c:v>7.6259999999999994E-2</c:v>
                </c:pt>
                <c:pt idx="6825">
                  <c:v>7.6259999999999994E-2</c:v>
                </c:pt>
                <c:pt idx="6826">
                  <c:v>7.6259999999999994E-2</c:v>
                </c:pt>
                <c:pt idx="6827">
                  <c:v>7.6259999999999994E-2</c:v>
                </c:pt>
                <c:pt idx="6828">
                  <c:v>7.6259999999999994E-2</c:v>
                </c:pt>
                <c:pt idx="6829">
                  <c:v>7.6259999999999994E-2</c:v>
                </c:pt>
                <c:pt idx="6830">
                  <c:v>7.6259999999999994E-2</c:v>
                </c:pt>
                <c:pt idx="6831">
                  <c:v>7.6259999999999994E-2</c:v>
                </c:pt>
                <c:pt idx="6832">
                  <c:v>7.6259999999999994E-2</c:v>
                </c:pt>
                <c:pt idx="6833">
                  <c:v>7.6259999999999994E-2</c:v>
                </c:pt>
                <c:pt idx="6834">
                  <c:v>7.6259999999999994E-2</c:v>
                </c:pt>
                <c:pt idx="6835">
                  <c:v>7.6259999999999994E-2</c:v>
                </c:pt>
                <c:pt idx="6836">
                  <c:v>7.6259999999999994E-2</c:v>
                </c:pt>
                <c:pt idx="6837">
                  <c:v>7.6259999999999994E-2</c:v>
                </c:pt>
                <c:pt idx="6838">
                  <c:v>7.6259999999999994E-2</c:v>
                </c:pt>
                <c:pt idx="6839">
                  <c:v>7.6259999999999994E-2</c:v>
                </c:pt>
                <c:pt idx="6840">
                  <c:v>7.6259999999999994E-2</c:v>
                </c:pt>
                <c:pt idx="6841">
                  <c:v>7.6259999999999994E-2</c:v>
                </c:pt>
                <c:pt idx="6842">
                  <c:v>7.6259999999999994E-2</c:v>
                </c:pt>
                <c:pt idx="6843">
                  <c:v>7.6259999999999994E-2</c:v>
                </c:pt>
                <c:pt idx="6844">
                  <c:v>7.6259999999999994E-2</c:v>
                </c:pt>
                <c:pt idx="6845">
                  <c:v>7.6280000000000001E-2</c:v>
                </c:pt>
                <c:pt idx="6846">
                  <c:v>7.6280000000000001E-2</c:v>
                </c:pt>
                <c:pt idx="6847">
                  <c:v>7.6280000000000001E-2</c:v>
                </c:pt>
                <c:pt idx="6848">
                  <c:v>7.6280000000000001E-2</c:v>
                </c:pt>
                <c:pt idx="6849">
                  <c:v>7.6280000000000001E-2</c:v>
                </c:pt>
                <c:pt idx="6850">
                  <c:v>7.6280000000000001E-2</c:v>
                </c:pt>
                <c:pt idx="6851">
                  <c:v>7.6280000000000001E-2</c:v>
                </c:pt>
                <c:pt idx="6852">
                  <c:v>7.6280000000000001E-2</c:v>
                </c:pt>
                <c:pt idx="6853">
                  <c:v>7.6280000000000001E-2</c:v>
                </c:pt>
                <c:pt idx="6854">
                  <c:v>7.6280000000000001E-2</c:v>
                </c:pt>
                <c:pt idx="6855">
                  <c:v>7.6280000000000001E-2</c:v>
                </c:pt>
                <c:pt idx="6856">
                  <c:v>7.6280000000000001E-2</c:v>
                </c:pt>
                <c:pt idx="6857">
                  <c:v>7.6280000000000001E-2</c:v>
                </c:pt>
                <c:pt idx="6858">
                  <c:v>7.6280000000000001E-2</c:v>
                </c:pt>
                <c:pt idx="6859">
                  <c:v>7.6280000000000001E-2</c:v>
                </c:pt>
                <c:pt idx="6860">
                  <c:v>7.6280000000000001E-2</c:v>
                </c:pt>
                <c:pt idx="6861">
                  <c:v>7.6280000000000001E-2</c:v>
                </c:pt>
                <c:pt idx="6862">
                  <c:v>7.6280000000000001E-2</c:v>
                </c:pt>
                <c:pt idx="6863">
                  <c:v>7.6280000000000001E-2</c:v>
                </c:pt>
                <c:pt idx="6864">
                  <c:v>7.6280000000000001E-2</c:v>
                </c:pt>
                <c:pt idx="6865">
                  <c:v>7.6280000000000001E-2</c:v>
                </c:pt>
                <c:pt idx="6866">
                  <c:v>7.6280000000000001E-2</c:v>
                </c:pt>
                <c:pt idx="6867">
                  <c:v>7.6280000000000001E-2</c:v>
                </c:pt>
                <c:pt idx="6868">
                  <c:v>7.6280000000000001E-2</c:v>
                </c:pt>
                <c:pt idx="6869">
                  <c:v>7.6280000000000001E-2</c:v>
                </c:pt>
                <c:pt idx="6870">
                  <c:v>7.6280000000000001E-2</c:v>
                </c:pt>
                <c:pt idx="6871">
                  <c:v>7.6280000000000001E-2</c:v>
                </c:pt>
                <c:pt idx="6872">
                  <c:v>7.6280000000000001E-2</c:v>
                </c:pt>
                <c:pt idx="6873">
                  <c:v>7.6280000000000001E-2</c:v>
                </c:pt>
                <c:pt idx="6874">
                  <c:v>7.6280000000000001E-2</c:v>
                </c:pt>
                <c:pt idx="6875">
                  <c:v>7.6280000000000001E-2</c:v>
                </c:pt>
                <c:pt idx="6876">
                  <c:v>7.6280000000000001E-2</c:v>
                </c:pt>
                <c:pt idx="6877">
                  <c:v>7.6280000000000001E-2</c:v>
                </c:pt>
                <c:pt idx="6878">
                  <c:v>7.6280000000000001E-2</c:v>
                </c:pt>
                <c:pt idx="6879">
                  <c:v>7.6280000000000001E-2</c:v>
                </c:pt>
                <c:pt idx="6880">
                  <c:v>7.6280000000000001E-2</c:v>
                </c:pt>
                <c:pt idx="6881">
                  <c:v>7.6280000000000001E-2</c:v>
                </c:pt>
                <c:pt idx="6882">
                  <c:v>7.6280000000000001E-2</c:v>
                </c:pt>
                <c:pt idx="6883">
                  <c:v>7.6280000000000001E-2</c:v>
                </c:pt>
                <c:pt idx="6884">
                  <c:v>7.6280000000000001E-2</c:v>
                </c:pt>
                <c:pt idx="6885">
                  <c:v>7.6280000000000001E-2</c:v>
                </c:pt>
                <c:pt idx="6886">
                  <c:v>7.6280000000000001E-2</c:v>
                </c:pt>
                <c:pt idx="6887">
                  <c:v>7.6280000000000001E-2</c:v>
                </c:pt>
                <c:pt idx="6888">
                  <c:v>7.6280000000000001E-2</c:v>
                </c:pt>
                <c:pt idx="6889">
                  <c:v>7.6280000000000001E-2</c:v>
                </c:pt>
                <c:pt idx="6890">
                  <c:v>7.6280000000000001E-2</c:v>
                </c:pt>
                <c:pt idx="6891">
                  <c:v>7.6280000000000001E-2</c:v>
                </c:pt>
                <c:pt idx="6892">
                  <c:v>7.6280000000000001E-2</c:v>
                </c:pt>
                <c:pt idx="6893">
                  <c:v>7.6280000000000001E-2</c:v>
                </c:pt>
                <c:pt idx="6894">
                  <c:v>7.6280000000000001E-2</c:v>
                </c:pt>
                <c:pt idx="6895">
                  <c:v>7.6280000000000001E-2</c:v>
                </c:pt>
                <c:pt idx="6896">
                  <c:v>7.6280000000000001E-2</c:v>
                </c:pt>
                <c:pt idx="6897">
                  <c:v>7.6280000000000001E-2</c:v>
                </c:pt>
                <c:pt idx="6898">
                  <c:v>7.6280000000000001E-2</c:v>
                </c:pt>
                <c:pt idx="6899">
                  <c:v>7.6280000000000001E-2</c:v>
                </c:pt>
                <c:pt idx="6900">
                  <c:v>7.6280000000000001E-2</c:v>
                </c:pt>
                <c:pt idx="6901">
                  <c:v>7.6280000000000001E-2</c:v>
                </c:pt>
                <c:pt idx="6902">
                  <c:v>7.6280000000000001E-2</c:v>
                </c:pt>
                <c:pt idx="6903">
                  <c:v>7.6280000000000001E-2</c:v>
                </c:pt>
                <c:pt idx="6904">
                  <c:v>7.6280000000000001E-2</c:v>
                </c:pt>
                <c:pt idx="6905">
                  <c:v>7.6280000000000001E-2</c:v>
                </c:pt>
                <c:pt idx="6906">
                  <c:v>7.6280000000000001E-2</c:v>
                </c:pt>
                <c:pt idx="6907">
                  <c:v>7.6280000000000001E-2</c:v>
                </c:pt>
                <c:pt idx="6908">
                  <c:v>7.6280000000000001E-2</c:v>
                </c:pt>
                <c:pt idx="6909">
                  <c:v>7.6280000000000001E-2</c:v>
                </c:pt>
                <c:pt idx="6910">
                  <c:v>7.6280000000000001E-2</c:v>
                </c:pt>
                <c:pt idx="6911">
                  <c:v>7.6280000000000001E-2</c:v>
                </c:pt>
                <c:pt idx="6912">
                  <c:v>7.6280000000000001E-2</c:v>
                </c:pt>
                <c:pt idx="6913">
                  <c:v>7.6280000000000001E-2</c:v>
                </c:pt>
                <c:pt idx="6914">
                  <c:v>7.6280000000000001E-2</c:v>
                </c:pt>
                <c:pt idx="6915">
                  <c:v>7.6280000000000001E-2</c:v>
                </c:pt>
                <c:pt idx="6916">
                  <c:v>7.6280000000000001E-2</c:v>
                </c:pt>
                <c:pt idx="6917">
                  <c:v>7.6280000000000001E-2</c:v>
                </c:pt>
                <c:pt idx="6918">
                  <c:v>7.6280000000000001E-2</c:v>
                </c:pt>
                <c:pt idx="6919">
                  <c:v>7.6280000000000001E-2</c:v>
                </c:pt>
                <c:pt idx="6920">
                  <c:v>7.6280000000000001E-2</c:v>
                </c:pt>
                <c:pt idx="6921">
                  <c:v>7.6280000000000001E-2</c:v>
                </c:pt>
                <c:pt idx="6922">
                  <c:v>7.6280000000000001E-2</c:v>
                </c:pt>
                <c:pt idx="6923">
                  <c:v>7.6280000000000001E-2</c:v>
                </c:pt>
                <c:pt idx="6924">
                  <c:v>7.6280000000000001E-2</c:v>
                </c:pt>
                <c:pt idx="6925">
                  <c:v>7.6280000000000001E-2</c:v>
                </c:pt>
                <c:pt idx="6926">
                  <c:v>7.6280000000000001E-2</c:v>
                </c:pt>
                <c:pt idx="6927">
                  <c:v>7.6280000000000001E-2</c:v>
                </c:pt>
                <c:pt idx="6928">
                  <c:v>7.6280000000000001E-2</c:v>
                </c:pt>
                <c:pt idx="6929">
                  <c:v>7.6280000000000001E-2</c:v>
                </c:pt>
                <c:pt idx="6930">
                  <c:v>7.6280000000000001E-2</c:v>
                </c:pt>
                <c:pt idx="6931">
                  <c:v>7.6280000000000001E-2</c:v>
                </c:pt>
                <c:pt idx="6932">
                  <c:v>7.6280000000000001E-2</c:v>
                </c:pt>
                <c:pt idx="6933">
                  <c:v>7.6280000000000001E-2</c:v>
                </c:pt>
                <c:pt idx="6934">
                  <c:v>7.6280000000000001E-2</c:v>
                </c:pt>
                <c:pt idx="6935">
                  <c:v>7.6280000000000001E-2</c:v>
                </c:pt>
                <c:pt idx="6936">
                  <c:v>7.6280000000000001E-2</c:v>
                </c:pt>
                <c:pt idx="6937">
                  <c:v>7.6280000000000001E-2</c:v>
                </c:pt>
                <c:pt idx="6938">
                  <c:v>7.6280000000000001E-2</c:v>
                </c:pt>
                <c:pt idx="6939">
                  <c:v>7.6280000000000001E-2</c:v>
                </c:pt>
                <c:pt idx="6940">
                  <c:v>7.6280000000000001E-2</c:v>
                </c:pt>
                <c:pt idx="6941">
                  <c:v>7.6280000000000001E-2</c:v>
                </c:pt>
                <c:pt idx="6942">
                  <c:v>7.6280000000000001E-2</c:v>
                </c:pt>
                <c:pt idx="6943">
                  <c:v>7.6280000000000001E-2</c:v>
                </c:pt>
                <c:pt idx="6944">
                  <c:v>7.6280000000000001E-2</c:v>
                </c:pt>
                <c:pt idx="6945">
                  <c:v>7.6280000000000001E-2</c:v>
                </c:pt>
                <c:pt idx="6946">
                  <c:v>7.6280000000000001E-2</c:v>
                </c:pt>
                <c:pt idx="6947">
                  <c:v>7.6280000000000001E-2</c:v>
                </c:pt>
                <c:pt idx="6948">
                  <c:v>7.6280000000000001E-2</c:v>
                </c:pt>
                <c:pt idx="6949">
                  <c:v>7.6280000000000001E-2</c:v>
                </c:pt>
                <c:pt idx="6950">
                  <c:v>7.6280000000000001E-2</c:v>
                </c:pt>
                <c:pt idx="6951">
                  <c:v>7.6280000000000001E-2</c:v>
                </c:pt>
                <c:pt idx="6952">
                  <c:v>7.6280000000000001E-2</c:v>
                </c:pt>
                <c:pt idx="6953">
                  <c:v>7.6280000000000001E-2</c:v>
                </c:pt>
                <c:pt idx="6954">
                  <c:v>7.6280000000000001E-2</c:v>
                </c:pt>
                <c:pt idx="6955">
                  <c:v>7.6280000000000001E-2</c:v>
                </c:pt>
                <c:pt idx="6956">
                  <c:v>7.6280000000000001E-2</c:v>
                </c:pt>
                <c:pt idx="6957">
                  <c:v>7.6280000000000001E-2</c:v>
                </c:pt>
                <c:pt idx="6958">
                  <c:v>7.6280000000000001E-2</c:v>
                </c:pt>
                <c:pt idx="6959">
                  <c:v>7.6280000000000001E-2</c:v>
                </c:pt>
                <c:pt idx="6960">
                  <c:v>7.6280000000000001E-2</c:v>
                </c:pt>
                <c:pt idx="6961">
                  <c:v>7.6280000000000001E-2</c:v>
                </c:pt>
                <c:pt idx="6962">
                  <c:v>7.6280000000000001E-2</c:v>
                </c:pt>
                <c:pt idx="6963">
                  <c:v>7.6280000000000001E-2</c:v>
                </c:pt>
                <c:pt idx="6964">
                  <c:v>7.6280000000000001E-2</c:v>
                </c:pt>
                <c:pt idx="6965">
                  <c:v>7.6280000000000001E-2</c:v>
                </c:pt>
                <c:pt idx="6966">
                  <c:v>7.6280000000000001E-2</c:v>
                </c:pt>
                <c:pt idx="6967">
                  <c:v>7.6280000000000001E-2</c:v>
                </c:pt>
                <c:pt idx="6968">
                  <c:v>7.6280000000000001E-2</c:v>
                </c:pt>
                <c:pt idx="6969">
                  <c:v>7.6280000000000001E-2</c:v>
                </c:pt>
                <c:pt idx="6970">
                  <c:v>7.6280000000000001E-2</c:v>
                </c:pt>
                <c:pt idx="6971">
                  <c:v>7.6280000000000001E-2</c:v>
                </c:pt>
                <c:pt idx="6972">
                  <c:v>7.6280000000000001E-2</c:v>
                </c:pt>
                <c:pt idx="6973">
                  <c:v>7.6280000000000001E-2</c:v>
                </c:pt>
                <c:pt idx="6974">
                  <c:v>7.6280000000000001E-2</c:v>
                </c:pt>
                <c:pt idx="6975">
                  <c:v>7.6280000000000001E-2</c:v>
                </c:pt>
                <c:pt idx="6976">
                  <c:v>7.6280000000000001E-2</c:v>
                </c:pt>
                <c:pt idx="6977">
                  <c:v>7.6280000000000001E-2</c:v>
                </c:pt>
                <c:pt idx="6978">
                  <c:v>7.6280000000000001E-2</c:v>
                </c:pt>
                <c:pt idx="6979">
                  <c:v>7.6280000000000001E-2</c:v>
                </c:pt>
                <c:pt idx="6980">
                  <c:v>7.6280000000000001E-2</c:v>
                </c:pt>
                <c:pt idx="6981">
                  <c:v>7.6280000000000001E-2</c:v>
                </c:pt>
                <c:pt idx="6982">
                  <c:v>7.6280000000000001E-2</c:v>
                </c:pt>
                <c:pt idx="6983">
                  <c:v>7.6280000000000001E-2</c:v>
                </c:pt>
                <c:pt idx="6984">
                  <c:v>7.6280000000000001E-2</c:v>
                </c:pt>
                <c:pt idx="6985">
                  <c:v>7.6280000000000001E-2</c:v>
                </c:pt>
                <c:pt idx="6986">
                  <c:v>7.6280000000000001E-2</c:v>
                </c:pt>
                <c:pt idx="6987">
                  <c:v>7.6280000000000001E-2</c:v>
                </c:pt>
                <c:pt idx="6988">
                  <c:v>7.6280000000000001E-2</c:v>
                </c:pt>
                <c:pt idx="6989">
                  <c:v>7.6280000000000001E-2</c:v>
                </c:pt>
                <c:pt idx="6990">
                  <c:v>7.6280000000000001E-2</c:v>
                </c:pt>
                <c:pt idx="6991">
                  <c:v>7.6280000000000001E-2</c:v>
                </c:pt>
                <c:pt idx="6992">
                  <c:v>7.6280000000000001E-2</c:v>
                </c:pt>
                <c:pt idx="6993">
                  <c:v>7.6280000000000001E-2</c:v>
                </c:pt>
                <c:pt idx="6994">
                  <c:v>7.6280000000000001E-2</c:v>
                </c:pt>
                <c:pt idx="6995">
                  <c:v>7.6280000000000001E-2</c:v>
                </c:pt>
                <c:pt idx="6996">
                  <c:v>7.6280000000000001E-2</c:v>
                </c:pt>
                <c:pt idx="6997">
                  <c:v>7.6280000000000001E-2</c:v>
                </c:pt>
                <c:pt idx="6998">
                  <c:v>7.6280000000000001E-2</c:v>
                </c:pt>
                <c:pt idx="6999">
                  <c:v>7.6280000000000001E-2</c:v>
                </c:pt>
                <c:pt idx="7000">
                  <c:v>7.6280000000000001E-2</c:v>
                </c:pt>
                <c:pt idx="7001">
                  <c:v>7.6280000000000001E-2</c:v>
                </c:pt>
                <c:pt idx="7002">
                  <c:v>7.6280000000000001E-2</c:v>
                </c:pt>
                <c:pt idx="7003">
                  <c:v>7.6280000000000001E-2</c:v>
                </c:pt>
                <c:pt idx="7004">
                  <c:v>7.6280000000000001E-2</c:v>
                </c:pt>
                <c:pt idx="7005">
                  <c:v>7.6280000000000001E-2</c:v>
                </c:pt>
                <c:pt idx="7006">
                  <c:v>7.6280000000000001E-2</c:v>
                </c:pt>
                <c:pt idx="7007">
                  <c:v>7.6280000000000001E-2</c:v>
                </c:pt>
                <c:pt idx="7008">
                  <c:v>7.6280000000000001E-2</c:v>
                </c:pt>
                <c:pt idx="7009">
                  <c:v>7.6280000000000001E-2</c:v>
                </c:pt>
                <c:pt idx="7010">
                  <c:v>7.6280000000000001E-2</c:v>
                </c:pt>
                <c:pt idx="7011">
                  <c:v>7.6280000000000001E-2</c:v>
                </c:pt>
                <c:pt idx="7012">
                  <c:v>7.6280000000000001E-2</c:v>
                </c:pt>
                <c:pt idx="7013">
                  <c:v>7.6280000000000001E-2</c:v>
                </c:pt>
                <c:pt idx="7014">
                  <c:v>7.6280000000000001E-2</c:v>
                </c:pt>
                <c:pt idx="7015">
                  <c:v>7.6280000000000001E-2</c:v>
                </c:pt>
                <c:pt idx="7016">
                  <c:v>7.6280000000000001E-2</c:v>
                </c:pt>
                <c:pt idx="7017">
                  <c:v>7.6280000000000001E-2</c:v>
                </c:pt>
                <c:pt idx="7018">
                  <c:v>7.6280000000000001E-2</c:v>
                </c:pt>
                <c:pt idx="7019">
                  <c:v>7.6280000000000001E-2</c:v>
                </c:pt>
                <c:pt idx="7020">
                  <c:v>7.6280000000000001E-2</c:v>
                </c:pt>
                <c:pt idx="7021">
                  <c:v>7.6280000000000001E-2</c:v>
                </c:pt>
                <c:pt idx="7022">
                  <c:v>7.6280000000000001E-2</c:v>
                </c:pt>
                <c:pt idx="7023">
                  <c:v>7.6280000000000001E-2</c:v>
                </c:pt>
                <c:pt idx="7024">
                  <c:v>7.6280000000000001E-2</c:v>
                </c:pt>
                <c:pt idx="7025">
                  <c:v>7.6280000000000001E-2</c:v>
                </c:pt>
                <c:pt idx="7026">
                  <c:v>7.6280000000000001E-2</c:v>
                </c:pt>
                <c:pt idx="7027">
                  <c:v>7.6280000000000001E-2</c:v>
                </c:pt>
                <c:pt idx="7028">
                  <c:v>7.6280000000000001E-2</c:v>
                </c:pt>
                <c:pt idx="7029">
                  <c:v>7.6280000000000001E-2</c:v>
                </c:pt>
                <c:pt idx="7030">
                  <c:v>7.6280000000000001E-2</c:v>
                </c:pt>
                <c:pt idx="7031">
                  <c:v>7.6280000000000001E-2</c:v>
                </c:pt>
                <c:pt idx="7032">
                  <c:v>7.6280000000000001E-2</c:v>
                </c:pt>
                <c:pt idx="7033">
                  <c:v>7.6280000000000001E-2</c:v>
                </c:pt>
                <c:pt idx="7034">
                  <c:v>7.6280000000000001E-2</c:v>
                </c:pt>
                <c:pt idx="7035">
                  <c:v>7.6280000000000001E-2</c:v>
                </c:pt>
                <c:pt idx="7036">
                  <c:v>7.6280000000000001E-2</c:v>
                </c:pt>
                <c:pt idx="7037">
                  <c:v>7.6280000000000001E-2</c:v>
                </c:pt>
                <c:pt idx="7038">
                  <c:v>7.6280000000000001E-2</c:v>
                </c:pt>
                <c:pt idx="7039">
                  <c:v>7.6280000000000001E-2</c:v>
                </c:pt>
                <c:pt idx="7040">
                  <c:v>7.6280000000000001E-2</c:v>
                </c:pt>
                <c:pt idx="7041">
                  <c:v>7.6280000000000001E-2</c:v>
                </c:pt>
                <c:pt idx="7042">
                  <c:v>7.6280000000000001E-2</c:v>
                </c:pt>
                <c:pt idx="7043">
                  <c:v>7.6280000000000001E-2</c:v>
                </c:pt>
                <c:pt idx="7044">
                  <c:v>7.6280000000000001E-2</c:v>
                </c:pt>
                <c:pt idx="7045">
                  <c:v>7.6280000000000001E-2</c:v>
                </c:pt>
                <c:pt idx="7046">
                  <c:v>7.6280000000000001E-2</c:v>
                </c:pt>
                <c:pt idx="7047">
                  <c:v>7.6280000000000001E-2</c:v>
                </c:pt>
                <c:pt idx="7048">
                  <c:v>7.6280000000000001E-2</c:v>
                </c:pt>
                <c:pt idx="7049">
                  <c:v>7.6280000000000001E-2</c:v>
                </c:pt>
                <c:pt idx="7050">
                  <c:v>7.6280000000000001E-2</c:v>
                </c:pt>
                <c:pt idx="7051">
                  <c:v>7.6280000000000001E-2</c:v>
                </c:pt>
                <c:pt idx="7052">
                  <c:v>7.6280000000000001E-2</c:v>
                </c:pt>
                <c:pt idx="7053">
                  <c:v>7.6280000000000001E-2</c:v>
                </c:pt>
                <c:pt idx="7054">
                  <c:v>7.6280000000000001E-2</c:v>
                </c:pt>
                <c:pt idx="7055">
                  <c:v>7.6280000000000001E-2</c:v>
                </c:pt>
                <c:pt idx="7056">
                  <c:v>7.6280000000000001E-2</c:v>
                </c:pt>
                <c:pt idx="7057">
                  <c:v>7.6280000000000001E-2</c:v>
                </c:pt>
                <c:pt idx="7058">
                  <c:v>7.6280000000000001E-2</c:v>
                </c:pt>
                <c:pt idx="7059">
                  <c:v>7.6280000000000001E-2</c:v>
                </c:pt>
                <c:pt idx="7060">
                  <c:v>7.6280000000000001E-2</c:v>
                </c:pt>
                <c:pt idx="7061">
                  <c:v>7.6280000000000001E-2</c:v>
                </c:pt>
                <c:pt idx="7062">
                  <c:v>7.6280000000000001E-2</c:v>
                </c:pt>
                <c:pt idx="7063">
                  <c:v>7.6280000000000001E-2</c:v>
                </c:pt>
                <c:pt idx="7064">
                  <c:v>7.6280000000000001E-2</c:v>
                </c:pt>
                <c:pt idx="7065">
                  <c:v>7.6280000000000001E-2</c:v>
                </c:pt>
                <c:pt idx="7066">
                  <c:v>7.6280000000000001E-2</c:v>
                </c:pt>
                <c:pt idx="7067">
                  <c:v>7.6300000000000007E-2</c:v>
                </c:pt>
                <c:pt idx="7068">
                  <c:v>7.6300000000000007E-2</c:v>
                </c:pt>
                <c:pt idx="7069">
                  <c:v>7.6300000000000007E-2</c:v>
                </c:pt>
                <c:pt idx="7070">
                  <c:v>7.6300000000000007E-2</c:v>
                </c:pt>
                <c:pt idx="7071">
                  <c:v>7.6300000000000007E-2</c:v>
                </c:pt>
                <c:pt idx="7072">
                  <c:v>7.6300000000000007E-2</c:v>
                </c:pt>
                <c:pt idx="7073">
                  <c:v>7.6300000000000007E-2</c:v>
                </c:pt>
                <c:pt idx="7074">
                  <c:v>7.6300000000000007E-2</c:v>
                </c:pt>
                <c:pt idx="7075">
                  <c:v>7.6300000000000007E-2</c:v>
                </c:pt>
                <c:pt idx="7076">
                  <c:v>7.6300000000000007E-2</c:v>
                </c:pt>
                <c:pt idx="7077">
                  <c:v>7.6300000000000007E-2</c:v>
                </c:pt>
                <c:pt idx="7078">
                  <c:v>7.6300000000000007E-2</c:v>
                </c:pt>
                <c:pt idx="7079">
                  <c:v>7.6300000000000007E-2</c:v>
                </c:pt>
                <c:pt idx="7080">
                  <c:v>7.6300000000000007E-2</c:v>
                </c:pt>
                <c:pt idx="7081">
                  <c:v>7.6300000000000007E-2</c:v>
                </c:pt>
                <c:pt idx="7082">
                  <c:v>7.6300000000000007E-2</c:v>
                </c:pt>
                <c:pt idx="7083">
                  <c:v>7.6300000000000007E-2</c:v>
                </c:pt>
                <c:pt idx="7084">
                  <c:v>7.6300000000000007E-2</c:v>
                </c:pt>
                <c:pt idx="7085">
                  <c:v>7.6300000000000007E-2</c:v>
                </c:pt>
                <c:pt idx="7086">
                  <c:v>7.6300000000000007E-2</c:v>
                </c:pt>
                <c:pt idx="7087">
                  <c:v>7.6300000000000007E-2</c:v>
                </c:pt>
                <c:pt idx="7088">
                  <c:v>7.6300000000000007E-2</c:v>
                </c:pt>
                <c:pt idx="7089">
                  <c:v>7.6300000000000007E-2</c:v>
                </c:pt>
                <c:pt idx="7090">
                  <c:v>7.6300000000000007E-2</c:v>
                </c:pt>
                <c:pt idx="7091">
                  <c:v>7.6300000000000007E-2</c:v>
                </c:pt>
                <c:pt idx="7092">
                  <c:v>7.6300000000000007E-2</c:v>
                </c:pt>
                <c:pt idx="7093">
                  <c:v>7.6300000000000007E-2</c:v>
                </c:pt>
                <c:pt idx="7094">
                  <c:v>7.6300000000000007E-2</c:v>
                </c:pt>
                <c:pt idx="7095">
                  <c:v>7.6300000000000007E-2</c:v>
                </c:pt>
                <c:pt idx="7096">
                  <c:v>7.6300000000000007E-2</c:v>
                </c:pt>
                <c:pt idx="7097">
                  <c:v>7.6300000000000007E-2</c:v>
                </c:pt>
                <c:pt idx="7098">
                  <c:v>7.6300000000000007E-2</c:v>
                </c:pt>
                <c:pt idx="7099">
                  <c:v>7.6300000000000007E-2</c:v>
                </c:pt>
                <c:pt idx="7100">
                  <c:v>7.6300000000000007E-2</c:v>
                </c:pt>
                <c:pt idx="7101">
                  <c:v>7.6300000000000007E-2</c:v>
                </c:pt>
                <c:pt idx="7102">
                  <c:v>7.6300000000000007E-2</c:v>
                </c:pt>
                <c:pt idx="7103">
                  <c:v>7.6300000000000007E-2</c:v>
                </c:pt>
                <c:pt idx="7104">
                  <c:v>7.6300000000000007E-2</c:v>
                </c:pt>
                <c:pt idx="7105">
                  <c:v>7.6300000000000007E-2</c:v>
                </c:pt>
                <c:pt idx="7106">
                  <c:v>7.6300000000000007E-2</c:v>
                </c:pt>
                <c:pt idx="7107">
                  <c:v>7.6300000000000007E-2</c:v>
                </c:pt>
                <c:pt idx="7108">
                  <c:v>7.6300000000000007E-2</c:v>
                </c:pt>
                <c:pt idx="7109">
                  <c:v>7.6300000000000007E-2</c:v>
                </c:pt>
                <c:pt idx="7110">
                  <c:v>7.6300000000000007E-2</c:v>
                </c:pt>
                <c:pt idx="7111">
                  <c:v>7.6300000000000007E-2</c:v>
                </c:pt>
                <c:pt idx="7112">
                  <c:v>7.6300000000000007E-2</c:v>
                </c:pt>
                <c:pt idx="7113">
                  <c:v>7.6300000000000007E-2</c:v>
                </c:pt>
                <c:pt idx="7114">
                  <c:v>7.6300000000000007E-2</c:v>
                </c:pt>
                <c:pt idx="7115">
                  <c:v>7.6300000000000007E-2</c:v>
                </c:pt>
                <c:pt idx="7116">
                  <c:v>7.6300000000000007E-2</c:v>
                </c:pt>
                <c:pt idx="7117">
                  <c:v>7.6300000000000007E-2</c:v>
                </c:pt>
                <c:pt idx="7118">
                  <c:v>7.6300000000000007E-2</c:v>
                </c:pt>
                <c:pt idx="7119">
                  <c:v>7.6300000000000007E-2</c:v>
                </c:pt>
                <c:pt idx="7120">
                  <c:v>7.6300000000000007E-2</c:v>
                </c:pt>
                <c:pt idx="7121">
                  <c:v>7.6300000000000007E-2</c:v>
                </c:pt>
                <c:pt idx="7122">
                  <c:v>7.6300000000000007E-2</c:v>
                </c:pt>
                <c:pt idx="7123">
                  <c:v>7.6300000000000007E-2</c:v>
                </c:pt>
                <c:pt idx="7124">
                  <c:v>7.6300000000000007E-2</c:v>
                </c:pt>
                <c:pt idx="7125">
                  <c:v>7.6300000000000007E-2</c:v>
                </c:pt>
                <c:pt idx="7126">
                  <c:v>7.6300000000000007E-2</c:v>
                </c:pt>
                <c:pt idx="7127">
                  <c:v>7.6300000000000007E-2</c:v>
                </c:pt>
                <c:pt idx="7128">
                  <c:v>7.6300000000000007E-2</c:v>
                </c:pt>
                <c:pt idx="7129">
                  <c:v>7.6300000000000007E-2</c:v>
                </c:pt>
                <c:pt idx="7130">
                  <c:v>7.6300000000000007E-2</c:v>
                </c:pt>
                <c:pt idx="7131">
                  <c:v>7.6300000000000007E-2</c:v>
                </c:pt>
                <c:pt idx="7132">
                  <c:v>7.6300000000000007E-2</c:v>
                </c:pt>
                <c:pt idx="7133">
                  <c:v>7.6300000000000007E-2</c:v>
                </c:pt>
                <c:pt idx="7134">
                  <c:v>7.6300000000000007E-2</c:v>
                </c:pt>
                <c:pt idx="7135">
                  <c:v>7.6300000000000007E-2</c:v>
                </c:pt>
                <c:pt idx="7136">
                  <c:v>7.6300000000000007E-2</c:v>
                </c:pt>
                <c:pt idx="7137">
                  <c:v>7.6300000000000007E-2</c:v>
                </c:pt>
                <c:pt idx="7138">
                  <c:v>7.6300000000000007E-2</c:v>
                </c:pt>
                <c:pt idx="7139">
                  <c:v>7.6300000000000007E-2</c:v>
                </c:pt>
                <c:pt idx="7140">
                  <c:v>7.6300000000000007E-2</c:v>
                </c:pt>
                <c:pt idx="7141">
                  <c:v>7.6300000000000007E-2</c:v>
                </c:pt>
                <c:pt idx="7142">
                  <c:v>7.6300000000000007E-2</c:v>
                </c:pt>
                <c:pt idx="7143">
                  <c:v>7.6300000000000007E-2</c:v>
                </c:pt>
                <c:pt idx="7144">
                  <c:v>7.6300000000000007E-2</c:v>
                </c:pt>
                <c:pt idx="7145">
                  <c:v>7.6300000000000007E-2</c:v>
                </c:pt>
                <c:pt idx="7146">
                  <c:v>7.6300000000000007E-2</c:v>
                </c:pt>
                <c:pt idx="7147">
                  <c:v>7.6300000000000007E-2</c:v>
                </c:pt>
                <c:pt idx="7148">
                  <c:v>7.6300000000000007E-2</c:v>
                </c:pt>
                <c:pt idx="7149">
                  <c:v>7.6300000000000007E-2</c:v>
                </c:pt>
                <c:pt idx="7150">
                  <c:v>7.6300000000000007E-2</c:v>
                </c:pt>
                <c:pt idx="7151">
                  <c:v>7.6300000000000007E-2</c:v>
                </c:pt>
                <c:pt idx="7152">
                  <c:v>7.6300000000000007E-2</c:v>
                </c:pt>
                <c:pt idx="7153">
                  <c:v>7.6300000000000007E-2</c:v>
                </c:pt>
                <c:pt idx="7154">
                  <c:v>7.6300000000000007E-2</c:v>
                </c:pt>
                <c:pt idx="7155">
                  <c:v>7.6300000000000007E-2</c:v>
                </c:pt>
                <c:pt idx="7156">
                  <c:v>7.6300000000000007E-2</c:v>
                </c:pt>
                <c:pt idx="7157">
                  <c:v>7.6300000000000007E-2</c:v>
                </c:pt>
                <c:pt idx="7158">
                  <c:v>7.6300000000000007E-2</c:v>
                </c:pt>
                <c:pt idx="7159">
                  <c:v>7.6300000000000007E-2</c:v>
                </c:pt>
                <c:pt idx="7160">
                  <c:v>7.6300000000000007E-2</c:v>
                </c:pt>
                <c:pt idx="7161">
                  <c:v>7.6300000000000007E-2</c:v>
                </c:pt>
                <c:pt idx="7162">
                  <c:v>7.6300000000000007E-2</c:v>
                </c:pt>
                <c:pt idx="7163">
                  <c:v>7.6300000000000007E-2</c:v>
                </c:pt>
                <c:pt idx="7164">
                  <c:v>7.6300000000000007E-2</c:v>
                </c:pt>
                <c:pt idx="7165">
                  <c:v>7.6300000000000007E-2</c:v>
                </c:pt>
                <c:pt idx="7166">
                  <c:v>7.6300000000000007E-2</c:v>
                </c:pt>
                <c:pt idx="7167">
                  <c:v>7.6300000000000007E-2</c:v>
                </c:pt>
                <c:pt idx="7168">
                  <c:v>7.6300000000000007E-2</c:v>
                </c:pt>
                <c:pt idx="7169">
                  <c:v>7.6300000000000007E-2</c:v>
                </c:pt>
                <c:pt idx="7170">
                  <c:v>7.6300000000000007E-2</c:v>
                </c:pt>
                <c:pt idx="7171">
                  <c:v>7.6300000000000007E-2</c:v>
                </c:pt>
                <c:pt idx="7172">
                  <c:v>7.6310000000000003E-2</c:v>
                </c:pt>
                <c:pt idx="7173">
                  <c:v>7.6319999999999999E-2</c:v>
                </c:pt>
                <c:pt idx="7174">
                  <c:v>7.6319999999999999E-2</c:v>
                </c:pt>
                <c:pt idx="7175">
                  <c:v>7.6319999999999999E-2</c:v>
                </c:pt>
                <c:pt idx="7176">
                  <c:v>7.6319999999999999E-2</c:v>
                </c:pt>
                <c:pt idx="7177">
                  <c:v>7.6319999999999999E-2</c:v>
                </c:pt>
                <c:pt idx="7178">
                  <c:v>7.6319999999999999E-2</c:v>
                </c:pt>
                <c:pt idx="7179">
                  <c:v>7.6319999999999999E-2</c:v>
                </c:pt>
                <c:pt idx="7180">
                  <c:v>7.6319999999999999E-2</c:v>
                </c:pt>
                <c:pt idx="7181">
                  <c:v>7.6319999999999999E-2</c:v>
                </c:pt>
                <c:pt idx="7182">
                  <c:v>7.6319999999999999E-2</c:v>
                </c:pt>
                <c:pt idx="7183">
                  <c:v>7.6319999999999999E-2</c:v>
                </c:pt>
                <c:pt idx="7184">
                  <c:v>7.6319999999999999E-2</c:v>
                </c:pt>
                <c:pt idx="7185">
                  <c:v>7.6319999999999999E-2</c:v>
                </c:pt>
                <c:pt idx="7186">
                  <c:v>7.6319999999999999E-2</c:v>
                </c:pt>
                <c:pt idx="7187">
                  <c:v>7.6319999999999999E-2</c:v>
                </c:pt>
                <c:pt idx="7188">
                  <c:v>7.6319999999999999E-2</c:v>
                </c:pt>
                <c:pt idx="7189">
                  <c:v>7.6319999999999999E-2</c:v>
                </c:pt>
                <c:pt idx="7190">
                  <c:v>7.6319999999999999E-2</c:v>
                </c:pt>
                <c:pt idx="7191">
                  <c:v>7.6319999999999999E-2</c:v>
                </c:pt>
                <c:pt idx="7192">
                  <c:v>7.6319999999999999E-2</c:v>
                </c:pt>
                <c:pt idx="7193">
                  <c:v>7.6319999999999999E-2</c:v>
                </c:pt>
                <c:pt idx="7194">
                  <c:v>7.6319999999999999E-2</c:v>
                </c:pt>
                <c:pt idx="7195">
                  <c:v>7.6319999999999999E-2</c:v>
                </c:pt>
                <c:pt idx="7196">
                  <c:v>7.6319999999999999E-2</c:v>
                </c:pt>
                <c:pt idx="7197">
                  <c:v>7.6319999999999999E-2</c:v>
                </c:pt>
                <c:pt idx="7198">
                  <c:v>7.6319999999999999E-2</c:v>
                </c:pt>
                <c:pt idx="7199">
                  <c:v>7.6319999999999999E-2</c:v>
                </c:pt>
                <c:pt idx="7200">
                  <c:v>7.6319999999999999E-2</c:v>
                </c:pt>
                <c:pt idx="7201">
                  <c:v>7.6319999999999999E-2</c:v>
                </c:pt>
                <c:pt idx="7202">
                  <c:v>7.6319999999999999E-2</c:v>
                </c:pt>
                <c:pt idx="7203">
                  <c:v>7.6319999999999999E-2</c:v>
                </c:pt>
                <c:pt idx="7204">
                  <c:v>7.6319999999999999E-2</c:v>
                </c:pt>
                <c:pt idx="7205">
                  <c:v>7.6319999999999999E-2</c:v>
                </c:pt>
                <c:pt idx="7206">
                  <c:v>7.6319999999999999E-2</c:v>
                </c:pt>
                <c:pt idx="7207">
                  <c:v>7.6319999999999999E-2</c:v>
                </c:pt>
                <c:pt idx="7208">
                  <c:v>7.6319999999999999E-2</c:v>
                </c:pt>
                <c:pt idx="7209">
                  <c:v>7.6319999999999999E-2</c:v>
                </c:pt>
                <c:pt idx="7210">
                  <c:v>7.6319999999999999E-2</c:v>
                </c:pt>
                <c:pt idx="7211">
                  <c:v>7.6319999999999999E-2</c:v>
                </c:pt>
                <c:pt idx="7212">
                  <c:v>7.6319999999999999E-2</c:v>
                </c:pt>
                <c:pt idx="7213">
                  <c:v>7.6319999999999999E-2</c:v>
                </c:pt>
                <c:pt idx="7214">
                  <c:v>7.6319999999999999E-2</c:v>
                </c:pt>
                <c:pt idx="7215">
                  <c:v>7.6319999999999999E-2</c:v>
                </c:pt>
                <c:pt idx="7216">
                  <c:v>7.6319999999999999E-2</c:v>
                </c:pt>
                <c:pt idx="7217">
                  <c:v>7.6319999999999999E-2</c:v>
                </c:pt>
                <c:pt idx="7218">
                  <c:v>7.6319999999999999E-2</c:v>
                </c:pt>
                <c:pt idx="7219">
                  <c:v>7.6319999999999999E-2</c:v>
                </c:pt>
                <c:pt idx="7220">
                  <c:v>7.6319999999999999E-2</c:v>
                </c:pt>
                <c:pt idx="7221">
                  <c:v>7.6319999999999999E-2</c:v>
                </c:pt>
                <c:pt idx="7222">
                  <c:v>7.6319999999999999E-2</c:v>
                </c:pt>
                <c:pt idx="7223">
                  <c:v>7.6319999999999999E-2</c:v>
                </c:pt>
                <c:pt idx="7224">
                  <c:v>7.6319999999999999E-2</c:v>
                </c:pt>
                <c:pt idx="7225">
                  <c:v>7.6319999999999999E-2</c:v>
                </c:pt>
                <c:pt idx="7226">
                  <c:v>7.6319999999999999E-2</c:v>
                </c:pt>
                <c:pt idx="7227">
                  <c:v>7.6319999999999999E-2</c:v>
                </c:pt>
                <c:pt idx="7228">
                  <c:v>7.6319999999999999E-2</c:v>
                </c:pt>
                <c:pt idx="7229">
                  <c:v>7.6319999999999999E-2</c:v>
                </c:pt>
                <c:pt idx="7230">
                  <c:v>7.6319999999999999E-2</c:v>
                </c:pt>
                <c:pt idx="7231">
                  <c:v>7.6319999999999999E-2</c:v>
                </c:pt>
                <c:pt idx="7232">
                  <c:v>7.6319999999999999E-2</c:v>
                </c:pt>
                <c:pt idx="7233">
                  <c:v>7.6319999999999999E-2</c:v>
                </c:pt>
                <c:pt idx="7234">
                  <c:v>7.6319999999999999E-2</c:v>
                </c:pt>
                <c:pt idx="7235">
                  <c:v>7.6319999999999999E-2</c:v>
                </c:pt>
                <c:pt idx="7236">
                  <c:v>7.6319999999999999E-2</c:v>
                </c:pt>
                <c:pt idx="7237">
                  <c:v>7.6319999999999999E-2</c:v>
                </c:pt>
                <c:pt idx="7238">
                  <c:v>7.6319999999999999E-2</c:v>
                </c:pt>
                <c:pt idx="7239">
                  <c:v>7.6319999999999999E-2</c:v>
                </c:pt>
                <c:pt idx="7240">
                  <c:v>7.6319999999999999E-2</c:v>
                </c:pt>
                <c:pt idx="7241">
                  <c:v>7.6319999999999999E-2</c:v>
                </c:pt>
                <c:pt idx="7242">
                  <c:v>7.6319999999999999E-2</c:v>
                </c:pt>
                <c:pt idx="7243">
                  <c:v>7.6319999999999999E-2</c:v>
                </c:pt>
                <c:pt idx="7244">
                  <c:v>7.6319999999999999E-2</c:v>
                </c:pt>
                <c:pt idx="7245">
                  <c:v>7.6319999999999999E-2</c:v>
                </c:pt>
                <c:pt idx="7246">
                  <c:v>7.6319999999999999E-2</c:v>
                </c:pt>
                <c:pt idx="7247">
                  <c:v>7.6319999999999999E-2</c:v>
                </c:pt>
                <c:pt idx="7248">
                  <c:v>7.6319999999999999E-2</c:v>
                </c:pt>
                <c:pt idx="7249">
                  <c:v>7.6319999999999999E-2</c:v>
                </c:pt>
                <c:pt idx="7250">
                  <c:v>7.6319999999999999E-2</c:v>
                </c:pt>
                <c:pt idx="7251">
                  <c:v>7.6319999999999999E-2</c:v>
                </c:pt>
                <c:pt idx="7252">
                  <c:v>7.6319999999999999E-2</c:v>
                </c:pt>
                <c:pt idx="7253">
                  <c:v>7.6319999999999999E-2</c:v>
                </c:pt>
                <c:pt idx="7254">
                  <c:v>7.6319999999999999E-2</c:v>
                </c:pt>
                <c:pt idx="7255">
                  <c:v>7.6319999999999999E-2</c:v>
                </c:pt>
                <c:pt idx="7256">
                  <c:v>7.6319999999999999E-2</c:v>
                </c:pt>
                <c:pt idx="7257">
                  <c:v>7.6319999999999999E-2</c:v>
                </c:pt>
                <c:pt idx="7258">
                  <c:v>7.6319999999999999E-2</c:v>
                </c:pt>
                <c:pt idx="7259">
                  <c:v>7.6319999999999999E-2</c:v>
                </c:pt>
                <c:pt idx="7260">
                  <c:v>7.6319999999999999E-2</c:v>
                </c:pt>
                <c:pt idx="7261">
                  <c:v>7.6319999999999999E-2</c:v>
                </c:pt>
                <c:pt idx="7262">
                  <c:v>7.6319999999999999E-2</c:v>
                </c:pt>
                <c:pt idx="7263">
                  <c:v>7.6319999999999999E-2</c:v>
                </c:pt>
                <c:pt idx="7264">
                  <c:v>7.6319999999999999E-2</c:v>
                </c:pt>
                <c:pt idx="7265">
                  <c:v>7.6319999999999999E-2</c:v>
                </c:pt>
                <c:pt idx="7266">
                  <c:v>7.6319999999999999E-2</c:v>
                </c:pt>
                <c:pt idx="7267">
                  <c:v>7.6319999999999999E-2</c:v>
                </c:pt>
                <c:pt idx="7268">
                  <c:v>7.6319999999999999E-2</c:v>
                </c:pt>
                <c:pt idx="7269">
                  <c:v>7.6319999999999999E-2</c:v>
                </c:pt>
                <c:pt idx="7270">
                  <c:v>7.6319999999999999E-2</c:v>
                </c:pt>
                <c:pt idx="7271">
                  <c:v>7.6319999999999999E-2</c:v>
                </c:pt>
                <c:pt idx="7272">
                  <c:v>7.6319999999999999E-2</c:v>
                </c:pt>
                <c:pt idx="7273">
                  <c:v>7.6319999999999999E-2</c:v>
                </c:pt>
                <c:pt idx="7274">
                  <c:v>7.6319999999999999E-2</c:v>
                </c:pt>
                <c:pt idx="7275">
                  <c:v>7.6319999999999999E-2</c:v>
                </c:pt>
                <c:pt idx="7276">
                  <c:v>7.6319999999999999E-2</c:v>
                </c:pt>
                <c:pt idx="7277">
                  <c:v>7.6319999999999999E-2</c:v>
                </c:pt>
                <c:pt idx="7278">
                  <c:v>7.6319999999999999E-2</c:v>
                </c:pt>
                <c:pt idx="7279">
                  <c:v>7.6319999999999999E-2</c:v>
                </c:pt>
                <c:pt idx="7280">
                  <c:v>7.6319999999999999E-2</c:v>
                </c:pt>
                <c:pt idx="7281">
                  <c:v>7.6319999999999999E-2</c:v>
                </c:pt>
                <c:pt idx="7282">
                  <c:v>7.6319999999999999E-2</c:v>
                </c:pt>
                <c:pt idx="7283">
                  <c:v>7.6319999999999999E-2</c:v>
                </c:pt>
                <c:pt idx="7284">
                  <c:v>7.6319999999999999E-2</c:v>
                </c:pt>
                <c:pt idx="7285">
                  <c:v>7.6319999999999999E-2</c:v>
                </c:pt>
                <c:pt idx="7286">
                  <c:v>7.6319999999999999E-2</c:v>
                </c:pt>
                <c:pt idx="7287">
                  <c:v>7.6319999999999999E-2</c:v>
                </c:pt>
                <c:pt idx="7288">
                  <c:v>7.6319999999999999E-2</c:v>
                </c:pt>
                <c:pt idx="7289">
                  <c:v>7.6319999999999999E-2</c:v>
                </c:pt>
                <c:pt idx="7290">
                  <c:v>7.6319999999999999E-2</c:v>
                </c:pt>
                <c:pt idx="7291">
                  <c:v>7.6319999999999999E-2</c:v>
                </c:pt>
                <c:pt idx="7292">
                  <c:v>7.6319999999999999E-2</c:v>
                </c:pt>
                <c:pt idx="7293">
                  <c:v>7.6319999999999999E-2</c:v>
                </c:pt>
                <c:pt idx="7294">
                  <c:v>7.6319999999999999E-2</c:v>
                </c:pt>
                <c:pt idx="7295">
                  <c:v>7.6319999999999999E-2</c:v>
                </c:pt>
                <c:pt idx="7296">
                  <c:v>7.6319999999999999E-2</c:v>
                </c:pt>
                <c:pt idx="7297">
                  <c:v>7.6319999999999999E-2</c:v>
                </c:pt>
                <c:pt idx="7298">
                  <c:v>7.6319999999999999E-2</c:v>
                </c:pt>
                <c:pt idx="7299">
                  <c:v>7.6319999999999999E-2</c:v>
                </c:pt>
                <c:pt idx="7300">
                  <c:v>7.6319999999999999E-2</c:v>
                </c:pt>
                <c:pt idx="7301">
                  <c:v>7.6319999999999999E-2</c:v>
                </c:pt>
                <c:pt idx="7302">
                  <c:v>7.6319999999999999E-2</c:v>
                </c:pt>
                <c:pt idx="7303">
                  <c:v>7.6319999999999999E-2</c:v>
                </c:pt>
                <c:pt idx="7304">
                  <c:v>7.6319999999999999E-2</c:v>
                </c:pt>
                <c:pt idx="7305">
                  <c:v>7.6319999999999999E-2</c:v>
                </c:pt>
                <c:pt idx="7306">
                  <c:v>7.6319999999999999E-2</c:v>
                </c:pt>
                <c:pt idx="7307">
                  <c:v>7.6319999999999999E-2</c:v>
                </c:pt>
                <c:pt idx="7308">
                  <c:v>7.6319999999999999E-2</c:v>
                </c:pt>
                <c:pt idx="7309">
                  <c:v>7.6319999999999999E-2</c:v>
                </c:pt>
                <c:pt idx="7310">
                  <c:v>7.6319999999999999E-2</c:v>
                </c:pt>
                <c:pt idx="7311">
                  <c:v>7.6319999999999999E-2</c:v>
                </c:pt>
                <c:pt idx="7312">
                  <c:v>7.6319999999999999E-2</c:v>
                </c:pt>
                <c:pt idx="7313">
                  <c:v>7.6319999999999999E-2</c:v>
                </c:pt>
                <c:pt idx="7314">
                  <c:v>7.6319999999999999E-2</c:v>
                </c:pt>
                <c:pt idx="7315">
                  <c:v>7.6319999999999999E-2</c:v>
                </c:pt>
                <c:pt idx="7316">
                  <c:v>7.6319999999999999E-2</c:v>
                </c:pt>
                <c:pt idx="7317">
                  <c:v>7.6319999999999999E-2</c:v>
                </c:pt>
                <c:pt idx="7318">
                  <c:v>7.6319999999999999E-2</c:v>
                </c:pt>
                <c:pt idx="7319">
                  <c:v>7.6329999999999995E-2</c:v>
                </c:pt>
                <c:pt idx="7320">
                  <c:v>7.6340000000000005E-2</c:v>
                </c:pt>
                <c:pt idx="7321">
                  <c:v>7.6340000000000005E-2</c:v>
                </c:pt>
                <c:pt idx="7322">
                  <c:v>7.6340000000000005E-2</c:v>
                </c:pt>
                <c:pt idx="7323">
                  <c:v>7.6340000000000005E-2</c:v>
                </c:pt>
                <c:pt idx="7324">
                  <c:v>7.6340000000000005E-2</c:v>
                </c:pt>
                <c:pt idx="7325">
                  <c:v>7.6340000000000005E-2</c:v>
                </c:pt>
                <c:pt idx="7326">
                  <c:v>7.6340000000000005E-2</c:v>
                </c:pt>
                <c:pt idx="7327">
                  <c:v>7.6340000000000005E-2</c:v>
                </c:pt>
                <c:pt idx="7328">
                  <c:v>7.6340000000000005E-2</c:v>
                </c:pt>
                <c:pt idx="7329">
                  <c:v>7.6340000000000005E-2</c:v>
                </c:pt>
                <c:pt idx="7330">
                  <c:v>7.6340000000000005E-2</c:v>
                </c:pt>
                <c:pt idx="7331">
                  <c:v>7.6340000000000005E-2</c:v>
                </c:pt>
                <c:pt idx="7332">
                  <c:v>7.6340000000000005E-2</c:v>
                </c:pt>
                <c:pt idx="7333">
                  <c:v>7.6340000000000005E-2</c:v>
                </c:pt>
                <c:pt idx="7334">
                  <c:v>7.6340000000000005E-2</c:v>
                </c:pt>
                <c:pt idx="7335">
                  <c:v>7.6340000000000005E-2</c:v>
                </c:pt>
                <c:pt idx="7336">
                  <c:v>7.6340000000000005E-2</c:v>
                </c:pt>
                <c:pt idx="7337">
                  <c:v>7.6340000000000005E-2</c:v>
                </c:pt>
                <c:pt idx="7338">
                  <c:v>7.6340000000000005E-2</c:v>
                </c:pt>
                <c:pt idx="7339">
                  <c:v>7.6340000000000005E-2</c:v>
                </c:pt>
                <c:pt idx="7340">
                  <c:v>7.6340000000000005E-2</c:v>
                </c:pt>
                <c:pt idx="7341">
                  <c:v>7.6340000000000005E-2</c:v>
                </c:pt>
                <c:pt idx="7342">
                  <c:v>7.6340000000000005E-2</c:v>
                </c:pt>
                <c:pt idx="7343">
                  <c:v>7.6340000000000005E-2</c:v>
                </c:pt>
                <c:pt idx="7344">
                  <c:v>7.6340000000000005E-2</c:v>
                </c:pt>
                <c:pt idx="7345">
                  <c:v>7.6340000000000005E-2</c:v>
                </c:pt>
                <c:pt idx="7346">
                  <c:v>7.6340000000000005E-2</c:v>
                </c:pt>
                <c:pt idx="7347">
                  <c:v>7.6340000000000005E-2</c:v>
                </c:pt>
                <c:pt idx="7348">
                  <c:v>7.6340000000000005E-2</c:v>
                </c:pt>
                <c:pt idx="7349">
                  <c:v>7.6340000000000005E-2</c:v>
                </c:pt>
                <c:pt idx="7350">
                  <c:v>7.6340000000000005E-2</c:v>
                </c:pt>
                <c:pt idx="7351">
                  <c:v>7.6340000000000005E-2</c:v>
                </c:pt>
                <c:pt idx="7352">
                  <c:v>7.6340000000000005E-2</c:v>
                </c:pt>
                <c:pt idx="7353">
                  <c:v>7.6340000000000005E-2</c:v>
                </c:pt>
                <c:pt idx="7354">
                  <c:v>7.6340000000000005E-2</c:v>
                </c:pt>
                <c:pt idx="7355">
                  <c:v>7.6340000000000005E-2</c:v>
                </c:pt>
                <c:pt idx="7356">
                  <c:v>7.6340000000000005E-2</c:v>
                </c:pt>
                <c:pt idx="7357">
                  <c:v>7.6340000000000005E-2</c:v>
                </c:pt>
                <c:pt idx="7358">
                  <c:v>7.6340000000000005E-2</c:v>
                </c:pt>
                <c:pt idx="7359">
                  <c:v>7.6340000000000005E-2</c:v>
                </c:pt>
                <c:pt idx="7360">
                  <c:v>7.6340000000000005E-2</c:v>
                </c:pt>
                <c:pt idx="7361">
                  <c:v>7.6340000000000005E-2</c:v>
                </c:pt>
                <c:pt idx="7362">
                  <c:v>7.6340000000000005E-2</c:v>
                </c:pt>
                <c:pt idx="7363">
                  <c:v>7.6340000000000005E-2</c:v>
                </c:pt>
                <c:pt idx="7364">
                  <c:v>7.6340000000000005E-2</c:v>
                </c:pt>
                <c:pt idx="7365">
                  <c:v>7.6340000000000005E-2</c:v>
                </c:pt>
                <c:pt idx="7366">
                  <c:v>7.6340000000000005E-2</c:v>
                </c:pt>
                <c:pt idx="7367">
                  <c:v>7.6340000000000005E-2</c:v>
                </c:pt>
                <c:pt idx="7368">
                  <c:v>7.6340000000000005E-2</c:v>
                </c:pt>
                <c:pt idx="7369">
                  <c:v>7.6340000000000005E-2</c:v>
                </c:pt>
                <c:pt idx="7370">
                  <c:v>7.6340000000000005E-2</c:v>
                </c:pt>
                <c:pt idx="7371">
                  <c:v>7.6340000000000005E-2</c:v>
                </c:pt>
                <c:pt idx="7372">
                  <c:v>7.6340000000000005E-2</c:v>
                </c:pt>
                <c:pt idx="7373">
                  <c:v>7.6340000000000005E-2</c:v>
                </c:pt>
                <c:pt idx="7374">
                  <c:v>7.6340000000000005E-2</c:v>
                </c:pt>
                <c:pt idx="7375">
                  <c:v>7.6340000000000005E-2</c:v>
                </c:pt>
                <c:pt idx="7376">
                  <c:v>7.6340000000000005E-2</c:v>
                </c:pt>
                <c:pt idx="7377">
                  <c:v>7.6340000000000005E-2</c:v>
                </c:pt>
                <c:pt idx="7378">
                  <c:v>7.6340000000000005E-2</c:v>
                </c:pt>
                <c:pt idx="7379">
                  <c:v>7.6340000000000005E-2</c:v>
                </c:pt>
                <c:pt idx="7380">
                  <c:v>7.6340000000000005E-2</c:v>
                </c:pt>
                <c:pt idx="7381">
                  <c:v>7.6340000000000005E-2</c:v>
                </c:pt>
                <c:pt idx="7382">
                  <c:v>7.6340000000000005E-2</c:v>
                </c:pt>
                <c:pt idx="7383">
                  <c:v>7.6340000000000005E-2</c:v>
                </c:pt>
                <c:pt idx="7384">
                  <c:v>7.6340000000000005E-2</c:v>
                </c:pt>
                <c:pt idx="7385">
                  <c:v>7.6340000000000005E-2</c:v>
                </c:pt>
                <c:pt idx="7386">
                  <c:v>7.6340000000000005E-2</c:v>
                </c:pt>
                <c:pt idx="7387">
                  <c:v>7.6340000000000005E-2</c:v>
                </c:pt>
                <c:pt idx="7388">
                  <c:v>7.6340000000000005E-2</c:v>
                </c:pt>
                <c:pt idx="7389">
                  <c:v>7.6340000000000005E-2</c:v>
                </c:pt>
                <c:pt idx="7390">
                  <c:v>7.6340000000000005E-2</c:v>
                </c:pt>
                <c:pt idx="7391">
                  <c:v>7.6340000000000005E-2</c:v>
                </c:pt>
                <c:pt idx="7392">
                  <c:v>7.6340000000000005E-2</c:v>
                </c:pt>
                <c:pt idx="7393">
                  <c:v>7.6340000000000005E-2</c:v>
                </c:pt>
                <c:pt idx="7394">
                  <c:v>7.6340000000000005E-2</c:v>
                </c:pt>
                <c:pt idx="7395">
                  <c:v>7.6340000000000005E-2</c:v>
                </c:pt>
                <c:pt idx="7396">
                  <c:v>7.6340000000000005E-2</c:v>
                </c:pt>
                <c:pt idx="7397">
                  <c:v>7.6359999999999997E-2</c:v>
                </c:pt>
                <c:pt idx="7398">
                  <c:v>7.6359999999999997E-2</c:v>
                </c:pt>
                <c:pt idx="7399">
                  <c:v>7.6359999999999997E-2</c:v>
                </c:pt>
                <c:pt idx="7400">
                  <c:v>7.6359999999999997E-2</c:v>
                </c:pt>
                <c:pt idx="7401">
                  <c:v>7.6359999999999997E-2</c:v>
                </c:pt>
                <c:pt idx="7402">
                  <c:v>7.6359999999999997E-2</c:v>
                </c:pt>
                <c:pt idx="7403">
                  <c:v>7.6359999999999997E-2</c:v>
                </c:pt>
                <c:pt idx="7404">
                  <c:v>7.6359999999999997E-2</c:v>
                </c:pt>
                <c:pt idx="7405">
                  <c:v>7.6359999999999997E-2</c:v>
                </c:pt>
                <c:pt idx="7406">
                  <c:v>7.6359999999999997E-2</c:v>
                </c:pt>
                <c:pt idx="7407">
                  <c:v>7.6359999999999997E-2</c:v>
                </c:pt>
                <c:pt idx="7408">
                  <c:v>7.6359999999999997E-2</c:v>
                </c:pt>
                <c:pt idx="7409">
                  <c:v>7.6359999999999997E-2</c:v>
                </c:pt>
                <c:pt idx="7410">
                  <c:v>7.6359999999999997E-2</c:v>
                </c:pt>
                <c:pt idx="7411">
                  <c:v>7.6359999999999997E-2</c:v>
                </c:pt>
                <c:pt idx="7412">
                  <c:v>7.6359999999999997E-2</c:v>
                </c:pt>
                <c:pt idx="7413">
                  <c:v>7.6359999999999997E-2</c:v>
                </c:pt>
                <c:pt idx="7414">
                  <c:v>7.6359999999999997E-2</c:v>
                </c:pt>
                <c:pt idx="7415">
                  <c:v>7.6359999999999997E-2</c:v>
                </c:pt>
                <c:pt idx="7416">
                  <c:v>7.6359999999999997E-2</c:v>
                </c:pt>
                <c:pt idx="7417">
                  <c:v>7.6359999999999997E-2</c:v>
                </c:pt>
                <c:pt idx="7418">
                  <c:v>7.6359999999999997E-2</c:v>
                </c:pt>
                <c:pt idx="7419">
                  <c:v>7.6359999999999997E-2</c:v>
                </c:pt>
                <c:pt idx="7420">
                  <c:v>7.6359999999999997E-2</c:v>
                </c:pt>
                <c:pt idx="7421">
                  <c:v>7.6359999999999997E-2</c:v>
                </c:pt>
                <c:pt idx="7422">
                  <c:v>7.6359999999999997E-2</c:v>
                </c:pt>
                <c:pt idx="7423">
                  <c:v>7.6359999999999997E-2</c:v>
                </c:pt>
                <c:pt idx="7424">
                  <c:v>7.6359999999999997E-2</c:v>
                </c:pt>
                <c:pt idx="7425">
                  <c:v>7.6359999999999997E-2</c:v>
                </c:pt>
                <c:pt idx="7426">
                  <c:v>7.6359999999999997E-2</c:v>
                </c:pt>
                <c:pt idx="7427">
                  <c:v>7.6359999999999997E-2</c:v>
                </c:pt>
                <c:pt idx="7428">
                  <c:v>7.6359999999999997E-2</c:v>
                </c:pt>
                <c:pt idx="7429">
                  <c:v>7.6359999999999997E-2</c:v>
                </c:pt>
                <c:pt idx="7430">
                  <c:v>7.6359999999999997E-2</c:v>
                </c:pt>
                <c:pt idx="7431">
                  <c:v>7.6359999999999997E-2</c:v>
                </c:pt>
                <c:pt idx="7432">
                  <c:v>7.6359999999999997E-2</c:v>
                </c:pt>
                <c:pt idx="7433">
                  <c:v>7.6359999999999997E-2</c:v>
                </c:pt>
                <c:pt idx="7434">
                  <c:v>7.6359999999999997E-2</c:v>
                </c:pt>
                <c:pt idx="7435">
                  <c:v>7.6359999999999997E-2</c:v>
                </c:pt>
                <c:pt idx="7436">
                  <c:v>7.6359999999999997E-2</c:v>
                </c:pt>
                <c:pt idx="7437">
                  <c:v>7.6359999999999997E-2</c:v>
                </c:pt>
                <c:pt idx="7438">
                  <c:v>7.6359999999999997E-2</c:v>
                </c:pt>
                <c:pt idx="7439">
                  <c:v>7.6359999999999997E-2</c:v>
                </c:pt>
                <c:pt idx="7440">
                  <c:v>7.6359999999999997E-2</c:v>
                </c:pt>
                <c:pt idx="7441">
                  <c:v>7.6359999999999997E-2</c:v>
                </c:pt>
                <c:pt idx="7442">
                  <c:v>7.6359999999999997E-2</c:v>
                </c:pt>
                <c:pt idx="7443">
                  <c:v>7.6359999999999997E-2</c:v>
                </c:pt>
                <c:pt idx="7444">
                  <c:v>7.6359999999999997E-2</c:v>
                </c:pt>
                <c:pt idx="7445">
                  <c:v>7.6359999999999997E-2</c:v>
                </c:pt>
                <c:pt idx="7446">
                  <c:v>7.6359999999999997E-2</c:v>
                </c:pt>
                <c:pt idx="7447">
                  <c:v>7.6359999999999997E-2</c:v>
                </c:pt>
                <c:pt idx="7448">
                  <c:v>7.6359999999999997E-2</c:v>
                </c:pt>
                <c:pt idx="7449">
                  <c:v>7.6359999999999997E-2</c:v>
                </c:pt>
                <c:pt idx="7450">
                  <c:v>7.6359999999999997E-2</c:v>
                </c:pt>
                <c:pt idx="7451">
                  <c:v>7.6359999999999997E-2</c:v>
                </c:pt>
                <c:pt idx="7452">
                  <c:v>7.6359999999999997E-2</c:v>
                </c:pt>
                <c:pt idx="7453">
                  <c:v>7.6359999999999997E-2</c:v>
                </c:pt>
                <c:pt idx="7454">
                  <c:v>7.6359999999999997E-2</c:v>
                </c:pt>
                <c:pt idx="7455">
                  <c:v>7.6359999999999997E-2</c:v>
                </c:pt>
                <c:pt idx="7456">
                  <c:v>7.6359999999999997E-2</c:v>
                </c:pt>
                <c:pt idx="7457">
                  <c:v>7.6359999999999997E-2</c:v>
                </c:pt>
                <c:pt idx="7458">
                  <c:v>7.6359999999999997E-2</c:v>
                </c:pt>
                <c:pt idx="7459">
                  <c:v>7.6359999999999997E-2</c:v>
                </c:pt>
                <c:pt idx="7460">
                  <c:v>7.6359999999999997E-2</c:v>
                </c:pt>
                <c:pt idx="7461">
                  <c:v>7.6359999999999997E-2</c:v>
                </c:pt>
                <c:pt idx="7462">
                  <c:v>7.6359999999999997E-2</c:v>
                </c:pt>
                <c:pt idx="7463">
                  <c:v>7.6359999999999997E-2</c:v>
                </c:pt>
                <c:pt idx="7464">
                  <c:v>7.6359999999999997E-2</c:v>
                </c:pt>
                <c:pt idx="7465">
                  <c:v>7.6359999999999997E-2</c:v>
                </c:pt>
                <c:pt idx="7466">
                  <c:v>7.6359999999999997E-2</c:v>
                </c:pt>
                <c:pt idx="7467">
                  <c:v>7.6359999999999997E-2</c:v>
                </c:pt>
                <c:pt idx="7468">
                  <c:v>7.6359999999999997E-2</c:v>
                </c:pt>
                <c:pt idx="7469">
                  <c:v>7.6359999999999997E-2</c:v>
                </c:pt>
                <c:pt idx="7470">
                  <c:v>7.6359999999999997E-2</c:v>
                </c:pt>
                <c:pt idx="7471">
                  <c:v>7.6359999999999997E-2</c:v>
                </c:pt>
                <c:pt idx="7472">
                  <c:v>7.6359999999999997E-2</c:v>
                </c:pt>
                <c:pt idx="7473">
                  <c:v>7.6359999999999997E-2</c:v>
                </c:pt>
                <c:pt idx="7474">
                  <c:v>7.6359999999999997E-2</c:v>
                </c:pt>
                <c:pt idx="7475">
                  <c:v>7.6359999999999997E-2</c:v>
                </c:pt>
                <c:pt idx="7476">
                  <c:v>7.6359999999999997E-2</c:v>
                </c:pt>
                <c:pt idx="7477">
                  <c:v>7.6359999999999997E-2</c:v>
                </c:pt>
                <c:pt idx="7478">
                  <c:v>7.6359999999999997E-2</c:v>
                </c:pt>
                <c:pt idx="7479">
                  <c:v>7.6359999999999997E-2</c:v>
                </c:pt>
                <c:pt idx="7480">
                  <c:v>7.6359999999999997E-2</c:v>
                </c:pt>
                <c:pt idx="7481">
                  <c:v>7.6359999999999997E-2</c:v>
                </c:pt>
                <c:pt idx="7482">
                  <c:v>7.6359999999999997E-2</c:v>
                </c:pt>
                <c:pt idx="7483">
                  <c:v>7.6359999999999997E-2</c:v>
                </c:pt>
                <c:pt idx="7484">
                  <c:v>7.6359999999999997E-2</c:v>
                </c:pt>
                <c:pt idx="7485">
                  <c:v>7.6359999999999997E-2</c:v>
                </c:pt>
                <c:pt idx="7486">
                  <c:v>7.6359999999999997E-2</c:v>
                </c:pt>
                <c:pt idx="7487">
                  <c:v>7.6359999999999997E-2</c:v>
                </c:pt>
                <c:pt idx="7488">
                  <c:v>7.6359999999999997E-2</c:v>
                </c:pt>
                <c:pt idx="7489">
                  <c:v>7.6359999999999997E-2</c:v>
                </c:pt>
                <c:pt idx="7490">
                  <c:v>7.6359999999999997E-2</c:v>
                </c:pt>
                <c:pt idx="7491">
                  <c:v>7.6359999999999997E-2</c:v>
                </c:pt>
                <c:pt idx="7492">
                  <c:v>7.6359999999999997E-2</c:v>
                </c:pt>
                <c:pt idx="7493">
                  <c:v>7.6359999999999997E-2</c:v>
                </c:pt>
                <c:pt idx="7494">
                  <c:v>7.6359999999999997E-2</c:v>
                </c:pt>
                <c:pt idx="7495">
                  <c:v>7.6359999999999997E-2</c:v>
                </c:pt>
                <c:pt idx="7496">
                  <c:v>7.6359999999999997E-2</c:v>
                </c:pt>
                <c:pt idx="7497">
                  <c:v>7.6359999999999997E-2</c:v>
                </c:pt>
                <c:pt idx="7498">
                  <c:v>7.6359999999999997E-2</c:v>
                </c:pt>
                <c:pt idx="7499">
                  <c:v>7.6380000000000003E-2</c:v>
                </c:pt>
                <c:pt idx="7500">
                  <c:v>7.6380000000000003E-2</c:v>
                </c:pt>
                <c:pt idx="7501">
                  <c:v>7.6380000000000003E-2</c:v>
                </c:pt>
                <c:pt idx="7502">
                  <c:v>7.6380000000000003E-2</c:v>
                </c:pt>
                <c:pt idx="7503">
                  <c:v>7.6380000000000003E-2</c:v>
                </c:pt>
                <c:pt idx="7504">
                  <c:v>7.6380000000000003E-2</c:v>
                </c:pt>
                <c:pt idx="7505">
                  <c:v>7.6380000000000003E-2</c:v>
                </c:pt>
                <c:pt idx="7506">
                  <c:v>7.6380000000000003E-2</c:v>
                </c:pt>
                <c:pt idx="7507">
                  <c:v>7.6380000000000003E-2</c:v>
                </c:pt>
                <c:pt idx="7508">
                  <c:v>7.6380000000000003E-2</c:v>
                </c:pt>
                <c:pt idx="7509">
                  <c:v>7.6380000000000003E-2</c:v>
                </c:pt>
                <c:pt idx="7510">
                  <c:v>7.6380000000000003E-2</c:v>
                </c:pt>
                <c:pt idx="7511">
                  <c:v>7.6380000000000003E-2</c:v>
                </c:pt>
                <c:pt idx="7512">
                  <c:v>7.6380000000000003E-2</c:v>
                </c:pt>
                <c:pt idx="7513">
                  <c:v>7.6380000000000003E-2</c:v>
                </c:pt>
                <c:pt idx="7514">
                  <c:v>7.6380000000000003E-2</c:v>
                </c:pt>
                <c:pt idx="7515">
                  <c:v>7.6380000000000003E-2</c:v>
                </c:pt>
                <c:pt idx="7516">
                  <c:v>7.6380000000000003E-2</c:v>
                </c:pt>
                <c:pt idx="7517">
                  <c:v>7.6380000000000003E-2</c:v>
                </c:pt>
                <c:pt idx="7518">
                  <c:v>7.6380000000000003E-2</c:v>
                </c:pt>
                <c:pt idx="7519">
                  <c:v>7.6380000000000003E-2</c:v>
                </c:pt>
                <c:pt idx="7520">
                  <c:v>7.6380000000000003E-2</c:v>
                </c:pt>
                <c:pt idx="7521">
                  <c:v>7.6380000000000003E-2</c:v>
                </c:pt>
                <c:pt idx="7522">
                  <c:v>7.6380000000000003E-2</c:v>
                </c:pt>
                <c:pt idx="7523">
                  <c:v>7.6380000000000003E-2</c:v>
                </c:pt>
                <c:pt idx="7524">
                  <c:v>7.6380000000000003E-2</c:v>
                </c:pt>
                <c:pt idx="7525">
                  <c:v>7.6380000000000003E-2</c:v>
                </c:pt>
                <c:pt idx="7526">
                  <c:v>7.6380000000000003E-2</c:v>
                </c:pt>
                <c:pt idx="7527">
                  <c:v>7.6380000000000003E-2</c:v>
                </c:pt>
                <c:pt idx="7528">
                  <c:v>7.6380000000000003E-2</c:v>
                </c:pt>
                <c:pt idx="7529">
                  <c:v>7.6380000000000003E-2</c:v>
                </c:pt>
                <c:pt idx="7530">
                  <c:v>7.6380000000000003E-2</c:v>
                </c:pt>
                <c:pt idx="7531">
                  <c:v>7.6380000000000003E-2</c:v>
                </c:pt>
                <c:pt idx="7532">
                  <c:v>7.6380000000000003E-2</c:v>
                </c:pt>
                <c:pt idx="7533">
                  <c:v>7.6380000000000003E-2</c:v>
                </c:pt>
                <c:pt idx="7534">
                  <c:v>7.6380000000000003E-2</c:v>
                </c:pt>
                <c:pt idx="7535">
                  <c:v>7.6380000000000003E-2</c:v>
                </c:pt>
                <c:pt idx="7536">
                  <c:v>7.6380000000000003E-2</c:v>
                </c:pt>
                <c:pt idx="7537">
                  <c:v>7.6380000000000003E-2</c:v>
                </c:pt>
                <c:pt idx="7538">
                  <c:v>7.6380000000000003E-2</c:v>
                </c:pt>
                <c:pt idx="7539">
                  <c:v>7.6380000000000003E-2</c:v>
                </c:pt>
                <c:pt idx="7540">
                  <c:v>7.6380000000000003E-2</c:v>
                </c:pt>
                <c:pt idx="7541">
                  <c:v>7.6380000000000003E-2</c:v>
                </c:pt>
                <c:pt idx="7542">
                  <c:v>7.6380000000000003E-2</c:v>
                </c:pt>
                <c:pt idx="7543">
                  <c:v>7.6380000000000003E-2</c:v>
                </c:pt>
                <c:pt idx="7544">
                  <c:v>7.6380000000000003E-2</c:v>
                </c:pt>
                <c:pt idx="7545">
                  <c:v>7.6380000000000003E-2</c:v>
                </c:pt>
                <c:pt idx="7546">
                  <c:v>7.6380000000000003E-2</c:v>
                </c:pt>
                <c:pt idx="7547">
                  <c:v>7.6380000000000003E-2</c:v>
                </c:pt>
                <c:pt idx="7548">
                  <c:v>7.6380000000000003E-2</c:v>
                </c:pt>
                <c:pt idx="7549">
                  <c:v>7.6380000000000003E-2</c:v>
                </c:pt>
                <c:pt idx="7550">
                  <c:v>7.6380000000000003E-2</c:v>
                </c:pt>
                <c:pt idx="7551">
                  <c:v>7.6380000000000003E-2</c:v>
                </c:pt>
                <c:pt idx="7552">
                  <c:v>7.6380000000000003E-2</c:v>
                </c:pt>
                <c:pt idx="7553">
                  <c:v>7.6380000000000003E-2</c:v>
                </c:pt>
                <c:pt idx="7554">
                  <c:v>7.6380000000000003E-2</c:v>
                </c:pt>
                <c:pt idx="7555">
                  <c:v>7.6380000000000003E-2</c:v>
                </c:pt>
                <c:pt idx="7556">
                  <c:v>7.6380000000000003E-2</c:v>
                </c:pt>
                <c:pt idx="7557">
                  <c:v>7.6380000000000003E-2</c:v>
                </c:pt>
                <c:pt idx="7558">
                  <c:v>7.6380000000000003E-2</c:v>
                </c:pt>
                <c:pt idx="7559">
                  <c:v>7.6380000000000003E-2</c:v>
                </c:pt>
                <c:pt idx="7560">
                  <c:v>7.6380000000000003E-2</c:v>
                </c:pt>
                <c:pt idx="7561">
                  <c:v>7.6380000000000003E-2</c:v>
                </c:pt>
                <c:pt idx="7562">
                  <c:v>7.6380000000000003E-2</c:v>
                </c:pt>
                <c:pt idx="7563">
                  <c:v>7.6380000000000003E-2</c:v>
                </c:pt>
                <c:pt idx="7564">
                  <c:v>7.6380000000000003E-2</c:v>
                </c:pt>
                <c:pt idx="7565">
                  <c:v>7.6380000000000003E-2</c:v>
                </c:pt>
                <c:pt idx="7566">
                  <c:v>7.6380000000000003E-2</c:v>
                </c:pt>
                <c:pt idx="7567">
                  <c:v>7.6380000000000003E-2</c:v>
                </c:pt>
                <c:pt idx="7568">
                  <c:v>7.6380000000000003E-2</c:v>
                </c:pt>
                <c:pt idx="7569">
                  <c:v>7.6380000000000003E-2</c:v>
                </c:pt>
                <c:pt idx="7570">
                  <c:v>7.6380000000000003E-2</c:v>
                </c:pt>
                <c:pt idx="7571">
                  <c:v>7.6380000000000003E-2</c:v>
                </c:pt>
                <c:pt idx="7572">
                  <c:v>7.6380000000000003E-2</c:v>
                </c:pt>
                <c:pt idx="7573">
                  <c:v>7.6380000000000003E-2</c:v>
                </c:pt>
                <c:pt idx="7574">
                  <c:v>7.6380000000000003E-2</c:v>
                </c:pt>
                <c:pt idx="7575">
                  <c:v>7.6380000000000003E-2</c:v>
                </c:pt>
                <c:pt idx="7576">
                  <c:v>7.6380000000000003E-2</c:v>
                </c:pt>
                <c:pt idx="7577">
                  <c:v>7.6380000000000003E-2</c:v>
                </c:pt>
                <c:pt idx="7578">
                  <c:v>7.6380000000000003E-2</c:v>
                </c:pt>
                <c:pt idx="7579">
                  <c:v>7.6380000000000003E-2</c:v>
                </c:pt>
                <c:pt idx="7580">
                  <c:v>7.6380000000000003E-2</c:v>
                </c:pt>
                <c:pt idx="7581">
                  <c:v>7.6380000000000003E-2</c:v>
                </c:pt>
                <c:pt idx="7582">
                  <c:v>7.6380000000000003E-2</c:v>
                </c:pt>
                <c:pt idx="7583">
                  <c:v>7.6380000000000003E-2</c:v>
                </c:pt>
                <c:pt idx="7584">
                  <c:v>7.6380000000000003E-2</c:v>
                </c:pt>
                <c:pt idx="7585">
                  <c:v>7.6380000000000003E-2</c:v>
                </c:pt>
                <c:pt idx="7586">
                  <c:v>7.6380000000000003E-2</c:v>
                </c:pt>
                <c:pt idx="7587">
                  <c:v>7.6380000000000003E-2</c:v>
                </c:pt>
                <c:pt idx="7588">
                  <c:v>7.6380000000000003E-2</c:v>
                </c:pt>
                <c:pt idx="7589">
                  <c:v>7.6380000000000003E-2</c:v>
                </c:pt>
                <c:pt idx="7590">
                  <c:v>7.6380000000000003E-2</c:v>
                </c:pt>
                <c:pt idx="7591">
                  <c:v>7.6380000000000003E-2</c:v>
                </c:pt>
                <c:pt idx="7592">
                  <c:v>7.6380000000000003E-2</c:v>
                </c:pt>
                <c:pt idx="7593">
                  <c:v>7.6380000000000003E-2</c:v>
                </c:pt>
                <c:pt idx="7594">
                  <c:v>7.6380000000000003E-2</c:v>
                </c:pt>
                <c:pt idx="7595">
                  <c:v>7.6380000000000003E-2</c:v>
                </c:pt>
                <c:pt idx="7596">
                  <c:v>7.6380000000000003E-2</c:v>
                </c:pt>
                <c:pt idx="7597">
                  <c:v>7.6380000000000003E-2</c:v>
                </c:pt>
                <c:pt idx="7598">
                  <c:v>7.6380000000000003E-2</c:v>
                </c:pt>
                <c:pt idx="7599">
                  <c:v>7.6380000000000003E-2</c:v>
                </c:pt>
                <c:pt idx="7600">
                  <c:v>7.6380000000000003E-2</c:v>
                </c:pt>
                <c:pt idx="7601">
                  <c:v>7.6380000000000003E-2</c:v>
                </c:pt>
                <c:pt idx="7602">
                  <c:v>7.6380000000000003E-2</c:v>
                </c:pt>
                <c:pt idx="7603">
                  <c:v>7.6380000000000003E-2</c:v>
                </c:pt>
                <c:pt idx="7604">
                  <c:v>7.6380000000000003E-2</c:v>
                </c:pt>
                <c:pt idx="7605">
                  <c:v>7.6380000000000003E-2</c:v>
                </c:pt>
                <c:pt idx="7606">
                  <c:v>7.6380000000000003E-2</c:v>
                </c:pt>
                <c:pt idx="7607">
                  <c:v>7.6380000000000003E-2</c:v>
                </c:pt>
                <c:pt idx="7608">
                  <c:v>7.6380000000000003E-2</c:v>
                </c:pt>
                <c:pt idx="7609">
                  <c:v>7.6380000000000003E-2</c:v>
                </c:pt>
                <c:pt idx="7610">
                  <c:v>7.6380000000000003E-2</c:v>
                </c:pt>
                <c:pt idx="7611">
                  <c:v>7.6380000000000003E-2</c:v>
                </c:pt>
                <c:pt idx="7612">
                  <c:v>7.6380000000000003E-2</c:v>
                </c:pt>
                <c:pt idx="7613">
                  <c:v>7.6380000000000003E-2</c:v>
                </c:pt>
                <c:pt idx="7614">
                  <c:v>7.6380000000000003E-2</c:v>
                </c:pt>
                <c:pt idx="7615">
                  <c:v>7.6399999999999996E-2</c:v>
                </c:pt>
                <c:pt idx="7616">
                  <c:v>7.6399999999999996E-2</c:v>
                </c:pt>
                <c:pt idx="7617">
                  <c:v>7.6399999999999996E-2</c:v>
                </c:pt>
                <c:pt idx="7618">
                  <c:v>7.6399999999999996E-2</c:v>
                </c:pt>
                <c:pt idx="7619">
                  <c:v>7.6399999999999996E-2</c:v>
                </c:pt>
                <c:pt idx="7620">
                  <c:v>7.6399999999999996E-2</c:v>
                </c:pt>
                <c:pt idx="7621">
                  <c:v>7.6399999999999996E-2</c:v>
                </c:pt>
                <c:pt idx="7622">
                  <c:v>7.6399999999999996E-2</c:v>
                </c:pt>
                <c:pt idx="7623">
                  <c:v>7.6399999999999996E-2</c:v>
                </c:pt>
                <c:pt idx="7624">
                  <c:v>7.6399999999999996E-2</c:v>
                </c:pt>
                <c:pt idx="7625">
                  <c:v>7.6399999999999996E-2</c:v>
                </c:pt>
                <c:pt idx="7626">
                  <c:v>7.6399999999999996E-2</c:v>
                </c:pt>
                <c:pt idx="7627">
                  <c:v>7.6399999999999996E-2</c:v>
                </c:pt>
                <c:pt idx="7628">
                  <c:v>7.6399999999999996E-2</c:v>
                </c:pt>
                <c:pt idx="7629">
                  <c:v>7.6399999999999996E-2</c:v>
                </c:pt>
                <c:pt idx="7630">
                  <c:v>7.6399999999999996E-2</c:v>
                </c:pt>
                <c:pt idx="7631">
                  <c:v>7.6399999999999996E-2</c:v>
                </c:pt>
                <c:pt idx="7632">
                  <c:v>7.6399999999999996E-2</c:v>
                </c:pt>
                <c:pt idx="7633">
                  <c:v>7.6399999999999996E-2</c:v>
                </c:pt>
                <c:pt idx="7634">
                  <c:v>7.6399999999999996E-2</c:v>
                </c:pt>
                <c:pt idx="7635">
                  <c:v>7.6399999999999996E-2</c:v>
                </c:pt>
                <c:pt idx="7636">
                  <c:v>7.6399999999999996E-2</c:v>
                </c:pt>
                <c:pt idx="7637">
                  <c:v>7.6399999999999996E-2</c:v>
                </c:pt>
                <c:pt idx="7638">
                  <c:v>7.6399999999999996E-2</c:v>
                </c:pt>
                <c:pt idx="7639">
                  <c:v>7.6399999999999996E-2</c:v>
                </c:pt>
                <c:pt idx="7640">
                  <c:v>7.6399999999999996E-2</c:v>
                </c:pt>
                <c:pt idx="7641">
                  <c:v>7.6399999999999996E-2</c:v>
                </c:pt>
                <c:pt idx="7642">
                  <c:v>7.6399999999999996E-2</c:v>
                </c:pt>
                <c:pt idx="7643">
                  <c:v>7.6399999999999996E-2</c:v>
                </c:pt>
                <c:pt idx="7644">
                  <c:v>7.6399999999999996E-2</c:v>
                </c:pt>
                <c:pt idx="7645">
                  <c:v>7.6399999999999996E-2</c:v>
                </c:pt>
                <c:pt idx="7646">
                  <c:v>7.6399999999999996E-2</c:v>
                </c:pt>
                <c:pt idx="7647">
                  <c:v>7.6399999999999996E-2</c:v>
                </c:pt>
                <c:pt idx="7648">
                  <c:v>7.6399999999999996E-2</c:v>
                </c:pt>
                <c:pt idx="7649">
                  <c:v>7.6399999999999996E-2</c:v>
                </c:pt>
                <c:pt idx="7650">
                  <c:v>7.6399999999999996E-2</c:v>
                </c:pt>
                <c:pt idx="7651">
                  <c:v>7.6399999999999996E-2</c:v>
                </c:pt>
                <c:pt idx="7652">
                  <c:v>7.6399999999999996E-2</c:v>
                </c:pt>
                <c:pt idx="7653">
                  <c:v>7.6399999999999996E-2</c:v>
                </c:pt>
                <c:pt idx="7654">
                  <c:v>7.6399999999999996E-2</c:v>
                </c:pt>
                <c:pt idx="7655">
                  <c:v>7.6399999999999996E-2</c:v>
                </c:pt>
                <c:pt idx="7656">
                  <c:v>7.6399999999999996E-2</c:v>
                </c:pt>
                <c:pt idx="7657">
                  <c:v>7.6399999999999996E-2</c:v>
                </c:pt>
                <c:pt idx="7658">
                  <c:v>7.6399999999999996E-2</c:v>
                </c:pt>
                <c:pt idx="7659">
                  <c:v>7.6399999999999996E-2</c:v>
                </c:pt>
                <c:pt idx="7660">
                  <c:v>7.6399999999999996E-2</c:v>
                </c:pt>
                <c:pt idx="7661">
                  <c:v>7.6399999999999996E-2</c:v>
                </c:pt>
                <c:pt idx="7662">
                  <c:v>7.6399999999999996E-2</c:v>
                </c:pt>
                <c:pt idx="7663">
                  <c:v>7.6399999999999996E-2</c:v>
                </c:pt>
                <c:pt idx="7664">
                  <c:v>7.6399999999999996E-2</c:v>
                </c:pt>
                <c:pt idx="7665">
                  <c:v>7.6399999999999996E-2</c:v>
                </c:pt>
                <c:pt idx="7666">
                  <c:v>7.6399999999999996E-2</c:v>
                </c:pt>
                <c:pt idx="7667">
                  <c:v>7.6399999999999996E-2</c:v>
                </c:pt>
                <c:pt idx="7668">
                  <c:v>7.6399999999999996E-2</c:v>
                </c:pt>
                <c:pt idx="7669">
                  <c:v>7.6399999999999996E-2</c:v>
                </c:pt>
                <c:pt idx="7670">
                  <c:v>7.6399999999999996E-2</c:v>
                </c:pt>
                <c:pt idx="7671">
                  <c:v>7.6399999999999996E-2</c:v>
                </c:pt>
                <c:pt idx="7672">
                  <c:v>7.6399999999999996E-2</c:v>
                </c:pt>
                <c:pt idx="7673">
                  <c:v>7.6399999999999996E-2</c:v>
                </c:pt>
                <c:pt idx="7674">
                  <c:v>7.6399999999999996E-2</c:v>
                </c:pt>
                <c:pt idx="7675">
                  <c:v>7.6399999999999996E-2</c:v>
                </c:pt>
                <c:pt idx="7676">
                  <c:v>7.6399999999999996E-2</c:v>
                </c:pt>
                <c:pt idx="7677">
                  <c:v>7.6399999999999996E-2</c:v>
                </c:pt>
                <c:pt idx="7678">
                  <c:v>7.6399999999999996E-2</c:v>
                </c:pt>
                <c:pt idx="7679">
                  <c:v>7.6399999999999996E-2</c:v>
                </c:pt>
                <c:pt idx="7680">
                  <c:v>7.6399999999999996E-2</c:v>
                </c:pt>
                <c:pt idx="7681">
                  <c:v>7.6399999999999996E-2</c:v>
                </c:pt>
                <c:pt idx="7682">
                  <c:v>7.6399999999999996E-2</c:v>
                </c:pt>
                <c:pt idx="7683">
                  <c:v>7.6399999999999996E-2</c:v>
                </c:pt>
                <c:pt idx="7684">
                  <c:v>7.6399999999999996E-2</c:v>
                </c:pt>
                <c:pt idx="7685">
                  <c:v>7.6399999999999996E-2</c:v>
                </c:pt>
                <c:pt idx="7686">
                  <c:v>7.6399999999999996E-2</c:v>
                </c:pt>
                <c:pt idx="7687">
                  <c:v>7.6399999999999996E-2</c:v>
                </c:pt>
                <c:pt idx="7688">
                  <c:v>7.6399999999999996E-2</c:v>
                </c:pt>
                <c:pt idx="7689">
                  <c:v>7.6399999999999996E-2</c:v>
                </c:pt>
                <c:pt idx="7690">
                  <c:v>7.6399999999999996E-2</c:v>
                </c:pt>
                <c:pt idx="7691">
                  <c:v>7.6399999999999996E-2</c:v>
                </c:pt>
                <c:pt idx="7692">
                  <c:v>7.6399999999999996E-2</c:v>
                </c:pt>
                <c:pt idx="7693">
                  <c:v>7.6399999999999996E-2</c:v>
                </c:pt>
                <c:pt idx="7694">
                  <c:v>7.6399999999999996E-2</c:v>
                </c:pt>
                <c:pt idx="7695">
                  <c:v>7.6399999999999996E-2</c:v>
                </c:pt>
                <c:pt idx="7696">
                  <c:v>7.6399999999999996E-2</c:v>
                </c:pt>
                <c:pt idx="7697">
                  <c:v>7.6399999999999996E-2</c:v>
                </c:pt>
                <c:pt idx="7698">
                  <c:v>7.6399999999999996E-2</c:v>
                </c:pt>
                <c:pt idx="7699">
                  <c:v>7.6399999999999996E-2</c:v>
                </c:pt>
                <c:pt idx="7700">
                  <c:v>7.6399999999999996E-2</c:v>
                </c:pt>
                <c:pt idx="7701">
                  <c:v>7.6399999999999996E-2</c:v>
                </c:pt>
                <c:pt idx="7702">
                  <c:v>7.6399999999999996E-2</c:v>
                </c:pt>
                <c:pt idx="7703">
                  <c:v>7.6399999999999996E-2</c:v>
                </c:pt>
                <c:pt idx="7704">
                  <c:v>7.6399999999999996E-2</c:v>
                </c:pt>
                <c:pt idx="7705">
                  <c:v>7.6399999999999996E-2</c:v>
                </c:pt>
                <c:pt idx="7706">
                  <c:v>7.6399999999999996E-2</c:v>
                </c:pt>
                <c:pt idx="7707">
                  <c:v>7.6399999999999996E-2</c:v>
                </c:pt>
                <c:pt idx="7708">
                  <c:v>7.6399999999999996E-2</c:v>
                </c:pt>
                <c:pt idx="7709">
                  <c:v>7.6399999999999996E-2</c:v>
                </c:pt>
                <c:pt idx="7710">
                  <c:v>7.6399999999999996E-2</c:v>
                </c:pt>
                <c:pt idx="7711">
                  <c:v>7.6399999999999996E-2</c:v>
                </c:pt>
                <c:pt idx="7712">
                  <c:v>7.6399999999999996E-2</c:v>
                </c:pt>
                <c:pt idx="7713">
                  <c:v>7.6399999999999996E-2</c:v>
                </c:pt>
                <c:pt idx="7714">
                  <c:v>7.6399999999999996E-2</c:v>
                </c:pt>
                <c:pt idx="7715">
                  <c:v>7.6399999999999996E-2</c:v>
                </c:pt>
                <c:pt idx="7716">
                  <c:v>7.6399999999999996E-2</c:v>
                </c:pt>
                <c:pt idx="7717">
                  <c:v>7.6399999999999996E-2</c:v>
                </c:pt>
                <c:pt idx="7718">
                  <c:v>7.6399999999999996E-2</c:v>
                </c:pt>
                <c:pt idx="7719">
                  <c:v>7.6399999999999996E-2</c:v>
                </c:pt>
                <c:pt idx="7720">
                  <c:v>7.6399999999999996E-2</c:v>
                </c:pt>
                <c:pt idx="7721">
                  <c:v>7.6399999999999996E-2</c:v>
                </c:pt>
                <c:pt idx="7722">
                  <c:v>7.6399999999999996E-2</c:v>
                </c:pt>
                <c:pt idx="7723">
                  <c:v>7.6399999999999996E-2</c:v>
                </c:pt>
                <c:pt idx="7724">
                  <c:v>7.6399999999999996E-2</c:v>
                </c:pt>
                <c:pt idx="7725">
                  <c:v>7.6399999999999996E-2</c:v>
                </c:pt>
                <c:pt idx="7726">
                  <c:v>7.6399999999999996E-2</c:v>
                </c:pt>
                <c:pt idx="7727">
                  <c:v>7.6399999999999996E-2</c:v>
                </c:pt>
                <c:pt idx="7728">
                  <c:v>7.6399999999999996E-2</c:v>
                </c:pt>
                <c:pt idx="7729">
                  <c:v>7.6399999999999996E-2</c:v>
                </c:pt>
                <c:pt idx="7730">
                  <c:v>7.6399999999999996E-2</c:v>
                </c:pt>
                <c:pt idx="7731">
                  <c:v>7.6399999999999996E-2</c:v>
                </c:pt>
                <c:pt idx="7732">
                  <c:v>7.6399999999999996E-2</c:v>
                </c:pt>
                <c:pt idx="7733">
                  <c:v>7.6399999999999996E-2</c:v>
                </c:pt>
                <c:pt idx="7734">
                  <c:v>7.6399999999999996E-2</c:v>
                </c:pt>
                <c:pt idx="7735">
                  <c:v>7.6399999999999996E-2</c:v>
                </c:pt>
                <c:pt idx="7736">
                  <c:v>7.6399999999999996E-2</c:v>
                </c:pt>
                <c:pt idx="7737">
                  <c:v>7.6399999999999996E-2</c:v>
                </c:pt>
                <c:pt idx="7738">
                  <c:v>7.6399999999999996E-2</c:v>
                </c:pt>
                <c:pt idx="7739">
                  <c:v>7.6399999999999996E-2</c:v>
                </c:pt>
                <c:pt idx="7740">
                  <c:v>7.6399999999999996E-2</c:v>
                </c:pt>
                <c:pt idx="7741">
                  <c:v>7.6399999999999996E-2</c:v>
                </c:pt>
                <c:pt idx="7742">
                  <c:v>7.6399999999999996E-2</c:v>
                </c:pt>
                <c:pt idx="7743">
                  <c:v>7.6410000000000006E-2</c:v>
                </c:pt>
                <c:pt idx="7744">
                  <c:v>7.6420000000000002E-2</c:v>
                </c:pt>
                <c:pt idx="7745">
                  <c:v>7.6420000000000002E-2</c:v>
                </c:pt>
                <c:pt idx="7746">
                  <c:v>7.6420000000000002E-2</c:v>
                </c:pt>
                <c:pt idx="7747">
                  <c:v>7.6420000000000002E-2</c:v>
                </c:pt>
                <c:pt idx="7748">
                  <c:v>7.6420000000000002E-2</c:v>
                </c:pt>
                <c:pt idx="7749">
                  <c:v>7.6420000000000002E-2</c:v>
                </c:pt>
                <c:pt idx="7750">
                  <c:v>7.6420000000000002E-2</c:v>
                </c:pt>
                <c:pt idx="7751">
                  <c:v>7.6420000000000002E-2</c:v>
                </c:pt>
                <c:pt idx="7752">
                  <c:v>7.6420000000000002E-2</c:v>
                </c:pt>
                <c:pt idx="7753">
                  <c:v>7.6420000000000002E-2</c:v>
                </c:pt>
                <c:pt idx="7754">
                  <c:v>7.6420000000000002E-2</c:v>
                </c:pt>
                <c:pt idx="7755">
                  <c:v>7.6420000000000002E-2</c:v>
                </c:pt>
                <c:pt idx="7756">
                  <c:v>7.6420000000000002E-2</c:v>
                </c:pt>
                <c:pt idx="7757">
                  <c:v>7.6420000000000002E-2</c:v>
                </c:pt>
                <c:pt idx="7758">
                  <c:v>7.6420000000000002E-2</c:v>
                </c:pt>
                <c:pt idx="7759">
                  <c:v>7.6420000000000002E-2</c:v>
                </c:pt>
                <c:pt idx="7760">
                  <c:v>7.6420000000000002E-2</c:v>
                </c:pt>
                <c:pt idx="7761">
                  <c:v>7.6420000000000002E-2</c:v>
                </c:pt>
                <c:pt idx="7762">
                  <c:v>7.6420000000000002E-2</c:v>
                </c:pt>
                <c:pt idx="7763">
                  <c:v>7.6420000000000002E-2</c:v>
                </c:pt>
                <c:pt idx="7764">
                  <c:v>7.6420000000000002E-2</c:v>
                </c:pt>
                <c:pt idx="7765">
                  <c:v>7.6420000000000002E-2</c:v>
                </c:pt>
                <c:pt idx="7766">
                  <c:v>7.6420000000000002E-2</c:v>
                </c:pt>
                <c:pt idx="7767">
                  <c:v>7.6420000000000002E-2</c:v>
                </c:pt>
                <c:pt idx="7768">
                  <c:v>7.6420000000000002E-2</c:v>
                </c:pt>
                <c:pt idx="7769">
                  <c:v>7.6420000000000002E-2</c:v>
                </c:pt>
                <c:pt idx="7770">
                  <c:v>7.6420000000000002E-2</c:v>
                </c:pt>
                <c:pt idx="7771">
                  <c:v>7.6420000000000002E-2</c:v>
                </c:pt>
                <c:pt idx="7772">
                  <c:v>7.6420000000000002E-2</c:v>
                </c:pt>
                <c:pt idx="7773">
                  <c:v>7.6420000000000002E-2</c:v>
                </c:pt>
                <c:pt idx="7774">
                  <c:v>7.6420000000000002E-2</c:v>
                </c:pt>
                <c:pt idx="7775">
                  <c:v>7.6420000000000002E-2</c:v>
                </c:pt>
                <c:pt idx="7776">
                  <c:v>7.6420000000000002E-2</c:v>
                </c:pt>
                <c:pt idx="7777">
                  <c:v>7.6420000000000002E-2</c:v>
                </c:pt>
                <c:pt idx="7778">
                  <c:v>7.6420000000000002E-2</c:v>
                </c:pt>
                <c:pt idx="7779">
                  <c:v>7.6420000000000002E-2</c:v>
                </c:pt>
                <c:pt idx="7780">
                  <c:v>7.6420000000000002E-2</c:v>
                </c:pt>
                <c:pt idx="7781">
                  <c:v>7.6420000000000002E-2</c:v>
                </c:pt>
                <c:pt idx="7782">
                  <c:v>7.6420000000000002E-2</c:v>
                </c:pt>
                <c:pt idx="7783">
                  <c:v>7.6420000000000002E-2</c:v>
                </c:pt>
                <c:pt idx="7784">
                  <c:v>7.6420000000000002E-2</c:v>
                </c:pt>
                <c:pt idx="7785">
                  <c:v>7.6420000000000002E-2</c:v>
                </c:pt>
                <c:pt idx="7786">
                  <c:v>7.6420000000000002E-2</c:v>
                </c:pt>
                <c:pt idx="7787">
                  <c:v>7.6420000000000002E-2</c:v>
                </c:pt>
                <c:pt idx="7788">
                  <c:v>7.6420000000000002E-2</c:v>
                </c:pt>
                <c:pt idx="7789">
                  <c:v>7.6420000000000002E-2</c:v>
                </c:pt>
                <c:pt idx="7790">
                  <c:v>7.6420000000000002E-2</c:v>
                </c:pt>
                <c:pt idx="7791">
                  <c:v>7.6420000000000002E-2</c:v>
                </c:pt>
                <c:pt idx="7792">
                  <c:v>7.6420000000000002E-2</c:v>
                </c:pt>
                <c:pt idx="7793">
                  <c:v>7.6420000000000002E-2</c:v>
                </c:pt>
                <c:pt idx="7794">
                  <c:v>7.6420000000000002E-2</c:v>
                </c:pt>
                <c:pt idx="7795">
                  <c:v>7.6420000000000002E-2</c:v>
                </c:pt>
                <c:pt idx="7796">
                  <c:v>7.6420000000000002E-2</c:v>
                </c:pt>
                <c:pt idx="7797">
                  <c:v>7.6420000000000002E-2</c:v>
                </c:pt>
                <c:pt idx="7798">
                  <c:v>7.6420000000000002E-2</c:v>
                </c:pt>
                <c:pt idx="7799">
                  <c:v>7.6420000000000002E-2</c:v>
                </c:pt>
                <c:pt idx="7800">
                  <c:v>7.6420000000000002E-2</c:v>
                </c:pt>
                <c:pt idx="7801">
                  <c:v>7.6420000000000002E-2</c:v>
                </c:pt>
                <c:pt idx="7802">
                  <c:v>7.6420000000000002E-2</c:v>
                </c:pt>
                <c:pt idx="7803">
                  <c:v>7.6420000000000002E-2</c:v>
                </c:pt>
                <c:pt idx="7804">
                  <c:v>7.6420000000000002E-2</c:v>
                </c:pt>
                <c:pt idx="7805">
                  <c:v>7.6420000000000002E-2</c:v>
                </c:pt>
                <c:pt idx="7806">
                  <c:v>7.6420000000000002E-2</c:v>
                </c:pt>
                <c:pt idx="7807">
                  <c:v>7.6420000000000002E-2</c:v>
                </c:pt>
                <c:pt idx="7808">
                  <c:v>7.6420000000000002E-2</c:v>
                </c:pt>
                <c:pt idx="7809">
                  <c:v>7.6420000000000002E-2</c:v>
                </c:pt>
                <c:pt idx="7810">
                  <c:v>7.6429999999999998E-2</c:v>
                </c:pt>
                <c:pt idx="7811">
                  <c:v>7.6439999999999994E-2</c:v>
                </c:pt>
                <c:pt idx="7812">
                  <c:v>7.6439999999999994E-2</c:v>
                </c:pt>
                <c:pt idx="7813">
                  <c:v>7.6439999999999994E-2</c:v>
                </c:pt>
                <c:pt idx="7814">
                  <c:v>7.6439999999999994E-2</c:v>
                </c:pt>
                <c:pt idx="7815">
                  <c:v>7.6439999999999994E-2</c:v>
                </c:pt>
                <c:pt idx="7816">
                  <c:v>7.6439999999999994E-2</c:v>
                </c:pt>
                <c:pt idx="7817">
                  <c:v>7.6439999999999994E-2</c:v>
                </c:pt>
                <c:pt idx="7818">
                  <c:v>7.6439999999999994E-2</c:v>
                </c:pt>
                <c:pt idx="7819">
                  <c:v>7.6439999999999994E-2</c:v>
                </c:pt>
                <c:pt idx="7820">
                  <c:v>7.6439999999999994E-2</c:v>
                </c:pt>
                <c:pt idx="7821">
                  <c:v>7.6439999999999994E-2</c:v>
                </c:pt>
                <c:pt idx="7822">
                  <c:v>7.6439999999999994E-2</c:v>
                </c:pt>
                <c:pt idx="7823">
                  <c:v>7.6439999999999994E-2</c:v>
                </c:pt>
                <c:pt idx="7824">
                  <c:v>7.6439999999999994E-2</c:v>
                </c:pt>
                <c:pt idx="7825">
                  <c:v>7.6439999999999994E-2</c:v>
                </c:pt>
                <c:pt idx="7826">
                  <c:v>7.6439999999999994E-2</c:v>
                </c:pt>
                <c:pt idx="7827">
                  <c:v>7.6439999999999994E-2</c:v>
                </c:pt>
                <c:pt idx="7828">
                  <c:v>7.6439999999999994E-2</c:v>
                </c:pt>
                <c:pt idx="7829">
                  <c:v>7.6439999999999994E-2</c:v>
                </c:pt>
                <c:pt idx="7830">
                  <c:v>7.6439999999999994E-2</c:v>
                </c:pt>
                <c:pt idx="7831">
                  <c:v>7.6439999999999994E-2</c:v>
                </c:pt>
                <c:pt idx="7832">
                  <c:v>7.6439999999999994E-2</c:v>
                </c:pt>
                <c:pt idx="7833">
                  <c:v>7.6439999999999994E-2</c:v>
                </c:pt>
                <c:pt idx="7834">
                  <c:v>7.6439999999999994E-2</c:v>
                </c:pt>
                <c:pt idx="7835">
                  <c:v>7.6439999999999994E-2</c:v>
                </c:pt>
                <c:pt idx="7836">
                  <c:v>7.6439999999999994E-2</c:v>
                </c:pt>
                <c:pt idx="7837">
                  <c:v>7.6439999999999994E-2</c:v>
                </c:pt>
                <c:pt idx="7838">
                  <c:v>7.6439999999999994E-2</c:v>
                </c:pt>
                <c:pt idx="7839">
                  <c:v>7.6439999999999994E-2</c:v>
                </c:pt>
                <c:pt idx="7840">
                  <c:v>7.6439999999999994E-2</c:v>
                </c:pt>
                <c:pt idx="7841">
                  <c:v>7.6439999999999994E-2</c:v>
                </c:pt>
                <c:pt idx="7842">
                  <c:v>7.6439999999999994E-2</c:v>
                </c:pt>
                <c:pt idx="7843">
                  <c:v>7.6439999999999994E-2</c:v>
                </c:pt>
                <c:pt idx="7844">
                  <c:v>7.6439999999999994E-2</c:v>
                </c:pt>
                <c:pt idx="7845">
                  <c:v>7.6439999999999994E-2</c:v>
                </c:pt>
                <c:pt idx="7846">
                  <c:v>7.6439999999999994E-2</c:v>
                </c:pt>
                <c:pt idx="7847">
                  <c:v>7.6439999999999994E-2</c:v>
                </c:pt>
                <c:pt idx="7848">
                  <c:v>7.6439999999999994E-2</c:v>
                </c:pt>
                <c:pt idx="7849">
                  <c:v>7.6439999999999994E-2</c:v>
                </c:pt>
                <c:pt idx="7850">
                  <c:v>7.6439999999999994E-2</c:v>
                </c:pt>
                <c:pt idx="7851">
                  <c:v>7.6439999999999994E-2</c:v>
                </c:pt>
                <c:pt idx="7852">
                  <c:v>7.6439999999999994E-2</c:v>
                </c:pt>
                <c:pt idx="7853">
                  <c:v>7.6439999999999994E-2</c:v>
                </c:pt>
                <c:pt idx="7854">
                  <c:v>7.6439999999999994E-2</c:v>
                </c:pt>
                <c:pt idx="7855">
                  <c:v>7.6439999999999994E-2</c:v>
                </c:pt>
                <c:pt idx="7856">
                  <c:v>7.6439999999999994E-2</c:v>
                </c:pt>
                <c:pt idx="7857">
                  <c:v>7.6439999999999994E-2</c:v>
                </c:pt>
                <c:pt idx="7858">
                  <c:v>7.6439999999999994E-2</c:v>
                </c:pt>
                <c:pt idx="7859">
                  <c:v>7.6439999999999994E-2</c:v>
                </c:pt>
                <c:pt idx="7860">
                  <c:v>7.6439999999999994E-2</c:v>
                </c:pt>
                <c:pt idx="7861">
                  <c:v>7.6439999999999994E-2</c:v>
                </c:pt>
                <c:pt idx="7862">
                  <c:v>7.6439999999999994E-2</c:v>
                </c:pt>
                <c:pt idx="7863">
                  <c:v>7.646E-2</c:v>
                </c:pt>
                <c:pt idx="7864">
                  <c:v>7.646E-2</c:v>
                </c:pt>
                <c:pt idx="7865">
                  <c:v>7.646E-2</c:v>
                </c:pt>
                <c:pt idx="7866">
                  <c:v>7.646E-2</c:v>
                </c:pt>
                <c:pt idx="7867">
                  <c:v>7.646E-2</c:v>
                </c:pt>
                <c:pt idx="7868">
                  <c:v>7.646E-2</c:v>
                </c:pt>
                <c:pt idx="7869">
                  <c:v>7.646E-2</c:v>
                </c:pt>
                <c:pt idx="7870">
                  <c:v>7.646E-2</c:v>
                </c:pt>
                <c:pt idx="7871">
                  <c:v>7.646E-2</c:v>
                </c:pt>
                <c:pt idx="7872">
                  <c:v>7.646E-2</c:v>
                </c:pt>
                <c:pt idx="7873">
                  <c:v>7.646E-2</c:v>
                </c:pt>
                <c:pt idx="7874">
                  <c:v>7.646E-2</c:v>
                </c:pt>
                <c:pt idx="7875">
                  <c:v>7.646E-2</c:v>
                </c:pt>
                <c:pt idx="7876">
                  <c:v>7.646E-2</c:v>
                </c:pt>
                <c:pt idx="7877">
                  <c:v>7.646E-2</c:v>
                </c:pt>
                <c:pt idx="7878">
                  <c:v>7.646E-2</c:v>
                </c:pt>
                <c:pt idx="7879">
                  <c:v>7.646E-2</c:v>
                </c:pt>
                <c:pt idx="7880">
                  <c:v>7.646E-2</c:v>
                </c:pt>
                <c:pt idx="7881">
                  <c:v>7.646E-2</c:v>
                </c:pt>
                <c:pt idx="7882">
                  <c:v>7.646E-2</c:v>
                </c:pt>
                <c:pt idx="7883">
                  <c:v>7.646E-2</c:v>
                </c:pt>
                <c:pt idx="7884">
                  <c:v>7.646E-2</c:v>
                </c:pt>
                <c:pt idx="7885">
                  <c:v>7.646E-2</c:v>
                </c:pt>
                <c:pt idx="7886">
                  <c:v>7.646E-2</c:v>
                </c:pt>
                <c:pt idx="7887">
                  <c:v>7.646E-2</c:v>
                </c:pt>
                <c:pt idx="7888">
                  <c:v>7.646E-2</c:v>
                </c:pt>
                <c:pt idx="7889">
                  <c:v>7.646E-2</c:v>
                </c:pt>
                <c:pt idx="7890">
                  <c:v>7.646E-2</c:v>
                </c:pt>
                <c:pt idx="7891">
                  <c:v>7.646E-2</c:v>
                </c:pt>
                <c:pt idx="7892">
                  <c:v>7.646E-2</c:v>
                </c:pt>
                <c:pt idx="7893">
                  <c:v>7.646E-2</c:v>
                </c:pt>
                <c:pt idx="7894">
                  <c:v>7.646E-2</c:v>
                </c:pt>
                <c:pt idx="7895">
                  <c:v>7.646E-2</c:v>
                </c:pt>
                <c:pt idx="7896">
                  <c:v>7.646E-2</c:v>
                </c:pt>
                <c:pt idx="7897">
                  <c:v>7.646E-2</c:v>
                </c:pt>
                <c:pt idx="7898">
                  <c:v>7.646E-2</c:v>
                </c:pt>
                <c:pt idx="7899">
                  <c:v>7.646E-2</c:v>
                </c:pt>
                <c:pt idx="7900">
                  <c:v>7.646E-2</c:v>
                </c:pt>
                <c:pt idx="7901">
                  <c:v>7.646E-2</c:v>
                </c:pt>
                <c:pt idx="7902">
                  <c:v>7.646E-2</c:v>
                </c:pt>
                <c:pt idx="7903">
                  <c:v>7.646E-2</c:v>
                </c:pt>
                <c:pt idx="7904">
                  <c:v>7.646E-2</c:v>
                </c:pt>
                <c:pt idx="7905">
                  <c:v>7.646E-2</c:v>
                </c:pt>
                <c:pt idx="7906">
                  <c:v>7.646E-2</c:v>
                </c:pt>
                <c:pt idx="7907">
                  <c:v>7.646E-2</c:v>
                </c:pt>
                <c:pt idx="7908">
                  <c:v>7.646E-2</c:v>
                </c:pt>
                <c:pt idx="7909">
                  <c:v>7.646E-2</c:v>
                </c:pt>
                <c:pt idx="7910">
                  <c:v>7.646E-2</c:v>
                </c:pt>
                <c:pt idx="7911">
                  <c:v>7.646E-2</c:v>
                </c:pt>
                <c:pt idx="7912">
                  <c:v>7.646E-2</c:v>
                </c:pt>
                <c:pt idx="7913">
                  <c:v>7.646E-2</c:v>
                </c:pt>
                <c:pt idx="7914">
                  <c:v>7.646E-2</c:v>
                </c:pt>
                <c:pt idx="7915">
                  <c:v>7.646E-2</c:v>
                </c:pt>
                <c:pt idx="7916">
                  <c:v>7.646E-2</c:v>
                </c:pt>
                <c:pt idx="7917">
                  <c:v>7.646E-2</c:v>
                </c:pt>
                <c:pt idx="7918">
                  <c:v>7.646E-2</c:v>
                </c:pt>
                <c:pt idx="7919">
                  <c:v>7.646E-2</c:v>
                </c:pt>
                <c:pt idx="7920">
                  <c:v>7.646E-2</c:v>
                </c:pt>
                <c:pt idx="7921">
                  <c:v>7.646E-2</c:v>
                </c:pt>
                <c:pt idx="7922">
                  <c:v>7.646E-2</c:v>
                </c:pt>
                <c:pt idx="7923">
                  <c:v>7.646E-2</c:v>
                </c:pt>
                <c:pt idx="7924">
                  <c:v>7.646E-2</c:v>
                </c:pt>
                <c:pt idx="7925">
                  <c:v>7.646E-2</c:v>
                </c:pt>
                <c:pt idx="7926">
                  <c:v>7.646E-2</c:v>
                </c:pt>
                <c:pt idx="7927">
                  <c:v>7.646E-2</c:v>
                </c:pt>
                <c:pt idx="7928">
                  <c:v>7.646E-2</c:v>
                </c:pt>
                <c:pt idx="7929">
                  <c:v>7.646E-2</c:v>
                </c:pt>
                <c:pt idx="7930">
                  <c:v>7.646E-2</c:v>
                </c:pt>
                <c:pt idx="7931">
                  <c:v>7.646E-2</c:v>
                </c:pt>
                <c:pt idx="7932">
                  <c:v>7.646E-2</c:v>
                </c:pt>
                <c:pt idx="7933">
                  <c:v>7.646E-2</c:v>
                </c:pt>
                <c:pt idx="7934">
                  <c:v>7.646E-2</c:v>
                </c:pt>
                <c:pt idx="7935">
                  <c:v>7.646E-2</c:v>
                </c:pt>
                <c:pt idx="7936">
                  <c:v>7.646E-2</c:v>
                </c:pt>
                <c:pt idx="7937">
                  <c:v>7.646E-2</c:v>
                </c:pt>
                <c:pt idx="7938">
                  <c:v>7.646E-2</c:v>
                </c:pt>
                <c:pt idx="7939">
                  <c:v>7.646E-2</c:v>
                </c:pt>
                <c:pt idx="7940">
                  <c:v>7.646E-2</c:v>
                </c:pt>
                <c:pt idx="7941">
                  <c:v>7.646E-2</c:v>
                </c:pt>
                <c:pt idx="7942">
                  <c:v>7.646E-2</c:v>
                </c:pt>
                <c:pt idx="7943">
                  <c:v>7.646E-2</c:v>
                </c:pt>
                <c:pt idx="7944">
                  <c:v>7.646E-2</c:v>
                </c:pt>
                <c:pt idx="7945">
                  <c:v>7.646E-2</c:v>
                </c:pt>
                <c:pt idx="7946">
                  <c:v>7.646E-2</c:v>
                </c:pt>
                <c:pt idx="7947">
                  <c:v>7.646E-2</c:v>
                </c:pt>
                <c:pt idx="7948">
                  <c:v>7.646E-2</c:v>
                </c:pt>
                <c:pt idx="7949">
                  <c:v>7.646E-2</c:v>
                </c:pt>
                <c:pt idx="7950">
                  <c:v>7.646E-2</c:v>
                </c:pt>
                <c:pt idx="7951">
                  <c:v>7.646E-2</c:v>
                </c:pt>
                <c:pt idx="7952">
                  <c:v>7.646E-2</c:v>
                </c:pt>
                <c:pt idx="7953">
                  <c:v>7.646E-2</c:v>
                </c:pt>
                <c:pt idx="7954">
                  <c:v>7.646E-2</c:v>
                </c:pt>
                <c:pt idx="7955">
                  <c:v>7.6480000000000006E-2</c:v>
                </c:pt>
                <c:pt idx="7956">
                  <c:v>7.6480000000000006E-2</c:v>
                </c:pt>
                <c:pt idx="7957">
                  <c:v>7.6480000000000006E-2</c:v>
                </c:pt>
                <c:pt idx="7958">
                  <c:v>7.6480000000000006E-2</c:v>
                </c:pt>
                <c:pt idx="7959">
                  <c:v>7.6480000000000006E-2</c:v>
                </c:pt>
                <c:pt idx="7960">
                  <c:v>7.6480000000000006E-2</c:v>
                </c:pt>
                <c:pt idx="7961">
                  <c:v>7.6480000000000006E-2</c:v>
                </c:pt>
                <c:pt idx="7962">
                  <c:v>7.6480000000000006E-2</c:v>
                </c:pt>
                <c:pt idx="7963">
                  <c:v>7.6480000000000006E-2</c:v>
                </c:pt>
                <c:pt idx="7964">
                  <c:v>7.6480000000000006E-2</c:v>
                </c:pt>
                <c:pt idx="7965">
                  <c:v>7.6480000000000006E-2</c:v>
                </c:pt>
                <c:pt idx="7966">
                  <c:v>7.6480000000000006E-2</c:v>
                </c:pt>
                <c:pt idx="7967">
                  <c:v>7.6480000000000006E-2</c:v>
                </c:pt>
                <c:pt idx="7968">
                  <c:v>7.6480000000000006E-2</c:v>
                </c:pt>
                <c:pt idx="7969">
                  <c:v>7.6480000000000006E-2</c:v>
                </c:pt>
                <c:pt idx="7970">
                  <c:v>7.6480000000000006E-2</c:v>
                </c:pt>
                <c:pt idx="7971">
                  <c:v>7.6480000000000006E-2</c:v>
                </c:pt>
                <c:pt idx="7972">
                  <c:v>7.6480000000000006E-2</c:v>
                </c:pt>
                <c:pt idx="7973">
                  <c:v>7.6480000000000006E-2</c:v>
                </c:pt>
                <c:pt idx="7974">
                  <c:v>7.6480000000000006E-2</c:v>
                </c:pt>
                <c:pt idx="7975">
                  <c:v>7.6480000000000006E-2</c:v>
                </c:pt>
                <c:pt idx="7976">
                  <c:v>7.6480000000000006E-2</c:v>
                </c:pt>
                <c:pt idx="7977">
                  <c:v>7.6480000000000006E-2</c:v>
                </c:pt>
                <c:pt idx="7978">
                  <c:v>7.6480000000000006E-2</c:v>
                </c:pt>
                <c:pt idx="7979">
                  <c:v>7.6480000000000006E-2</c:v>
                </c:pt>
                <c:pt idx="7980">
                  <c:v>7.6480000000000006E-2</c:v>
                </c:pt>
                <c:pt idx="7981">
                  <c:v>7.6480000000000006E-2</c:v>
                </c:pt>
                <c:pt idx="7982">
                  <c:v>7.6480000000000006E-2</c:v>
                </c:pt>
                <c:pt idx="7983">
                  <c:v>7.6480000000000006E-2</c:v>
                </c:pt>
                <c:pt idx="7984">
                  <c:v>7.6480000000000006E-2</c:v>
                </c:pt>
                <c:pt idx="7985">
                  <c:v>7.6480000000000006E-2</c:v>
                </c:pt>
                <c:pt idx="7986">
                  <c:v>7.6480000000000006E-2</c:v>
                </c:pt>
                <c:pt idx="7987">
                  <c:v>7.6480000000000006E-2</c:v>
                </c:pt>
                <c:pt idx="7988">
                  <c:v>7.6480000000000006E-2</c:v>
                </c:pt>
                <c:pt idx="7989">
                  <c:v>7.6480000000000006E-2</c:v>
                </c:pt>
                <c:pt idx="7990">
                  <c:v>7.6480000000000006E-2</c:v>
                </c:pt>
                <c:pt idx="7991">
                  <c:v>7.6480000000000006E-2</c:v>
                </c:pt>
                <c:pt idx="7992">
                  <c:v>7.6480000000000006E-2</c:v>
                </c:pt>
                <c:pt idx="7993">
                  <c:v>7.6480000000000006E-2</c:v>
                </c:pt>
                <c:pt idx="7994">
                  <c:v>7.6480000000000006E-2</c:v>
                </c:pt>
                <c:pt idx="7995">
                  <c:v>7.6480000000000006E-2</c:v>
                </c:pt>
                <c:pt idx="7996">
                  <c:v>7.6480000000000006E-2</c:v>
                </c:pt>
                <c:pt idx="7997">
                  <c:v>7.6480000000000006E-2</c:v>
                </c:pt>
                <c:pt idx="7998">
                  <c:v>7.6480000000000006E-2</c:v>
                </c:pt>
                <c:pt idx="7999">
                  <c:v>7.6480000000000006E-2</c:v>
                </c:pt>
                <c:pt idx="8000">
                  <c:v>7.6480000000000006E-2</c:v>
                </c:pt>
                <c:pt idx="8001">
                  <c:v>7.6480000000000006E-2</c:v>
                </c:pt>
                <c:pt idx="8002">
                  <c:v>7.6480000000000006E-2</c:v>
                </c:pt>
                <c:pt idx="8003">
                  <c:v>7.6480000000000006E-2</c:v>
                </c:pt>
                <c:pt idx="8004">
                  <c:v>7.6480000000000006E-2</c:v>
                </c:pt>
                <c:pt idx="8005">
                  <c:v>7.6480000000000006E-2</c:v>
                </c:pt>
                <c:pt idx="8006">
                  <c:v>7.6480000000000006E-2</c:v>
                </c:pt>
                <c:pt idx="8007">
                  <c:v>7.6480000000000006E-2</c:v>
                </c:pt>
                <c:pt idx="8008">
                  <c:v>7.6480000000000006E-2</c:v>
                </c:pt>
                <c:pt idx="8009">
                  <c:v>7.6480000000000006E-2</c:v>
                </c:pt>
                <c:pt idx="8010">
                  <c:v>7.6480000000000006E-2</c:v>
                </c:pt>
                <c:pt idx="8011">
                  <c:v>7.6480000000000006E-2</c:v>
                </c:pt>
                <c:pt idx="8012">
                  <c:v>7.6480000000000006E-2</c:v>
                </c:pt>
                <c:pt idx="8013">
                  <c:v>7.6480000000000006E-2</c:v>
                </c:pt>
                <c:pt idx="8014">
                  <c:v>7.6480000000000006E-2</c:v>
                </c:pt>
                <c:pt idx="8015">
                  <c:v>7.6480000000000006E-2</c:v>
                </c:pt>
                <c:pt idx="8016">
                  <c:v>7.6480000000000006E-2</c:v>
                </c:pt>
                <c:pt idx="8017">
                  <c:v>7.6480000000000006E-2</c:v>
                </c:pt>
                <c:pt idx="8018">
                  <c:v>7.6480000000000006E-2</c:v>
                </c:pt>
                <c:pt idx="8019">
                  <c:v>7.6480000000000006E-2</c:v>
                </c:pt>
                <c:pt idx="8020">
                  <c:v>7.6480000000000006E-2</c:v>
                </c:pt>
                <c:pt idx="8021">
                  <c:v>7.6480000000000006E-2</c:v>
                </c:pt>
                <c:pt idx="8022">
                  <c:v>7.6480000000000006E-2</c:v>
                </c:pt>
                <c:pt idx="8023">
                  <c:v>7.6480000000000006E-2</c:v>
                </c:pt>
                <c:pt idx="8024">
                  <c:v>7.6480000000000006E-2</c:v>
                </c:pt>
                <c:pt idx="8025">
                  <c:v>7.6480000000000006E-2</c:v>
                </c:pt>
                <c:pt idx="8026">
                  <c:v>7.6480000000000006E-2</c:v>
                </c:pt>
                <c:pt idx="8027">
                  <c:v>7.6480000000000006E-2</c:v>
                </c:pt>
                <c:pt idx="8028">
                  <c:v>7.6480000000000006E-2</c:v>
                </c:pt>
                <c:pt idx="8029">
                  <c:v>7.6480000000000006E-2</c:v>
                </c:pt>
                <c:pt idx="8030">
                  <c:v>7.6480000000000006E-2</c:v>
                </c:pt>
                <c:pt idx="8031">
                  <c:v>7.6480000000000006E-2</c:v>
                </c:pt>
                <c:pt idx="8032">
                  <c:v>7.6480000000000006E-2</c:v>
                </c:pt>
                <c:pt idx="8033">
                  <c:v>7.6480000000000006E-2</c:v>
                </c:pt>
                <c:pt idx="8034">
                  <c:v>7.6480000000000006E-2</c:v>
                </c:pt>
                <c:pt idx="8035">
                  <c:v>7.6480000000000006E-2</c:v>
                </c:pt>
                <c:pt idx="8036">
                  <c:v>7.6480000000000006E-2</c:v>
                </c:pt>
                <c:pt idx="8037">
                  <c:v>7.6480000000000006E-2</c:v>
                </c:pt>
                <c:pt idx="8038">
                  <c:v>7.6480000000000006E-2</c:v>
                </c:pt>
                <c:pt idx="8039">
                  <c:v>7.6480000000000006E-2</c:v>
                </c:pt>
                <c:pt idx="8040">
                  <c:v>7.6480000000000006E-2</c:v>
                </c:pt>
                <c:pt idx="8041">
                  <c:v>7.6480000000000006E-2</c:v>
                </c:pt>
                <c:pt idx="8042">
                  <c:v>7.6480000000000006E-2</c:v>
                </c:pt>
                <c:pt idx="8043">
                  <c:v>7.6480000000000006E-2</c:v>
                </c:pt>
                <c:pt idx="8044">
                  <c:v>7.6480000000000006E-2</c:v>
                </c:pt>
                <c:pt idx="8045">
                  <c:v>7.6480000000000006E-2</c:v>
                </c:pt>
                <c:pt idx="8046">
                  <c:v>7.6480000000000006E-2</c:v>
                </c:pt>
                <c:pt idx="8047">
                  <c:v>7.6480000000000006E-2</c:v>
                </c:pt>
                <c:pt idx="8048">
                  <c:v>7.6480000000000006E-2</c:v>
                </c:pt>
                <c:pt idx="8049">
                  <c:v>7.6480000000000006E-2</c:v>
                </c:pt>
                <c:pt idx="8050">
                  <c:v>7.6480000000000006E-2</c:v>
                </c:pt>
                <c:pt idx="8051">
                  <c:v>7.6480000000000006E-2</c:v>
                </c:pt>
                <c:pt idx="8052">
                  <c:v>7.6480000000000006E-2</c:v>
                </c:pt>
                <c:pt idx="8053">
                  <c:v>7.6480000000000006E-2</c:v>
                </c:pt>
                <c:pt idx="8054">
                  <c:v>7.6499999999999999E-2</c:v>
                </c:pt>
                <c:pt idx="8055">
                  <c:v>7.6499999999999999E-2</c:v>
                </c:pt>
                <c:pt idx="8056">
                  <c:v>7.6499999999999999E-2</c:v>
                </c:pt>
                <c:pt idx="8057">
                  <c:v>7.6499999999999999E-2</c:v>
                </c:pt>
                <c:pt idx="8058">
                  <c:v>7.6499999999999999E-2</c:v>
                </c:pt>
                <c:pt idx="8059">
                  <c:v>7.6499999999999999E-2</c:v>
                </c:pt>
                <c:pt idx="8060">
                  <c:v>7.6499999999999999E-2</c:v>
                </c:pt>
                <c:pt idx="8061">
                  <c:v>7.6499999999999999E-2</c:v>
                </c:pt>
                <c:pt idx="8062">
                  <c:v>7.6499999999999999E-2</c:v>
                </c:pt>
                <c:pt idx="8063">
                  <c:v>7.6499999999999999E-2</c:v>
                </c:pt>
                <c:pt idx="8064">
                  <c:v>7.6499999999999999E-2</c:v>
                </c:pt>
                <c:pt idx="8065">
                  <c:v>7.6499999999999999E-2</c:v>
                </c:pt>
                <c:pt idx="8066">
                  <c:v>7.6499999999999999E-2</c:v>
                </c:pt>
                <c:pt idx="8067">
                  <c:v>7.6499999999999999E-2</c:v>
                </c:pt>
                <c:pt idx="8068">
                  <c:v>7.6499999999999999E-2</c:v>
                </c:pt>
                <c:pt idx="8069">
                  <c:v>7.6499999999999999E-2</c:v>
                </c:pt>
                <c:pt idx="8070">
                  <c:v>7.6499999999999999E-2</c:v>
                </c:pt>
                <c:pt idx="8071">
                  <c:v>7.6499999999999999E-2</c:v>
                </c:pt>
                <c:pt idx="8072">
                  <c:v>7.6499999999999999E-2</c:v>
                </c:pt>
                <c:pt idx="8073">
                  <c:v>7.6499999999999999E-2</c:v>
                </c:pt>
                <c:pt idx="8074">
                  <c:v>7.6499999999999999E-2</c:v>
                </c:pt>
                <c:pt idx="8075">
                  <c:v>7.6499999999999999E-2</c:v>
                </c:pt>
                <c:pt idx="8076">
                  <c:v>7.6499999999999999E-2</c:v>
                </c:pt>
                <c:pt idx="8077">
                  <c:v>7.6499999999999999E-2</c:v>
                </c:pt>
                <c:pt idx="8078">
                  <c:v>7.6499999999999999E-2</c:v>
                </c:pt>
                <c:pt idx="8079">
                  <c:v>7.6499999999999999E-2</c:v>
                </c:pt>
                <c:pt idx="8080">
                  <c:v>7.6499999999999999E-2</c:v>
                </c:pt>
                <c:pt idx="8081">
                  <c:v>7.6499999999999999E-2</c:v>
                </c:pt>
                <c:pt idx="8082">
                  <c:v>7.6499999999999999E-2</c:v>
                </c:pt>
                <c:pt idx="8083">
                  <c:v>7.6499999999999999E-2</c:v>
                </c:pt>
                <c:pt idx="8084">
                  <c:v>7.6499999999999999E-2</c:v>
                </c:pt>
                <c:pt idx="8085">
                  <c:v>7.6499999999999999E-2</c:v>
                </c:pt>
                <c:pt idx="8086">
                  <c:v>7.6499999999999999E-2</c:v>
                </c:pt>
                <c:pt idx="8087">
                  <c:v>7.6499999999999999E-2</c:v>
                </c:pt>
                <c:pt idx="8088">
                  <c:v>7.6499999999999999E-2</c:v>
                </c:pt>
                <c:pt idx="8089">
                  <c:v>7.6499999999999999E-2</c:v>
                </c:pt>
                <c:pt idx="8090">
                  <c:v>7.6499999999999999E-2</c:v>
                </c:pt>
                <c:pt idx="8091">
                  <c:v>7.6499999999999999E-2</c:v>
                </c:pt>
                <c:pt idx="8092">
                  <c:v>7.6499999999999999E-2</c:v>
                </c:pt>
                <c:pt idx="8093">
                  <c:v>7.6499999999999999E-2</c:v>
                </c:pt>
                <c:pt idx="8094">
                  <c:v>7.6499999999999999E-2</c:v>
                </c:pt>
                <c:pt idx="8095">
                  <c:v>7.6499999999999999E-2</c:v>
                </c:pt>
                <c:pt idx="8096">
                  <c:v>7.6499999999999999E-2</c:v>
                </c:pt>
                <c:pt idx="8097">
                  <c:v>7.6499999999999999E-2</c:v>
                </c:pt>
                <c:pt idx="8098">
                  <c:v>7.6499999999999999E-2</c:v>
                </c:pt>
                <c:pt idx="8099">
                  <c:v>7.6499999999999999E-2</c:v>
                </c:pt>
                <c:pt idx="8100">
                  <c:v>7.6499999999999999E-2</c:v>
                </c:pt>
                <c:pt idx="8101">
                  <c:v>7.6499999999999999E-2</c:v>
                </c:pt>
                <c:pt idx="8102">
                  <c:v>7.6499999999999999E-2</c:v>
                </c:pt>
                <c:pt idx="8103">
                  <c:v>7.6499999999999999E-2</c:v>
                </c:pt>
                <c:pt idx="8104">
                  <c:v>7.6499999999999999E-2</c:v>
                </c:pt>
                <c:pt idx="8105">
                  <c:v>7.6499999999999999E-2</c:v>
                </c:pt>
                <c:pt idx="8106">
                  <c:v>7.6499999999999999E-2</c:v>
                </c:pt>
                <c:pt idx="8107">
                  <c:v>7.6499999999999999E-2</c:v>
                </c:pt>
                <c:pt idx="8108">
                  <c:v>7.6499999999999999E-2</c:v>
                </c:pt>
                <c:pt idx="8109">
                  <c:v>7.6499999999999999E-2</c:v>
                </c:pt>
                <c:pt idx="8110">
                  <c:v>7.6499999999999999E-2</c:v>
                </c:pt>
                <c:pt idx="8111">
                  <c:v>7.6499999999999999E-2</c:v>
                </c:pt>
                <c:pt idx="8112">
                  <c:v>7.6499999999999999E-2</c:v>
                </c:pt>
                <c:pt idx="8113">
                  <c:v>7.6499999999999999E-2</c:v>
                </c:pt>
                <c:pt idx="8114">
                  <c:v>7.6499999999999999E-2</c:v>
                </c:pt>
                <c:pt idx="8115">
                  <c:v>7.6499999999999999E-2</c:v>
                </c:pt>
                <c:pt idx="8116">
                  <c:v>7.6499999999999999E-2</c:v>
                </c:pt>
                <c:pt idx="8117">
                  <c:v>7.6499999999999999E-2</c:v>
                </c:pt>
                <c:pt idx="8118">
                  <c:v>7.6499999999999999E-2</c:v>
                </c:pt>
                <c:pt idx="8119">
                  <c:v>7.6499999999999999E-2</c:v>
                </c:pt>
                <c:pt idx="8120">
                  <c:v>7.6499999999999999E-2</c:v>
                </c:pt>
                <c:pt idx="8121">
                  <c:v>7.6499999999999999E-2</c:v>
                </c:pt>
                <c:pt idx="8122">
                  <c:v>7.6499999999999999E-2</c:v>
                </c:pt>
                <c:pt idx="8123">
                  <c:v>7.6499999999999999E-2</c:v>
                </c:pt>
                <c:pt idx="8124">
                  <c:v>7.6499999999999999E-2</c:v>
                </c:pt>
                <c:pt idx="8125">
                  <c:v>7.6499999999999999E-2</c:v>
                </c:pt>
                <c:pt idx="8126">
                  <c:v>7.6499999999999999E-2</c:v>
                </c:pt>
                <c:pt idx="8127">
                  <c:v>7.6499999999999999E-2</c:v>
                </c:pt>
                <c:pt idx="8128">
                  <c:v>7.6499999999999999E-2</c:v>
                </c:pt>
                <c:pt idx="8129">
                  <c:v>7.6499999999999999E-2</c:v>
                </c:pt>
                <c:pt idx="8130">
                  <c:v>7.6499999999999999E-2</c:v>
                </c:pt>
                <c:pt idx="8131">
                  <c:v>7.6499999999999999E-2</c:v>
                </c:pt>
                <c:pt idx="8132">
                  <c:v>7.6520000000000005E-2</c:v>
                </c:pt>
                <c:pt idx="8133">
                  <c:v>7.6520000000000005E-2</c:v>
                </c:pt>
                <c:pt idx="8134">
                  <c:v>7.6520000000000005E-2</c:v>
                </c:pt>
                <c:pt idx="8135">
                  <c:v>7.6520000000000005E-2</c:v>
                </c:pt>
                <c:pt idx="8136">
                  <c:v>7.6520000000000005E-2</c:v>
                </c:pt>
                <c:pt idx="8137">
                  <c:v>7.6520000000000005E-2</c:v>
                </c:pt>
                <c:pt idx="8138">
                  <c:v>7.6520000000000005E-2</c:v>
                </c:pt>
                <c:pt idx="8139">
                  <c:v>7.6520000000000005E-2</c:v>
                </c:pt>
                <c:pt idx="8140">
                  <c:v>7.6520000000000005E-2</c:v>
                </c:pt>
                <c:pt idx="8141">
                  <c:v>7.6520000000000005E-2</c:v>
                </c:pt>
                <c:pt idx="8142">
                  <c:v>7.6520000000000005E-2</c:v>
                </c:pt>
                <c:pt idx="8143">
                  <c:v>7.6520000000000005E-2</c:v>
                </c:pt>
                <c:pt idx="8144">
                  <c:v>7.6520000000000005E-2</c:v>
                </c:pt>
                <c:pt idx="8145">
                  <c:v>7.6520000000000005E-2</c:v>
                </c:pt>
                <c:pt idx="8146">
                  <c:v>7.6520000000000005E-2</c:v>
                </c:pt>
                <c:pt idx="8147">
                  <c:v>7.6520000000000005E-2</c:v>
                </c:pt>
                <c:pt idx="8148">
                  <c:v>7.6520000000000005E-2</c:v>
                </c:pt>
                <c:pt idx="8149">
                  <c:v>7.6520000000000005E-2</c:v>
                </c:pt>
                <c:pt idx="8150">
                  <c:v>7.6520000000000005E-2</c:v>
                </c:pt>
                <c:pt idx="8151">
                  <c:v>7.6520000000000005E-2</c:v>
                </c:pt>
                <c:pt idx="8152">
                  <c:v>7.6520000000000005E-2</c:v>
                </c:pt>
                <c:pt idx="8153">
                  <c:v>7.6520000000000005E-2</c:v>
                </c:pt>
                <c:pt idx="8154">
                  <c:v>7.6520000000000005E-2</c:v>
                </c:pt>
                <c:pt idx="8155">
                  <c:v>7.6520000000000005E-2</c:v>
                </c:pt>
                <c:pt idx="8156">
                  <c:v>7.6520000000000005E-2</c:v>
                </c:pt>
                <c:pt idx="8157">
                  <c:v>7.6520000000000005E-2</c:v>
                </c:pt>
                <c:pt idx="8158">
                  <c:v>7.6520000000000005E-2</c:v>
                </c:pt>
                <c:pt idx="8159">
                  <c:v>7.6520000000000005E-2</c:v>
                </c:pt>
                <c:pt idx="8160">
                  <c:v>7.6520000000000005E-2</c:v>
                </c:pt>
                <c:pt idx="8161">
                  <c:v>7.6520000000000005E-2</c:v>
                </c:pt>
                <c:pt idx="8162">
                  <c:v>7.6520000000000005E-2</c:v>
                </c:pt>
                <c:pt idx="8163">
                  <c:v>7.6520000000000005E-2</c:v>
                </c:pt>
                <c:pt idx="8164">
                  <c:v>7.6520000000000005E-2</c:v>
                </c:pt>
                <c:pt idx="8165">
                  <c:v>7.6520000000000005E-2</c:v>
                </c:pt>
                <c:pt idx="8166">
                  <c:v>7.6520000000000005E-2</c:v>
                </c:pt>
                <c:pt idx="8167">
                  <c:v>7.6520000000000005E-2</c:v>
                </c:pt>
                <c:pt idx="8168">
                  <c:v>7.6520000000000005E-2</c:v>
                </c:pt>
                <c:pt idx="8169">
                  <c:v>7.6520000000000005E-2</c:v>
                </c:pt>
                <c:pt idx="8170">
                  <c:v>7.6520000000000005E-2</c:v>
                </c:pt>
                <c:pt idx="8171">
                  <c:v>7.6520000000000005E-2</c:v>
                </c:pt>
                <c:pt idx="8172">
                  <c:v>7.6520000000000005E-2</c:v>
                </c:pt>
                <c:pt idx="8173">
                  <c:v>7.6520000000000005E-2</c:v>
                </c:pt>
                <c:pt idx="8174">
                  <c:v>7.6520000000000005E-2</c:v>
                </c:pt>
                <c:pt idx="8175">
                  <c:v>7.6520000000000005E-2</c:v>
                </c:pt>
                <c:pt idx="8176">
                  <c:v>7.6520000000000005E-2</c:v>
                </c:pt>
                <c:pt idx="8177">
                  <c:v>7.6520000000000005E-2</c:v>
                </c:pt>
                <c:pt idx="8178">
                  <c:v>7.6520000000000005E-2</c:v>
                </c:pt>
                <c:pt idx="8179">
                  <c:v>7.6520000000000005E-2</c:v>
                </c:pt>
                <c:pt idx="8180">
                  <c:v>7.6520000000000005E-2</c:v>
                </c:pt>
                <c:pt idx="8181">
                  <c:v>7.6520000000000005E-2</c:v>
                </c:pt>
                <c:pt idx="8182">
                  <c:v>7.6520000000000005E-2</c:v>
                </c:pt>
                <c:pt idx="8183">
                  <c:v>7.6520000000000005E-2</c:v>
                </c:pt>
                <c:pt idx="8184">
                  <c:v>7.6520000000000005E-2</c:v>
                </c:pt>
                <c:pt idx="8185">
                  <c:v>7.6520000000000005E-2</c:v>
                </c:pt>
                <c:pt idx="8186">
                  <c:v>7.6520000000000005E-2</c:v>
                </c:pt>
                <c:pt idx="8187">
                  <c:v>7.6520000000000005E-2</c:v>
                </c:pt>
                <c:pt idx="8188">
                  <c:v>7.6520000000000005E-2</c:v>
                </c:pt>
                <c:pt idx="8189">
                  <c:v>7.6520000000000005E-2</c:v>
                </c:pt>
                <c:pt idx="8190">
                  <c:v>7.6520000000000005E-2</c:v>
                </c:pt>
                <c:pt idx="8191">
                  <c:v>7.6520000000000005E-2</c:v>
                </c:pt>
                <c:pt idx="8192">
                  <c:v>7.6520000000000005E-2</c:v>
                </c:pt>
                <c:pt idx="8193">
                  <c:v>7.6520000000000005E-2</c:v>
                </c:pt>
                <c:pt idx="8194">
                  <c:v>7.6520000000000005E-2</c:v>
                </c:pt>
                <c:pt idx="8195">
                  <c:v>7.6520000000000005E-2</c:v>
                </c:pt>
                <c:pt idx="8196">
                  <c:v>7.6520000000000005E-2</c:v>
                </c:pt>
                <c:pt idx="8197">
                  <c:v>7.6520000000000005E-2</c:v>
                </c:pt>
                <c:pt idx="8198">
                  <c:v>7.6520000000000005E-2</c:v>
                </c:pt>
                <c:pt idx="8199">
                  <c:v>7.6520000000000005E-2</c:v>
                </c:pt>
                <c:pt idx="8200">
                  <c:v>7.6520000000000005E-2</c:v>
                </c:pt>
                <c:pt idx="8201">
                  <c:v>7.6520000000000005E-2</c:v>
                </c:pt>
                <c:pt idx="8202">
                  <c:v>7.6520000000000005E-2</c:v>
                </c:pt>
                <c:pt idx="8203">
                  <c:v>7.6520000000000005E-2</c:v>
                </c:pt>
                <c:pt idx="8204">
                  <c:v>7.6520000000000005E-2</c:v>
                </c:pt>
                <c:pt idx="8205">
                  <c:v>7.6520000000000005E-2</c:v>
                </c:pt>
                <c:pt idx="8206">
                  <c:v>7.6520000000000005E-2</c:v>
                </c:pt>
                <c:pt idx="8207">
                  <c:v>7.6520000000000005E-2</c:v>
                </c:pt>
                <c:pt idx="8208">
                  <c:v>7.6520000000000005E-2</c:v>
                </c:pt>
                <c:pt idx="8209">
                  <c:v>7.6520000000000005E-2</c:v>
                </c:pt>
                <c:pt idx="8210">
                  <c:v>7.6520000000000005E-2</c:v>
                </c:pt>
                <c:pt idx="8211">
                  <c:v>7.6520000000000005E-2</c:v>
                </c:pt>
                <c:pt idx="8212">
                  <c:v>7.6520000000000005E-2</c:v>
                </c:pt>
                <c:pt idx="8213">
                  <c:v>7.6520000000000005E-2</c:v>
                </c:pt>
                <c:pt idx="8214">
                  <c:v>7.6520000000000005E-2</c:v>
                </c:pt>
                <c:pt idx="8215">
                  <c:v>7.6520000000000005E-2</c:v>
                </c:pt>
                <c:pt idx="8216">
                  <c:v>7.6520000000000005E-2</c:v>
                </c:pt>
                <c:pt idx="8217">
                  <c:v>7.6520000000000005E-2</c:v>
                </c:pt>
                <c:pt idx="8218">
                  <c:v>7.6520000000000005E-2</c:v>
                </c:pt>
                <c:pt idx="8219">
                  <c:v>7.6520000000000005E-2</c:v>
                </c:pt>
                <c:pt idx="8220">
                  <c:v>7.6520000000000005E-2</c:v>
                </c:pt>
                <c:pt idx="8221">
                  <c:v>7.6520000000000005E-2</c:v>
                </c:pt>
                <c:pt idx="8222">
                  <c:v>7.6520000000000005E-2</c:v>
                </c:pt>
                <c:pt idx="8223">
                  <c:v>7.6520000000000005E-2</c:v>
                </c:pt>
                <c:pt idx="8224">
                  <c:v>7.6520000000000005E-2</c:v>
                </c:pt>
                <c:pt idx="8225">
                  <c:v>7.6520000000000005E-2</c:v>
                </c:pt>
                <c:pt idx="8226">
                  <c:v>7.6520000000000005E-2</c:v>
                </c:pt>
                <c:pt idx="8227">
                  <c:v>7.6520000000000005E-2</c:v>
                </c:pt>
                <c:pt idx="8228">
                  <c:v>7.6520000000000005E-2</c:v>
                </c:pt>
                <c:pt idx="8229">
                  <c:v>7.6520000000000005E-2</c:v>
                </c:pt>
                <c:pt idx="8230">
                  <c:v>7.6520000000000005E-2</c:v>
                </c:pt>
                <c:pt idx="8231">
                  <c:v>7.6520000000000005E-2</c:v>
                </c:pt>
                <c:pt idx="8232">
                  <c:v>7.6520000000000005E-2</c:v>
                </c:pt>
                <c:pt idx="8233">
                  <c:v>7.6520000000000005E-2</c:v>
                </c:pt>
                <c:pt idx="8234">
                  <c:v>7.6520000000000005E-2</c:v>
                </c:pt>
                <c:pt idx="8235">
                  <c:v>7.6520000000000005E-2</c:v>
                </c:pt>
                <c:pt idx="8236">
                  <c:v>7.6520000000000005E-2</c:v>
                </c:pt>
                <c:pt idx="8237">
                  <c:v>7.6520000000000005E-2</c:v>
                </c:pt>
                <c:pt idx="8238">
                  <c:v>7.6520000000000005E-2</c:v>
                </c:pt>
                <c:pt idx="8239">
                  <c:v>7.6520000000000005E-2</c:v>
                </c:pt>
                <c:pt idx="8240">
                  <c:v>7.6520000000000005E-2</c:v>
                </c:pt>
                <c:pt idx="8241">
                  <c:v>7.6520000000000005E-2</c:v>
                </c:pt>
                <c:pt idx="8242">
                  <c:v>7.6520000000000005E-2</c:v>
                </c:pt>
                <c:pt idx="8243">
                  <c:v>7.6520000000000005E-2</c:v>
                </c:pt>
                <c:pt idx="8244">
                  <c:v>7.6520000000000005E-2</c:v>
                </c:pt>
                <c:pt idx="8245">
                  <c:v>7.6520000000000005E-2</c:v>
                </c:pt>
                <c:pt idx="8246">
                  <c:v>7.6520000000000005E-2</c:v>
                </c:pt>
                <c:pt idx="8247">
                  <c:v>7.6520000000000005E-2</c:v>
                </c:pt>
                <c:pt idx="8248">
                  <c:v>7.6520000000000005E-2</c:v>
                </c:pt>
                <c:pt idx="8249">
                  <c:v>7.6520000000000005E-2</c:v>
                </c:pt>
                <c:pt idx="8250">
                  <c:v>7.6520000000000005E-2</c:v>
                </c:pt>
                <c:pt idx="8251">
                  <c:v>7.6520000000000005E-2</c:v>
                </c:pt>
                <c:pt idx="8252">
                  <c:v>7.6520000000000005E-2</c:v>
                </c:pt>
                <c:pt idx="8253">
                  <c:v>7.6520000000000005E-2</c:v>
                </c:pt>
                <c:pt idx="8254">
                  <c:v>7.6520000000000005E-2</c:v>
                </c:pt>
                <c:pt idx="8255">
                  <c:v>7.6520000000000005E-2</c:v>
                </c:pt>
                <c:pt idx="8256">
                  <c:v>7.6520000000000005E-2</c:v>
                </c:pt>
                <c:pt idx="8257">
                  <c:v>7.6520000000000005E-2</c:v>
                </c:pt>
                <c:pt idx="8258">
                  <c:v>7.6520000000000005E-2</c:v>
                </c:pt>
                <c:pt idx="8259">
                  <c:v>7.6520000000000005E-2</c:v>
                </c:pt>
                <c:pt idx="8260">
                  <c:v>7.6520000000000005E-2</c:v>
                </c:pt>
                <c:pt idx="8261">
                  <c:v>7.6520000000000005E-2</c:v>
                </c:pt>
                <c:pt idx="8262">
                  <c:v>7.6520000000000005E-2</c:v>
                </c:pt>
                <c:pt idx="8263">
                  <c:v>7.6520000000000005E-2</c:v>
                </c:pt>
                <c:pt idx="8264">
                  <c:v>7.6520000000000005E-2</c:v>
                </c:pt>
                <c:pt idx="8265">
                  <c:v>7.6520000000000005E-2</c:v>
                </c:pt>
                <c:pt idx="8266">
                  <c:v>7.6520000000000005E-2</c:v>
                </c:pt>
                <c:pt idx="8267">
                  <c:v>7.6520000000000005E-2</c:v>
                </c:pt>
                <c:pt idx="8268">
                  <c:v>7.6520000000000005E-2</c:v>
                </c:pt>
                <c:pt idx="8269">
                  <c:v>7.6520000000000005E-2</c:v>
                </c:pt>
                <c:pt idx="8270">
                  <c:v>7.6520000000000005E-2</c:v>
                </c:pt>
                <c:pt idx="8271">
                  <c:v>7.6520000000000005E-2</c:v>
                </c:pt>
                <c:pt idx="8272">
                  <c:v>7.6520000000000005E-2</c:v>
                </c:pt>
                <c:pt idx="8273">
                  <c:v>7.6520000000000005E-2</c:v>
                </c:pt>
                <c:pt idx="8274">
                  <c:v>7.6520000000000005E-2</c:v>
                </c:pt>
                <c:pt idx="8275">
                  <c:v>7.6520000000000005E-2</c:v>
                </c:pt>
                <c:pt idx="8276">
                  <c:v>7.6520000000000005E-2</c:v>
                </c:pt>
                <c:pt idx="8277">
                  <c:v>7.6520000000000005E-2</c:v>
                </c:pt>
                <c:pt idx="8278">
                  <c:v>7.6520000000000005E-2</c:v>
                </c:pt>
                <c:pt idx="8279">
                  <c:v>7.6520000000000005E-2</c:v>
                </c:pt>
                <c:pt idx="8280">
                  <c:v>7.6520000000000005E-2</c:v>
                </c:pt>
                <c:pt idx="8281">
                  <c:v>7.6520000000000005E-2</c:v>
                </c:pt>
                <c:pt idx="8282">
                  <c:v>7.6520000000000005E-2</c:v>
                </c:pt>
                <c:pt idx="8283">
                  <c:v>7.6520000000000005E-2</c:v>
                </c:pt>
                <c:pt idx="8284">
                  <c:v>7.6520000000000005E-2</c:v>
                </c:pt>
                <c:pt idx="8285">
                  <c:v>7.6520000000000005E-2</c:v>
                </c:pt>
                <c:pt idx="8286">
                  <c:v>7.6520000000000005E-2</c:v>
                </c:pt>
                <c:pt idx="8287">
                  <c:v>7.6520000000000005E-2</c:v>
                </c:pt>
                <c:pt idx="8288">
                  <c:v>7.6520000000000005E-2</c:v>
                </c:pt>
                <c:pt idx="8289">
                  <c:v>7.6520000000000005E-2</c:v>
                </c:pt>
                <c:pt idx="8290">
                  <c:v>7.6520000000000005E-2</c:v>
                </c:pt>
                <c:pt idx="8291">
                  <c:v>7.6520000000000005E-2</c:v>
                </c:pt>
                <c:pt idx="8292">
                  <c:v>7.6520000000000005E-2</c:v>
                </c:pt>
                <c:pt idx="8293">
                  <c:v>7.6520000000000005E-2</c:v>
                </c:pt>
                <c:pt idx="8294">
                  <c:v>7.6520000000000005E-2</c:v>
                </c:pt>
                <c:pt idx="8295">
                  <c:v>7.6520000000000005E-2</c:v>
                </c:pt>
                <c:pt idx="8296">
                  <c:v>7.6520000000000005E-2</c:v>
                </c:pt>
                <c:pt idx="8297">
                  <c:v>7.6520000000000005E-2</c:v>
                </c:pt>
                <c:pt idx="8298">
                  <c:v>7.6520000000000005E-2</c:v>
                </c:pt>
                <c:pt idx="8299">
                  <c:v>7.6520000000000005E-2</c:v>
                </c:pt>
                <c:pt idx="8300">
                  <c:v>7.6520000000000005E-2</c:v>
                </c:pt>
                <c:pt idx="8301">
                  <c:v>7.6520000000000005E-2</c:v>
                </c:pt>
                <c:pt idx="8302">
                  <c:v>7.6520000000000005E-2</c:v>
                </c:pt>
                <c:pt idx="8303">
                  <c:v>7.6520000000000005E-2</c:v>
                </c:pt>
                <c:pt idx="8304">
                  <c:v>7.6520000000000005E-2</c:v>
                </c:pt>
                <c:pt idx="8305">
                  <c:v>7.6520000000000005E-2</c:v>
                </c:pt>
                <c:pt idx="8306">
                  <c:v>7.6520000000000005E-2</c:v>
                </c:pt>
                <c:pt idx="8307">
                  <c:v>7.6520000000000005E-2</c:v>
                </c:pt>
                <c:pt idx="8308">
                  <c:v>7.6520000000000005E-2</c:v>
                </c:pt>
                <c:pt idx="8309">
                  <c:v>7.6520000000000005E-2</c:v>
                </c:pt>
                <c:pt idx="8310">
                  <c:v>7.6520000000000005E-2</c:v>
                </c:pt>
                <c:pt idx="8311">
                  <c:v>7.6520000000000005E-2</c:v>
                </c:pt>
                <c:pt idx="8312">
                  <c:v>7.6520000000000005E-2</c:v>
                </c:pt>
                <c:pt idx="8313">
                  <c:v>7.6520000000000005E-2</c:v>
                </c:pt>
                <c:pt idx="8314">
                  <c:v>7.6520000000000005E-2</c:v>
                </c:pt>
                <c:pt idx="8315">
                  <c:v>7.6520000000000005E-2</c:v>
                </c:pt>
                <c:pt idx="8316">
                  <c:v>7.6520000000000005E-2</c:v>
                </c:pt>
                <c:pt idx="8317">
                  <c:v>7.6520000000000005E-2</c:v>
                </c:pt>
                <c:pt idx="8318">
                  <c:v>7.6520000000000005E-2</c:v>
                </c:pt>
                <c:pt idx="8319">
                  <c:v>7.6520000000000005E-2</c:v>
                </c:pt>
                <c:pt idx="8320">
                  <c:v>7.6520000000000005E-2</c:v>
                </c:pt>
                <c:pt idx="8321">
                  <c:v>7.6520000000000005E-2</c:v>
                </c:pt>
                <c:pt idx="8322">
                  <c:v>7.6520000000000005E-2</c:v>
                </c:pt>
                <c:pt idx="8323">
                  <c:v>7.6520000000000005E-2</c:v>
                </c:pt>
                <c:pt idx="8324">
                  <c:v>7.6520000000000005E-2</c:v>
                </c:pt>
                <c:pt idx="8325">
                  <c:v>7.6520000000000005E-2</c:v>
                </c:pt>
                <c:pt idx="8326">
                  <c:v>7.6520000000000005E-2</c:v>
                </c:pt>
                <c:pt idx="8327">
                  <c:v>7.6520000000000005E-2</c:v>
                </c:pt>
                <c:pt idx="8328">
                  <c:v>7.6520000000000005E-2</c:v>
                </c:pt>
                <c:pt idx="8329">
                  <c:v>7.6520000000000005E-2</c:v>
                </c:pt>
                <c:pt idx="8330">
                  <c:v>7.6520000000000005E-2</c:v>
                </c:pt>
                <c:pt idx="8331">
                  <c:v>7.6520000000000005E-2</c:v>
                </c:pt>
                <c:pt idx="8332">
                  <c:v>7.6520000000000005E-2</c:v>
                </c:pt>
                <c:pt idx="8333">
                  <c:v>7.6520000000000005E-2</c:v>
                </c:pt>
                <c:pt idx="8334">
                  <c:v>7.6520000000000005E-2</c:v>
                </c:pt>
                <c:pt idx="8335">
                  <c:v>7.6520000000000005E-2</c:v>
                </c:pt>
                <c:pt idx="8336">
                  <c:v>7.6520000000000005E-2</c:v>
                </c:pt>
                <c:pt idx="8337">
                  <c:v>7.6520000000000005E-2</c:v>
                </c:pt>
                <c:pt idx="8338">
                  <c:v>7.6520000000000005E-2</c:v>
                </c:pt>
                <c:pt idx="8339">
                  <c:v>7.6520000000000005E-2</c:v>
                </c:pt>
                <c:pt idx="8340">
                  <c:v>7.6520000000000005E-2</c:v>
                </c:pt>
                <c:pt idx="8341">
                  <c:v>7.6520000000000005E-2</c:v>
                </c:pt>
                <c:pt idx="8342">
                  <c:v>7.6520000000000005E-2</c:v>
                </c:pt>
                <c:pt idx="8343">
                  <c:v>7.6520000000000005E-2</c:v>
                </c:pt>
                <c:pt idx="8344">
                  <c:v>7.6520000000000005E-2</c:v>
                </c:pt>
                <c:pt idx="8345">
                  <c:v>7.6520000000000005E-2</c:v>
                </c:pt>
                <c:pt idx="8346">
                  <c:v>7.6520000000000005E-2</c:v>
                </c:pt>
                <c:pt idx="8347">
                  <c:v>7.6520000000000005E-2</c:v>
                </c:pt>
                <c:pt idx="8348">
                  <c:v>7.6520000000000005E-2</c:v>
                </c:pt>
                <c:pt idx="8349">
                  <c:v>7.6520000000000005E-2</c:v>
                </c:pt>
                <c:pt idx="8350">
                  <c:v>7.6520000000000005E-2</c:v>
                </c:pt>
                <c:pt idx="8351">
                  <c:v>7.6520000000000005E-2</c:v>
                </c:pt>
                <c:pt idx="8352">
                  <c:v>7.6520000000000005E-2</c:v>
                </c:pt>
                <c:pt idx="8353">
                  <c:v>7.6520000000000005E-2</c:v>
                </c:pt>
                <c:pt idx="8354">
                  <c:v>7.6520000000000005E-2</c:v>
                </c:pt>
                <c:pt idx="8355">
                  <c:v>7.6520000000000005E-2</c:v>
                </c:pt>
                <c:pt idx="8356">
                  <c:v>7.6520000000000005E-2</c:v>
                </c:pt>
                <c:pt idx="8357">
                  <c:v>7.6520000000000005E-2</c:v>
                </c:pt>
                <c:pt idx="8358">
                  <c:v>7.6520000000000005E-2</c:v>
                </c:pt>
                <c:pt idx="8359">
                  <c:v>7.6520000000000005E-2</c:v>
                </c:pt>
                <c:pt idx="8360">
                  <c:v>7.6520000000000005E-2</c:v>
                </c:pt>
                <c:pt idx="8361">
                  <c:v>7.6520000000000005E-2</c:v>
                </c:pt>
                <c:pt idx="8362">
                  <c:v>7.6520000000000005E-2</c:v>
                </c:pt>
                <c:pt idx="8363">
                  <c:v>7.6520000000000005E-2</c:v>
                </c:pt>
                <c:pt idx="8364">
                  <c:v>7.6520000000000005E-2</c:v>
                </c:pt>
                <c:pt idx="8365">
                  <c:v>7.6520000000000005E-2</c:v>
                </c:pt>
                <c:pt idx="8366">
                  <c:v>7.6520000000000005E-2</c:v>
                </c:pt>
                <c:pt idx="8367">
                  <c:v>7.6520000000000005E-2</c:v>
                </c:pt>
                <c:pt idx="8368">
                  <c:v>7.6520000000000005E-2</c:v>
                </c:pt>
                <c:pt idx="8369">
                  <c:v>7.6520000000000005E-2</c:v>
                </c:pt>
                <c:pt idx="8370">
                  <c:v>7.6539999999999997E-2</c:v>
                </c:pt>
                <c:pt idx="8371">
                  <c:v>7.6539999999999997E-2</c:v>
                </c:pt>
                <c:pt idx="8372">
                  <c:v>7.6539999999999997E-2</c:v>
                </c:pt>
                <c:pt idx="8373">
                  <c:v>7.6539999999999997E-2</c:v>
                </c:pt>
                <c:pt idx="8374">
                  <c:v>7.6539999999999997E-2</c:v>
                </c:pt>
                <c:pt idx="8375">
                  <c:v>7.6539999999999997E-2</c:v>
                </c:pt>
                <c:pt idx="8376">
                  <c:v>7.6539999999999997E-2</c:v>
                </c:pt>
                <c:pt idx="8377">
                  <c:v>7.6539999999999997E-2</c:v>
                </c:pt>
                <c:pt idx="8378">
                  <c:v>7.6539999999999997E-2</c:v>
                </c:pt>
                <c:pt idx="8379">
                  <c:v>7.6539999999999997E-2</c:v>
                </c:pt>
                <c:pt idx="8380">
                  <c:v>7.6539999999999997E-2</c:v>
                </c:pt>
                <c:pt idx="8381">
                  <c:v>7.6539999999999997E-2</c:v>
                </c:pt>
                <c:pt idx="8382">
                  <c:v>7.6539999999999997E-2</c:v>
                </c:pt>
                <c:pt idx="8383">
                  <c:v>7.6539999999999997E-2</c:v>
                </c:pt>
                <c:pt idx="8384">
                  <c:v>7.6539999999999997E-2</c:v>
                </c:pt>
                <c:pt idx="8385">
                  <c:v>7.6539999999999997E-2</c:v>
                </c:pt>
                <c:pt idx="8386">
                  <c:v>7.6539999999999997E-2</c:v>
                </c:pt>
                <c:pt idx="8387">
                  <c:v>7.6539999999999997E-2</c:v>
                </c:pt>
                <c:pt idx="8388">
                  <c:v>7.6539999999999997E-2</c:v>
                </c:pt>
                <c:pt idx="8389">
                  <c:v>7.6539999999999997E-2</c:v>
                </c:pt>
                <c:pt idx="8390">
                  <c:v>7.6539999999999997E-2</c:v>
                </c:pt>
                <c:pt idx="8391">
                  <c:v>7.6539999999999997E-2</c:v>
                </c:pt>
                <c:pt idx="8392">
                  <c:v>7.6539999999999997E-2</c:v>
                </c:pt>
                <c:pt idx="8393">
                  <c:v>7.6539999999999997E-2</c:v>
                </c:pt>
                <c:pt idx="8394">
                  <c:v>7.6539999999999997E-2</c:v>
                </c:pt>
                <c:pt idx="8395">
                  <c:v>7.6539999999999997E-2</c:v>
                </c:pt>
                <c:pt idx="8396">
                  <c:v>7.6539999999999997E-2</c:v>
                </c:pt>
                <c:pt idx="8397">
                  <c:v>7.6539999999999997E-2</c:v>
                </c:pt>
                <c:pt idx="8398">
                  <c:v>7.6539999999999997E-2</c:v>
                </c:pt>
                <c:pt idx="8399">
                  <c:v>7.6539999999999997E-2</c:v>
                </c:pt>
                <c:pt idx="8400">
                  <c:v>7.6539999999999997E-2</c:v>
                </c:pt>
                <c:pt idx="8401">
                  <c:v>7.6539999999999997E-2</c:v>
                </c:pt>
                <c:pt idx="8402">
                  <c:v>7.6539999999999997E-2</c:v>
                </c:pt>
                <c:pt idx="8403">
                  <c:v>7.6539999999999997E-2</c:v>
                </c:pt>
                <c:pt idx="8404">
                  <c:v>7.6539999999999997E-2</c:v>
                </c:pt>
                <c:pt idx="8405">
                  <c:v>7.6539999999999997E-2</c:v>
                </c:pt>
                <c:pt idx="8406">
                  <c:v>7.6539999999999997E-2</c:v>
                </c:pt>
                <c:pt idx="8407">
                  <c:v>7.6539999999999997E-2</c:v>
                </c:pt>
                <c:pt idx="8408">
                  <c:v>7.6539999999999997E-2</c:v>
                </c:pt>
                <c:pt idx="8409">
                  <c:v>7.6539999999999997E-2</c:v>
                </c:pt>
                <c:pt idx="8410">
                  <c:v>7.6539999999999997E-2</c:v>
                </c:pt>
                <c:pt idx="8411">
                  <c:v>7.6539999999999997E-2</c:v>
                </c:pt>
                <c:pt idx="8412">
                  <c:v>7.6539999999999997E-2</c:v>
                </c:pt>
                <c:pt idx="8413">
                  <c:v>7.6539999999999997E-2</c:v>
                </c:pt>
                <c:pt idx="8414">
                  <c:v>7.6539999999999997E-2</c:v>
                </c:pt>
                <c:pt idx="8415">
                  <c:v>7.6539999999999997E-2</c:v>
                </c:pt>
                <c:pt idx="8416">
                  <c:v>7.6539999999999997E-2</c:v>
                </c:pt>
                <c:pt idx="8417">
                  <c:v>7.6539999999999997E-2</c:v>
                </c:pt>
                <c:pt idx="8418">
                  <c:v>7.6539999999999997E-2</c:v>
                </c:pt>
                <c:pt idx="8419">
                  <c:v>7.6539999999999997E-2</c:v>
                </c:pt>
                <c:pt idx="8420">
                  <c:v>7.6539999999999997E-2</c:v>
                </c:pt>
                <c:pt idx="8421">
                  <c:v>7.6539999999999997E-2</c:v>
                </c:pt>
                <c:pt idx="8422">
                  <c:v>7.6539999999999997E-2</c:v>
                </c:pt>
                <c:pt idx="8423">
                  <c:v>7.6539999999999997E-2</c:v>
                </c:pt>
                <c:pt idx="8424">
                  <c:v>7.6539999999999997E-2</c:v>
                </c:pt>
                <c:pt idx="8425">
                  <c:v>7.6539999999999997E-2</c:v>
                </c:pt>
                <c:pt idx="8426">
                  <c:v>7.6539999999999997E-2</c:v>
                </c:pt>
                <c:pt idx="8427">
                  <c:v>7.6539999999999997E-2</c:v>
                </c:pt>
                <c:pt idx="8428">
                  <c:v>7.6539999999999997E-2</c:v>
                </c:pt>
                <c:pt idx="8429">
                  <c:v>7.6539999999999997E-2</c:v>
                </c:pt>
                <c:pt idx="8430">
                  <c:v>7.6539999999999997E-2</c:v>
                </c:pt>
                <c:pt idx="8431">
                  <c:v>7.6539999999999997E-2</c:v>
                </c:pt>
                <c:pt idx="8432">
                  <c:v>7.6539999999999997E-2</c:v>
                </c:pt>
                <c:pt idx="8433">
                  <c:v>7.6539999999999997E-2</c:v>
                </c:pt>
                <c:pt idx="8434">
                  <c:v>7.6539999999999997E-2</c:v>
                </c:pt>
                <c:pt idx="8435">
                  <c:v>7.6539999999999997E-2</c:v>
                </c:pt>
                <c:pt idx="8436">
                  <c:v>7.6539999999999997E-2</c:v>
                </c:pt>
                <c:pt idx="8437">
                  <c:v>7.6539999999999997E-2</c:v>
                </c:pt>
                <c:pt idx="8438">
                  <c:v>7.6539999999999997E-2</c:v>
                </c:pt>
                <c:pt idx="8439">
                  <c:v>7.6539999999999997E-2</c:v>
                </c:pt>
                <c:pt idx="8440">
                  <c:v>7.6539999999999997E-2</c:v>
                </c:pt>
                <c:pt idx="8441">
                  <c:v>7.6539999999999997E-2</c:v>
                </c:pt>
                <c:pt idx="8442">
                  <c:v>7.6539999999999997E-2</c:v>
                </c:pt>
                <c:pt idx="8443">
                  <c:v>7.6539999999999997E-2</c:v>
                </c:pt>
                <c:pt idx="8444">
                  <c:v>7.6560000000000003E-2</c:v>
                </c:pt>
                <c:pt idx="8445">
                  <c:v>7.6560000000000003E-2</c:v>
                </c:pt>
                <c:pt idx="8446">
                  <c:v>7.6560000000000003E-2</c:v>
                </c:pt>
                <c:pt idx="8447">
                  <c:v>7.6560000000000003E-2</c:v>
                </c:pt>
                <c:pt idx="8448">
                  <c:v>7.6560000000000003E-2</c:v>
                </c:pt>
                <c:pt idx="8449">
                  <c:v>7.6560000000000003E-2</c:v>
                </c:pt>
                <c:pt idx="8450">
                  <c:v>7.6560000000000003E-2</c:v>
                </c:pt>
                <c:pt idx="8451">
                  <c:v>7.6560000000000003E-2</c:v>
                </c:pt>
                <c:pt idx="8452">
                  <c:v>7.6560000000000003E-2</c:v>
                </c:pt>
                <c:pt idx="8453">
                  <c:v>7.6560000000000003E-2</c:v>
                </c:pt>
                <c:pt idx="8454">
                  <c:v>7.6560000000000003E-2</c:v>
                </c:pt>
                <c:pt idx="8455">
                  <c:v>7.6560000000000003E-2</c:v>
                </c:pt>
                <c:pt idx="8456">
                  <c:v>7.6560000000000003E-2</c:v>
                </c:pt>
                <c:pt idx="8457">
                  <c:v>7.6560000000000003E-2</c:v>
                </c:pt>
                <c:pt idx="8458">
                  <c:v>7.6560000000000003E-2</c:v>
                </c:pt>
                <c:pt idx="8459">
                  <c:v>7.6560000000000003E-2</c:v>
                </c:pt>
                <c:pt idx="8460">
                  <c:v>7.6560000000000003E-2</c:v>
                </c:pt>
                <c:pt idx="8461">
                  <c:v>7.6560000000000003E-2</c:v>
                </c:pt>
                <c:pt idx="8462">
                  <c:v>7.6560000000000003E-2</c:v>
                </c:pt>
                <c:pt idx="8463">
                  <c:v>7.6560000000000003E-2</c:v>
                </c:pt>
                <c:pt idx="8464">
                  <c:v>7.6560000000000003E-2</c:v>
                </c:pt>
                <c:pt idx="8465">
                  <c:v>7.6560000000000003E-2</c:v>
                </c:pt>
                <c:pt idx="8466">
                  <c:v>7.6560000000000003E-2</c:v>
                </c:pt>
                <c:pt idx="8467">
                  <c:v>7.6560000000000003E-2</c:v>
                </c:pt>
                <c:pt idx="8468">
                  <c:v>7.6560000000000003E-2</c:v>
                </c:pt>
                <c:pt idx="8469">
                  <c:v>7.6560000000000003E-2</c:v>
                </c:pt>
                <c:pt idx="8470">
                  <c:v>7.6560000000000003E-2</c:v>
                </c:pt>
                <c:pt idx="8471">
                  <c:v>7.6560000000000003E-2</c:v>
                </c:pt>
                <c:pt idx="8472">
                  <c:v>7.6560000000000003E-2</c:v>
                </c:pt>
                <c:pt idx="8473">
                  <c:v>7.6560000000000003E-2</c:v>
                </c:pt>
                <c:pt idx="8474">
                  <c:v>7.6560000000000003E-2</c:v>
                </c:pt>
                <c:pt idx="8475">
                  <c:v>7.6560000000000003E-2</c:v>
                </c:pt>
                <c:pt idx="8476">
                  <c:v>7.6560000000000003E-2</c:v>
                </c:pt>
                <c:pt idx="8477">
                  <c:v>7.6560000000000003E-2</c:v>
                </c:pt>
                <c:pt idx="8478">
                  <c:v>7.6560000000000003E-2</c:v>
                </c:pt>
                <c:pt idx="8479">
                  <c:v>7.6560000000000003E-2</c:v>
                </c:pt>
                <c:pt idx="8480">
                  <c:v>7.6560000000000003E-2</c:v>
                </c:pt>
                <c:pt idx="8481">
                  <c:v>7.6560000000000003E-2</c:v>
                </c:pt>
                <c:pt idx="8482">
                  <c:v>7.6560000000000003E-2</c:v>
                </c:pt>
                <c:pt idx="8483">
                  <c:v>7.6560000000000003E-2</c:v>
                </c:pt>
                <c:pt idx="8484">
                  <c:v>7.6560000000000003E-2</c:v>
                </c:pt>
                <c:pt idx="8485">
                  <c:v>7.6560000000000003E-2</c:v>
                </c:pt>
                <c:pt idx="8486">
                  <c:v>7.6560000000000003E-2</c:v>
                </c:pt>
                <c:pt idx="8487">
                  <c:v>7.6560000000000003E-2</c:v>
                </c:pt>
                <c:pt idx="8488">
                  <c:v>7.6560000000000003E-2</c:v>
                </c:pt>
                <c:pt idx="8489">
                  <c:v>7.6560000000000003E-2</c:v>
                </c:pt>
                <c:pt idx="8490">
                  <c:v>7.6560000000000003E-2</c:v>
                </c:pt>
                <c:pt idx="8491">
                  <c:v>7.6560000000000003E-2</c:v>
                </c:pt>
                <c:pt idx="8492">
                  <c:v>7.6560000000000003E-2</c:v>
                </c:pt>
                <c:pt idx="8493">
                  <c:v>7.6560000000000003E-2</c:v>
                </c:pt>
                <c:pt idx="8494">
                  <c:v>7.6560000000000003E-2</c:v>
                </c:pt>
                <c:pt idx="8495">
                  <c:v>7.6560000000000003E-2</c:v>
                </c:pt>
                <c:pt idx="8496">
                  <c:v>7.6560000000000003E-2</c:v>
                </c:pt>
                <c:pt idx="8497">
                  <c:v>7.6560000000000003E-2</c:v>
                </c:pt>
                <c:pt idx="8498">
                  <c:v>7.6560000000000003E-2</c:v>
                </c:pt>
                <c:pt idx="8499">
                  <c:v>7.6560000000000003E-2</c:v>
                </c:pt>
                <c:pt idx="8500">
                  <c:v>7.6560000000000003E-2</c:v>
                </c:pt>
                <c:pt idx="8501">
                  <c:v>7.6560000000000003E-2</c:v>
                </c:pt>
                <c:pt idx="8502">
                  <c:v>7.6560000000000003E-2</c:v>
                </c:pt>
                <c:pt idx="8503">
                  <c:v>7.6560000000000003E-2</c:v>
                </c:pt>
                <c:pt idx="8504">
                  <c:v>7.6560000000000003E-2</c:v>
                </c:pt>
                <c:pt idx="8505">
                  <c:v>7.6560000000000003E-2</c:v>
                </c:pt>
                <c:pt idx="8506">
                  <c:v>7.6560000000000003E-2</c:v>
                </c:pt>
                <c:pt idx="8507">
                  <c:v>7.6560000000000003E-2</c:v>
                </c:pt>
                <c:pt idx="8508">
                  <c:v>7.6560000000000003E-2</c:v>
                </c:pt>
                <c:pt idx="8509">
                  <c:v>7.6560000000000003E-2</c:v>
                </c:pt>
                <c:pt idx="8510">
                  <c:v>7.6560000000000003E-2</c:v>
                </c:pt>
                <c:pt idx="8511">
                  <c:v>7.6560000000000003E-2</c:v>
                </c:pt>
                <c:pt idx="8512">
                  <c:v>7.6560000000000003E-2</c:v>
                </c:pt>
                <c:pt idx="8513">
                  <c:v>7.6560000000000003E-2</c:v>
                </c:pt>
                <c:pt idx="8514">
                  <c:v>7.6560000000000003E-2</c:v>
                </c:pt>
                <c:pt idx="8515">
                  <c:v>7.6560000000000003E-2</c:v>
                </c:pt>
                <c:pt idx="8516">
                  <c:v>7.6560000000000003E-2</c:v>
                </c:pt>
                <c:pt idx="8517">
                  <c:v>7.6560000000000003E-2</c:v>
                </c:pt>
                <c:pt idx="8518">
                  <c:v>7.6560000000000003E-2</c:v>
                </c:pt>
                <c:pt idx="8519">
                  <c:v>7.6560000000000003E-2</c:v>
                </c:pt>
                <c:pt idx="8520">
                  <c:v>7.6560000000000003E-2</c:v>
                </c:pt>
                <c:pt idx="8521">
                  <c:v>7.6560000000000003E-2</c:v>
                </c:pt>
                <c:pt idx="8522">
                  <c:v>7.6560000000000003E-2</c:v>
                </c:pt>
                <c:pt idx="8523">
                  <c:v>7.6560000000000003E-2</c:v>
                </c:pt>
                <c:pt idx="8524">
                  <c:v>7.6560000000000003E-2</c:v>
                </c:pt>
                <c:pt idx="8525">
                  <c:v>7.6560000000000003E-2</c:v>
                </c:pt>
                <c:pt idx="8526">
                  <c:v>7.6560000000000003E-2</c:v>
                </c:pt>
                <c:pt idx="8527">
                  <c:v>7.6560000000000003E-2</c:v>
                </c:pt>
                <c:pt idx="8528">
                  <c:v>7.6560000000000003E-2</c:v>
                </c:pt>
                <c:pt idx="8529">
                  <c:v>7.6560000000000003E-2</c:v>
                </c:pt>
                <c:pt idx="8530">
                  <c:v>7.6560000000000003E-2</c:v>
                </c:pt>
                <c:pt idx="8531">
                  <c:v>7.6560000000000003E-2</c:v>
                </c:pt>
                <c:pt idx="8532">
                  <c:v>7.6560000000000003E-2</c:v>
                </c:pt>
                <c:pt idx="8533">
                  <c:v>7.6560000000000003E-2</c:v>
                </c:pt>
                <c:pt idx="8534">
                  <c:v>7.6560000000000003E-2</c:v>
                </c:pt>
                <c:pt idx="8535">
                  <c:v>7.6560000000000003E-2</c:v>
                </c:pt>
                <c:pt idx="8536">
                  <c:v>7.6560000000000003E-2</c:v>
                </c:pt>
                <c:pt idx="8537">
                  <c:v>7.6560000000000003E-2</c:v>
                </c:pt>
                <c:pt idx="8538">
                  <c:v>7.6560000000000003E-2</c:v>
                </c:pt>
                <c:pt idx="8539">
                  <c:v>7.6560000000000003E-2</c:v>
                </c:pt>
                <c:pt idx="8540">
                  <c:v>7.6560000000000003E-2</c:v>
                </c:pt>
                <c:pt idx="8541">
                  <c:v>7.6560000000000003E-2</c:v>
                </c:pt>
                <c:pt idx="8542">
                  <c:v>7.6560000000000003E-2</c:v>
                </c:pt>
                <c:pt idx="8543">
                  <c:v>7.6560000000000003E-2</c:v>
                </c:pt>
                <c:pt idx="8544">
                  <c:v>7.6560000000000003E-2</c:v>
                </c:pt>
                <c:pt idx="8545">
                  <c:v>7.6560000000000003E-2</c:v>
                </c:pt>
                <c:pt idx="8546">
                  <c:v>7.6560000000000003E-2</c:v>
                </c:pt>
                <c:pt idx="8547">
                  <c:v>7.6560000000000003E-2</c:v>
                </c:pt>
                <c:pt idx="8548">
                  <c:v>7.6560000000000003E-2</c:v>
                </c:pt>
                <c:pt idx="8549">
                  <c:v>7.6560000000000003E-2</c:v>
                </c:pt>
                <c:pt idx="8550">
                  <c:v>7.6560000000000003E-2</c:v>
                </c:pt>
                <c:pt idx="8551">
                  <c:v>7.6560000000000003E-2</c:v>
                </c:pt>
                <c:pt idx="8552">
                  <c:v>7.6560000000000003E-2</c:v>
                </c:pt>
                <c:pt idx="8553">
                  <c:v>7.6560000000000003E-2</c:v>
                </c:pt>
                <c:pt idx="8554">
                  <c:v>7.6560000000000003E-2</c:v>
                </c:pt>
                <c:pt idx="8555">
                  <c:v>7.6560000000000003E-2</c:v>
                </c:pt>
                <c:pt idx="8556">
                  <c:v>7.6560000000000003E-2</c:v>
                </c:pt>
                <c:pt idx="8557">
                  <c:v>7.6560000000000003E-2</c:v>
                </c:pt>
                <c:pt idx="8558">
                  <c:v>7.6560000000000003E-2</c:v>
                </c:pt>
                <c:pt idx="8559">
                  <c:v>7.6560000000000003E-2</c:v>
                </c:pt>
                <c:pt idx="8560">
                  <c:v>7.6560000000000003E-2</c:v>
                </c:pt>
                <c:pt idx="8561">
                  <c:v>7.6560000000000003E-2</c:v>
                </c:pt>
                <c:pt idx="8562">
                  <c:v>7.6560000000000003E-2</c:v>
                </c:pt>
                <c:pt idx="8563">
                  <c:v>7.6560000000000003E-2</c:v>
                </c:pt>
                <c:pt idx="8564">
                  <c:v>7.6560000000000003E-2</c:v>
                </c:pt>
                <c:pt idx="8565">
                  <c:v>7.6560000000000003E-2</c:v>
                </c:pt>
                <c:pt idx="8566">
                  <c:v>7.6560000000000003E-2</c:v>
                </c:pt>
                <c:pt idx="8567">
                  <c:v>7.6560000000000003E-2</c:v>
                </c:pt>
                <c:pt idx="8568">
                  <c:v>7.6560000000000003E-2</c:v>
                </c:pt>
                <c:pt idx="8569">
                  <c:v>7.6560000000000003E-2</c:v>
                </c:pt>
                <c:pt idx="8570">
                  <c:v>7.6560000000000003E-2</c:v>
                </c:pt>
                <c:pt idx="8571">
                  <c:v>7.6560000000000003E-2</c:v>
                </c:pt>
                <c:pt idx="8572">
                  <c:v>7.6560000000000003E-2</c:v>
                </c:pt>
                <c:pt idx="8573">
                  <c:v>7.6560000000000003E-2</c:v>
                </c:pt>
                <c:pt idx="8574">
                  <c:v>7.6560000000000003E-2</c:v>
                </c:pt>
                <c:pt idx="8575">
                  <c:v>7.6560000000000003E-2</c:v>
                </c:pt>
                <c:pt idx="8576">
                  <c:v>7.6560000000000003E-2</c:v>
                </c:pt>
                <c:pt idx="8577">
                  <c:v>7.6560000000000003E-2</c:v>
                </c:pt>
                <c:pt idx="8578">
                  <c:v>7.6560000000000003E-2</c:v>
                </c:pt>
                <c:pt idx="8579">
                  <c:v>7.6560000000000003E-2</c:v>
                </c:pt>
                <c:pt idx="8580">
                  <c:v>7.6560000000000003E-2</c:v>
                </c:pt>
                <c:pt idx="8581">
                  <c:v>7.6560000000000003E-2</c:v>
                </c:pt>
                <c:pt idx="8582">
                  <c:v>7.6560000000000003E-2</c:v>
                </c:pt>
                <c:pt idx="8583">
                  <c:v>7.6560000000000003E-2</c:v>
                </c:pt>
                <c:pt idx="8584">
                  <c:v>7.6560000000000003E-2</c:v>
                </c:pt>
                <c:pt idx="8585">
                  <c:v>7.6560000000000003E-2</c:v>
                </c:pt>
                <c:pt idx="8586">
                  <c:v>7.6560000000000003E-2</c:v>
                </c:pt>
                <c:pt idx="8587">
                  <c:v>7.6560000000000003E-2</c:v>
                </c:pt>
                <c:pt idx="8588">
                  <c:v>7.6560000000000003E-2</c:v>
                </c:pt>
                <c:pt idx="8589">
                  <c:v>7.6560000000000003E-2</c:v>
                </c:pt>
                <c:pt idx="8590">
                  <c:v>7.6560000000000003E-2</c:v>
                </c:pt>
                <c:pt idx="8591">
                  <c:v>7.6560000000000003E-2</c:v>
                </c:pt>
                <c:pt idx="8592">
                  <c:v>7.6560000000000003E-2</c:v>
                </c:pt>
                <c:pt idx="8593">
                  <c:v>7.6560000000000003E-2</c:v>
                </c:pt>
                <c:pt idx="8594">
                  <c:v>7.6560000000000003E-2</c:v>
                </c:pt>
                <c:pt idx="8595">
                  <c:v>7.6560000000000003E-2</c:v>
                </c:pt>
                <c:pt idx="8596">
                  <c:v>7.6560000000000003E-2</c:v>
                </c:pt>
                <c:pt idx="8597">
                  <c:v>7.6560000000000003E-2</c:v>
                </c:pt>
                <c:pt idx="8598">
                  <c:v>7.6560000000000003E-2</c:v>
                </c:pt>
                <c:pt idx="8599">
                  <c:v>7.6560000000000003E-2</c:v>
                </c:pt>
                <c:pt idx="8600">
                  <c:v>7.6560000000000003E-2</c:v>
                </c:pt>
                <c:pt idx="8601">
                  <c:v>7.6560000000000003E-2</c:v>
                </c:pt>
                <c:pt idx="8602">
                  <c:v>7.6560000000000003E-2</c:v>
                </c:pt>
                <c:pt idx="8603">
                  <c:v>7.6560000000000003E-2</c:v>
                </c:pt>
                <c:pt idx="8604">
                  <c:v>7.6560000000000003E-2</c:v>
                </c:pt>
                <c:pt idx="8605">
                  <c:v>7.6560000000000003E-2</c:v>
                </c:pt>
                <c:pt idx="8606">
                  <c:v>7.6560000000000003E-2</c:v>
                </c:pt>
                <c:pt idx="8607">
                  <c:v>7.6560000000000003E-2</c:v>
                </c:pt>
                <c:pt idx="8608">
                  <c:v>7.6560000000000003E-2</c:v>
                </c:pt>
                <c:pt idx="8609">
                  <c:v>7.6560000000000003E-2</c:v>
                </c:pt>
                <c:pt idx="8610">
                  <c:v>7.6560000000000003E-2</c:v>
                </c:pt>
                <c:pt idx="8611">
                  <c:v>7.6560000000000003E-2</c:v>
                </c:pt>
                <c:pt idx="8612">
                  <c:v>7.6560000000000003E-2</c:v>
                </c:pt>
                <c:pt idx="8613">
                  <c:v>7.6560000000000003E-2</c:v>
                </c:pt>
                <c:pt idx="8614">
                  <c:v>7.6560000000000003E-2</c:v>
                </c:pt>
                <c:pt idx="8615">
                  <c:v>7.6560000000000003E-2</c:v>
                </c:pt>
                <c:pt idx="8616">
                  <c:v>7.6560000000000003E-2</c:v>
                </c:pt>
                <c:pt idx="8617">
                  <c:v>7.6560000000000003E-2</c:v>
                </c:pt>
                <c:pt idx="8618">
                  <c:v>7.6560000000000003E-2</c:v>
                </c:pt>
                <c:pt idx="8619">
                  <c:v>7.6560000000000003E-2</c:v>
                </c:pt>
                <c:pt idx="8620">
                  <c:v>7.6560000000000003E-2</c:v>
                </c:pt>
                <c:pt idx="8621">
                  <c:v>7.6560000000000003E-2</c:v>
                </c:pt>
                <c:pt idx="8622">
                  <c:v>7.6560000000000003E-2</c:v>
                </c:pt>
                <c:pt idx="8623">
                  <c:v>7.6560000000000003E-2</c:v>
                </c:pt>
                <c:pt idx="8624">
                  <c:v>7.6560000000000003E-2</c:v>
                </c:pt>
                <c:pt idx="8625">
                  <c:v>7.6560000000000003E-2</c:v>
                </c:pt>
                <c:pt idx="8626">
                  <c:v>7.6560000000000003E-2</c:v>
                </c:pt>
                <c:pt idx="8627">
                  <c:v>7.6560000000000003E-2</c:v>
                </c:pt>
                <c:pt idx="8628">
                  <c:v>7.6560000000000003E-2</c:v>
                </c:pt>
                <c:pt idx="8629">
                  <c:v>7.6560000000000003E-2</c:v>
                </c:pt>
                <c:pt idx="8630">
                  <c:v>7.6560000000000003E-2</c:v>
                </c:pt>
                <c:pt idx="8631">
                  <c:v>7.6560000000000003E-2</c:v>
                </c:pt>
                <c:pt idx="8632">
                  <c:v>7.6560000000000003E-2</c:v>
                </c:pt>
                <c:pt idx="8633">
                  <c:v>7.6560000000000003E-2</c:v>
                </c:pt>
                <c:pt idx="8634">
                  <c:v>7.6560000000000003E-2</c:v>
                </c:pt>
                <c:pt idx="8635">
                  <c:v>7.6560000000000003E-2</c:v>
                </c:pt>
                <c:pt idx="8636">
                  <c:v>7.6560000000000003E-2</c:v>
                </c:pt>
                <c:pt idx="8637">
                  <c:v>7.6560000000000003E-2</c:v>
                </c:pt>
                <c:pt idx="8638">
                  <c:v>7.6560000000000003E-2</c:v>
                </c:pt>
                <c:pt idx="8639">
                  <c:v>7.6560000000000003E-2</c:v>
                </c:pt>
                <c:pt idx="8640">
                  <c:v>7.6560000000000003E-2</c:v>
                </c:pt>
                <c:pt idx="8641">
                  <c:v>7.6560000000000003E-2</c:v>
                </c:pt>
                <c:pt idx="8642">
                  <c:v>7.6560000000000003E-2</c:v>
                </c:pt>
                <c:pt idx="8643">
                  <c:v>7.6560000000000003E-2</c:v>
                </c:pt>
                <c:pt idx="8644">
                  <c:v>7.6560000000000003E-2</c:v>
                </c:pt>
                <c:pt idx="8645">
                  <c:v>7.6560000000000003E-2</c:v>
                </c:pt>
                <c:pt idx="8646">
                  <c:v>7.6560000000000003E-2</c:v>
                </c:pt>
                <c:pt idx="8647">
                  <c:v>7.6560000000000003E-2</c:v>
                </c:pt>
                <c:pt idx="8648">
                  <c:v>7.6560000000000003E-2</c:v>
                </c:pt>
                <c:pt idx="8649">
                  <c:v>7.6560000000000003E-2</c:v>
                </c:pt>
                <c:pt idx="8650">
                  <c:v>7.6560000000000003E-2</c:v>
                </c:pt>
                <c:pt idx="8651">
                  <c:v>7.6560000000000003E-2</c:v>
                </c:pt>
                <c:pt idx="8652">
                  <c:v>7.6560000000000003E-2</c:v>
                </c:pt>
                <c:pt idx="8653">
                  <c:v>7.6560000000000003E-2</c:v>
                </c:pt>
                <c:pt idx="8654">
                  <c:v>7.6560000000000003E-2</c:v>
                </c:pt>
                <c:pt idx="8655">
                  <c:v>7.6560000000000003E-2</c:v>
                </c:pt>
                <c:pt idx="8656">
                  <c:v>7.6560000000000003E-2</c:v>
                </c:pt>
                <c:pt idx="8657">
                  <c:v>7.6560000000000003E-2</c:v>
                </c:pt>
                <c:pt idx="8658">
                  <c:v>7.6560000000000003E-2</c:v>
                </c:pt>
                <c:pt idx="8659">
                  <c:v>7.6560000000000003E-2</c:v>
                </c:pt>
                <c:pt idx="8660">
                  <c:v>7.6560000000000003E-2</c:v>
                </c:pt>
                <c:pt idx="8661">
                  <c:v>7.6560000000000003E-2</c:v>
                </c:pt>
                <c:pt idx="8662">
                  <c:v>7.6560000000000003E-2</c:v>
                </c:pt>
                <c:pt idx="8663">
                  <c:v>7.6560000000000003E-2</c:v>
                </c:pt>
                <c:pt idx="8664">
                  <c:v>7.6560000000000003E-2</c:v>
                </c:pt>
                <c:pt idx="8665">
                  <c:v>7.6560000000000003E-2</c:v>
                </c:pt>
                <c:pt idx="8666">
                  <c:v>7.6560000000000003E-2</c:v>
                </c:pt>
                <c:pt idx="8667">
                  <c:v>7.6560000000000003E-2</c:v>
                </c:pt>
                <c:pt idx="8668">
                  <c:v>7.6560000000000003E-2</c:v>
                </c:pt>
                <c:pt idx="8669">
                  <c:v>7.6560000000000003E-2</c:v>
                </c:pt>
                <c:pt idx="8670">
                  <c:v>7.6560000000000003E-2</c:v>
                </c:pt>
                <c:pt idx="8671">
                  <c:v>7.6560000000000003E-2</c:v>
                </c:pt>
                <c:pt idx="8672">
                  <c:v>7.6560000000000003E-2</c:v>
                </c:pt>
                <c:pt idx="8673">
                  <c:v>7.6560000000000003E-2</c:v>
                </c:pt>
                <c:pt idx="8674">
                  <c:v>7.6560000000000003E-2</c:v>
                </c:pt>
                <c:pt idx="8675">
                  <c:v>7.6560000000000003E-2</c:v>
                </c:pt>
                <c:pt idx="8676">
                  <c:v>7.6560000000000003E-2</c:v>
                </c:pt>
                <c:pt idx="8677">
                  <c:v>7.6560000000000003E-2</c:v>
                </c:pt>
                <c:pt idx="8678">
                  <c:v>7.6560000000000003E-2</c:v>
                </c:pt>
                <c:pt idx="8679">
                  <c:v>7.6560000000000003E-2</c:v>
                </c:pt>
                <c:pt idx="8680">
                  <c:v>7.6560000000000003E-2</c:v>
                </c:pt>
                <c:pt idx="8681">
                  <c:v>7.6560000000000003E-2</c:v>
                </c:pt>
                <c:pt idx="8682">
                  <c:v>7.6560000000000003E-2</c:v>
                </c:pt>
                <c:pt idx="8683">
                  <c:v>7.6560000000000003E-2</c:v>
                </c:pt>
                <c:pt idx="8684">
                  <c:v>7.6560000000000003E-2</c:v>
                </c:pt>
                <c:pt idx="8685">
                  <c:v>7.6560000000000003E-2</c:v>
                </c:pt>
                <c:pt idx="8686">
                  <c:v>7.6560000000000003E-2</c:v>
                </c:pt>
                <c:pt idx="8687">
                  <c:v>7.6560000000000003E-2</c:v>
                </c:pt>
                <c:pt idx="8688">
                  <c:v>7.6560000000000003E-2</c:v>
                </c:pt>
                <c:pt idx="8689">
                  <c:v>7.6560000000000003E-2</c:v>
                </c:pt>
                <c:pt idx="8690">
                  <c:v>7.6560000000000003E-2</c:v>
                </c:pt>
                <c:pt idx="8691">
                  <c:v>7.6560000000000003E-2</c:v>
                </c:pt>
                <c:pt idx="8692">
                  <c:v>7.6560000000000003E-2</c:v>
                </c:pt>
                <c:pt idx="8693">
                  <c:v>7.6560000000000003E-2</c:v>
                </c:pt>
                <c:pt idx="8694">
                  <c:v>7.6560000000000003E-2</c:v>
                </c:pt>
                <c:pt idx="8695">
                  <c:v>7.6560000000000003E-2</c:v>
                </c:pt>
                <c:pt idx="8696">
                  <c:v>7.6560000000000003E-2</c:v>
                </c:pt>
                <c:pt idx="8697">
                  <c:v>7.6560000000000003E-2</c:v>
                </c:pt>
                <c:pt idx="8698">
                  <c:v>7.6560000000000003E-2</c:v>
                </c:pt>
                <c:pt idx="8699">
                  <c:v>7.6560000000000003E-2</c:v>
                </c:pt>
                <c:pt idx="8700">
                  <c:v>7.6560000000000003E-2</c:v>
                </c:pt>
                <c:pt idx="8701">
                  <c:v>7.6560000000000003E-2</c:v>
                </c:pt>
                <c:pt idx="8702">
                  <c:v>7.6560000000000003E-2</c:v>
                </c:pt>
                <c:pt idx="8703">
                  <c:v>7.6560000000000003E-2</c:v>
                </c:pt>
                <c:pt idx="8704">
                  <c:v>7.6560000000000003E-2</c:v>
                </c:pt>
                <c:pt idx="8705">
                  <c:v>7.6560000000000003E-2</c:v>
                </c:pt>
                <c:pt idx="8706">
                  <c:v>7.6560000000000003E-2</c:v>
                </c:pt>
                <c:pt idx="8707">
                  <c:v>7.6560000000000003E-2</c:v>
                </c:pt>
                <c:pt idx="8708">
                  <c:v>7.6560000000000003E-2</c:v>
                </c:pt>
                <c:pt idx="8709">
                  <c:v>7.6560000000000003E-2</c:v>
                </c:pt>
                <c:pt idx="8710">
                  <c:v>7.6560000000000003E-2</c:v>
                </c:pt>
                <c:pt idx="8711">
                  <c:v>7.6560000000000003E-2</c:v>
                </c:pt>
                <c:pt idx="8712">
                  <c:v>7.6560000000000003E-2</c:v>
                </c:pt>
                <c:pt idx="8713">
                  <c:v>7.6560000000000003E-2</c:v>
                </c:pt>
                <c:pt idx="8714">
                  <c:v>7.6560000000000003E-2</c:v>
                </c:pt>
                <c:pt idx="8715">
                  <c:v>7.6560000000000003E-2</c:v>
                </c:pt>
                <c:pt idx="8716">
                  <c:v>7.6560000000000003E-2</c:v>
                </c:pt>
                <c:pt idx="8717">
                  <c:v>7.6560000000000003E-2</c:v>
                </c:pt>
                <c:pt idx="8718">
                  <c:v>7.6560000000000003E-2</c:v>
                </c:pt>
                <c:pt idx="8719">
                  <c:v>7.6560000000000003E-2</c:v>
                </c:pt>
                <c:pt idx="8720">
                  <c:v>7.6560000000000003E-2</c:v>
                </c:pt>
                <c:pt idx="8721">
                  <c:v>7.6560000000000003E-2</c:v>
                </c:pt>
                <c:pt idx="8722">
                  <c:v>7.6560000000000003E-2</c:v>
                </c:pt>
                <c:pt idx="8723">
                  <c:v>7.6560000000000003E-2</c:v>
                </c:pt>
                <c:pt idx="8724">
                  <c:v>7.6560000000000003E-2</c:v>
                </c:pt>
                <c:pt idx="8725">
                  <c:v>7.6560000000000003E-2</c:v>
                </c:pt>
                <c:pt idx="8726">
                  <c:v>7.6560000000000003E-2</c:v>
                </c:pt>
                <c:pt idx="8727">
                  <c:v>7.6560000000000003E-2</c:v>
                </c:pt>
                <c:pt idx="8728">
                  <c:v>7.6560000000000003E-2</c:v>
                </c:pt>
                <c:pt idx="8729">
                  <c:v>7.6560000000000003E-2</c:v>
                </c:pt>
                <c:pt idx="8730">
                  <c:v>7.6560000000000003E-2</c:v>
                </c:pt>
                <c:pt idx="8731">
                  <c:v>7.6560000000000003E-2</c:v>
                </c:pt>
                <c:pt idx="8732">
                  <c:v>7.6560000000000003E-2</c:v>
                </c:pt>
                <c:pt idx="8733">
                  <c:v>7.6560000000000003E-2</c:v>
                </c:pt>
                <c:pt idx="8734">
                  <c:v>7.6560000000000003E-2</c:v>
                </c:pt>
                <c:pt idx="8735">
                  <c:v>7.6560000000000003E-2</c:v>
                </c:pt>
                <c:pt idx="8736">
                  <c:v>7.6560000000000003E-2</c:v>
                </c:pt>
                <c:pt idx="8737">
                  <c:v>7.6560000000000003E-2</c:v>
                </c:pt>
                <c:pt idx="8738">
                  <c:v>7.6560000000000003E-2</c:v>
                </c:pt>
                <c:pt idx="8739">
                  <c:v>7.6560000000000003E-2</c:v>
                </c:pt>
                <c:pt idx="8740">
                  <c:v>7.6560000000000003E-2</c:v>
                </c:pt>
                <c:pt idx="8741">
                  <c:v>7.6560000000000003E-2</c:v>
                </c:pt>
                <c:pt idx="8742">
                  <c:v>7.6560000000000003E-2</c:v>
                </c:pt>
                <c:pt idx="8743">
                  <c:v>7.6560000000000003E-2</c:v>
                </c:pt>
                <c:pt idx="8744">
                  <c:v>7.6560000000000003E-2</c:v>
                </c:pt>
                <c:pt idx="8745">
                  <c:v>7.6560000000000003E-2</c:v>
                </c:pt>
                <c:pt idx="8746">
                  <c:v>7.6560000000000003E-2</c:v>
                </c:pt>
                <c:pt idx="8747">
                  <c:v>7.6560000000000003E-2</c:v>
                </c:pt>
                <c:pt idx="8748">
                  <c:v>7.6560000000000003E-2</c:v>
                </c:pt>
                <c:pt idx="8749">
                  <c:v>7.6560000000000003E-2</c:v>
                </c:pt>
                <c:pt idx="8750">
                  <c:v>7.6560000000000003E-2</c:v>
                </c:pt>
                <c:pt idx="8751">
                  <c:v>7.6560000000000003E-2</c:v>
                </c:pt>
                <c:pt idx="8752">
                  <c:v>7.6560000000000003E-2</c:v>
                </c:pt>
                <c:pt idx="8753">
                  <c:v>7.6560000000000003E-2</c:v>
                </c:pt>
                <c:pt idx="8754">
                  <c:v>7.6560000000000003E-2</c:v>
                </c:pt>
                <c:pt idx="8755">
                  <c:v>7.6560000000000003E-2</c:v>
                </c:pt>
                <c:pt idx="8756">
                  <c:v>7.6560000000000003E-2</c:v>
                </c:pt>
                <c:pt idx="8757">
                  <c:v>7.6560000000000003E-2</c:v>
                </c:pt>
                <c:pt idx="8758">
                  <c:v>7.6560000000000003E-2</c:v>
                </c:pt>
                <c:pt idx="8759">
                  <c:v>7.6560000000000003E-2</c:v>
                </c:pt>
                <c:pt idx="8760">
                  <c:v>7.6560000000000003E-2</c:v>
                </c:pt>
                <c:pt idx="8761">
                  <c:v>7.6560000000000003E-2</c:v>
                </c:pt>
                <c:pt idx="8762">
                  <c:v>7.6560000000000003E-2</c:v>
                </c:pt>
                <c:pt idx="8763">
                  <c:v>7.6560000000000003E-2</c:v>
                </c:pt>
                <c:pt idx="8764">
                  <c:v>7.6560000000000003E-2</c:v>
                </c:pt>
                <c:pt idx="8765">
                  <c:v>7.6560000000000003E-2</c:v>
                </c:pt>
                <c:pt idx="8766">
                  <c:v>7.6560000000000003E-2</c:v>
                </c:pt>
                <c:pt idx="8767">
                  <c:v>7.6560000000000003E-2</c:v>
                </c:pt>
                <c:pt idx="8768">
                  <c:v>7.6560000000000003E-2</c:v>
                </c:pt>
                <c:pt idx="8769">
                  <c:v>7.6560000000000003E-2</c:v>
                </c:pt>
                <c:pt idx="8770">
                  <c:v>7.6560000000000003E-2</c:v>
                </c:pt>
                <c:pt idx="8771">
                  <c:v>7.6560000000000003E-2</c:v>
                </c:pt>
                <c:pt idx="8772">
                  <c:v>7.6560000000000003E-2</c:v>
                </c:pt>
                <c:pt idx="8773">
                  <c:v>7.6560000000000003E-2</c:v>
                </c:pt>
                <c:pt idx="8774">
                  <c:v>7.6579999999999995E-2</c:v>
                </c:pt>
                <c:pt idx="8775">
                  <c:v>7.6579999999999995E-2</c:v>
                </c:pt>
                <c:pt idx="8776">
                  <c:v>7.6579999999999995E-2</c:v>
                </c:pt>
                <c:pt idx="8777">
                  <c:v>7.6579999999999995E-2</c:v>
                </c:pt>
                <c:pt idx="8778">
                  <c:v>7.6579999999999995E-2</c:v>
                </c:pt>
                <c:pt idx="8779">
                  <c:v>7.6579999999999995E-2</c:v>
                </c:pt>
                <c:pt idx="8780">
                  <c:v>7.6579999999999995E-2</c:v>
                </c:pt>
                <c:pt idx="8781">
                  <c:v>7.6579999999999995E-2</c:v>
                </c:pt>
                <c:pt idx="8782">
                  <c:v>7.6579999999999995E-2</c:v>
                </c:pt>
                <c:pt idx="8783">
                  <c:v>7.6579999999999995E-2</c:v>
                </c:pt>
                <c:pt idx="8784">
                  <c:v>7.6579999999999995E-2</c:v>
                </c:pt>
                <c:pt idx="8785">
                  <c:v>7.6579999999999995E-2</c:v>
                </c:pt>
                <c:pt idx="8786">
                  <c:v>7.6579999999999995E-2</c:v>
                </c:pt>
                <c:pt idx="8787">
                  <c:v>7.6579999999999995E-2</c:v>
                </c:pt>
                <c:pt idx="8788">
                  <c:v>7.6579999999999995E-2</c:v>
                </c:pt>
                <c:pt idx="8789">
                  <c:v>7.6579999999999995E-2</c:v>
                </c:pt>
                <c:pt idx="8790">
                  <c:v>7.6579999999999995E-2</c:v>
                </c:pt>
                <c:pt idx="8791">
                  <c:v>7.6579999999999995E-2</c:v>
                </c:pt>
                <c:pt idx="8792">
                  <c:v>7.6579999999999995E-2</c:v>
                </c:pt>
                <c:pt idx="8793">
                  <c:v>7.6579999999999995E-2</c:v>
                </c:pt>
                <c:pt idx="8794">
                  <c:v>7.6579999999999995E-2</c:v>
                </c:pt>
                <c:pt idx="8795">
                  <c:v>7.6579999999999995E-2</c:v>
                </c:pt>
                <c:pt idx="8796">
                  <c:v>7.6579999999999995E-2</c:v>
                </c:pt>
                <c:pt idx="8797">
                  <c:v>7.6579999999999995E-2</c:v>
                </c:pt>
                <c:pt idx="8798">
                  <c:v>7.6579999999999995E-2</c:v>
                </c:pt>
                <c:pt idx="8799">
                  <c:v>7.6579999999999995E-2</c:v>
                </c:pt>
                <c:pt idx="8800">
                  <c:v>7.6579999999999995E-2</c:v>
                </c:pt>
                <c:pt idx="8801">
                  <c:v>7.6579999999999995E-2</c:v>
                </c:pt>
                <c:pt idx="8802">
                  <c:v>7.6579999999999995E-2</c:v>
                </c:pt>
                <c:pt idx="8803">
                  <c:v>7.6579999999999995E-2</c:v>
                </c:pt>
                <c:pt idx="8804">
                  <c:v>7.6579999999999995E-2</c:v>
                </c:pt>
                <c:pt idx="8805">
                  <c:v>7.6579999999999995E-2</c:v>
                </c:pt>
                <c:pt idx="8806">
                  <c:v>7.6579999999999995E-2</c:v>
                </c:pt>
                <c:pt idx="8807">
                  <c:v>7.6579999999999995E-2</c:v>
                </c:pt>
                <c:pt idx="8808">
                  <c:v>7.6579999999999995E-2</c:v>
                </c:pt>
                <c:pt idx="8809">
                  <c:v>7.6579999999999995E-2</c:v>
                </c:pt>
                <c:pt idx="8810">
                  <c:v>7.6579999999999995E-2</c:v>
                </c:pt>
                <c:pt idx="8811">
                  <c:v>7.6579999999999995E-2</c:v>
                </c:pt>
                <c:pt idx="8812">
                  <c:v>7.6579999999999995E-2</c:v>
                </c:pt>
                <c:pt idx="8813">
                  <c:v>7.6579999999999995E-2</c:v>
                </c:pt>
                <c:pt idx="8814">
                  <c:v>7.6579999999999995E-2</c:v>
                </c:pt>
                <c:pt idx="8815">
                  <c:v>7.6579999999999995E-2</c:v>
                </c:pt>
                <c:pt idx="8816">
                  <c:v>7.6579999999999995E-2</c:v>
                </c:pt>
                <c:pt idx="8817">
                  <c:v>7.6579999999999995E-2</c:v>
                </c:pt>
                <c:pt idx="8818">
                  <c:v>7.6579999999999995E-2</c:v>
                </c:pt>
                <c:pt idx="8819">
                  <c:v>7.6579999999999995E-2</c:v>
                </c:pt>
                <c:pt idx="8820">
                  <c:v>7.6579999999999995E-2</c:v>
                </c:pt>
                <c:pt idx="8821">
                  <c:v>7.6579999999999995E-2</c:v>
                </c:pt>
                <c:pt idx="8822">
                  <c:v>7.6579999999999995E-2</c:v>
                </c:pt>
                <c:pt idx="8823">
                  <c:v>7.6579999999999995E-2</c:v>
                </c:pt>
                <c:pt idx="8824">
                  <c:v>7.6579999999999995E-2</c:v>
                </c:pt>
                <c:pt idx="8825">
                  <c:v>7.6579999999999995E-2</c:v>
                </c:pt>
                <c:pt idx="8826">
                  <c:v>7.6579999999999995E-2</c:v>
                </c:pt>
                <c:pt idx="8827">
                  <c:v>7.6579999999999995E-2</c:v>
                </c:pt>
                <c:pt idx="8828">
                  <c:v>7.6579999999999995E-2</c:v>
                </c:pt>
                <c:pt idx="8829">
                  <c:v>7.6579999999999995E-2</c:v>
                </c:pt>
                <c:pt idx="8830">
                  <c:v>7.6579999999999995E-2</c:v>
                </c:pt>
                <c:pt idx="8831">
                  <c:v>7.6579999999999995E-2</c:v>
                </c:pt>
                <c:pt idx="8832">
                  <c:v>7.6579999999999995E-2</c:v>
                </c:pt>
                <c:pt idx="8833">
                  <c:v>7.6579999999999995E-2</c:v>
                </c:pt>
                <c:pt idx="8834">
                  <c:v>7.6579999999999995E-2</c:v>
                </c:pt>
                <c:pt idx="8835">
                  <c:v>7.6579999999999995E-2</c:v>
                </c:pt>
                <c:pt idx="8836">
                  <c:v>7.6579999999999995E-2</c:v>
                </c:pt>
                <c:pt idx="8837">
                  <c:v>7.6579999999999995E-2</c:v>
                </c:pt>
                <c:pt idx="8838">
                  <c:v>7.6579999999999995E-2</c:v>
                </c:pt>
                <c:pt idx="8839">
                  <c:v>7.6579999999999995E-2</c:v>
                </c:pt>
                <c:pt idx="8840">
                  <c:v>7.6579999999999995E-2</c:v>
                </c:pt>
                <c:pt idx="8841">
                  <c:v>7.6579999999999995E-2</c:v>
                </c:pt>
                <c:pt idx="8842">
                  <c:v>7.6579999999999995E-2</c:v>
                </c:pt>
                <c:pt idx="8843">
                  <c:v>7.6579999999999995E-2</c:v>
                </c:pt>
                <c:pt idx="8844">
                  <c:v>7.6579999999999995E-2</c:v>
                </c:pt>
                <c:pt idx="8845">
                  <c:v>7.6579999999999995E-2</c:v>
                </c:pt>
                <c:pt idx="8846">
                  <c:v>7.6579999999999995E-2</c:v>
                </c:pt>
                <c:pt idx="8847">
                  <c:v>7.6579999999999995E-2</c:v>
                </c:pt>
                <c:pt idx="8848">
                  <c:v>7.6579999999999995E-2</c:v>
                </c:pt>
                <c:pt idx="8849">
                  <c:v>7.6579999999999995E-2</c:v>
                </c:pt>
                <c:pt idx="8850">
                  <c:v>7.6579999999999995E-2</c:v>
                </c:pt>
                <c:pt idx="8851">
                  <c:v>7.6579999999999995E-2</c:v>
                </c:pt>
                <c:pt idx="8852">
                  <c:v>7.6579999999999995E-2</c:v>
                </c:pt>
                <c:pt idx="8853">
                  <c:v>7.6579999999999995E-2</c:v>
                </c:pt>
                <c:pt idx="8854">
                  <c:v>7.6579999999999995E-2</c:v>
                </c:pt>
                <c:pt idx="8855">
                  <c:v>7.6579999999999995E-2</c:v>
                </c:pt>
                <c:pt idx="8856">
                  <c:v>7.6579999999999995E-2</c:v>
                </c:pt>
                <c:pt idx="8857">
                  <c:v>7.6579999999999995E-2</c:v>
                </c:pt>
                <c:pt idx="8858">
                  <c:v>7.6579999999999995E-2</c:v>
                </c:pt>
                <c:pt idx="8859">
                  <c:v>7.6579999999999995E-2</c:v>
                </c:pt>
                <c:pt idx="8860">
                  <c:v>7.6579999999999995E-2</c:v>
                </c:pt>
                <c:pt idx="8861">
                  <c:v>7.6579999999999995E-2</c:v>
                </c:pt>
                <c:pt idx="8862">
                  <c:v>7.6579999999999995E-2</c:v>
                </c:pt>
                <c:pt idx="8863">
                  <c:v>7.6579999999999995E-2</c:v>
                </c:pt>
                <c:pt idx="8864">
                  <c:v>7.6579999999999995E-2</c:v>
                </c:pt>
                <c:pt idx="8865">
                  <c:v>7.6579999999999995E-2</c:v>
                </c:pt>
                <c:pt idx="8866">
                  <c:v>7.6579999999999995E-2</c:v>
                </c:pt>
                <c:pt idx="8867">
                  <c:v>7.6579999999999995E-2</c:v>
                </c:pt>
                <c:pt idx="8868">
                  <c:v>7.6579999999999995E-2</c:v>
                </c:pt>
                <c:pt idx="8869">
                  <c:v>7.6579999999999995E-2</c:v>
                </c:pt>
                <c:pt idx="8870">
                  <c:v>7.6579999999999995E-2</c:v>
                </c:pt>
                <c:pt idx="8871">
                  <c:v>7.6579999999999995E-2</c:v>
                </c:pt>
                <c:pt idx="8872">
                  <c:v>7.6579999999999995E-2</c:v>
                </c:pt>
                <c:pt idx="8873">
                  <c:v>7.6579999999999995E-2</c:v>
                </c:pt>
                <c:pt idx="8874">
                  <c:v>7.6579999999999995E-2</c:v>
                </c:pt>
                <c:pt idx="8875">
                  <c:v>7.6579999999999995E-2</c:v>
                </c:pt>
                <c:pt idx="8876">
                  <c:v>7.6579999999999995E-2</c:v>
                </c:pt>
                <c:pt idx="8877">
                  <c:v>7.6579999999999995E-2</c:v>
                </c:pt>
                <c:pt idx="8878">
                  <c:v>7.6579999999999995E-2</c:v>
                </c:pt>
                <c:pt idx="8879">
                  <c:v>7.6579999999999995E-2</c:v>
                </c:pt>
                <c:pt idx="8880">
                  <c:v>7.6579999999999995E-2</c:v>
                </c:pt>
                <c:pt idx="8881">
                  <c:v>7.6579999999999995E-2</c:v>
                </c:pt>
                <c:pt idx="8882">
                  <c:v>7.6579999999999995E-2</c:v>
                </c:pt>
                <c:pt idx="8883">
                  <c:v>7.6579999999999995E-2</c:v>
                </c:pt>
                <c:pt idx="8884">
                  <c:v>7.6579999999999995E-2</c:v>
                </c:pt>
                <c:pt idx="8885">
                  <c:v>7.6579999999999995E-2</c:v>
                </c:pt>
                <c:pt idx="8886">
                  <c:v>7.6579999999999995E-2</c:v>
                </c:pt>
                <c:pt idx="8887">
                  <c:v>7.6579999999999995E-2</c:v>
                </c:pt>
                <c:pt idx="8888">
                  <c:v>7.6579999999999995E-2</c:v>
                </c:pt>
                <c:pt idx="8889">
                  <c:v>7.6579999999999995E-2</c:v>
                </c:pt>
                <c:pt idx="8890">
                  <c:v>7.6579999999999995E-2</c:v>
                </c:pt>
                <c:pt idx="8891">
                  <c:v>7.6579999999999995E-2</c:v>
                </c:pt>
                <c:pt idx="8892">
                  <c:v>7.6579999999999995E-2</c:v>
                </c:pt>
                <c:pt idx="8893">
                  <c:v>7.6579999999999995E-2</c:v>
                </c:pt>
                <c:pt idx="8894">
                  <c:v>7.6579999999999995E-2</c:v>
                </c:pt>
                <c:pt idx="8895">
                  <c:v>7.6579999999999995E-2</c:v>
                </c:pt>
                <c:pt idx="8896">
                  <c:v>7.6579999999999995E-2</c:v>
                </c:pt>
                <c:pt idx="8897">
                  <c:v>7.6579999999999995E-2</c:v>
                </c:pt>
                <c:pt idx="8898">
                  <c:v>7.6579999999999995E-2</c:v>
                </c:pt>
                <c:pt idx="8899">
                  <c:v>7.6579999999999995E-2</c:v>
                </c:pt>
                <c:pt idx="8900">
                  <c:v>7.6579999999999995E-2</c:v>
                </c:pt>
                <c:pt idx="8901">
                  <c:v>7.6579999999999995E-2</c:v>
                </c:pt>
                <c:pt idx="8902">
                  <c:v>7.6579999999999995E-2</c:v>
                </c:pt>
                <c:pt idx="8903">
                  <c:v>7.6579999999999995E-2</c:v>
                </c:pt>
                <c:pt idx="8904">
                  <c:v>7.6579999999999995E-2</c:v>
                </c:pt>
                <c:pt idx="8905">
                  <c:v>7.6579999999999995E-2</c:v>
                </c:pt>
                <c:pt idx="8906">
                  <c:v>7.6579999999999995E-2</c:v>
                </c:pt>
                <c:pt idx="8907">
                  <c:v>7.6579999999999995E-2</c:v>
                </c:pt>
                <c:pt idx="8908">
                  <c:v>7.6579999999999995E-2</c:v>
                </c:pt>
                <c:pt idx="8909">
                  <c:v>7.6579999999999995E-2</c:v>
                </c:pt>
                <c:pt idx="8910">
                  <c:v>7.6579999999999995E-2</c:v>
                </c:pt>
                <c:pt idx="8911">
                  <c:v>7.6579999999999995E-2</c:v>
                </c:pt>
                <c:pt idx="8912">
                  <c:v>7.6579999999999995E-2</c:v>
                </c:pt>
                <c:pt idx="8913">
                  <c:v>7.6579999999999995E-2</c:v>
                </c:pt>
                <c:pt idx="8914">
                  <c:v>7.6579999999999995E-2</c:v>
                </c:pt>
                <c:pt idx="8915">
                  <c:v>7.6579999999999995E-2</c:v>
                </c:pt>
                <c:pt idx="8916">
                  <c:v>7.6579999999999995E-2</c:v>
                </c:pt>
                <c:pt idx="8917">
                  <c:v>7.6579999999999995E-2</c:v>
                </c:pt>
                <c:pt idx="8918">
                  <c:v>7.6579999999999995E-2</c:v>
                </c:pt>
                <c:pt idx="8919">
                  <c:v>7.6579999999999995E-2</c:v>
                </c:pt>
                <c:pt idx="8920">
                  <c:v>7.6579999999999995E-2</c:v>
                </c:pt>
                <c:pt idx="8921">
                  <c:v>7.6579999999999995E-2</c:v>
                </c:pt>
                <c:pt idx="8922">
                  <c:v>7.6579999999999995E-2</c:v>
                </c:pt>
                <c:pt idx="8923">
                  <c:v>7.6579999999999995E-2</c:v>
                </c:pt>
                <c:pt idx="8924">
                  <c:v>7.6579999999999995E-2</c:v>
                </c:pt>
                <c:pt idx="8925">
                  <c:v>7.6579999999999995E-2</c:v>
                </c:pt>
                <c:pt idx="8926">
                  <c:v>7.6579999999999995E-2</c:v>
                </c:pt>
                <c:pt idx="8927">
                  <c:v>7.6579999999999995E-2</c:v>
                </c:pt>
                <c:pt idx="8928">
                  <c:v>7.6579999999999995E-2</c:v>
                </c:pt>
                <c:pt idx="8929">
                  <c:v>7.6579999999999995E-2</c:v>
                </c:pt>
                <c:pt idx="8930">
                  <c:v>7.6579999999999995E-2</c:v>
                </c:pt>
                <c:pt idx="8931">
                  <c:v>7.6579999999999995E-2</c:v>
                </c:pt>
                <c:pt idx="8932">
                  <c:v>7.6579999999999995E-2</c:v>
                </c:pt>
                <c:pt idx="8933">
                  <c:v>7.6579999999999995E-2</c:v>
                </c:pt>
                <c:pt idx="8934">
                  <c:v>7.6579999999999995E-2</c:v>
                </c:pt>
                <c:pt idx="8935">
                  <c:v>7.6579999999999995E-2</c:v>
                </c:pt>
                <c:pt idx="8936">
                  <c:v>7.6579999999999995E-2</c:v>
                </c:pt>
                <c:pt idx="8937">
                  <c:v>7.6579999999999995E-2</c:v>
                </c:pt>
                <c:pt idx="8938">
                  <c:v>7.6579999999999995E-2</c:v>
                </c:pt>
                <c:pt idx="8939">
                  <c:v>7.6579999999999995E-2</c:v>
                </c:pt>
                <c:pt idx="8940">
                  <c:v>7.6579999999999995E-2</c:v>
                </c:pt>
                <c:pt idx="8941">
                  <c:v>7.6579999999999995E-2</c:v>
                </c:pt>
                <c:pt idx="8942">
                  <c:v>7.6579999999999995E-2</c:v>
                </c:pt>
                <c:pt idx="8943">
                  <c:v>7.6579999999999995E-2</c:v>
                </c:pt>
                <c:pt idx="8944">
                  <c:v>7.6579999999999995E-2</c:v>
                </c:pt>
                <c:pt idx="8945">
                  <c:v>7.6579999999999995E-2</c:v>
                </c:pt>
                <c:pt idx="8946">
                  <c:v>7.6579999999999995E-2</c:v>
                </c:pt>
                <c:pt idx="8947">
                  <c:v>7.6579999999999995E-2</c:v>
                </c:pt>
                <c:pt idx="8948">
                  <c:v>7.6579999999999995E-2</c:v>
                </c:pt>
                <c:pt idx="8949">
                  <c:v>7.6579999999999995E-2</c:v>
                </c:pt>
                <c:pt idx="8950">
                  <c:v>7.6579999999999995E-2</c:v>
                </c:pt>
                <c:pt idx="8951">
                  <c:v>7.6600000000000001E-2</c:v>
                </c:pt>
                <c:pt idx="8952">
                  <c:v>7.6600000000000001E-2</c:v>
                </c:pt>
                <c:pt idx="8953">
                  <c:v>7.6600000000000001E-2</c:v>
                </c:pt>
                <c:pt idx="8954">
                  <c:v>7.6600000000000001E-2</c:v>
                </c:pt>
                <c:pt idx="8955">
                  <c:v>7.6600000000000001E-2</c:v>
                </c:pt>
                <c:pt idx="8956">
                  <c:v>7.6600000000000001E-2</c:v>
                </c:pt>
                <c:pt idx="8957">
                  <c:v>7.6600000000000001E-2</c:v>
                </c:pt>
                <c:pt idx="8958">
                  <c:v>7.6600000000000001E-2</c:v>
                </c:pt>
                <c:pt idx="8959">
                  <c:v>7.6600000000000001E-2</c:v>
                </c:pt>
                <c:pt idx="8960">
                  <c:v>7.6600000000000001E-2</c:v>
                </c:pt>
                <c:pt idx="8961">
                  <c:v>7.6600000000000001E-2</c:v>
                </c:pt>
                <c:pt idx="8962">
                  <c:v>7.6600000000000001E-2</c:v>
                </c:pt>
                <c:pt idx="8963">
                  <c:v>7.6600000000000001E-2</c:v>
                </c:pt>
                <c:pt idx="8964">
                  <c:v>7.6600000000000001E-2</c:v>
                </c:pt>
                <c:pt idx="8965">
                  <c:v>7.6600000000000001E-2</c:v>
                </c:pt>
                <c:pt idx="8966">
                  <c:v>7.6600000000000001E-2</c:v>
                </c:pt>
                <c:pt idx="8967">
                  <c:v>7.6600000000000001E-2</c:v>
                </c:pt>
                <c:pt idx="8968">
                  <c:v>7.6600000000000001E-2</c:v>
                </c:pt>
                <c:pt idx="8969">
                  <c:v>7.6600000000000001E-2</c:v>
                </c:pt>
                <c:pt idx="8970">
                  <c:v>7.6600000000000001E-2</c:v>
                </c:pt>
                <c:pt idx="8971">
                  <c:v>7.6600000000000001E-2</c:v>
                </c:pt>
                <c:pt idx="8972">
                  <c:v>7.6600000000000001E-2</c:v>
                </c:pt>
                <c:pt idx="8973">
                  <c:v>7.6600000000000001E-2</c:v>
                </c:pt>
                <c:pt idx="8974">
                  <c:v>7.6600000000000001E-2</c:v>
                </c:pt>
                <c:pt idx="8975">
                  <c:v>7.6600000000000001E-2</c:v>
                </c:pt>
                <c:pt idx="8976">
                  <c:v>7.6600000000000001E-2</c:v>
                </c:pt>
                <c:pt idx="8977">
                  <c:v>7.6600000000000001E-2</c:v>
                </c:pt>
                <c:pt idx="8978">
                  <c:v>7.6600000000000001E-2</c:v>
                </c:pt>
                <c:pt idx="8979">
                  <c:v>7.6600000000000001E-2</c:v>
                </c:pt>
                <c:pt idx="8980">
                  <c:v>7.6600000000000001E-2</c:v>
                </c:pt>
                <c:pt idx="8981">
                  <c:v>7.6600000000000001E-2</c:v>
                </c:pt>
                <c:pt idx="8982">
                  <c:v>7.6600000000000001E-2</c:v>
                </c:pt>
                <c:pt idx="8983">
                  <c:v>7.6600000000000001E-2</c:v>
                </c:pt>
                <c:pt idx="8984">
                  <c:v>7.6600000000000001E-2</c:v>
                </c:pt>
                <c:pt idx="8985">
                  <c:v>7.6600000000000001E-2</c:v>
                </c:pt>
                <c:pt idx="8986">
                  <c:v>7.6600000000000001E-2</c:v>
                </c:pt>
                <c:pt idx="8987">
                  <c:v>7.6600000000000001E-2</c:v>
                </c:pt>
                <c:pt idx="8988">
                  <c:v>7.6600000000000001E-2</c:v>
                </c:pt>
                <c:pt idx="8989">
                  <c:v>7.6600000000000001E-2</c:v>
                </c:pt>
                <c:pt idx="8990">
                  <c:v>7.6600000000000001E-2</c:v>
                </c:pt>
                <c:pt idx="8991">
                  <c:v>7.6600000000000001E-2</c:v>
                </c:pt>
                <c:pt idx="8992">
                  <c:v>7.6600000000000001E-2</c:v>
                </c:pt>
                <c:pt idx="8993">
                  <c:v>7.6600000000000001E-2</c:v>
                </c:pt>
                <c:pt idx="8994">
                  <c:v>7.6600000000000001E-2</c:v>
                </c:pt>
                <c:pt idx="8995">
                  <c:v>7.6600000000000001E-2</c:v>
                </c:pt>
                <c:pt idx="8996">
                  <c:v>7.6600000000000001E-2</c:v>
                </c:pt>
                <c:pt idx="8997">
                  <c:v>7.6600000000000001E-2</c:v>
                </c:pt>
                <c:pt idx="8998">
                  <c:v>7.6600000000000001E-2</c:v>
                </c:pt>
                <c:pt idx="8999">
                  <c:v>7.6600000000000001E-2</c:v>
                </c:pt>
                <c:pt idx="9000">
                  <c:v>7.6600000000000001E-2</c:v>
                </c:pt>
                <c:pt idx="9001">
                  <c:v>7.6600000000000001E-2</c:v>
                </c:pt>
                <c:pt idx="9002">
                  <c:v>7.6600000000000001E-2</c:v>
                </c:pt>
                <c:pt idx="9003">
                  <c:v>7.6600000000000001E-2</c:v>
                </c:pt>
                <c:pt idx="9004">
                  <c:v>7.6600000000000001E-2</c:v>
                </c:pt>
                <c:pt idx="9005">
                  <c:v>7.6600000000000001E-2</c:v>
                </c:pt>
                <c:pt idx="9006">
                  <c:v>7.6600000000000001E-2</c:v>
                </c:pt>
                <c:pt idx="9007">
                  <c:v>7.6600000000000001E-2</c:v>
                </c:pt>
                <c:pt idx="9008">
                  <c:v>7.6600000000000001E-2</c:v>
                </c:pt>
                <c:pt idx="9009">
                  <c:v>7.6600000000000001E-2</c:v>
                </c:pt>
                <c:pt idx="9010">
                  <c:v>7.6600000000000001E-2</c:v>
                </c:pt>
                <c:pt idx="9011">
                  <c:v>7.6600000000000001E-2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2C-498B-9A2A-E6E47F140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472623"/>
        <c:axId val="14157599"/>
      </c:scatterChart>
      <c:valAx>
        <c:axId val="588472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7599"/>
        <c:crosses val="autoZero"/>
        <c:crossBetween val="midCat"/>
      </c:valAx>
      <c:valAx>
        <c:axId val="1415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726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deformation</c:v>
          </c:tx>
          <c:spPr>
            <a:ln w="28575">
              <a:solidFill>
                <a:schemeClr val="bg1">
                  <a:lumMod val="85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'HBT strain dependent k'!$A$11:$A$10057</c:f>
              <c:numCache>
                <c:formatCode>General</c:formatCode>
                <c:ptCount val="10047"/>
                <c:pt idx="0">
                  <c:v>0</c:v>
                </c:pt>
                <c:pt idx="1">
                  <c:v>0.10000000000000009</c:v>
                </c:pt>
                <c:pt idx="2">
                  <c:v>0.20000000000000018</c:v>
                </c:pt>
                <c:pt idx="3">
                  <c:v>0.30000000000000027</c:v>
                </c:pt>
                <c:pt idx="4">
                  <c:v>0.39999999999999991</c:v>
                </c:pt>
                <c:pt idx="5">
                  <c:v>0.5</c:v>
                </c:pt>
                <c:pt idx="6">
                  <c:v>0.60000000000000009</c:v>
                </c:pt>
                <c:pt idx="7">
                  <c:v>0.69999999999999973</c:v>
                </c:pt>
                <c:pt idx="8">
                  <c:v>0.80000000000000027</c:v>
                </c:pt>
                <c:pt idx="9">
                  <c:v>0.89999999999999991</c:v>
                </c:pt>
                <c:pt idx="10">
                  <c:v>1.0000000000000004</c:v>
                </c:pt>
                <c:pt idx="11">
                  <c:v>1.1000000000000001</c:v>
                </c:pt>
                <c:pt idx="12">
                  <c:v>1.1999999999999997</c:v>
                </c:pt>
                <c:pt idx="13">
                  <c:v>1.3000000000000003</c:v>
                </c:pt>
                <c:pt idx="14">
                  <c:v>1.4</c:v>
                </c:pt>
                <c:pt idx="15">
                  <c:v>1.5000000000000004</c:v>
                </c:pt>
                <c:pt idx="16">
                  <c:v>1.6</c:v>
                </c:pt>
                <c:pt idx="17">
                  <c:v>1.6999999999999997</c:v>
                </c:pt>
                <c:pt idx="18">
                  <c:v>1.8000000000000003</c:v>
                </c:pt>
                <c:pt idx="19">
                  <c:v>1.9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2.1999999999999997</c:v>
                </c:pt>
                <c:pt idx="23">
                  <c:v>2.3000000000000003</c:v>
                </c:pt>
                <c:pt idx="24">
                  <c:v>2.4</c:v>
                </c:pt>
                <c:pt idx="25">
                  <c:v>2.5000000000000004</c:v>
                </c:pt>
                <c:pt idx="26">
                  <c:v>2.6</c:v>
                </c:pt>
                <c:pt idx="27">
                  <c:v>2.6999999999999997</c:v>
                </c:pt>
                <c:pt idx="28">
                  <c:v>2.8000000000000003</c:v>
                </c:pt>
                <c:pt idx="29">
                  <c:v>2.9</c:v>
                </c:pt>
                <c:pt idx="30">
                  <c:v>3.0000000000000004</c:v>
                </c:pt>
                <c:pt idx="31">
                  <c:v>3.1</c:v>
                </c:pt>
                <c:pt idx="32">
                  <c:v>3.1999999999999997</c:v>
                </c:pt>
                <c:pt idx="33">
                  <c:v>3.3000000000000003</c:v>
                </c:pt>
                <c:pt idx="34">
                  <c:v>3.4</c:v>
                </c:pt>
                <c:pt idx="35">
                  <c:v>3.5000000000000004</c:v>
                </c:pt>
                <c:pt idx="36">
                  <c:v>3.6</c:v>
                </c:pt>
                <c:pt idx="37">
                  <c:v>3.6999999999999997</c:v>
                </c:pt>
                <c:pt idx="38">
                  <c:v>3.8000000000000003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4.1999999999999993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5.1999999999999993</c:v>
                </c:pt>
                <c:pt idx="53">
                  <c:v>5.2999999999999989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5.6999999999999993</c:v>
                </c:pt>
                <c:pt idx="58">
                  <c:v>5.7999999999999989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6.1999999999999993</c:v>
                </c:pt>
                <c:pt idx="63">
                  <c:v>6.2999999999999989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6.6999999999999993</c:v>
                </c:pt>
                <c:pt idx="68">
                  <c:v>6.7999999999999989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7.1999999999999993</c:v>
                </c:pt>
                <c:pt idx="73">
                  <c:v>7.2999999999999989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7.6999999999999993</c:v>
                </c:pt>
                <c:pt idx="78">
                  <c:v>7.7999999999999989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8.2999999999999989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8.7999999999999989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9.2999999999999989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9.7999999999999989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10.299999999999999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10.799999999999999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11.299999999999999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11.799999999999999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12.299999999999999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12.899999999999999</c:v>
                </c:pt>
                <c:pt idx="130">
                  <c:v>13</c:v>
                </c:pt>
                <c:pt idx="131">
                  <c:v>13.099999999999998</c:v>
                </c:pt>
                <c:pt idx="132">
                  <c:v>13.2</c:v>
                </c:pt>
                <c:pt idx="133">
                  <c:v>13.3</c:v>
                </c:pt>
                <c:pt idx="134">
                  <c:v>13.399999999999999</c:v>
                </c:pt>
                <c:pt idx="135">
                  <c:v>13.5</c:v>
                </c:pt>
                <c:pt idx="136">
                  <c:v>13.599999999999998</c:v>
                </c:pt>
                <c:pt idx="137">
                  <c:v>13.7</c:v>
                </c:pt>
                <c:pt idx="138">
                  <c:v>13.8</c:v>
                </c:pt>
                <c:pt idx="139">
                  <c:v>13.899999999999999</c:v>
                </c:pt>
                <c:pt idx="140">
                  <c:v>14</c:v>
                </c:pt>
                <c:pt idx="141">
                  <c:v>14.099999999999998</c:v>
                </c:pt>
                <c:pt idx="142">
                  <c:v>14.2</c:v>
                </c:pt>
                <c:pt idx="143">
                  <c:v>14.3</c:v>
                </c:pt>
                <c:pt idx="144">
                  <c:v>14.399999999999999</c:v>
                </c:pt>
                <c:pt idx="145">
                  <c:v>14.5</c:v>
                </c:pt>
                <c:pt idx="146">
                  <c:v>14.599999999999998</c:v>
                </c:pt>
                <c:pt idx="147">
                  <c:v>14.7</c:v>
                </c:pt>
                <c:pt idx="148">
                  <c:v>14.8</c:v>
                </c:pt>
                <c:pt idx="149">
                  <c:v>14.899999999999999</c:v>
                </c:pt>
                <c:pt idx="150">
                  <c:v>15</c:v>
                </c:pt>
                <c:pt idx="151">
                  <c:v>15.099999999999998</c:v>
                </c:pt>
                <c:pt idx="152">
                  <c:v>15.2</c:v>
                </c:pt>
                <c:pt idx="153">
                  <c:v>15.3</c:v>
                </c:pt>
                <c:pt idx="154">
                  <c:v>15.399999999999999</c:v>
                </c:pt>
                <c:pt idx="155">
                  <c:v>15.5</c:v>
                </c:pt>
                <c:pt idx="156">
                  <c:v>15.599999999999998</c:v>
                </c:pt>
                <c:pt idx="157">
                  <c:v>15.7</c:v>
                </c:pt>
                <c:pt idx="158">
                  <c:v>15.8</c:v>
                </c:pt>
                <c:pt idx="159">
                  <c:v>15.899999999999999</c:v>
                </c:pt>
                <c:pt idx="160">
                  <c:v>16</c:v>
                </c:pt>
                <c:pt idx="161">
                  <c:v>16.099999999999998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16.599999999999998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17.099999999999998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17.599999999999998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18.099999999999998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18.599999999999998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19.099999999999998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19.599999999999998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20.099999999999998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20.599999999999998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21.099999999999998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21.599999999999998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22.099999999999998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22.599999999999998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23.099999999999998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23.599999999999998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24.099999999999998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24.599999999999998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25.099999999999998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25.599999999999998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26.099999999999998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26.599999999999998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27.099999999999998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27.599999999999998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28.099999999999998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28.599999999999998</c:v>
                </c:pt>
                <c:pt idx="287">
                  <c:v>28.700000000000003</c:v>
                </c:pt>
                <c:pt idx="288">
                  <c:v>28.799999999999997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29.200000000000003</c:v>
                </c:pt>
                <c:pt idx="293">
                  <c:v>29.299999999999997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29.700000000000003</c:v>
                </c:pt>
                <c:pt idx="298">
                  <c:v>29.799999999999997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30.200000000000003</c:v>
                </c:pt>
                <c:pt idx="303">
                  <c:v>30.299999999999997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30.700000000000003</c:v>
                </c:pt>
                <c:pt idx="308">
                  <c:v>30.799999999999997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31.200000000000003</c:v>
                </c:pt>
                <c:pt idx="313">
                  <c:v>31.299999999999997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31.700000000000003</c:v>
                </c:pt>
                <c:pt idx="318">
                  <c:v>31.799999999999997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60.699999999999996</c:v>
                </c:pt>
                <c:pt idx="608">
                  <c:v>60.800000000000004</c:v>
                </c:pt>
                <c:pt idx="609">
                  <c:v>60.9</c:v>
                </c:pt>
                <c:pt idx="610">
                  <c:v>60.999999999999993</c:v>
                </c:pt>
                <c:pt idx="611">
                  <c:v>61.1</c:v>
                </c:pt>
                <c:pt idx="612">
                  <c:v>61.199999999999996</c:v>
                </c:pt>
                <c:pt idx="613">
                  <c:v>61.300000000000004</c:v>
                </c:pt>
                <c:pt idx="614">
                  <c:v>61.4</c:v>
                </c:pt>
                <c:pt idx="615">
                  <c:v>61.499999999999993</c:v>
                </c:pt>
                <c:pt idx="616">
                  <c:v>61.6</c:v>
                </c:pt>
                <c:pt idx="617">
                  <c:v>61.699999999999996</c:v>
                </c:pt>
                <c:pt idx="618">
                  <c:v>61.800000000000004</c:v>
                </c:pt>
                <c:pt idx="619">
                  <c:v>61.9</c:v>
                </c:pt>
                <c:pt idx="620">
                  <c:v>61.999999999999993</c:v>
                </c:pt>
                <c:pt idx="621">
                  <c:v>62.1</c:v>
                </c:pt>
                <c:pt idx="622">
                  <c:v>62.199999999999996</c:v>
                </c:pt>
                <c:pt idx="623">
                  <c:v>62.300000000000004</c:v>
                </c:pt>
                <c:pt idx="624">
                  <c:v>62.4</c:v>
                </c:pt>
                <c:pt idx="625">
                  <c:v>62.499999999999993</c:v>
                </c:pt>
                <c:pt idx="626">
                  <c:v>62.6</c:v>
                </c:pt>
                <c:pt idx="627">
                  <c:v>62.699999999999996</c:v>
                </c:pt>
                <c:pt idx="628">
                  <c:v>62.800000000000004</c:v>
                </c:pt>
                <c:pt idx="629">
                  <c:v>62.9</c:v>
                </c:pt>
                <c:pt idx="630">
                  <c:v>62.999999999999993</c:v>
                </c:pt>
                <c:pt idx="631">
                  <c:v>63.1</c:v>
                </c:pt>
                <c:pt idx="632">
                  <c:v>63.199999999999996</c:v>
                </c:pt>
                <c:pt idx="633">
                  <c:v>63.300000000000004</c:v>
                </c:pt>
                <c:pt idx="634">
                  <c:v>63.4</c:v>
                </c:pt>
                <c:pt idx="635">
                  <c:v>63.499999999999993</c:v>
                </c:pt>
                <c:pt idx="636">
                  <c:v>63.6</c:v>
                </c:pt>
                <c:pt idx="637">
                  <c:v>63.699999999999996</c:v>
                </c:pt>
                <c:pt idx="638">
                  <c:v>63.800000000000004</c:v>
                </c:pt>
                <c:pt idx="639">
                  <c:v>63.9</c:v>
                </c:pt>
                <c:pt idx="640">
                  <c:v>63.999999999999993</c:v>
                </c:pt>
                <c:pt idx="641">
                  <c:v>64.100000000000009</c:v>
                </c:pt>
                <c:pt idx="642">
                  <c:v>64.2</c:v>
                </c:pt>
                <c:pt idx="643">
                  <c:v>64.300000000000011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64.600000000000009</c:v>
                </c:pt>
                <c:pt idx="647">
                  <c:v>64.7</c:v>
                </c:pt>
                <c:pt idx="648">
                  <c:v>64.800000000000011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65.100000000000009</c:v>
                </c:pt>
                <c:pt idx="652">
                  <c:v>65.2</c:v>
                </c:pt>
                <c:pt idx="653">
                  <c:v>65.300000000000011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65.600000000000009</c:v>
                </c:pt>
                <c:pt idx="657">
                  <c:v>65.7</c:v>
                </c:pt>
                <c:pt idx="658">
                  <c:v>65.800000000000011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66.100000000000009</c:v>
                </c:pt>
                <c:pt idx="662">
                  <c:v>66.2</c:v>
                </c:pt>
                <c:pt idx="663">
                  <c:v>66.300000000000011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66.600000000000009</c:v>
                </c:pt>
                <c:pt idx="667">
                  <c:v>66.7</c:v>
                </c:pt>
                <c:pt idx="668">
                  <c:v>66.800000000000011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67.100000000000009</c:v>
                </c:pt>
                <c:pt idx="672">
                  <c:v>67.2</c:v>
                </c:pt>
                <c:pt idx="673">
                  <c:v>67.300000000000011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67.600000000000009</c:v>
                </c:pt>
                <c:pt idx="677">
                  <c:v>67.7</c:v>
                </c:pt>
                <c:pt idx="678">
                  <c:v>67.800000000000011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68.100000000000009</c:v>
                </c:pt>
                <c:pt idx="682">
                  <c:v>68.2</c:v>
                </c:pt>
                <c:pt idx="683">
                  <c:v>68.300000000000011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68.600000000000009</c:v>
                </c:pt>
                <c:pt idx="687">
                  <c:v>68.7</c:v>
                </c:pt>
                <c:pt idx="688">
                  <c:v>68.800000000000011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69.100000000000009</c:v>
                </c:pt>
                <c:pt idx="692">
                  <c:v>69.2</c:v>
                </c:pt>
                <c:pt idx="693">
                  <c:v>69.300000000000011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69.600000000000009</c:v>
                </c:pt>
                <c:pt idx="697">
                  <c:v>69.7</c:v>
                </c:pt>
                <c:pt idx="698">
                  <c:v>69.800000000000011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70.100000000000009</c:v>
                </c:pt>
                <c:pt idx="702">
                  <c:v>70.2</c:v>
                </c:pt>
                <c:pt idx="703">
                  <c:v>70.300000000000011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70.600000000000009</c:v>
                </c:pt>
                <c:pt idx="707">
                  <c:v>70.7</c:v>
                </c:pt>
                <c:pt idx="708">
                  <c:v>70.800000000000011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71.100000000000009</c:v>
                </c:pt>
                <c:pt idx="712">
                  <c:v>71.2</c:v>
                </c:pt>
                <c:pt idx="713">
                  <c:v>71.300000000000011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71.600000000000009</c:v>
                </c:pt>
                <c:pt idx="717">
                  <c:v>71.7</c:v>
                </c:pt>
                <c:pt idx="718">
                  <c:v>71.800000000000011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72.100000000000009</c:v>
                </c:pt>
                <c:pt idx="722">
                  <c:v>72.2</c:v>
                </c:pt>
                <c:pt idx="723">
                  <c:v>72.300000000000011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72.600000000000009</c:v>
                </c:pt>
                <c:pt idx="727">
                  <c:v>72.7</c:v>
                </c:pt>
                <c:pt idx="728">
                  <c:v>72.800000000000011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73.100000000000009</c:v>
                </c:pt>
                <c:pt idx="732">
                  <c:v>73.2</c:v>
                </c:pt>
                <c:pt idx="733">
                  <c:v>73.300000000000011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73.600000000000009</c:v>
                </c:pt>
                <c:pt idx="737">
                  <c:v>73.7</c:v>
                </c:pt>
                <c:pt idx="738">
                  <c:v>73.800000000000011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74.100000000000009</c:v>
                </c:pt>
                <c:pt idx="742">
                  <c:v>74.2</c:v>
                </c:pt>
                <c:pt idx="743">
                  <c:v>74.300000000000011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74.600000000000009</c:v>
                </c:pt>
                <c:pt idx="747">
                  <c:v>74.7</c:v>
                </c:pt>
                <c:pt idx="748">
                  <c:v>74.800000000000011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75.100000000000009</c:v>
                </c:pt>
                <c:pt idx="752">
                  <c:v>75.2</c:v>
                </c:pt>
                <c:pt idx="753">
                  <c:v>75.300000000000011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75.600000000000009</c:v>
                </c:pt>
                <c:pt idx="757">
                  <c:v>75.7</c:v>
                </c:pt>
                <c:pt idx="758">
                  <c:v>75.800000000000011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76.100000000000009</c:v>
                </c:pt>
                <c:pt idx="762">
                  <c:v>76.2</c:v>
                </c:pt>
                <c:pt idx="763">
                  <c:v>76.300000000000011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76.600000000000009</c:v>
                </c:pt>
                <c:pt idx="767">
                  <c:v>76.7</c:v>
                </c:pt>
                <c:pt idx="768">
                  <c:v>76.800000000000011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77.100000000000009</c:v>
                </c:pt>
                <c:pt idx="772">
                  <c:v>77.2</c:v>
                </c:pt>
                <c:pt idx="773">
                  <c:v>77.300000000000011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77.600000000000009</c:v>
                </c:pt>
                <c:pt idx="777">
                  <c:v>77.7</c:v>
                </c:pt>
                <c:pt idx="778">
                  <c:v>77.800000000000011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78.100000000000009</c:v>
                </c:pt>
                <c:pt idx="782">
                  <c:v>78.2</c:v>
                </c:pt>
                <c:pt idx="783">
                  <c:v>78.300000000000011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78.600000000000009</c:v>
                </c:pt>
                <c:pt idx="787">
                  <c:v>78.7</c:v>
                </c:pt>
                <c:pt idx="788">
                  <c:v>78.800000000000011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79.100000000000009</c:v>
                </c:pt>
                <c:pt idx="792">
                  <c:v>79.2</c:v>
                </c:pt>
                <c:pt idx="793">
                  <c:v>79.300000000000011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79.600000000000009</c:v>
                </c:pt>
                <c:pt idx="797">
                  <c:v>79.7</c:v>
                </c:pt>
                <c:pt idx="798">
                  <c:v>79.800000000000011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80.100000000000009</c:v>
                </c:pt>
                <c:pt idx="802">
                  <c:v>80.2</c:v>
                </c:pt>
                <c:pt idx="803">
                  <c:v>80.300000000000011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80.600000000000009</c:v>
                </c:pt>
                <c:pt idx="807">
                  <c:v>80.7</c:v>
                </c:pt>
                <c:pt idx="808">
                  <c:v>80.800000000000011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81.100000000000009</c:v>
                </c:pt>
                <c:pt idx="812">
                  <c:v>81.2</c:v>
                </c:pt>
                <c:pt idx="813">
                  <c:v>81.300000000000011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81.600000000000009</c:v>
                </c:pt>
                <c:pt idx="817">
                  <c:v>81.7</c:v>
                </c:pt>
                <c:pt idx="818">
                  <c:v>81.800000000000011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82.100000000000009</c:v>
                </c:pt>
                <c:pt idx="822">
                  <c:v>82.2</c:v>
                </c:pt>
                <c:pt idx="823">
                  <c:v>82.300000000000011</c:v>
                </c:pt>
                <c:pt idx="824">
                  <c:v>82.4</c:v>
                </c:pt>
                <c:pt idx="825">
                  <c:v>82.5</c:v>
                </c:pt>
                <c:pt idx="826">
                  <c:v>82.600000000000009</c:v>
                </c:pt>
                <c:pt idx="827">
                  <c:v>82.7</c:v>
                </c:pt>
                <c:pt idx="828">
                  <c:v>82.800000000000011</c:v>
                </c:pt>
                <c:pt idx="829">
                  <c:v>82.9</c:v>
                </c:pt>
                <c:pt idx="830">
                  <c:v>83</c:v>
                </c:pt>
                <c:pt idx="831">
                  <c:v>83.100000000000009</c:v>
                </c:pt>
                <c:pt idx="832">
                  <c:v>83.2</c:v>
                </c:pt>
                <c:pt idx="833">
                  <c:v>83.300000000000011</c:v>
                </c:pt>
                <c:pt idx="834">
                  <c:v>83.4</c:v>
                </c:pt>
                <c:pt idx="835">
                  <c:v>83.5</c:v>
                </c:pt>
                <c:pt idx="836">
                  <c:v>83.600000000000009</c:v>
                </c:pt>
                <c:pt idx="837">
                  <c:v>83.7</c:v>
                </c:pt>
                <c:pt idx="838">
                  <c:v>83.800000000000011</c:v>
                </c:pt>
                <c:pt idx="839">
                  <c:v>83.9</c:v>
                </c:pt>
                <c:pt idx="840">
                  <c:v>84</c:v>
                </c:pt>
                <c:pt idx="841">
                  <c:v>84.100000000000009</c:v>
                </c:pt>
                <c:pt idx="842">
                  <c:v>84.2</c:v>
                </c:pt>
                <c:pt idx="843">
                  <c:v>84.300000000000011</c:v>
                </c:pt>
                <c:pt idx="844">
                  <c:v>84.4</c:v>
                </c:pt>
                <c:pt idx="845">
                  <c:v>84.5</c:v>
                </c:pt>
                <c:pt idx="846">
                  <c:v>84.600000000000009</c:v>
                </c:pt>
                <c:pt idx="847">
                  <c:v>84.7</c:v>
                </c:pt>
                <c:pt idx="848">
                  <c:v>84.800000000000011</c:v>
                </c:pt>
                <c:pt idx="849">
                  <c:v>84.9</c:v>
                </c:pt>
                <c:pt idx="850">
                  <c:v>85</c:v>
                </c:pt>
                <c:pt idx="851">
                  <c:v>85.100000000000009</c:v>
                </c:pt>
                <c:pt idx="852">
                  <c:v>85.2</c:v>
                </c:pt>
                <c:pt idx="853">
                  <c:v>85.300000000000011</c:v>
                </c:pt>
                <c:pt idx="854">
                  <c:v>85.4</c:v>
                </c:pt>
                <c:pt idx="855">
                  <c:v>85.5</c:v>
                </c:pt>
                <c:pt idx="856">
                  <c:v>85.600000000000009</c:v>
                </c:pt>
                <c:pt idx="857">
                  <c:v>85.7</c:v>
                </c:pt>
                <c:pt idx="858">
                  <c:v>85.800000000000011</c:v>
                </c:pt>
                <c:pt idx="859">
                  <c:v>85.9</c:v>
                </c:pt>
                <c:pt idx="860">
                  <c:v>86</c:v>
                </c:pt>
                <c:pt idx="861">
                  <c:v>86.100000000000009</c:v>
                </c:pt>
                <c:pt idx="862">
                  <c:v>86.2</c:v>
                </c:pt>
                <c:pt idx="863">
                  <c:v>86.300000000000011</c:v>
                </c:pt>
                <c:pt idx="864">
                  <c:v>86.4</c:v>
                </c:pt>
                <c:pt idx="865">
                  <c:v>86.5</c:v>
                </c:pt>
                <c:pt idx="866">
                  <c:v>86.600000000000009</c:v>
                </c:pt>
                <c:pt idx="867">
                  <c:v>86.7</c:v>
                </c:pt>
                <c:pt idx="868">
                  <c:v>86.800000000000011</c:v>
                </c:pt>
                <c:pt idx="869">
                  <c:v>86.9</c:v>
                </c:pt>
                <c:pt idx="870">
                  <c:v>87</c:v>
                </c:pt>
                <c:pt idx="871">
                  <c:v>87.100000000000009</c:v>
                </c:pt>
                <c:pt idx="872">
                  <c:v>87.2</c:v>
                </c:pt>
                <c:pt idx="873">
                  <c:v>87.300000000000011</c:v>
                </c:pt>
                <c:pt idx="874">
                  <c:v>87.4</c:v>
                </c:pt>
                <c:pt idx="875">
                  <c:v>87.5</c:v>
                </c:pt>
                <c:pt idx="876">
                  <c:v>87.600000000000009</c:v>
                </c:pt>
                <c:pt idx="877">
                  <c:v>87.7</c:v>
                </c:pt>
                <c:pt idx="878">
                  <c:v>87.800000000000011</c:v>
                </c:pt>
                <c:pt idx="879">
                  <c:v>87.9</c:v>
                </c:pt>
                <c:pt idx="880">
                  <c:v>88</c:v>
                </c:pt>
                <c:pt idx="881">
                  <c:v>88.100000000000009</c:v>
                </c:pt>
                <c:pt idx="882">
                  <c:v>88.2</c:v>
                </c:pt>
                <c:pt idx="883">
                  <c:v>88.300000000000011</c:v>
                </c:pt>
                <c:pt idx="884">
                  <c:v>88.4</c:v>
                </c:pt>
                <c:pt idx="885">
                  <c:v>88.5</c:v>
                </c:pt>
                <c:pt idx="886">
                  <c:v>88.600000000000009</c:v>
                </c:pt>
                <c:pt idx="887">
                  <c:v>88.7</c:v>
                </c:pt>
                <c:pt idx="888">
                  <c:v>88.800000000000011</c:v>
                </c:pt>
                <c:pt idx="889">
                  <c:v>88.9</c:v>
                </c:pt>
                <c:pt idx="890">
                  <c:v>89</c:v>
                </c:pt>
                <c:pt idx="891">
                  <c:v>89.100000000000009</c:v>
                </c:pt>
                <c:pt idx="892">
                  <c:v>89.2</c:v>
                </c:pt>
                <c:pt idx="893">
                  <c:v>89.300000000000011</c:v>
                </c:pt>
                <c:pt idx="894">
                  <c:v>89.4</c:v>
                </c:pt>
                <c:pt idx="895">
                  <c:v>89.5</c:v>
                </c:pt>
                <c:pt idx="896">
                  <c:v>89.600000000000009</c:v>
                </c:pt>
                <c:pt idx="897">
                  <c:v>89.7</c:v>
                </c:pt>
                <c:pt idx="898">
                  <c:v>89.800000000000011</c:v>
                </c:pt>
                <c:pt idx="899">
                  <c:v>89.9</c:v>
                </c:pt>
                <c:pt idx="900">
                  <c:v>90</c:v>
                </c:pt>
                <c:pt idx="901">
                  <c:v>90.100000000000009</c:v>
                </c:pt>
                <c:pt idx="902">
                  <c:v>90.2</c:v>
                </c:pt>
                <c:pt idx="903">
                  <c:v>90.300000000000011</c:v>
                </c:pt>
                <c:pt idx="904">
                  <c:v>90.4</c:v>
                </c:pt>
                <c:pt idx="905">
                  <c:v>90.5</c:v>
                </c:pt>
                <c:pt idx="906">
                  <c:v>90.600000000000009</c:v>
                </c:pt>
                <c:pt idx="907">
                  <c:v>90.7</c:v>
                </c:pt>
                <c:pt idx="908">
                  <c:v>90.800000000000011</c:v>
                </c:pt>
                <c:pt idx="909">
                  <c:v>90.9</c:v>
                </c:pt>
                <c:pt idx="910">
                  <c:v>91</c:v>
                </c:pt>
                <c:pt idx="911">
                  <c:v>91.100000000000009</c:v>
                </c:pt>
                <c:pt idx="912">
                  <c:v>91.2</c:v>
                </c:pt>
                <c:pt idx="913">
                  <c:v>91.300000000000011</c:v>
                </c:pt>
                <c:pt idx="914">
                  <c:v>91.4</c:v>
                </c:pt>
                <c:pt idx="915">
                  <c:v>91.5</c:v>
                </c:pt>
                <c:pt idx="916">
                  <c:v>91.600000000000009</c:v>
                </c:pt>
                <c:pt idx="917">
                  <c:v>91.7</c:v>
                </c:pt>
                <c:pt idx="918">
                  <c:v>91.800000000000011</c:v>
                </c:pt>
                <c:pt idx="919">
                  <c:v>91.9</c:v>
                </c:pt>
                <c:pt idx="920">
                  <c:v>92</c:v>
                </c:pt>
                <c:pt idx="921">
                  <c:v>92.100000000000009</c:v>
                </c:pt>
                <c:pt idx="922">
                  <c:v>92.2</c:v>
                </c:pt>
                <c:pt idx="923">
                  <c:v>92.300000000000011</c:v>
                </c:pt>
                <c:pt idx="924">
                  <c:v>92.4</c:v>
                </c:pt>
                <c:pt idx="925">
                  <c:v>92.5</c:v>
                </c:pt>
                <c:pt idx="926">
                  <c:v>92.600000000000009</c:v>
                </c:pt>
                <c:pt idx="927">
                  <c:v>92.7</c:v>
                </c:pt>
                <c:pt idx="928">
                  <c:v>92.800000000000011</c:v>
                </c:pt>
                <c:pt idx="929">
                  <c:v>92.9</c:v>
                </c:pt>
                <c:pt idx="930">
                  <c:v>93</c:v>
                </c:pt>
                <c:pt idx="931">
                  <c:v>93.100000000000009</c:v>
                </c:pt>
                <c:pt idx="932">
                  <c:v>93.2</c:v>
                </c:pt>
                <c:pt idx="933">
                  <c:v>93.300000000000011</c:v>
                </c:pt>
                <c:pt idx="934">
                  <c:v>93.4</c:v>
                </c:pt>
                <c:pt idx="935">
                  <c:v>93.5</c:v>
                </c:pt>
                <c:pt idx="936">
                  <c:v>93.600000000000009</c:v>
                </c:pt>
                <c:pt idx="937">
                  <c:v>93.7</c:v>
                </c:pt>
                <c:pt idx="938">
                  <c:v>93.800000000000011</c:v>
                </c:pt>
                <c:pt idx="939">
                  <c:v>93.9</c:v>
                </c:pt>
                <c:pt idx="940">
                  <c:v>94</c:v>
                </c:pt>
                <c:pt idx="941">
                  <c:v>94.100000000000009</c:v>
                </c:pt>
                <c:pt idx="942">
                  <c:v>94.2</c:v>
                </c:pt>
                <c:pt idx="943">
                  <c:v>94.300000000000011</c:v>
                </c:pt>
                <c:pt idx="944">
                  <c:v>94.4</c:v>
                </c:pt>
                <c:pt idx="945">
                  <c:v>94.5</c:v>
                </c:pt>
                <c:pt idx="946">
                  <c:v>94.600000000000009</c:v>
                </c:pt>
                <c:pt idx="947">
                  <c:v>94.7</c:v>
                </c:pt>
                <c:pt idx="948">
                  <c:v>94.800000000000011</c:v>
                </c:pt>
                <c:pt idx="949">
                  <c:v>94.9</c:v>
                </c:pt>
                <c:pt idx="950">
                  <c:v>95</c:v>
                </c:pt>
                <c:pt idx="951">
                  <c:v>95.100000000000009</c:v>
                </c:pt>
                <c:pt idx="952">
                  <c:v>95.2</c:v>
                </c:pt>
                <c:pt idx="953">
                  <c:v>95.300000000000011</c:v>
                </c:pt>
                <c:pt idx="954">
                  <c:v>95.4</c:v>
                </c:pt>
                <c:pt idx="955">
                  <c:v>95.5</c:v>
                </c:pt>
                <c:pt idx="956">
                  <c:v>95.600000000000009</c:v>
                </c:pt>
                <c:pt idx="957">
                  <c:v>95.7</c:v>
                </c:pt>
                <c:pt idx="958">
                  <c:v>95.800000000000011</c:v>
                </c:pt>
                <c:pt idx="959">
                  <c:v>95.9</c:v>
                </c:pt>
                <c:pt idx="960">
                  <c:v>96</c:v>
                </c:pt>
                <c:pt idx="961">
                  <c:v>96.100000000000009</c:v>
                </c:pt>
                <c:pt idx="962">
                  <c:v>96.2</c:v>
                </c:pt>
                <c:pt idx="963">
                  <c:v>96.300000000000011</c:v>
                </c:pt>
                <c:pt idx="964">
                  <c:v>96.4</c:v>
                </c:pt>
                <c:pt idx="965">
                  <c:v>96.5</c:v>
                </c:pt>
                <c:pt idx="966">
                  <c:v>96.600000000000009</c:v>
                </c:pt>
                <c:pt idx="967">
                  <c:v>96.7</c:v>
                </c:pt>
                <c:pt idx="968">
                  <c:v>96.800000000000011</c:v>
                </c:pt>
                <c:pt idx="969">
                  <c:v>96.9</c:v>
                </c:pt>
                <c:pt idx="970">
                  <c:v>97</c:v>
                </c:pt>
                <c:pt idx="971">
                  <c:v>97.100000000000009</c:v>
                </c:pt>
                <c:pt idx="972">
                  <c:v>97.2</c:v>
                </c:pt>
                <c:pt idx="973">
                  <c:v>97.300000000000011</c:v>
                </c:pt>
                <c:pt idx="974">
                  <c:v>97.4</c:v>
                </c:pt>
                <c:pt idx="975">
                  <c:v>97.5</c:v>
                </c:pt>
                <c:pt idx="976">
                  <c:v>97.600000000000009</c:v>
                </c:pt>
                <c:pt idx="977">
                  <c:v>97.7</c:v>
                </c:pt>
                <c:pt idx="978">
                  <c:v>97.800000000000011</c:v>
                </c:pt>
                <c:pt idx="979">
                  <c:v>97.9</c:v>
                </c:pt>
                <c:pt idx="980">
                  <c:v>98</c:v>
                </c:pt>
                <c:pt idx="981">
                  <c:v>98.100000000000009</c:v>
                </c:pt>
                <c:pt idx="982">
                  <c:v>98.2</c:v>
                </c:pt>
                <c:pt idx="983">
                  <c:v>98.300000000000011</c:v>
                </c:pt>
                <c:pt idx="984">
                  <c:v>98.4</c:v>
                </c:pt>
                <c:pt idx="985">
                  <c:v>98.5</c:v>
                </c:pt>
                <c:pt idx="986">
                  <c:v>98.600000000000009</c:v>
                </c:pt>
                <c:pt idx="987">
                  <c:v>98.7</c:v>
                </c:pt>
                <c:pt idx="988">
                  <c:v>98.800000000000011</c:v>
                </c:pt>
                <c:pt idx="989">
                  <c:v>98.9</c:v>
                </c:pt>
                <c:pt idx="990">
                  <c:v>99</c:v>
                </c:pt>
                <c:pt idx="991">
                  <c:v>99.100000000000009</c:v>
                </c:pt>
                <c:pt idx="992">
                  <c:v>99.2</c:v>
                </c:pt>
                <c:pt idx="993">
                  <c:v>99.300000000000011</c:v>
                </c:pt>
                <c:pt idx="994">
                  <c:v>99.4</c:v>
                </c:pt>
                <c:pt idx="995">
                  <c:v>99.5</c:v>
                </c:pt>
                <c:pt idx="996">
                  <c:v>99.600000000000009</c:v>
                </c:pt>
                <c:pt idx="997">
                  <c:v>99.7</c:v>
                </c:pt>
                <c:pt idx="998">
                  <c:v>99.800000000000011</c:v>
                </c:pt>
                <c:pt idx="999">
                  <c:v>99.9</c:v>
                </c:pt>
                <c:pt idx="1000">
                  <c:v>100</c:v>
                </c:pt>
                <c:pt idx="1001">
                  <c:v>100.10000000000001</c:v>
                </c:pt>
                <c:pt idx="1002">
                  <c:v>100.2</c:v>
                </c:pt>
                <c:pt idx="1003">
                  <c:v>100.30000000000001</c:v>
                </c:pt>
                <c:pt idx="1004">
                  <c:v>100.4</c:v>
                </c:pt>
                <c:pt idx="1005">
                  <c:v>100.5</c:v>
                </c:pt>
                <c:pt idx="1006">
                  <c:v>100.60000000000001</c:v>
                </c:pt>
                <c:pt idx="1007">
                  <c:v>100.7</c:v>
                </c:pt>
                <c:pt idx="1008">
                  <c:v>100.80000000000001</c:v>
                </c:pt>
                <c:pt idx="1009">
                  <c:v>100.9</c:v>
                </c:pt>
                <c:pt idx="1010">
                  <c:v>101</c:v>
                </c:pt>
                <c:pt idx="1011">
                  <c:v>101.10000000000001</c:v>
                </c:pt>
                <c:pt idx="1012">
                  <c:v>101.2</c:v>
                </c:pt>
                <c:pt idx="1013">
                  <c:v>101.30000000000001</c:v>
                </c:pt>
                <c:pt idx="1014">
                  <c:v>101.4</c:v>
                </c:pt>
                <c:pt idx="1015">
                  <c:v>101.5</c:v>
                </c:pt>
                <c:pt idx="1016">
                  <c:v>101.60000000000001</c:v>
                </c:pt>
                <c:pt idx="1017">
                  <c:v>101.7</c:v>
                </c:pt>
                <c:pt idx="1018">
                  <c:v>101.80000000000001</c:v>
                </c:pt>
                <c:pt idx="1019">
                  <c:v>101.9</c:v>
                </c:pt>
                <c:pt idx="1020">
                  <c:v>102</c:v>
                </c:pt>
                <c:pt idx="1021">
                  <c:v>102.10000000000001</c:v>
                </c:pt>
                <c:pt idx="1022">
                  <c:v>102.2</c:v>
                </c:pt>
                <c:pt idx="1023">
                  <c:v>102.30000000000001</c:v>
                </c:pt>
                <c:pt idx="1024">
                  <c:v>102.4</c:v>
                </c:pt>
                <c:pt idx="1025">
                  <c:v>102.5</c:v>
                </c:pt>
                <c:pt idx="1026">
                  <c:v>102.60000000000001</c:v>
                </c:pt>
                <c:pt idx="1027">
                  <c:v>102.7</c:v>
                </c:pt>
                <c:pt idx="1028">
                  <c:v>102.80000000000001</c:v>
                </c:pt>
                <c:pt idx="1029">
                  <c:v>102.9</c:v>
                </c:pt>
                <c:pt idx="1030">
                  <c:v>103</c:v>
                </c:pt>
                <c:pt idx="1031">
                  <c:v>103.10000000000001</c:v>
                </c:pt>
                <c:pt idx="1032">
                  <c:v>103.2</c:v>
                </c:pt>
                <c:pt idx="1033">
                  <c:v>103.30000000000001</c:v>
                </c:pt>
                <c:pt idx="1034">
                  <c:v>103.4</c:v>
                </c:pt>
                <c:pt idx="1035">
                  <c:v>103.5</c:v>
                </c:pt>
                <c:pt idx="1036">
                  <c:v>103.60000000000001</c:v>
                </c:pt>
                <c:pt idx="1037">
                  <c:v>103.7</c:v>
                </c:pt>
                <c:pt idx="1038">
                  <c:v>103.80000000000001</c:v>
                </c:pt>
                <c:pt idx="1039">
                  <c:v>103.9</c:v>
                </c:pt>
                <c:pt idx="1040">
                  <c:v>104</c:v>
                </c:pt>
                <c:pt idx="1041">
                  <c:v>104.10000000000001</c:v>
                </c:pt>
                <c:pt idx="1042">
                  <c:v>104.2</c:v>
                </c:pt>
                <c:pt idx="1043">
                  <c:v>104.30000000000001</c:v>
                </c:pt>
                <c:pt idx="1044">
                  <c:v>104.4</c:v>
                </c:pt>
                <c:pt idx="1045">
                  <c:v>104.5</c:v>
                </c:pt>
                <c:pt idx="1046">
                  <c:v>104.60000000000001</c:v>
                </c:pt>
                <c:pt idx="1047">
                  <c:v>104.7</c:v>
                </c:pt>
                <c:pt idx="1048">
                  <c:v>104.80000000000001</c:v>
                </c:pt>
                <c:pt idx="1049">
                  <c:v>104.9</c:v>
                </c:pt>
                <c:pt idx="1050">
                  <c:v>105</c:v>
                </c:pt>
                <c:pt idx="1051">
                  <c:v>105.10000000000001</c:v>
                </c:pt>
                <c:pt idx="1052">
                  <c:v>105.2</c:v>
                </c:pt>
                <c:pt idx="1053">
                  <c:v>105.30000000000001</c:v>
                </c:pt>
                <c:pt idx="1054">
                  <c:v>105.4</c:v>
                </c:pt>
                <c:pt idx="1055">
                  <c:v>105.5</c:v>
                </c:pt>
                <c:pt idx="1056">
                  <c:v>105.60000000000001</c:v>
                </c:pt>
                <c:pt idx="1057">
                  <c:v>105.7</c:v>
                </c:pt>
                <c:pt idx="1058">
                  <c:v>105.80000000000001</c:v>
                </c:pt>
                <c:pt idx="1059">
                  <c:v>105.9</c:v>
                </c:pt>
                <c:pt idx="1060">
                  <c:v>106</c:v>
                </c:pt>
                <c:pt idx="1061">
                  <c:v>106.10000000000001</c:v>
                </c:pt>
                <c:pt idx="1062">
                  <c:v>106.2</c:v>
                </c:pt>
                <c:pt idx="1063">
                  <c:v>106.30000000000001</c:v>
                </c:pt>
                <c:pt idx="1064">
                  <c:v>106.4</c:v>
                </c:pt>
                <c:pt idx="1065">
                  <c:v>106.5</c:v>
                </c:pt>
                <c:pt idx="1066">
                  <c:v>106.60000000000001</c:v>
                </c:pt>
                <c:pt idx="1067">
                  <c:v>106.7</c:v>
                </c:pt>
                <c:pt idx="1068">
                  <c:v>106.80000000000001</c:v>
                </c:pt>
                <c:pt idx="1069">
                  <c:v>106.9</c:v>
                </c:pt>
                <c:pt idx="1070">
                  <c:v>107</c:v>
                </c:pt>
                <c:pt idx="1071">
                  <c:v>107.10000000000001</c:v>
                </c:pt>
                <c:pt idx="1072">
                  <c:v>107.2</c:v>
                </c:pt>
                <c:pt idx="1073">
                  <c:v>107.30000000000001</c:v>
                </c:pt>
                <c:pt idx="1074">
                  <c:v>107.4</c:v>
                </c:pt>
                <c:pt idx="1075">
                  <c:v>107.5</c:v>
                </c:pt>
                <c:pt idx="1076">
                  <c:v>107.60000000000001</c:v>
                </c:pt>
                <c:pt idx="1077">
                  <c:v>107.7</c:v>
                </c:pt>
                <c:pt idx="1078">
                  <c:v>107.80000000000001</c:v>
                </c:pt>
                <c:pt idx="1079">
                  <c:v>107.9</c:v>
                </c:pt>
                <c:pt idx="1080">
                  <c:v>108</c:v>
                </c:pt>
                <c:pt idx="1081">
                  <c:v>108.10000000000001</c:v>
                </c:pt>
                <c:pt idx="1082">
                  <c:v>108.2</c:v>
                </c:pt>
                <c:pt idx="1083">
                  <c:v>108.30000000000001</c:v>
                </c:pt>
                <c:pt idx="1084">
                  <c:v>108.4</c:v>
                </c:pt>
                <c:pt idx="1085">
                  <c:v>108.5</c:v>
                </c:pt>
                <c:pt idx="1086">
                  <c:v>108.60000000000001</c:v>
                </c:pt>
                <c:pt idx="1087">
                  <c:v>108.7</c:v>
                </c:pt>
                <c:pt idx="1088">
                  <c:v>108.80000000000001</c:v>
                </c:pt>
                <c:pt idx="1089">
                  <c:v>108.9</c:v>
                </c:pt>
                <c:pt idx="1090">
                  <c:v>109</c:v>
                </c:pt>
                <c:pt idx="1091">
                  <c:v>109.10000000000001</c:v>
                </c:pt>
                <c:pt idx="1092">
                  <c:v>109.2</c:v>
                </c:pt>
                <c:pt idx="1093">
                  <c:v>109.30000000000001</c:v>
                </c:pt>
                <c:pt idx="1094">
                  <c:v>109.4</c:v>
                </c:pt>
                <c:pt idx="1095">
                  <c:v>109.5</c:v>
                </c:pt>
                <c:pt idx="1096">
                  <c:v>109.60000000000001</c:v>
                </c:pt>
                <c:pt idx="1097">
                  <c:v>109.7</c:v>
                </c:pt>
                <c:pt idx="1098">
                  <c:v>109.80000000000001</c:v>
                </c:pt>
                <c:pt idx="1099">
                  <c:v>109.9</c:v>
                </c:pt>
                <c:pt idx="1100">
                  <c:v>110</c:v>
                </c:pt>
                <c:pt idx="1101">
                  <c:v>110.10000000000001</c:v>
                </c:pt>
                <c:pt idx="1102">
                  <c:v>110.2</c:v>
                </c:pt>
                <c:pt idx="1103">
                  <c:v>110.30000000000001</c:v>
                </c:pt>
                <c:pt idx="1104">
                  <c:v>110.4</c:v>
                </c:pt>
                <c:pt idx="1105">
                  <c:v>110.5</c:v>
                </c:pt>
                <c:pt idx="1106">
                  <c:v>110.60000000000001</c:v>
                </c:pt>
                <c:pt idx="1107">
                  <c:v>110.7</c:v>
                </c:pt>
                <c:pt idx="1108">
                  <c:v>110.80000000000001</c:v>
                </c:pt>
                <c:pt idx="1109">
                  <c:v>110.9</c:v>
                </c:pt>
                <c:pt idx="1110">
                  <c:v>111</c:v>
                </c:pt>
                <c:pt idx="1111">
                  <c:v>111.10000000000001</c:v>
                </c:pt>
                <c:pt idx="1112">
                  <c:v>111.2</c:v>
                </c:pt>
                <c:pt idx="1113">
                  <c:v>111.30000000000001</c:v>
                </c:pt>
                <c:pt idx="1114">
                  <c:v>111.4</c:v>
                </c:pt>
                <c:pt idx="1115">
                  <c:v>111.5</c:v>
                </c:pt>
                <c:pt idx="1116">
                  <c:v>111.60000000000001</c:v>
                </c:pt>
                <c:pt idx="1117">
                  <c:v>111.7</c:v>
                </c:pt>
                <c:pt idx="1118">
                  <c:v>111.80000000000001</c:v>
                </c:pt>
                <c:pt idx="1119">
                  <c:v>111.9</c:v>
                </c:pt>
                <c:pt idx="1120">
                  <c:v>112</c:v>
                </c:pt>
                <c:pt idx="1121">
                  <c:v>112.10000000000001</c:v>
                </c:pt>
                <c:pt idx="1122">
                  <c:v>112.2</c:v>
                </c:pt>
                <c:pt idx="1123">
                  <c:v>112.30000000000001</c:v>
                </c:pt>
                <c:pt idx="1124">
                  <c:v>112.4</c:v>
                </c:pt>
                <c:pt idx="1125">
                  <c:v>112.5</c:v>
                </c:pt>
                <c:pt idx="1126">
                  <c:v>112.60000000000001</c:v>
                </c:pt>
                <c:pt idx="1127">
                  <c:v>112.7</c:v>
                </c:pt>
                <c:pt idx="1128">
                  <c:v>112.80000000000001</c:v>
                </c:pt>
                <c:pt idx="1129">
                  <c:v>112.9</c:v>
                </c:pt>
                <c:pt idx="1130">
                  <c:v>113</c:v>
                </c:pt>
                <c:pt idx="1131">
                  <c:v>113.10000000000001</c:v>
                </c:pt>
                <c:pt idx="1132">
                  <c:v>113.2</c:v>
                </c:pt>
                <c:pt idx="1133">
                  <c:v>113.30000000000001</c:v>
                </c:pt>
                <c:pt idx="1134">
                  <c:v>113.4</c:v>
                </c:pt>
                <c:pt idx="1135">
                  <c:v>113.5</c:v>
                </c:pt>
                <c:pt idx="1136">
                  <c:v>113.60000000000001</c:v>
                </c:pt>
                <c:pt idx="1137">
                  <c:v>113.7</c:v>
                </c:pt>
                <c:pt idx="1138">
                  <c:v>113.80000000000001</c:v>
                </c:pt>
                <c:pt idx="1139">
                  <c:v>113.9</c:v>
                </c:pt>
                <c:pt idx="1140">
                  <c:v>114</c:v>
                </c:pt>
                <c:pt idx="1141">
                  <c:v>114.10000000000001</c:v>
                </c:pt>
                <c:pt idx="1142">
                  <c:v>114.2</c:v>
                </c:pt>
                <c:pt idx="1143">
                  <c:v>114.30000000000001</c:v>
                </c:pt>
                <c:pt idx="1144">
                  <c:v>114.4</c:v>
                </c:pt>
                <c:pt idx="1145">
                  <c:v>114.5</c:v>
                </c:pt>
                <c:pt idx="1146">
                  <c:v>114.60000000000001</c:v>
                </c:pt>
                <c:pt idx="1147">
                  <c:v>114.7</c:v>
                </c:pt>
                <c:pt idx="1148">
                  <c:v>114.80000000000001</c:v>
                </c:pt>
                <c:pt idx="1149">
                  <c:v>114.9</c:v>
                </c:pt>
                <c:pt idx="1150">
                  <c:v>115</c:v>
                </c:pt>
                <c:pt idx="1151">
                  <c:v>115.10000000000001</c:v>
                </c:pt>
                <c:pt idx="1152">
                  <c:v>115.2</c:v>
                </c:pt>
                <c:pt idx="1153">
                  <c:v>115.30000000000001</c:v>
                </c:pt>
                <c:pt idx="1154">
                  <c:v>115.4</c:v>
                </c:pt>
                <c:pt idx="1155">
                  <c:v>115.5</c:v>
                </c:pt>
                <c:pt idx="1156">
                  <c:v>115.60000000000001</c:v>
                </c:pt>
                <c:pt idx="1157">
                  <c:v>115.7</c:v>
                </c:pt>
                <c:pt idx="1158">
                  <c:v>115.80000000000001</c:v>
                </c:pt>
                <c:pt idx="1159">
                  <c:v>115.9</c:v>
                </c:pt>
                <c:pt idx="1160">
                  <c:v>116</c:v>
                </c:pt>
                <c:pt idx="1161">
                  <c:v>116.10000000000001</c:v>
                </c:pt>
                <c:pt idx="1162">
                  <c:v>116.2</c:v>
                </c:pt>
                <c:pt idx="1163">
                  <c:v>116.30000000000001</c:v>
                </c:pt>
                <c:pt idx="1164">
                  <c:v>116.4</c:v>
                </c:pt>
                <c:pt idx="1165">
                  <c:v>116.5</c:v>
                </c:pt>
                <c:pt idx="1166">
                  <c:v>116.60000000000001</c:v>
                </c:pt>
                <c:pt idx="1167">
                  <c:v>116.7</c:v>
                </c:pt>
                <c:pt idx="1168">
                  <c:v>116.80000000000001</c:v>
                </c:pt>
                <c:pt idx="1169">
                  <c:v>116.9</c:v>
                </c:pt>
                <c:pt idx="1170">
                  <c:v>117</c:v>
                </c:pt>
                <c:pt idx="1171">
                  <c:v>117.10000000000001</c:v>
                </c:pt>
                <c:pt idx="1172">
                  <c:v>117.2</c:v>
                </c:pt>
                <c:pt idx="1173">
                  <c:v>117.30000000000001</c:v>
                </c:pt>
                <c:pt idx="1174">
                  <c:v>117.4</c:v>
                </c:pt>
                <c:pt idx="1175">
                  <c:v>117.5</c:v>
                </c:pt>
                <c:pt idx="1176">
                  <c:v>117.60000000000001</c:v>
                </c:pt>
                <c:pt idx="1177">
                  <c:v>117.7</c:v>
                </c:pt>
                <c:pt idx="1178">
                  <c:v>117.80000000000001</c:v>
                </c:pt>
                <c:pt idx="1179">
                  <c:v>117.9</c:v>
                </c:pt>
                <c:pt idx="1180">
                  <c:v>118</c:v>
                </c:pt>
                <c:pt idx="1181">
                  <c:v>118.10000000000001</c:v>
                </c:pt>
                <c:pt idx="1182">
                  <c:v>118.2</c:v>
                </c:pt>
                <c:pt idx="1183">
                  <c:v>118.30000000000001</c:v>
                </c:pt>
                <c:pt idx="1184">
                  <c:v>118.4</c:v>
                </c:pt>
                <c:pt idx="1185">
                  <c:v>118.5</c:v>
                </c:pt>
                <c:pt idx="1186">
                  <c:v>118.60000000000001</c:v>
                </c:pt>
                <c:pt idx="1187">
                  <c:v>118.7</c:v>
                </c:pt>
                <c:pt idx="1188">
                  <c:v>118.80000000000001</c:v>
                </c:pt>
                <c:pt idx="1189">
                  <c:v>118.9</c:v>
                </c:pt>
                <c:pt idx="1190">
                  <c:v>119</c:v>
                </c:pt>
                <c:pt idx="1191">
                  <c:v>119.10000000000001</c:v>
                </c:pt>
                <c:pt idx="1192">
                  <c:v>119.2</c:v>
                </c:pt>
                <c:pt idx="1193">
                  <c:v>119.30000000000001</c:v>
                </c:pt>
                <c:pt idx="1194">
                  <c:v>119.4</c:v>
                </c:pt>
                <c:pt idx="1195">
                  <c:v>119.5</c:v>
                </c:pt>
                <c:pt idx="1196">
                  <c:v>119.60000000000001</c:v>
                </c:pt>
                <c:pt idx="1197">
                  <c:v>119.7</c:v>
                </c:pt>
                <c:pt idx="1198">
                  <c:v>119.80000000000001</c:v>
                </c:pt>
                <c:pt idx="1199">
                  <c:v>119.9</c:v>
                </c:pt>
                <c:pt idx="1200">
                  <c:v>120</c:v>
                </c:pt>
                <c:pt idx="1201">
                  <c:v>120.10000000000001</c:v>
                </c:pt>
                <c:pt idx="1202">
                  <c:v>120.2</c:v>
                </c:pt>
                <c:pt idx="1203">
                  <c:v>120.30000000000001</c:v>
                </c:pt>
                <c:pt idx="1204">
                  <c:v>120.4</c:v>
                </c:pt>
                <c:pt idx="1205">
                  <c:v>120.5</c:v>
                </c:pt>
                <c:pt idx="1206">
                  <c:v>120.60000000000001</c:v>
                </c:pt>
                <c:pt idx="1207">
                  <c:v>120.7</c:v>
                </c:pt>
                <c:pt idx="1208">
                  <c:v>120.80000000000001</c:v>
                </c:pt>
                <c:pt idx="1209">
                  <c:v>120.9</c:v>
                </c:pt>
                <c:pt idx="1210">
                  <c:v>121</c:v>
                </c:pt>
                <c:pt idx="1211">
                  <c:v>121.10000000000001</c:v>
                </c:pt>
                <c:pt idx="1212">
                  <c:v>121.2</c:v>
                </c:pt>
                <c:pt idx="1213">
                  <c:v>121.30000000000001</c:v>
                </c:pt>
                <c:pt idx="1214">
                  <c:v>121.4</c:v>
                </c:pt>
                <c:pt idx="1215">
                  <c:v>121.5</c:v>
                </c:pt>
                <c:pt idx="1216">
                  <c:v>121.60000000000001</c:v>
                </c:pt>
                <c:pt idx="1217">
                  <c:v>121.7</c:v>
                </c:pt>
                <c:pt idx="1218">
                  <c:v>121.80000000000001</c:v>
                </c:pt>
                <c:pt idx="1219">
                  <c:v>121.9</c:v>
                </c:pt>
                <c:pt idx="1220">
                  <c:v>122</c:v>
                </c:pt>
                <c:pt idx="1221">
                  <c:v>122.10000000000001</c:v>
                </c:pt>
                <c:pt idx="1222">
                  <c:v>122.2</c:v>
                </c:pt>
                <c:pt idx="1223">
                  <c:v>122.30000000000001</c:v>
                </c:pt>
                <c:pt idx="1224">
                  <c:v>122.4</c:v>
                </c:pt>
                <c:pt idx="1225">
                  <c:v>122.5</c:v>
                </c:pt>
                <c:pt idx="1226">
                  <c:v>122.60000000000001</c:v>
                </c:pt>
                <c:pt idx="1227">
                  <c:v>122.7</c:v>
                </c:pt>
                <c:pt idx="1228">
                  <c:v>122.80000000000001</c:v>
                </c:pt>
                <c:pt idx="1229">
                  <c:v>122.9</c:v>
                </c:pt>
                <c:pt idx="1230">
                  <c:v>123</c:v>
                </c:pt>
                <c:pt idx="1231">
                  <c:v>123.10000000000001</c:v>
                </c:pt>
                <c:pt idx="1232">
                  <c:v>123.2</c:v>
                </c:pt>
                <c:pt idx="1233">
                  <c:v>123.30000000000001</c:v>
                </c:pt>
                <c:pt idx="1234">
                  <c:v>123.4</c:v>
                </c:pt>
                <c:pt idx="1235">
                  <c:v>123.5</c:v>
                </c:pt>
                <c:pt idx="1236">
                  <c:v>123.60000000000001</c:v>
                </c:pt>
                <c:pt idx="1237">
                  <c:v>123.7</c:v>
                </c:pt>
                <c:pt idx="1238">
                  <c:v>123.80000000000001</c:v>
                </c:pt>
                <c:pt idx="1239">
                  <c:v>123.9</c:v>
                </c:pt>
                <c:pt idx="1240">
                  <c:v>124</c:v>
                </c:pt>
                <c:pt idx="1241">
                  <c:v>124.10000000000001</c:v>
                </c:pt>
                <c:pt idx="1242">
                  <c:v>124.2</c:v>
                </c:pt>
                <c:pt idx="1243">
                  <c:v>124.30000000000001</c:v>
                </c:pt>
                <c:pt idx="1244">
                  <c:v>124.4</c:v>
                </c:pt>
                <c:pt idx="1245">
                  <c:v>124.5</c:v>
                </c:pt>
                <c:pt idx="1246">
                  <c:v>124.60000000000001</c:v>
                </c:pt>
                <c:pt idx="1247">
                  <c:v>124.7</c:v>
                </c:pt>
                <c:pt idx="1248">
                  <c:v>124.8</c:v>
                </c:pt>
                <c:pt idx="1249">
                  <c:v>124.90000000000002</c:v>
                </c:pt>
                <c:pt idx="1250">
                  <c:v>125.00000000000001</c:v>
                </c:pt>
                <c:pt idx="1251">
                  <c:v>125.10000000000001</c:v>
                </c:pt>
                <c:pt idx="1252">
                  <c:v>125.2</c:v>
                </c:pt>
                <c:pt idx="1253">
                  <c:v>125.3</c:v>
                </c:pt>
                <c:pt idx="1254">
                  <c:v>125.40000000000002</c:v>
                </c:pt>
                <c:pt idx="1255">
                  <c:v>125.50000000000001</c:v>
                </c:pt>
                <c:pt idx="1256">
                  <c:v>125.60000000000001</c:v>
                </c:pt>
                <c:pt idx="1257">
                  <c:v>125.7</c:v>
                </c:pt>
                <c:pt idx="1258">
                  <c:v>125.8</c:v>
                </c:pt>
                <c:pt idx="1259">
                  <c:v>125.90000000000002</c:v>
                </c:pt>
                <c:pt idx="1260">
                  <c:v>126.00000000000001</c:v>
                </c:pt>
                <c:pt idx="1261">
                  <c:v>126.10000000000001</c:v>
                </c:pt>
                <c:pt idx="1262">
                  <c:v>126.2</c:v>
                </c:pt>
                <c:pt idx="1263">
                  <c:v>126.3</c:v>
                </c:pt>
                <c:pt idx="1264">
                  <c:v>126.40000000000002</c:v>
                </c:pt>
                <c:pt idx="1265">
                  <c:v>126.50000000000001</c:v>
                </c:pt>
                <c:pt idx="1266">
                  <c:v>126.60000000000001</c:v>
                </c:pt>
                <c:pt idx="1267">
                  <c:v>126.7</c:v>
                </c:pt>
                <c:pt idx="1268">
                  <c:v>126.8</c:v>
                </c:pt>
                <c:pt idx="1269">
                  <c:v>126.90000000000002</c:v>
                </c:pt>
                <c:pt idx="1270">
                  <c:v>127.00000000000001</c:v>
                </c:pt>
                <c:pt idx="1271">
                  <c:v>127.10000000000001</c:v>
                </c:pt>
                <c:pt idx="1272">
                  <c:v>127.2</c:v>
                </c:pt>
                <c:pt idx="1273">
                  <c:v>127.3</c:v>
                </c:pt>
                <c:pt idx="1274">
                  <c:v>127.40000000000002</c:v>
                </c:pt>
                <c:pt idx="1275">
                  <c:v>127.50000000000001</c:v>
                </c:pt>
                <c:pt idx="1276">
                  <c:v>127.60000000000001</c:v>
                </c:pt>
                <c:pt idx="1277">
                  <c:v>127.7</c:v>
                </c:pt>
                <c:pt idx="1278">
                  <c:v>127.8</c:v>
                </c:pt>
                <c:pt idx="1279">
                  <c:v>127.90000000000002</c:v>
                </c:pt>
                <c:pt idx="1280">
                  <c:v>128</c:v>
                </c:pt>
                <c:pt idx="1281">
                  <c:v>128.1</c:v>
                </c:pt>
                <c:pt idx="1282">
                  <c:v>128.19999999999999</c:v>
                </c:pt>
                <c:pt idx="1283">
                  <c:v>128.29999999999998</c:v>
                </c:pt>
                <c:pt idx="1284">
                  <c:v>128.4</c:v>
                </c:pt>
                <c:pt idx="1285">
                  <c:v>128.5</c:v>
                </c:pt>
                <c:pt idx="1286">
                  <c:v>128.6</c:v>
                </c:pt>
                <c:pt idx="1287">
                  <c:v>128.69999999999999</c:v>
                </c:pt>
                <c:pt idx="1288">
                  <c:v>128.79999999999998</c:v>
                </c:pt>
                <c:pt idx="1289">
                  <c:v>128.9</c:v>
                </c:pt>
                <c:pt idx="1290">
                  <c:v>129</c:v>
                </c:pt>
                <c:pt idx="1291">
                  <c:v>129.1</c:v>
                </c:pt>
                <c:pt idx="1292">
                  <c:v>129.19999999999999</c:v>
                </c:pt>
                <c:pt idx="1293">
                  <c:v>129.29999999999998</c:v>
                </c:pt>
                <c:pt idx="1294">
                  <c:v>129.4</c:v>
                </c:pt>
                <c:pt idx="1295">
                  <c:v>129.5</c:v>
                </c:pt>
                <c:pt idx="1296">
                  <c:v>129.6</c:v>
                </c:pt>
                <c:pt idx="1297">
                  <c:v>129.69999999999999</c:v>
                </c:pt>
                <c:pt idx="1298">
                  <c:v>129.79999999999998</c:v>
                </c:pt>
                <c:pt idx="1299">
                  <c:v>129.9</c:v>
                </c:pt>
                <c:pt idx="1300">
                  <c:v>130</c:v>
                </c:pt>
                <c:pt idx="1301">
                  <c:v>130.1</c:v>
                </c:pt>
                <c:pt idx="1302">
                  <c:v>130.19999999999999</c:v>
                </c:pt>
                <c:pt idx="1303">
                  <c:v>130.29999999999998</c:v>
                </c:pt>
                <c:pt idx="1304">
                  <c:v>130.4</c:v>
                </c:pt>
                <c:pt idx="1305">
                  <c:v>130.5</c:v>
                </c:pt>
                <c:pt idx="1306">
                  <c:v>130.6</c:v>
                </c:pt>
                <c:pt idx="1307">
                  <c:v>130.69999999999999</c:v>
                </c:pt>
                <c:pt idx="1308">
                  <c:v>130.79999999999998</c:v>
                </c:pt>
                <c:pt idx="1309">
                  <c:v>130.9</c:v>
                </c:pt>
                <c:pt idx="1310">
                  <c:v>131</c:v>
                </c:pt>
                <c:pt idx="1311">
                  <c:v>131.1</c:v>
                </c:pt>
                <c:pt idx="1312">
                  <c:v>131.19999999999999</c:v>
                </c:pt>
                <c:pt idx="1313">
                  <c:v>131.29999999999998</c:v>
                </c:pt>
                <c:pt idx="1314">
                  <c:v>131.4</c:v>
                </c:pt>
                <c:pt idx="1315">
                  <c:v>131.5</c:v>
                </c:pt>
                <c:pt idx="1316">
                  <c:v>131.6</c:v>
                </c:pt>
                <c:pt idx="1317">
                  <c:v>131.69999999999999</c:v>
                </c:pt>
                <c:pt idx="1318">
                  <c:v>131.79999999999998</c:v>
                </c:pt>
                <c:pt idx="1319">
                  <c:v>131.9</c:v>
                </c:pt>
                <c:pt idx="1320">
                  <c:v>132</c:v>
                </c:pt>
                <c:pt idx="1321">
                  <c:v>132.1</c:v>
                </c:pt>
                <c:pt idx="1322">
                  <c:v>132.19999999999999</c:v>
                </c:pt>
                <c:pt idx="1323">
                  <c:v>132.29999999999998</c:v>
                </c:pt>
                <c:pt idx="1324">
                  <c:v>132.4</c:v>
                </c:pt>
                <c:pt idx="1325">
                  <c:v>132.5</c:v>
                </c:pt>
                <c:pt idx="1326">
                  <c:v>132.6</c:v>
                </c:pt>
                <c:pt idx="1327">
                  <c:v>132.69999999999999</c:v>
                </c:pt>
                <c:pt idx="1328">
                  <c:v>132.79999999999998</c:v>
                </c:pt>
                <c:pt idx="1329">
                  <c:v>132.9</c:v>
                </c:pt>
                <c:pt idx="1330">
                  <c:v>133</c:v>
                </c:pt>
                <c:pt idx="1331">
                  <c:v>133.1</c:v>
                </c:pt>
                <c:pt idx="1332">
                  <c:v>133.19999999999999</c:v>
                </c:pt>
                <c:pt idx="1333">
                  <c:v>133.29999999999998</c:v>
                </c:pt>
                <c:pt idx="1334">
                  <c:v>133.4</c:v>
                </c:pt>
                <c:pt idx="1335">
                  <c:v>133.5</c:v>
                </c:pt>
                <c:pt idx="1336">
                  <c:v>133.6</c:v>
                </c:pt>
                <c:pt idx="1337">
                  <c:v>133.69999999999999</c:v>
                </c:pt>
                <c:pt idx="1338">
                  <c:v>133.79999999999998</c:v>
                </c:pt>
                <c:pt idx="1339">
                  <c:v>133.9</c:v>
                </c:pt>
                <c:pt idx="1340">
                  <c:v>134</c:v>
                </c:pt>
                <c:pt idx="1341">
                  <c:v>134.1</c:v>
                </c:pt>
                <c:pt idx="1342">
                  <c:v>134.19999999999999</c:v>
                </c:pt>
                <c:pt idx="1343">
                  <c:v>134.29999999999998</c:v>
                </c:pt>
                <c:pt idx="1344">
                  <c:v>134.4</c:v>
                </c:pt>
                <c:pt idx="1345">
                  <c:v>134.5</c:v>
                </c:pt>
                <c:pt idx="1346">
                  <c:v>134.6</c:v>
                </c:pt>
                <c:pt idx="1347">
                  <c:v>134.69999999999999</c:v>
                </c:pt>
                <c:pt idx="1348">
                  <c:v>134.79999999999998</c:v>
                </c:pt>
                <c:pt idx="1349">
                  <c:v>134.9</c:v>
                </c:pt>
                <c:pt idx="1350">
                  <c:v>135</c:v>
                </c:pt>
                <c:pt idx="1351">
                  <c:v>135.1</c:v>
                </c:pt>
                <c:pt idx="1352">
                  <c:v>135.19999999999999</c:v>
                </c:pt>
                <c:pt idx="1353">
                  <c:v>135.29999999999998</c:v>
                </c:pt>
                <c:pt idx="1354">
                  <c:v>135.4</c:v>
                </c:pt>
                <c:pt idx="1355">
                  <c:v>135.5</c:v>
                </c:pt>
                <c:pt idx="1356">
                  <c:v>135.6</c:v>
                </c:pt>
                <c:pt idx="1357">
                  <c:v>135.69999999999999</c:v>
                </c:pt>
                <c:pt idx="1358">
                  <c:v>135.79999999999998</c:v>
                </c:pt>
                <c:pt idx="1359">
                  <c:v>135.9</c:v>
                </c:pt>
                <c:pt idx="1360">
                  <c:v>136</c:v>
                </c:pt>
                <c:pt idx="1361">
                  <c:v>136.1</c:v>
                </c:pt>
                <c:pt idx="1362">
                  <c:v>136.19999999999999</c:v>
                </c:pt>
                <c:pt idx="1363">
                  <c:v>136.29999999999998</c:v>
                </c:pt>
                <c:pt idx="1364">
                  <c:v>136.4</c:v>
                </c:pt>
                <c:pt idx="1365">
                  <c:v>136.5</c:v>
                </c:pt>
                <c:pt idx="1366">
                  <c:v>136.6</c:v>
                </c:pt>
                <c:pt idx="1367">
                  <c:v>136.69999999999999</c:v>
                </c:pt>
                <c:pt idx="1368">
                  <c:v>136.79999999999998</c:v>
                </c:pt>
                <c:pt idx="1369">
                  <c:v>136.9</c:v>
                </c:pt>
                <c:pt idx="1370">
                  <c:v>137</c:v>
                </c:pt>
                <c:pt idx="1371">
                  <c:v>137.1</c:v>
                </c:pt>
                <c:pt idx="1372">
                  <c:v>137.19999999999999</c:v>
                </c:pt>
                <c:pt idx="1373">
                  <c:v>137.29999999999998</c:v>
                </c:pt>
                <c:pt idx="1374">
                  <c:v>137.4</c:v>
                </c:pt>
                <c:pt idx="1375">
                  <c:v>137.5</c:v>
                </c:pt>
                <c:pt idx="1376">
                  <c:v>137.6</c:v>
                </c:pt>
                <c:pt idx="1377">
                  <c:v>137.69999999999999</c:v>
                </c:pt>
                <c:pt idx="1378">
                  <c:v>137.79999999999998</c:v>
                </c:pt>
                <c:pt idx="1379">
                  <c:v>137.9</c:v>
                </c:pt>
                <c:pt idx="1380">
                  <c:v>138</c:v>
                </c:pt>
                <c:pt idx="1381">
                  <c:v>138.1</c:v>
                </c:pt>
                <c:pt idx="1382">
                  <c:v>138.19999999999999</c:v>
                </c:pt>
                <c:pt idx="1383">
                  <c:v>138.29999999999998</c:v>
                </c:pt>
                <c:pt idx="1384">
                  <c:v>138.4</c:v>
                </c:pt>
                <c:pt idx="1385">
                  <c:v>138.5</c:v>
                </c:pt>
                <c:pt idx="1386">
                  <c:v>138.6</c:v>
                </c:pt>
                <c:pt idx="1387">
                  <c:v>138.69999999999999</c:v>
                </c:pt>
                <c:pt idx="1388">
                  <c:v>138.79999999999998</c:v>
                </c:pt>
                <c:pt idx="1389">
                  <c:v>138.9</c:v>
                </c:pt>
                <c:pt idx="1390">
                  <c:v>139</c:v>
                </c:pt>
                <c:pt idx="1391">
                  <c:v>139.1</c:v>
                </c:pt>
                <c:pt idx="1392">
                  <c:v>139.19999999999999</c:v>
                </c:pt>
                <c:pt idx="1393">
                  <c:v>139.29999999999998</c:v>
                </c:pt>
                <c:pt idx="1394">
                  <c:v>139.4</c:v>
                </c:pt>
                <c:pt idx="1395">
                  <c:v>139.5</c:v>
                </c:pt>
                <c:pt idx="1396">
                  <c:v>139.6</c:v>
                </c:pt>
                <c:pt idx="1397">
                  <c:v>139.69999999999999</c:v>
                </c:pt>
                <c:pt idx="1398">
                  <c:v>139.79999999999998</c:v>
                </c:pt>
                <c:pt idx="1399">
                  <c:v>139.9</c:v>
                </c:pt>
                <c:pt idx="1400">
                  <c:v>140</c:v>
                </c:pt>
                <c:pt idx="1401">
                  <c:v>140.1</c:v>
                </c:pt>
                <c:pt idx="1402">
                  <c:v>140.19999999999999</c:v>
                </c:pt>
                <c:pt idx="1403">
                  <c:v>140.29999999999998</c:v>
                </c:pt>
                <c:pt idx="1404">
                  <c:v>140.4</c:v>
                </c:pt>
                <c:pt idx="1405">
                  <c:v>140.5</c:v>
                </c:pt>
                <c:pt idx="1406">
                  <c:v>140.6</c:v>
                </c:pt>
                <c:pt idx="1407">
                  <c:v>140.69999999999999</c:v>
                </c:pt>
                <c:pt idx="1408">
                  <c:v>140.79999999999998</c:v>
                </c:pt>
                <c:pt idx="1409">
                  <c:v>140.9</c:v>
                </c:pt>
                <c:pt idx="1410">
                  <c:v>141</c:v>
                </c:pt>
                <c:pt idx="1411">
                  <c:v>141.1</c:v>
                </c:pt>
                <c:pt idx="1412">
                  <c:v>141.19999999999999</c:v>
                </c:pt>
                <c:pt idx="1413">
                  <c:v>141.29999999999998</c:v>
                </c:pt>
                <c:pt idx="1414">
                  <c:v>141.4</c:v>
                </c:pt>
                <c:pt idx="1415">
                  <c:v>141.5</c:v>
                </c:pt>
                <c:pt idx="1416">
                  <c:v>141.6</c:v>
                </c:pt>
                <c:pt idx="1417">
                  <c:v>141.69999999999999</c:v>
                </c:pt>
                <c:pt idx="1418">
                  <c:v>141.79999999999998</c:v>
                </c:pt>
                <c:pt idx="1419">
                  <c:v>141.9</c:v>
                </c:pt>
                <c:pt idx="1420">
                  <c:v>142</c:v>
                </c:pt>
                <c:pt idx="1421">
                  <c:v>142.1</c:v>
                </c:pt>
                <c:pt idx="1422">
                  <c:v>142.19999999999999</c:v>
                </c:pt>
                <c:pt idx="1423">
                  <c:v>142.29999999999998</c:v>
                </c:pt>
                <c:pt idx="1424">
                  <c:v>142.4</c:v>
                </c:pt>
                <c:pt idx="1425">
                  <c:v>142.5</c:v>
                </c:pt>
                <c:pt idx="1426">
                  <c:v>142.6</c:v>
                </c:pt>
                <c:pt idx="1427">
                  <c:v>142.69999999999999</c:v>
                </c:pt>
                <c:pt idx="1428">
                  <c:v>142.79999999999998</c:v>
                </c:pt>
                <c:pt idx="1429">
                  <c:v>142.9</c:v>
                </c:pt>
                <c:pt idx="1430">
                  <c:v>143</c:v>
                </c:pt>
                <c:pt idx="1431">
                  <c:v>143.1</c:v>
                </c:pt>
                <c:pt idx="1432">
                  <c:v>143.19999999999999</c:v>
                </c:pt>
                <c:pt idx="1433">
                  <c:v>143.29999999999998</c:v>
                </c:pt>
                <c:pt idx="1434">
                  <c:v>143.4</c:v>
                </c:pt>
                <c:pt idx="1435">
                  <c:v>143.5</c:v>
                </c:pt>
                <c:pt idx="1436">
                  <c:v>143.6</c:v>
                </c:pt>
                <c:pt idx="1437">
                  <c:v>143.69999999999999</c:v>
                </c:pt>
                <c:pt idx="1438">
                  <c:v>143.79999999999998</c:v>
                </c:pt>
                <c:pt idx="1439">
                  <c:v>143.9</c:v>
                </c:pt>
                <c:pt idx="1440">
                  <c:v>144</c:v>
                </c:pt>
                <c:pt idx="1441">
                  <c:v>144.1</c:v>
                </c:pt>
                <c:pt idx="1442">
                  <c:v>144.19999999999999</c:v>
                </c:pt>
                <c:pt idx="1443">
                  <c:v>144.29999999999998</c:v>
                </c:pt>
                <c:pt idx="1444">
                  <c:v>144.4</c:v>
                </c:pt>
                <c:pt idx="1445">
                  <c:v>144.5</c:v>
                </c:pt>
                <c:pt idx="1446">
                  <c:v>144.6</c:v>
                </c:pt>
                <c:pt idx="1447">
                  <c:v>144.69999999999999</c:v>
                </c:pt>
                <c:pt idx="1448">
                  <c:v>144.79999999999998</c:v>
                </c:pt>
                <c:pt idx="1449">
                  <c:v>144.9</c:v>
                </c:pt>
                <c:pt idx="1450">
                  <c:v>145</c:v>
                </c:pt>
                <c:pt idx="1451">
                  <c:v>145.1</c:v>
                </c:pt>
                <c:pt idx="1452">
                  <c:v>145.19999999999999</c:v>
                </c:pt>
                <c:pt idx="1453">
                  <c:v>145.29999999999998</c:v>
                </c:pt>
                <c:pt idx="1454">
                  <c:v>145.4</c:v>
                </c:pt>
                <c:pt idx="1455">
                  <c:v>145.5</c:v>
                </c:pt>
                <c:pt idx="1456">
                  <c:v>145.6</c:v>
                </c:pt>
                <c:pt idx="1457">
                  <c:v>145.69999999999999</c:v>
                </c:pt>
                <c:pt idx="1458">
                  <c:v>145.79999999999998</c:v>
                </c:pt>
                <c:pt idx="1459">
                  <c:v>145.9</c:v>
                </c:pt>
                <c:pt idx="1460">
                  <c:v>146</c:v>
                </c:pt>
                <c:pt idx="1461">
                  <c:v>146.1</c:v>
                </c:pt>
                <c:pt idx="1462">
                  <c:v>146.19999999999999</c:v>
                </c:pt>
                <c:pt idx="1463">
                  <c:v>146.29999999999998</c:v>
                </c:pt>
                <c:pt idx="1464">
                  <c:v>146.4</c:v>
                </c:pt>
                <c:pt idx="1465">
                  <c:v>146.5</c:v>
                </c:pt>
                <c:pt idx="1466">
                  <c:v>146.6</c:v>
                </c:pt>
                <c:pt idx="1467">
                  <c:v>146.69999999999999</c:v>
                </c:pt>
                <c:pt idx="1468">
                  <c:v>146.79999999999998</c:v>
                </c:pt>
                <c:pt idx="1469">
                  <c:v>146.9</c:v>
                </c:pt>
                <c:pt idx="1470">
                  <c:v>147</c:v>
                </c:pt>
                <c:pt idx="1471">
                  <c:v>147.1</c:v>
                </c:pt>
                <c:pt idx="1472">
                  <c:v>147.19999999999999</c:v>
                </c:pt>
                <c:pt idx="1473">
                  <c:v>147.29999999999998</c:v>
                </c:pt>
                <c:pt idx="1474">
                  <c:v>147.4</c:v>
                </c:pt>
                <c:pt idx="1475">
                  <c:v>147.5</c:v>
                </c:pt>
                <c:pt idx="1476">
                  <c:v>147.6</c:v>
                </c:pt>
                <c:pt idx="1477">
                  <c:v>147.69999999999999</c:v>
                </c:pt>
                <c:pt idx="1478">
                  <c:v>147.79999999999998</c:v>
                </c:pt>
                <c:pt idx="1479">
                  <c:v>147.9</c:v>
                </c:pt>
                <c:pt idx="1480">
                  <c:v>148</c:v>
                </c:pt>
                <c:pt idx="1481">
                  <c:v>148.1</c:v>
                </c:pt>
                <c:pt idx="1482">
                  <c:v>148.19999999999999</c:v>
                </c:pt>
                <c:pt idx="1483">
                  <c:v>148.29999999999998</c:v>
                </c:pt>
                <c:pt idx="1484">
                  <c:v>148.4</c:v>
                </c:pt>
                <c:pt idx="1485">
                  <c:v>148.5</c:v>
                </c:pt>
                <c:pt idx="1486">
                  <c:v>148.6</c:v>
                </c:pt>
                <c:pt idx="1487">
                  <c:v>148.69999999999999</c:v>
                </c:pt>
                <c:pt idx="1488">
                  <c:v>148.79999999999998</c:v>
                </c:pt>
                <c:pt idx="1489">
                  <c:v>148.9</c:v>
                </c:pt>
                <c:pt idx="1490">
                  <c:v>149</c:v>
                </c:pt>
                <c:pt idx="1491">
                  <c:v>149.1</c:v>
                </c:pt>
                <c:pt idx="1492">
                  <c:v>149.19999999999999</c:v>
                </c:pt>
                <c:pt idx="1493">
                  <c:v>149.29999999999998</c:v>
                </c:pt>
                <c:pt idx="1494">
                  <c:v>149.4</c:v>
                </c:pt>
                <c:pt idx="1495">
                  <c:v>149.5</c:v>
                </c:pt>
                <c:pt idx="1496">
                  <c:v>149.6</c:v>
                </c:pt>
                <c:pt idx="1497">
                  <c:v>149.69999999999999</c:v>
                </c:pt>
                <c:pt idx="1498">
                  <c:v>149.79999999999998</c:v>
                </c:pt>
                <c:pt idx="1499">
                  <c:v>149.9</c:v>
                </c:pt>
                <c:pt idx="1500">
                  <c:v>150</c:v>
                </c:pt>
                <c:pt idx="1501">
                  <c:v>150.1</c:v>
                </c:pt>
                <c:pt idx="1502">
                  <c:v>150.19999999999999</c:v>
                </c:pt>
                <c:pt idx="1503">
                  <c:v>150.29999999999998</c:v>
                </c:pt>
                <c:pt idx="1504">
                  <c:v>150.4</c:v>
                </c:pt>
                <c:pt idx="1505">
                  <c:v>150.5</c:v>
                </c:pt>
                <c:pt idx="1506">
                  <c:v>150.6</c:v>
                </c:pt>
                <c:pt idx="1507">
                  <c:v>150.69999999999999</c:v>
                </c:pt>
                <c:pt idx="1508">
                  <c:v>150.79999999999998</c:v>
                </c:pt>
                <c:pt idx="1509">
                  <c:v>150.9</c:v>
                </c:pt>
                <c:pt idx="1510">
                  <c:v>151</c:v>
                </c:pt>
                <c:pt idx="1511">
                  <c:v>151.1</c:v>
                </c:pt>
                <c:pt idx="1512">
                  <c:v>151.19999999999999</c:v>
                </c:pt>
                <c:pt idx="1513">
                  <c:v>151.29999999999998</c:v>
                </c:pt>
                <c:pt idx="1514">
                  <c:v>151.4</c:v>
                </c:pt>
                <c:pt idx="1515">
                  <c:v>151.5</c:v>
                </c:pt>
                <c:pt idx="1516">
                  <c:v>151.6</c:v>
                </c:pt>
                <c:pt idx="1517">
                  <c:v>151.69999999999999</c:v>
                </c:pt>
                <c:pt idx="1518">
                  <c:v>151.79999999999998</c:v>
                </c:pt>
                <c:pt idx="1519">
                  <c:v>151.9</c:v>
                </c:pt>
                <c:pt idx="1520">
                  <c:v>152</c:v>
                </c:pt>
                <c:pt idx="1521">
                  <c:v>152.1</c:v>
                </c:pt>
                <c:pt idx="1522">
                  <c:v>152.19999999999999</c:v>
                </c:pt>
                <c:pt idx="1523">
                  <c:v>152.29999999999998</c:v>
                </c:pt>
                <c:pt idx="1524">
                  <c:v>152.4</c:v>
                </c:pt>
                <c:pt idx="1525">
                  <c:v>152.5</c:v>
                </c:pt>
                <c:pt idx="1526">
                  <c:v>152.6</c:v>
                </c:pt>
                <c:pt idx="1527">
                  <c:v>152.69999999999999</c:v>
                </c:pt>
                <c:pt idx="1528">
                  <c:v>152.79999999999998</c:v>
                </c:pt>
                <c:pt idx="1529">
                  <c:v>152.9</c:v>
                </c:pt>
                <c:pt idx="1530">
                  <c:v>153</c:v>
                </c:pt>
                <c:pt idx="1531">
                  <c:v>153.1</c:v>
                </c:pt>
                <c:pt idx="1532">
                  <c:v>153.19999999999999</c:v>
                </c:pt>
                <c:pt idx="1533">
                  <c:v>153.29999999999998</c:v>
                </c:pt>
                <c:pt idx="1534">
                  <c:v>153.4</c:v>
                </c:pt>
                <c:pt idx="1535">
                  <c:v>153.5</c:v>
                </c:pt>
                <c:pt idx="1536">
                  <c:v>153.6</c:v>
                </c:pt>
                <c:pt idx="1537">
                  <c:v>153.69999999999999</c:v>
                </c:pt>
                <c:pt idx="1538">
                  <c:v>153.79999999999998</c:v>
                </c:pt>
                <c:pt idx="1539">
                  <c:v>153.9</c:v>
                </c:pt>
                <c:pt idx="1540">
                  <c:v>154</c:v>
                </c:pt>
                <c:pt idx="1541">
                  <c:v>154.1</c:v>
                </c:pt>
                <c:pt idx="1542">
                  <c:v>154.19999999999999</c:v>
                </c:pt>
                <c:pt idx="1543">
                  <c:v>154.29999999999998</c:v>
                </c:pt>
                <c:pt idx="1544">
                  <c:v>154.4</c:v>
                </c:pt>
                <c:pt idx="1545">
                  <c:v>154.5</c:v>
                </c:pt>
                <c:pt idx="1546">
                  <c:v>154.6</c:v>
                </c:pt>
                <c:pt idx="1547">
                  <c:v>154.69999999999999</c:v>
                </c:pt>
                <c:pt idx="1548">
                  <c:v>154.79999999999998</c:v>
                </c:pt>
                <c:pt idx="1549">
                  <c:v>154.9</c:v>
                </c:pt>
                <c:pt idx="1550">
                  <c:v>155</c:v>
                </c:pt>
                <c:pt idx="1551">
                  <c:v>155.1</c:v>
                </c:pt>
                <c:pt idx="1552">
                  <c:v>155.19999999999999</c:v>
                </c:pt>
                <c:pt idx="1553">
                  <c:v>155.29999999999998</c:v>
                </c:pt>
                <c:pt idx="1554">
                  <c:v>155.4</c:v>
                </c:pt>
                <c:pt idx="1555">
                  <c:v>155.5</c:v>
                </c:pt>
                <c:pt idx="1556">
                  <c:v>155.6</c:v>
                </c:pt>
                <c:pt idx="1557">
                  <c:v>155.69999999999999</c:v>
                </c:pt>
                <c:pt idx="1558">
                  <c:v>155.79999999999998</c:v>
                </c:pt>
                <c:pt idx="1559">
                  <c:v>155.9</c:v>
                </c:pt>
                <c:pt idx="1560">
                  <c:v>156</c:v>
                </c:pt>
                <c:pt idx="1561">
                  <c:v>156.1</c:v>
                </c:pt>
                <c:pt idx="1562">
                  <c:v>156.19999999999999</c:v>
                </c:pt>
                <c:pt idx="1563">
                  <c:v>156.29999999999998</c:v>
                </c:pt>
                <c:pt idx="1564">
                  <c:v>156.4</c:v>
                </c:pt>
                <c:pt idx="1565">
                  <c:v>156.5</c:v>
                </c:pt>
                <c:pt idx="1566">
                  <c:v>156.6</c:v>
                </c:pt>
                <c:pt idx="1567">
                  <c:v>156.69999999999999</c:v>
                </c:pt>
                <c:pt idx="1568">
                  <c:v>156.79999999999998</c:v>
                </c:pt>
                <c:pt idx="1569">
                  <c:v>156.9</c:v>
                </c:pt>
                <c:pt idx="1570">
                  <c:v>157</c:v>
                </c:pt>
                <c:pt idx="1571">
                  <c:v>157.1</c:v>
                </c:pt>
                <c:pt idx="1572">
                  <c:v>157.19999999999999</c:v>
                </c:pt>
                <c:pt idx="1573">
                  <c:v>157.29999999999998</c:v>
                </c:pt>
                <c:pt idx="1574">
                  <c:v>157.4</c:v>
                </c:pt>
                <c:pt idx="1575">
                  <c:v>157.5</c:v>
                </c:pt>
                <c:pt idx="1576">
                  <c:v>157.6</c:v>
                </c:pt>
                <c:pt idx="1577">
                  <c:v>157.69999999999999</c:v>
                </c:pt>
                <c:pt idx="1578">
                  <c:v>157.79999999999998</c:v>
                </c:pt>
                <c:pt idx="1579">
                  <c:v>157.9</c:v>
                </c:pt>
                <c:pt idx="1580">
                  <c:v>158</c:v>
                </c:pt>
                <c:pt idx="1581">
                  <c:v>158.1</c:v>
                </c:pt>
                <c:pt idx="1582">
                  <c:v>158.19999999999999</c:v>
                </c:pt>
                <c:pt idx="1583">
                  <c:v>158.29999999999998</c:v>
                </c:pt>
                <c:pt idx="1584">
                  <c:v>158.4</c:v>
                </c:pt>
                <c:pt idx="1585">
                  <c:v>158.5</c:v>
                </c:pt>
                <c:pt idx="1586">
                  <c:v>158.6</c:v>
                </c:pt>
                <c:pt idx="1587">
                  <c:v>158.69999999999999</c:v>
                </c:pt>
                <c:pt idx="1588">
                  <c:v>158.79999999999998</c:v>
                </c:pt>
                <c:pt idx="1589">
                  <c:v>158.9</c:v>
                </c:pt>
                <c:pt idx="1590">
                  <c:v>159</c:v>
                </c:pt>
                <c:pt idx="1591">
                  <c:v>159.1</c:v>
                </c:pt>
                <c:pt idx="1592">
                  <c:v>159.19999999999999</c:v>
                </c:pt>
                <c:pt idx="1593">
                  <c:v>159.29999999999998</c:v>
                </c:pt>
                <c:pt idx="1594">
                  <c:v>159.4</c:v>
                </c:pt>
                <c:pt idx="1595">
                  <c:v>159.5</c:v>
                </c:pt>
                <c:pt idx="1596">
                  <c:v>159.6</c:v>
                </c:pt>
                <c:pt idx="1597">
                  <c:v>159.69999999999999</c:v>
                </c:pt>
                <c:pt idx="1598">
                  <c:v>159.79999999999998</c:v>
                </c:pt>
                <c:pt idx="1599">
                  <c:v>159.9</c:v>
                </c:pt>
                <c:pt idx="1600">
                  <c:v>160</c:v>
                </c:pt>
                <c:pt idx="1601">
                  <c:v>160.1</c:v>
                </c:pt>
                <c:pt idx="1602">
                  <c:v>160.19999999999999</c:v>
                </c:pt>
                <c:pt idx="1603">
                  <c:v>160.29999999999998</c:v>
                </c:pt>
                <c:pt idx="1604">
                  <c:v>160.4</c:v>
                </c:pt>
                <c:pt idx="1605">
                  <c:v>160.5</c:v>
                </c:pt>
                <c:pt idx="1606">
                  <c:v>160.6</c:v>
                </c:pt>
                <c:pt idx="1607">
                  <c:v>160.69999999999999</c:v>
                </c:pt>
                <c:pt idx="1608">
                  <c:v>160.79999999999998</c:v>
                </c:pt>
                <c:pt idx="1609">
                  <c:v>160.9</c:v>
                </c:pt>
                <c:pt idx="1610">
                  <c:v>161</c:v>
                </c:pt>
                <c:pt idx="1611">
                  <c:v>161.1</c:v>
                </c:pt>
                <c:pt idx="1612">
                  <c:v>161.19999999999999</c:v>
                </c:pt>
                <c:pt idx="1613">
                  <c:v>161.29999999999998</c:v>
                </c:pt>
                <c:pt idx="1614">
                  <c:v>161.4</c:v>
                </c:pt>
                <c:pt idx="1615">
                  <c:v>161.5</c:v>
                </c:pt>
                <c:pt idx="1616">
                  <c:v>161.6</c:v>
                </c:pt>
                <c:pt idx="1617">
                  <c:v>161.69999999999999</c:v>
                </c:pt>
                <c:pt idx="1618">
                  <c:v>161.79999999999998</c:v>
                </c:pt>
                <c:pt idx="1619">
                  <c:v>161.9</c:v>
                </c:pt>
                <c:pt idx="1620">
                  <c:v>162</c:v>
                </c:pt>
                <c:pt idx="1621">
                  <c:v>162.1</c:v>
                </c:pt>
                <c:pt idx="1622">
                  <c:v>162.19999999999999</c:v>
                </c:pt>
                <c:pt idx="1623">
                  <c:v>162.29999999999998</c:v>
                </c:pt>
                <c:pt idx="1624">
                  <c:v>162.4</c:v>
                </c:pt>
                <c:pt idx="1625">
                  <c:v>162.5</c:v>
                </c:pt>
                <c:pt idx="1626">
                  <c:v>162.6</c:v>
                </c:pt>
                <c:pt idx="1627">
                  <c:v>162.69999999999999</c:v>
                </c:pt>
                <c:pt idx="1628">
                  <c:v>162.79999999999998</c:v>
                </c:pt>
                <c:pt idx="1629">
                  <c:v>162.9</c:v>
                </c:pt>
                <c:pt idx="1630">
                  <c:v>163</c:v>
                </c:pt>
                <c:pt idx="1631">
                  <c:v>163.1</c:v>
                </c:pt>
                <c:pt idx="1632">
                  <c:v>163.19999999999999</c:v>
                </c:pt>
                <c:pt idx="1633">
                  <c:v>163.29999999999998</c:v>
                </c:pt>
                <c:pt idx="1634">
                  <c:v>163.4</c:v>
                </c:pt>
                <c:pt idx="1635">
                  <c:v>163.5</c:v>
                </c:pt>
                <c:pt idx="1636">
                  <c:v>163.6</c:v>
                </c:pt>
                <c:pt idx="1637">
                  <c:v>163.69999999999999</c:v>
                </c:pt>
                <c:pt idx="1638">
                  <c:v>163.79999999999998</c:v>
                </c:pt>
                <c:pt idx="1639">
                  <c:v>163.9</c:v>
                </c:pt>
                <c:pt idx="1640">
                  <c:v>164</c:v>
                </c:pt>
                <c:pt idx="1641">
                  <c:v>164.1</c:v>
                </c:pt>
                <c:pt idx="1642">
                  <c:v>164.2</c:v>
                </c:pt>
                <c:pt idx="1643">
                  <c:v>164.29999999999998</c:v>
                </c:pt>
                <c:pt idx="1644">
                  <c:v>164.4</c:v>
                </c:pt>
                <c:pt idx="1645">
                  <c:v>164.5</c:v>
                </c:pt>
                <c:pt idx="1646">
                  <c:v>164.6</c:v>
                </c:pt>
                <c:pt idx="1647">
                  <c:v>164.7</c:v>
                </c:pt>
                <c:pt idx="1648">
                  <c:v>164.79999999999998</c:v>
                </c:pt>
                <c:pt idx="1649">
                  <c:v>164.9</c:v>
                </c:pt>
                <c:pt idx="1650">
                  <c:v>165</c:v>
                </c:pt>
                <c:pt idx="1651">
                  <c:v>165.1</c:v>
                </c:pt>
                <c:pt idx="1652">
                  <c:v>165.2</c:v>
                </c:pt>
                <c:pt idx="1653">
                  <c:v>165.29999999999998</c:v>
                </c:pt>
                <c:pt idx="1654">
                  <c:v>165.4</c:v>
                </c:pt>
                <c:pt idx="1655">
                  <c:v>165.5</c:v>
                </c:pt>
                <c:pt idx="1656">
                  <c:v>165.6</c:v>
                </c:pt>
                <c:pt idx="1657">
                  <c:v>165.7</c:v>
                </c:pt>
                <c:pt idx="1658">
                  <c:v>165.79999999999998</c:v>
                </c:pt>
                <c:pt idx="1659">
                  <c:v>165.9</c:v>
                </c:pt>
                <c:pt idx="1660">
                  <c:v>166</c:v>
                </c:pt>
                <c:pt idx="1661">
                  <c:v>166.1</c:v>
                </c:pt>
                <c:pt idx="1662">
                  <c:v>166.2</c:v>
                </c:pt>
                <c:pt idx="1663">
                  <c:v>166.29999999999998</c:v>
                </c:pt>
                <c:pt idx="1664">
                  <c:v>166.4</c:v>
                </c:pt>
                <c:pt idx="1665">
                  <c:v>166.5</c:v>
                </c:pt>
                <c:pt idx="1666">
                  <c:v>166.6</c:v>
                </c:pt>
                <c:pt idx="1667">
                  <c:v>166.7</c:v>
                </c:pt>
                <c:pt idx="1668">
                  <c:v>166.79999999999998</c:v>
                </c:pt>
                <c:pt idx="1669">
                  <c:v>166.9</c:v>
                </c:pt>
                <c:pt idx="1670">
                  <c:v>167</c:v>
                </c:pt>
                <c:pt idx="1671">
                  <c:v>167.1</c:v>
                </c:pt>
                <c:pt idx="1672">
                  <c:v>167.2</c:v>
                </c:pt>
                <c:pt idx="1673">
                  <c:v>167.29999999999998</c:v>
                </c:pt>
                <c:pt idx="1674">
                  <c:v>167.4</c:v>
                </c:pt>
                <c:pt idx="1675">
                  <c:v>167.5</c:v>
                </c:pt>
                <c:pt idx="1676">
                  <c:v>167.6</c:v>
                </c:pt>
                <c:pt idx="1677">
                  <c:v>167.7</c:v>
                </c:pt>
                <c:pt idx="1678">
                  <c:v>167.79999999999998</c:v>
                </c:pt>
                <c:pt idx="1679">
                  <c:v>167.9</c:v>
                </c:pt>
                <c:pt idx="1680">
                  <c:v>168</c:v>
                </c:pt>
                <c:pt idx="1681">
                  <c:v>168.1</c:v>
                </c:pt>
                <c:pt idx="1682">
                  <c:v>168.2</c:v>
                </c:pt>
                <c:pt idx="1683">
                  <c:v>168.29999999999998</c:v>
                </c:pt>
                <c:pt idx="1684">
                  <c:v>168.4</c:v>
                </c:pt>
                <c:pt idx="1685">
                  <c:v>168.5</c:v>
                </c:pt>
                <c:pt idx="1686">
                  <c:v>168.6</c:v>
                </c:pt>
                <c:pt idx="1687">
                  <c:v>168.7</c:v>
                </c:pt>
                <c:pt idx="1688">
                  <c:v>168.79999999999998</c:v>
                </c:pt>
                <c:pt idx="1689">
                  <c:v>168.9</c:v>
                </c:pt>
                <c:pt idx="1690">
                  <c:v>169</c:v>
                </c:pt>
                <c:pt idx="1691">
                  <c:v>169.1</c:v>
                </c:pt>
                <c:pt idx="1692">
                  <c:v>169.2</c:v>
                </c:pt>
                <c:pt idx="1693">
                  <c:v>169.29999999999998</c:v>
                </c:pt>
                <c:pt idx="1694">
                  <c:v>169.4</c:v>
                </c:pt>
                <c:pt idx="1695">
                  <c:v>169.5</c:v>
                </c:pt>
                <c:pt idx="1696">
                  <c:v>169.6</c:v>
                </c:pt>
                <c:pt idx="1697">
                  <c:v>169.7</c:v>
                </c:pt>
                <c:pt idx="1698">
                  <c:v>169.79999999999998</c:v>
                </c:pt>
                <c:pt idx="1699">
                  <c:v>169.9</c:v>
                </c:pt>
                <c:pt idx="1700">
                  <c:v>170</c:v>
                </c:pt>
                <c:pt idx="1701">
                  <c:v>170.1</c:v>
                </c:pt>
                <c:pt idx="1702">
                  <c:v>170.2</c:v>
                </c:pt>
                <c:pt idx="1703">
                  <c:v>170.29999999999998</c:v>
                </c:pt>
                <c:pt idx="1704">
                  <c:v>170.4</c:v>
                </c:pt>
                <c:pt idx="1705">
                  <c:v>170.5</c:v>
                </c:pt>
                <c:pt idx="1706">
                  <c:v>170.6</c:v>
                </c:pt>
                <c:pt idx="1707">
                  <c:v>170.7</c:v>
                </c:pt>
                <c:pt idx="1708">
                  <c:v>170.79999999999998</c:v>
                </c:pt>
                <c:pt idx="1709">
                  <c:v>170.9</c:v>
                </c:pt>
                <c:pt idx="1710">
                  <c:v>171</c:v>
                </c:pt>
                <c:pt idx="1711">
                  <c:v>171.1</c:v>
                </c:pt>
                <c:pt idx="1712">
                  <c:v>171.2</c:v>
                </c:pt>
                <c:pt idx="1713">
                  <c:v>171.29999999999998</c:v>
                </c:pt>
                <c:pt idx="1714">
                  <c:v>171.4</c:v>
                </c:pt>
                <c:pt idx="1715">
                  <c:v>171.5</c:v>
                </c:pt>
                <c:pt idx="1716">
                  <c:v>171.6</c:v>
                </c:pt>
                <c:pt idx="1717">
                  <c:v>171.7</c:v>
                </c:pt>
                <c:pt idx="1718">
                  <c:v>171.79999999999998</c:v>
                </c:pt>
                <c:pt idx="1719">
                  <c:v>171.9</c:v>
                </c:pt>
                <c:pt idx="1720">
                  <c:v>172</c:v>
                </c:pt>
                <c:pt idx="1721">
                  <c:v>172.1</c:v>
                </c:pt>
                <c:pt idx="1722">
                  <c:v>172.2</c:v>
                </c:pt>
                <c:pt idx="1723">
                  <c:v>172.29999999999998</c:v>
                </c:pt>
                <c:pt idx="1724">
                  <c:v>172.4</c:v>
                </c:pt>
                <c:pt idx="1725">
                  <c:v>172.5</c:v>
                </c:pt>
                <c:pt idx="1726">
                  <c:v>172.6</c:v>
                </c:pt>
                <c:pt idx="1727">
                  <c:v>172.7</c:v>
                </c:pt>
                <c:pt idx="1728">
                  <c:v>172.79999999999998</c:v>
                </c:pt>
                <c:pt idx="1729">
                  <c:v>172.9</c:v>
                </c:pt>
                <c:pt idx="1730">
                  <c:v>173</c:v>
                </c:pt>
                <c:pt idx="1731">
                  <c:v>173.1</c:v>
                </c:pt>
                <c:pt idx="1732">
                  <c:v>173.2</c:v>
                </c:pt>
                <c:pt idx="1733">
                  <c:v>173.29999999999998</c:v>
                </c:pt>
                <c:pt idx="1734">
                  <c:v>173.4</c:v>
                </c:pt>
                <c:pt idx="1735">
                  <c:v>173.5</c:v>
                </c:pt>
                <c:pt idx="1736">
                  <c:v>173.6</c:v>
                </c:pt>
                <c:pt idx="1737">
                  <c:v>173.7</c:v>
                </c:pt>
                <c:pt idx="1738">
                  <c:v>173.79999999999998</c:v>
                </c:pt>
                <c:pt idx="1739">
                  <c:v>173.9</c:v>
                </c:pt>
                <c:pt idx="1740">
                  <c:v>174</c:v>
                </c:pt>
                <c:pt idx="1741">
                  <c:v>174.1</c:v>
                </c:pt>
                <c:pt idx="1742">
                  <c:v>174.2</c:v>
                </c:pt>
                <c:pt idx="1743">
                  <c:v>174.29999999999998</c:v>
                </c:pt>
                <c:pt idx="1744">
                  <c:v>174.4</c:v>
                </c:pt>
                <c:pt idx="1745">
                  <c:v>174.5</c:v>
                </c:pt>
                <c:pt idx="1746">
                  <c:v>174.6</c:v>
                </c:pt>
                <c:pt idx="1747">
                  <c:v>174.7</c:v>
                </c:pt>
                <c:pt idx="1748">
                  <c:v>174.79999999999998</c:v>
                </c:pt>
                <c:pt idx="1749">
                  <c:v>174.9</c:v>
                </c:pt>
                <c:pt idx="1750">
                  <c:v>175</c:v>
                </c:pt>
                <c:pt idx="1751">
                  <c:v>175.1</c:v>
                </c:pt>
                <c:pt idx="1752">
                  <c:v>175.2</c:v>
                </c:pt>
                <c:pt idx="1753">
                  <c:v>175.29999999999998</c:v>
                </c:pt>
                <c:pt idx="1754">
                  <c:v>175.4</c:v>
                </c:pt>
                <c:pt idx="1755">
                  <c:v>175.5</c:v>
                </c:pt>
                <c:pt idx="1756">
                  <c:v>175.6</c:v>
                </c:pt>
                <c:pt idx="1757">
                  <c:v>175.7</c:v>
                </c:pt>
                <c:pt idx="1758">
                  <c:v>175.79999999999998</c:v>
                </c:pt>
                <c:pt idx="1759">
                  <c:v>175.9</c:v>
                </c:pt>
                <c:pt idx="1760">
                  <c:v>176</c:v>
                </c:pt>
                <c:pt idx="1761">
                  <c:v>176.1</c:v>
                </c:pt>
                <c:pt idx="1762">
                  <c:v>176.2</c:v>
                </c:pt>
                <c:pt idx="1763">
                  <c:v>176.29999999999998</c:v>
                </c:pt>
                <c:pt idx="1764">
                  <c:v>176.4</c:v>
                </c:pt>
                <c:pt idx="1765">
                  <c:v>176.5</c:v>
                </c:pt>
                <c:pt idx="1766">
                  <c:v>176.6</c:v>
                </c:pt>
                <c:pt idx="1767">
                  <c:v>176.7</c:v>
                </c:pt>
                <c:pt idx="1768">
                  <c:v>176.79999999999998</c:v>
                </c:pt>
                <c:pt idx="1769">
                  <c:v>176.9</c:v>
                </c:pt>
                <c:pt idx="1770">
                  <c:v>177</c:v>
                </c:pt>
                <c:pt idx="1771">
                  <c:v>177.1</c:v>
                </c:pt>
                <c:pt idx="1772">
                  <c:v>177.2</c:v>
                </c:pt>
                <c:pt idx="1773">
                  <c:v>177.29999999999998</c:v>
                </c:pt>
                <c:pt idx="1774">
                  <c:v>177.4</c:v>
                </c:pt>
                <c:pt idx="1775">
                  <c:v>177.5</c:v>
                </c:pt>
                <c:pt idx="1776">
                  <c:v>177.6</c:v>
                </c:pt>
                <c:pt idx="1777">
                  <c:v>177.7</c:v>
                </c:pt>
                <c:pt idx="1778">
                  <c:v>177.79999999999998</c:v>
                </c:pt>
                <c:pt idx="1779">
                  <c:v>177.9</c:v>
                </c:pt>
                <c:pt idx="1780">
                  <c:v>178</c:v>
                </c:pt>
                <c:pt idx="1781">
                  <c:v>178.1</c:v>
                </c:pt>
                <c:pt idx="1782">
                  <c:v>178.2</c:v>
                </c:pt>
                <c:pt idx="1783">
                  <c:v>178.29999999999998</c:v>
                </c:pt>
                <c:pt idx="1784">
                  <c:v>178.4</c:v>
                </c:pt>
                <c:pt idx="1785">
                  <c:v>178.5</c:v>
                </c:pt>
                <c:pt idx="1786">
                  <c:v>178.6</c:v>
                </c:pt>
                <c:pt idx="1787">
                  <c:v>178.7</c:v>
                </c:pt>
                <c:pt idx="1788">
                  <c:v>178.79999999999998</c:v>
                </c:pt>
                <c:pt idx="1789">
                  <c:v>178.9</c:v>
                </c:pt>
                <c:pt idx="1790">
                  <c:v>179</c:v>
                </c:pt>
                <c:pt idx="1791">
                  <c:v>179.1</c:v>
                </c:pt>
                <c:pt idx="1792">
                  <c:v>179.2</c:v>
                </c:pt>
                <c:pt idx="1793">
                  <c:v>179.29999999999998</c:v>
                </c:pt>
                <c:pt idx="1794">
                  <c:v>179.4</c:v>
                </c:pt>
                <c:pt idx="1795">
                  <c:v>179.5</c:v>
                </c:pt>
                <c:pt idx="1796">
                  <c:v>179.6</c:v>
                </c:pt>
                <c:pt idx="1797">
                  <c:v>179.7</c:v>
                </c:pt>
                <c:pt idx="1798">
                  <c:v>179.79999999999998</c:v>
                </c:pt>
                <c:pt idx="1799">
                  <c:v>179.9</c:v>
                </c:pt>
                <c:pt idx="1800">
                  <c:v>180</c:v>
                </c:pt>
                <c:pt idx="1801">
                  <c:v>180.1</c:v>
                </c:pt>
                <c:pt idx="1802">
                  <c:v>180.2</c:v>
                </c:pt>
                <c:pt idx="1803">
                  <c:v>180.29999999999998</c:v>
                </c:pt>
                <c:pt idx="1804">
                  <c:v>180.4</c:v>
                </c:pt>
                <c:pt idx="1805">
                  <c:v>180.5</c:v>
                </c:pt>
                <c:pt idx="1806">
                  <c:v>180.6</c:v>
                </c:pt>
                <c:pt idx="1807">
                  <c:v>180.7</c:v>
                </c:pt>
                <c:pt idx="1808">
                  <c:v>180.79999999999998</c:v>
                </c:pt>
                <c:pt idx="1809">
                  <c:v>180.9</c:v>
                </c:pt>
                <c:pt idx="1810">
                  <c:v>181</c:v>
                </c:pt>
                <c:pt idx="1811">
                  <c:v>181.1</c:v>
                </c:pt>
                <c:pt idx="1812">
                  <c:v>181.2</c:v>
                </c:pt>
                <c:pt idx="1813">
                  <c:v>181.29999999999998</c:v>
                </c:pt>
                <c:pt idx="1814">
                  <c:v>181.4</c:v>
                </c:pt>
                <c:pt idx="1815">
                  <c:v>181.5</c:v>
                </c:pt>
                <c:pt idx="1816">
                  <c:v>181.6</c:v>
                </c:pt>
                <c:pt idx="1817">
                  <c:v>181.7</c:v>
                </c:pt>
                <c:pt idx="1818">
                  <c:v>181.79999999999998</c:v>
                </c:pt>
                <c:pt idx="1819">
                  <c:v>181.9</c:v>
                </c:pt>
                <c:pt idx="1820">
                  <c:v>182</c:v>
                </c:pt>
                <c:pt idx="1821">
                  <c:v>182.1</c:v>
                </c:pt>
                <c:pt idx="1822">
                  <c:v>182.2</c:v>
                </c:pt>
                <c:pt idx="1823">
                  <c:v>182.29999999999998</c:v>
                </c:pt>
                <c:pt idx="1824">
                  <c:v>182.4</c:v>
                </c:pt>
                <c:pt idx="1825">
                  <c:v>182.5</c:v>
                </c:pt>
                <c:pt idx="1826">
                  <c:v>182.6</c:v>
                </c:pt>
                <c:pt idx="1827">
                  <c:v>182.7</c:v>
                </c:pt>
                <c:pt idx="1828">
                  <c:v>182.79999999999998</c:v>
                </c:pt>
                <c:pt idx="1829">
                  <c:v>182.9</c:v>
                </c:pt>
                <c:pt idx="1830">
                  <c:v>183</c:v>
                </c:pt>
                <c:pt idx="1831">
                  <c:v>183.1</c:v>
                </c:pt>
                <c:pt idx="1832">
                  <c:v>183.2</c:v>
                </c:pt>
                <c:pt idx="1833">
                  <c:v>183.29999999999998</c:v>
                </c:pt>
                <c:pt idx="1834">
                  <c:v>183.4</c:v>
                </c:pt>
                <c:pt idx="1835">
                  <c:v>183.5</c:v>
                </c:pt>
                <c:pt idx="1836">
                  <c:v>183.6</c:v>
                </c:pt>
                <c:pt idx="1837">
                  <c:v>183.7</c:v>
                </c:pt>
                <c:pt idx="1838">
                  <c:v>183.79999999999998</c:v>
                </c:pt>
                <c:pt idx="1839">
                  <c:v>183.9</c:v>
                </c:pt>
                <c:pt idx="1840">
                  <c:v>184</c:v>
                </c:pt>
                <c:pt idx="1841">
                  <c:v>184.1</c:v>
                </c:pt>
                <c:pt idx="1842">
                  <c:v>184.2</c:v>
                </c:pt>
                <c:pt idx="1843">
                  <c:v>184.29999999999998</c:v>
                </c:pt>
                <c:pt idx="1844">
                  <c:v>184.4</c:v>
                </c:pt>
                <c:pt idx="1845">
                  <c:v>184.5</c:v>
                </c:pt>
                <c:pt idx="1846">
                  <c:v>184.6</c:v>
                </c:pt>
                <c:pt idx="1847">
                  <c:v>184.7</c:v>
                </c:pt>
                <c:pt idx="1848">
                  <c:v>184.79999999999998</c:v>
                </c:pt>
                <c:pt idx="1849">
                  <c:v>184.9</c:v>
                </c:pt>
                <c:pt idx="1850">
                  <c:v>185</c:v>
                </c:pt>
                <c:pt idx="1851">
                  <c:v>185.1</c:v>
                </c:pt>
                <c:pt idx="1852">
                  <c:v>185.2</c:v>
                </c:pt>
                <c:pt idx="1853">
                  <c:v>185.29999999999998</c:v>
                </c:pt>
                <c:pt idx="1854">
                  <c:v>185.4</c:v>
                </c:pt>
                <c:pt idx="1855">
                  <c:v>185.5</c:v>
                </c:pt>
                <c:pt idx="1856">
                  <c:v>185.6</c:v>
                </c:pt>
                <c:pt idx="1857">
                  <c:v>185.7</c:v>
                </c:pt>
                <c:pt idx="1858">
                  <c:v>185.79999999999998</c:v>
                </c:pt>
                <c:pt idx="1859">
                  <c:v>185.9</c:v>
                </c:pt>
                <c:pt idx="1860">
                  <c:v>186</c:v>
                </c:pt>
                <c:pt idx="1861">
                  <c:v>186.1</c:v>
                </c:pt>
                <c:pt idx="1862">
                  <c:v>186.2</c:v>
                </c:pt>
                <c:pt idx="1863">
                  <c:v>186.29999999999998</c:v>
                </c:pt>
                <c:pt idx="1864">
                  <c:v>186.4</c:v>
                </c:pt>
                <c:pt idx="1865">
                  <c:v>186.5</c:v>
                </c:pt>
                <c:pt idx="1866">
                  <c:v>186.6</c:v>
                </c:pt>
                <c:pt idx="1867">
                  <c:v>186.7</c:v>
                </c:pt>
                <c:pt idx="1868">
                  <c:v>186.79999999999998</c:v>
                </c:pt>
                <c:pt idx="1869">
                  <c:v>186.9</c:v>
                </c:pt>
                <c:pt idx="1870">
                  <c:v>187</c:v>
                </c:pt>
                <c:pt idx="1871">
                  <c:v>187.1</c:v>
                </c:pt>
                <c:pt idx="1872">
                  <c:v>187.2</c:v>
                </c:pt>
                <c:pt idx="1873">
                  <c:v>187.29999999999998</c:v>
                </c:pt>
                <c:pt idx="1874">
                  <c:v>187.4</c:v>
                </c:pt>
                <c:pt idx="1875">
                  <c:v>187.5</c:v>
                </c:pt>
                <c:pt idx="1876">
                  <c:v>187.6</c:v>
                </c:pt>
                <c:pt idx="1877">
                  <c:v>187.7</c:v>
                </c:pt>
                <c:pt idx="1878">
                  <c:v>187.79999999999998</c:v>
                </c:pt>
                <c:pt idx="1879">
                  <c:v>187.9</c:v>
                </c:pt>
                <c:pt idx="1880">
                  <c:v>188</c:v>
                </c:pt>
                <c:pt idx="1881">
                  <c:v>188.1</c:v>
                </c:pt>
                <c:pt idx="1882">
                  <c:v>188.2</c:v>
                </c:pt>
                <c:pt idx="1883">
                  <c:v>188.29999999999998</c:v>
                </c:pt>
                <c:pt idx="1884">
                  <c:v>188.4</c:v>
                </c:pt>
                <c:pt idx="1885">
                  <c:v>188.5</c:v>
                </c:pt>
                <c:pt idx="1886">
                  <c:v>188.6</c:v>
                </c:pt>
                <c:pt idx="1887">
                  <c:v>188.7</c:v>
                </c:pt>
                <c:pt idx="1888">
                  <c:v>188.79999999999998</c:v>
                </c:pt>
                <c:pt idx="1889">
                  <c:v>188.9</c:v>
                </c:pt>
                <c:pt idx="1890">
                  <c:v>189</c:v>
                </c:pt>
                <c:pt idx="1891">
                  <c:v>189.1</c:v>
                </c:pt>
                <c:pt idx="1892">
                  <c:v>189.2</c:v>
                </c:pt>
                <c:pt idx="1893">
                  <c:v>189.29999999999998</c:v>
                </c:pt>
                <c:pt idx="1894">
                  <c:v>189.4</c:v>
                </c:pt>
                <c:pt idx="1895">
                  <c:v>189.5</c:v>
                </c:pt>
                <c:pt idx="1896">
                  <c:v>189.6</c:v>
                </c:pt>
                <c:pt idx="1897">
                  <c:v>189.7</c:v>
                </c:pt>
                <c:pt idx="1898">
                  <c:v>189.79999999999998</c:v>
                </c:pt>
                <c:pt idx="1899">
                  <c:v>189.9</c:v>
                </c:pt>
                <c:pt idx="1900">
                  <c:v>190</c:v>
                </c:pt>
                <c:pt idx="1901">
                  <c:v>190.1</c:v>
                </c:pt>
                <c:pt idx="1902">
                  <c:v>190.2</c:v>
                </c:pt>
                <c:pt idx="1903">
                  <c:v>190.29999999999998</c:v>
                </c:pt>
                <c:pt idx="1904">
                  <c:v>190.4</c:v>
                </c:pt>
                <c:pt idx="1905">
                  <c:v>190.5</c:v>
                </c:pt>
                <c:pt idx="1906">
                  <c:v>190.6</c:v>
                </c:pt>
                <c:pt idx="1907">
                  <c:v>190.7</c:v>
                </c:pt>
                <c:pt idx="1908">
                  <c:v>190.79999999999998</c:v>
                </c:pt>
                <c:pt idx="1909">
                  <c:v>190.9</c:v>
                </c:pt>
                <c:pt idx="1910">
                  <c:v>191</c:v>
                </c:pt>
                <c:pt idx="1911">
                  <c:v>191.1</c:v>
                </c:pt>
                <c:pt idx="1912">
                  <c:v>191.2</c:v>
                </c:pt>
                <c:pt idx="1913">
                  <c:v>191.29999999999998</c:v>
                </c:pt>
                <c:pt idx="1914">
                  <c:v>191.4</c:v>
                </c:pt>
                <c:pt idx="1915">
                  <c:v>191.5</c:v>
                </c:pt>
                <c:pt idx="1916">
                  <c:v>191.6</c:v>
                </c:pt>
                <c:pt idx="1917">
                  <c:v>191.7</c:v>
                </c:pt>
                <c:pt idx="1918">
                  <c:v>191.79999999999998</c:v>
                </c:pt>
                <c:pt idx="1919">
                  <c:v>191.9</c:v>
                </c:pt>
                <c:pt idx="1920">
                  <c:v>192</c:v>
                </c:pt>
                <c:pt idx="1921">
                  <c:v>192.1</c:v>
                </c:pt>
                <c:pt idx="1922">
                  <c:v>192.2</c:v>
                </c:pt>
                <c:pt idx="1923">
                  <c:v>192.29999999999998</c:v>
                </c:pt>
                <c:pt idx="1924">
                  <c:v>192.4</c:v>
                </c:pt>
                <c:pt idx="1925">
                  <c:v>192.5</c:v>
                </c:pt>
                <c:pt idx="1926">
                  <c:v>192.6</c:v>
                </c:pt>
                <c:pt idx="1927">
                  <c:v>192.7</c:v>
                </c:pt>
                <c:pt idx="1928">
                  <c:v>192.79999999999998</c:v>
                </c:pt>
                <c:pt idx="1929">
                  <c:v>192.9</c:v>
                </c:pt>
                <c:pt idx="1930">
                  <c:v>193</c:v>
                </c:pt>
                <c:pt idx="1931">
                  <c:v>193.1</c:v>
                </c:pt>
                <c:pt idx="1932">
                  <c:v>193.2</c:v>
                </c:pt>
                <c:pt idx="1933">
                  <c:v>193.29999999999998</c:v>
                </c:pt>
                <c:pt idx="1934">
                  <c:v>193.4</c:v>
                </c:pt>
                <c:pt idx="1935">
                  <c:v>193.5</c:v>
                </c:pt>
                <c:pt idx="1936">
                  <c:v>193.6</c:v>
                </c:pt>
                <c:pt idx="1937">
                  <c:v>193.7</c:v>
                </c:pt>
                <c:pt idx="1938">
                  <c:v>193.79999999999998</c:v>
                </c:pt>
                <c:pt idx="1939">
                  <c:v>193.9</c:v>
                </c:pt>
                <c:pt idx="1940">
                  <c:v>194</c:v>
                </c:pt>
                <c:pt idx="1941">
                  <c:v>194.1</c:v>
                </c:pt>
                <c:pt idx="1942">
                  <c:v>194.2</c:v>
                </c:pt>
                <c:pt idx="1943">
                  <c:v>194.29999999999998</c:v>
                </c:pt>
                <c:pt idx="1944">
                  <c:v>194.4</c:v>
                </c:pt>
                <c:pt idx="1945">
                  <c:v>194.5</c:v>
                </c:pt>
                <c:pt idx="1946">
                  <c:v>194.6</c:v>
                </c:pt>
                <c:pt idx="1947">
                  <c:v>194.7</c:v>
                </c:pt>
                <c:pt idx="1948">
                  <c:v>194.79999999999998</c:v>
                </c:pt>
                <c:pt idx="1949">
                  <c:v>194.9</c:v>
                </c:pt>
                <c:pt idx="1950">
                  <c:v>195</c:v>
                </c:pt>
                <c:pt idx="1951">
                  <c:v>195.1</c:v>
                </c:pt>
                <c:pt idx="1952">
                  <c:v>195.2</c:v>
                </c:pt>
                <c:pt idx="1953">
                  <c:v>195.29999999999998</c:v>
                </c:pt>
                <c:pt idx="1954">
                  <c:v>195.4</c:v>
                </c:pt>
                <c:pt idx="1955">
                  <c:v>195.5</c:v>
                </c:pt>
                <c:pt idx="1956">
                  <c:v>195.6</c:v>
                </c:pt>
                <c:pt idx="1957">
                  <c:v>195.7</c:v>
                </c:pt>
                <c:pt idx="1958">
                  <c:v>195.79999999999998</c:v>
                </c:pt>
                <c:pt idx="1959">
                  <c:v>195.9</c:v>
                </c:pt>
                <c:pt idx="1960">
                  <c:v>196</c:v>
                </c:pt>
                <c:pt idx="1961">
                  <c:v>196.1</c:v>
                </c:pt>
                <c:pt idx="1962">
                  <c:v>196.2</c:v>
                </c:pt>
                <c:pt idx="1963">
                  <c:v>196.29999999999998</c:v>
                </c:pt>
                <c:pt idx="1964">
                  <c:v>196.4</c:v>
                </c:pt>
                <c:pt idx="1965">
                  <c:v>196.5</c:v>
                </c:pt>
                <c:pt idx="1966">
                  <c:v>196.6</c:v>
                </c:pt>
                <c:pt idx="1967">
                  <c:v>196.7</c:v>
                </c:pt>
                <c:pt idx="1968">
                  <c:v>196.79999999999998</c:v>
                </c:pt>
                <c:pt idx="1969">
                  <c:v>196.9</c:v>
                </c:pt>
                <c:pt idx="1970">
                  <c:v>197</c:v>
                </c:pt>
                <c:pt idx="1971">
                  <c:v>197.1</c:v>
                </c:pt>
                <c:pt idx="1972">
                  <c:v>197.2</c:v>
                </c:pt>
                <c:pt idx="1973">
                  <c:v>197.29999999999998</c:v>
                </c:pt>
                <c:pt idx="1974">
                  <c:v>197.4</c:v>
                </c:pt>
                <c:pt idx="1975">
                  <c:v>197.5</c:v>
                </c:pt>
                <c:pt idx="1976">
                  <c:v>197.6</c:v>
                </c:pt>
                <c:pt idx="1977">
                  <c:v>197.7</c:v>
                </c:pt>
                <c:pt idx="1978">
                  <c:v>197.79999999999998</c:v>
                </c:pt>
                <c:pt idx="1979">
                  <c:v>197.9</c:v>
                </c:pt>
                <c:pt idx="1980">
                  <c:v>198</c:v>
                </c:pt>
                <c:pt idx="1981">
                  <c:v>198.1</c:v>
                </c:pt>
                <c:pt idx="1982">
                  <c:v>198.2</c:v>
                </c:pt>
                <c:pt idx="1983">
                  <c:v>198.29999999999998</c:v>
                </c:pt>
                <c:pt idx="1984">
                  <c:v>198.4</c:v>
                </c:pt>
                <c:pt idx="1985">
                  <c:v>198.5</c:v>
                </c:pt>
                <c:pt idx="1986">
                  <c:v>198.6</c:v>
                </c:pt>
                <c:pt idx="1987">
                  <c:v>198.7</c:v>
                </c:pt>
                <c:pt idx="1988">
                  <c:v>198.79999999999998</c:v>
                </c:pt>
                <c:pt idx="1989">
                  <c:v>198.9</c:v>
                </c:pt>
                <c:pt idx="1990">
                  <c:v>199</c:v>
                </c:pt>
                <c:pt idx="1991">
                  <c:v>199.1</c:v>
                </c:pt>
                <c:pt idx="1992">
                  <c:v>199.2</c:v>
                </c:pt>
                <c:pt idx="1993">
                  <c:v>199.29999999999998</c:v>
                </c:pt>
                <c:pt idx="1994">
                  <c:v>199.4</c:v>
                </c:pt>
                <c:pt idx="1995">
                  <c:v>199.5</c:v>
                </c:pt>
                <c:pt idx="1996">
                  <c:v>199.6</c:v>
                </c:pt>
                <c:pt idx="1997">
                  <c:v>199.7</c:v>
                </c:pt>
                <c:pt idx="1998">
                  <c:v>199.79999999999998</c:v>
                </c:pt>
                <c:pt idx="1999">
                  <c:v>199.9</c:v>
                </c:pt>
                <c:pt idx="2000">
                  <c:v>200</c:v>
                </c:pt>
                <c:pt idx="2001">
                  <c:v>200.1</c:v>
                </c:pt>
                <c:pt idx="2002">
                  <c:v>200.2</c:v>
                </c:pt>
                <c:pt idx="2003">
                  <c:v>200.29999999999998</c:v>
                </c:pt>
                <c:pt idx="2004">
                  <c:v>200.4</c:v>
                </c:pt>
                <c:pt idx="2005">
                  <c:v>200.5</c:v>
                </c:pt>
                <c:pt idx="2006">
                  <c:v>200.6</c:v>
                </c:pt>
                <c:pt idx="2007">
                  <c:v>200.7</c:v>
                </c:pt>
                <c:pt idx="2008">
                  <c:v>200.79999999999998</c:v>
                </c:pt>
                <c:pt idx="2009">
                  <c:v>200.9</c:v>
                </c:pt>
                <c:pt idx="2010">
                  <c:v>201</c:v>
                </c:pt>
                <c:pt idx="2011">
                  <c:v>201.1</c:v>
                </c:pt>
                <c:pt idx="2012">
                  <c:v>201.2</c:v>
                </c:pt>
                <c:pt idx="2013">
                  <c:v>201.29999999999998</c:v>
                </c:pt>
                <c:pt idx="2014">
                  <c:v>201.4</c:v>
                </c:pt>
                <c:pt idx="2015">
                  <c:v>201.5</c:v>
                </c:pt>
                <c:pt idx="2016">
                  <c:v>201.6</c:v>
                </c:pt>
                <c:pt idx="2017">
                  <c:v>201.7</c:v>
                </c:pt>
                <c:pt idx="2018">
                  <c:v>201.79999999999998</c:v>
                </c:pt>
                <c:pt idx="2019">
                  <c:v>201.9</c:v>
                </c:pt>
                <c:pt idx="2020">
                  <c:v>202</c:v>
                </c:pt>
                <c:pt idx="2021">
                  <c:v>202.1</c:v>
                </c:pt>
                <c:pt idx="2022">
                  <c:v>202.2</c:v>
                </c:pt>
                <c:pt idx="2023">
                  <c:v>202.29999999999998</c:v>
                </c:pt>
                <c:pt idx="2024">
                  <c:v>202.4</c:v>
                </c:pt>
                <c:pt idx="2025">
                  <c:v>202.5</c:v>
                </c:pt>
                <c:pt idx="2026">
                  <c:v>202.6</c:v>
                </c:pt>
                <c:pt idx="2027">
                  <c:v>202.7</c:v>
                </c:pt>
                <c:pt idx="2028">
                  <c:v>202.79999999999998</c:v>
                </c:pt>
                <c:pt idx="2029">
                  <c:v>202.9</c:v>
                </c:pt>
                <c:pt idx="2030">
                  <c:v>203</c:v>
                </c:pt>
                <c:pt idx="2031">
                  <c:v>203.1</c:v>
                </c:pt>
                <c:pt idx="2032">
                  <c:v>203.2</c:v>
                </c:pt>
                <c:pt idx="2033">
                  <c:v>203.29999999999998</c:v>
                </c:pt>
                <c:pt idx="2034">
                  <c:v>203.4</c:v>
                </c:pt>
                <c:pt idx="2035">
                  <c:v>203.5</c:v>
                </c:pt>
                <c:pt idx="2036">
                  <c:v>203.6</c:v>
                </c:pt>
                <c:pt idx="2037">
                  <c:v>203.7</c:v>
                </c:pt>
                <c:pt idx="2038">
                  <c:v>203.79999999999998</c:v>
                </c:pt>
                <c:pt idx="2039">
                  <c:v>203.9</c:v>
                </c:pt>
                <c:pt idx="2040">
                  <c:v>204</c:v>
                </c:pt>
                <c:pt idx="2041">
                  <c:v>204.1</c:v>
                </c:pt>
                <c:pt idx="2042">
                  <c:v>204.2</c:v>
                </c:pt>
                <c:pt idx="2043">
                  <c:v>204.29999999999998</c:v>
                </c:pt>
                <c:pt idx="2044">
                  <c:v>204.4</c:v>
                </c:pt>
                <c:pt idx="2045">
                  <c:v>204.5</c:v>
                </c:pt>
                <c:pt idx="2046">
                  <c:v>204.6</c:v>
                </c:pt>
                <c:pt idx="2047">
                  <c:v>204.7</c:v>
                </c:pt>
                <c:pt idx="2048">
                  <c:v>204.79999999999998</c:v>
                </c:pt>
                <c:pt idx="2049">
                  <c:v>204.9</c:v>
                </c:pt>
                <c:pt idx="2050">
                  <c:v>205</c:v>
                </c:pt>
                <c:pt idx="2051">
                  <c:v>205.1</c:v>
                </c:pt>
                <c:pt idx="2052">
                  <c:v>205.2</c:v>
                </c:pt>
                <c:pt idx="2053">
                  <c:v>205.29999999999998</c:v>
                </c:pt>
                <c:pt idx="2054">
                  <c:v>205.4</c:v>
                </c:pt>
                <c:pt idx="2055">
                  <c:v>205.5</c:v>
                </c:pt>
                <c:pt idx="2056">
                  <c:v>205.6</c:v>
                </c:pt>
                <c:pt idx="2057">
                  <c:v>205.7</c:v>
                </c:pt>
                <c:pt idx="2058">
                  <c:v>205.79999999999998</c:v>
                </c:pt>
                <c:pt idx="2059">
                  <c:v>205.9</c:v>
                </c:pt>
                <c:pt idx="2060">
                  <c:v>206</c:v>
                </c:pt>
                <c:pt idx="2061">
                  <c:v>206.1</c:v>
                </c:pt>
                <c:pt idx="2062">
                  <c:v>206.2</c:v>
                </c:pt>
                <c:pt idx="2063">
                  <c:v>206.29999999999998</c:v>
                </c:pt>
                <c:pt idx="2064">
                  <c:v>206.4</c:v>
                </c:pt>
                <c:pt idx="2065">
                  <c:v>206.5</c:v>
                </c:pt>
                <c:pt idx="2066">
                  <c:v>206.6</c:v>
                </c:pt>
                <c:pt idx="2067">
                  <c:v>206.7</c:v>
                </c:pt>
                <c:pt idx="2068">
                  <c:v>206.79999999999998</c:v>
                </c:pt>
                <c:pt idx="2069">
                  <c:v>206.9</c:v>
                </c:pt>
                <c:pt idx="2070">
                  <c:v>207</c:v>
                </c:pt>
                <c:pt idx="2071">
                  <c:v>207.1</c:v>
                </c:pt>
                <c:pt idx="2072">
                  <c:v>207.2</c:v>
                </c:pt>
                <c:pt idx="2073">
                  <c:v>207.29999999999998</c:v>
                </c:pt>
                <c:pt idx="2074">
                  <c:v>207.4</c:v>
                </c:pt>
                <c:pt idx="2075">
                  <c:v>207.5</c:v>
                </c:pt>
                <c:pt idx="2076">
                  <c:v>207.6</c:v>
                </c:pt>
                <c:pt idx="2077">
                  <c:v>207.7</c:v>
                </c:pt>
                <c:pt idx="2078">
                  <c:v>207.79999999999998</c:v>
                </c:pt>
                <c:pt idx="2079">
                  <c:v>207.9</c:v>
                </c:pt>
                <c:pt idx="2080">
                  <c:v>208</c:v>
                </c:pt>
                <c:pt idx="2081">
                  <c:v>208.1</c:v>
                </c:pt>
                <c:pt idx="2082">
                  <c:v>208.2</c:v>
                </c:pt>
                <c:pt idx="2083">
                  <c:v>208.29999999999998</c:v>
                </c:pt>
                <c:pt idx="2084">
                  <c:v>208.4</c:v>
                </c:pt>
                <c:pt idx="2085">
                  <c:v>208.5</c:v>
                </c:pt>
                <c:pt idx="2086">
                  <c:v>208.6</c:v>
                </c:pt>
                <c:pt idx="2087">
                  <c:v>208.7</c:v>
                </c:pt>
                <c:pt idx="2088">
                  <c:v>208.79999999999998</c:v>
                </c:pt>
                <c:pt idx="2089">
                  <c:v>208.9</c:v>
                </c:pt>
                <c:pt idx="2090">
                  <c:v>209</c:v>
                </c:pt>
                <c:pt idx="2091">
                  <c:v>209.1</c:v>
                </c:pt>
                <c:pt idx="2092">
                  <c:v>209.2</c:v>
                </c:pt>
                <c:pt idx="2093">
                  <c:v>209.29999999999998</c:v>
                </c:pt>
                <c:pt idx="2094">
                  <c:v>209.4</c:v>
                </c:pt>
                <c:pt idx="2095">
                  <c:v>209.5</c:v>
                </c:pt>
                <c:pt idx="2096">
                  <c:v>209.6</c:v>
                </c:pt>
                <c:pt idx="2097">
                  <c:v>209.7</c:v>
                </c:pt>
                <c:pt idx="2098">
                  <c:v>209.79999999999998</c:v>
                </c:pt>
                <c:pt idx="2099">
                  <c:v>209.9</c:v>
                </c:pt>
                <c:pt idx="2100">
                  <c:v>210</c:v>
                </c:pt>
                <c:pt idx="2101">
                  <c:v>210.1</c:v>
                </c:pt>
                <c:pt idx="2102">
                  <c:v>210.2</c:v>
                </c:pt>
                <c:pt idx="2103">
                  <c:v>210.29999999999998</c:v>
                </c:pt>
                <c:pt idx="2104">
                  <c:v>210.4</c:v>
                </c:pt>
                <c:pt idx="2105">
                  <c:v>210.5</c:v>
                </c:pt>
                <c:pt idx="2106">
                  <c:v>210.6</c:v>
                </c:pt>
                <c:pt idx="2107">
                  <c:v>210.7</c:v>
                </c:pt>
                <c:pt idx="2108">
                  <c:v>210.79999999999998</c:v>
                </c:pt>
                <c:pt idx="2109">
                  <c:v>210.9</c:v>
                </c:pt>
                <c:pt idx="2110">
                  <c:v>211</c:v>
                </c:pt>
                <c:pt idx="2111">
                  <c:v>211.1</c:v>
                </c:pt>
                <c:pt idx="2112">
                  <c:v>211.2</c:v>
                </c:pt>
                <c:pt idx="2113">
                  <c:v>211.29999999999998</c:v>
                </c:pt>
                <c:pt idx="2114">
                  <c:v>211.4</c:v>
                </c:pt>
                <c:pt idx="2115">
                  <c:v>211.5</c:v>
                </c:pt>
                <c:pt idx="2116">
                  <c:v>211.6</c:v>
                </c:pt>
                <c:pt idx="2117">
                  <c:v>211.7</c:v>
                </c:pt>
                <c:pt idx="2118">
                  <c:v>211.79999999999998</c:v>
                </c:pt>
                <c:pt idx="2119">
                  <c:v>211.9</c:v>
                </c:pt>
                <c:pt idx="2120">
                  <c:v>212</c:v>
                </c:pt>
                <c:pt idx="2121">
                  <c:v>212.1</c:v>
                </c:pt>
                <c:pt idx="2122">
                  <c:v>212.2</c:v>
                </c:pt>
                <c:pt idx="2123">
                  <c:v>212.29999999999998</c:v>
                </c:pt>
                <c:pt idx="2124">
                  <c:v>212.4</c:v>
                </c:pt>
                <c:pt idx="2125">
                  <c:v>212.5</c:v>
                </c:pt>
                <c:pt idx="2126">
                  <c:v>212.6</c:v>
                </c:pt>
                <c:pt idx="2127">
                  <c:v>212.7</c:v>
                </c:pt>
                <c:pt idx="2128">
                  <c:v>212.79999999999998</c:v>
                </c:pt>
                <c:pt idx="2129">
                  <c:v>212.9</c:v>
                </c:pt>
                <c:pt idx="2130">
                  <c:v>213</c:v>
                </c:pt>
                <c:pt idx="2131">
                  <c:v>213.1</c:v>
                </c:pt>
                <c:pt idx="2132">
                  <c:v>213.2</c:v>
                </c:pt>
                <c:pt idx="2133">
                  <c:v>213.29999999999998</c:v>
                </c:pt>
                <c:pt idx="2134">
                  <c:v>213.4</c:v>
                </c:pt>
                <c:pt idx="2135">
                  <c:v>213.5</c:v>
                </c:pt>
                <c:pt idx="2136">
                  <c:v>213.6</c:v>
                </c:pt>
                <c:pt idx="2137">
                  <c:v>213.7</c:v>
                </c:pt>
                <c:pt idx="2138">
                  <c:v>213.79999999999998</c:v>
                </c:pt>
                <c:pt idx="2139">
                  <c:v>213.9</c:v>
                </c:pt>
                <c:pt idx="2140">
                  <c:v>214</c:v>
                </c:pt>
                <c:pt idx="2141">
                  <c:v>214.1</c:v>
                </c:pt>
                <c:pt idx="2142">
                  <c:v>214.2</c:v>
                </c:pt>
                <c:pt idx="2143">
                  <c:v>214.29999999999998</c:v>
                </c:pt>
                <c:pt idx="2144">
                  <c:v>214.4</c:v>
                </c:pt>
                <c:pt idx="2145">
                  <c:v>214.5</c:v>
                </c:pt>
                <c:pt idx="2146">
                  <c:v>214.6</c:v>
                </c:pt>
                <c:pt idx="2147">
                  <c:v>214.7</c:v>
                </c:pt>
                <c:pt idx="2148">
                  <c:v>214.79999999999998</c:v>
                </c:pt>
                <c:pt idx="2149">
                  <c:v>214.9</c:v>
                </c:pt>
                <c:pt idx="2150">
                  <c:v>215</c:v>
                </c:pt>
                <c:pt idx="2151">
                  <c:v>215.1</c:v>
                </c:pt>
                <c:pt idx="2152">
                  <c:v>215.2</c:v>
                </c:pt>
                <c:pt idx="2153">
                  <c:v>215.29999999999998</c:v>
                </c:pt>
                <c:pt idx="2154">
                  <c:v>215.4</c:v>
                </c:pt>
                <c:pt idx="2155">
                  <c:v>215.5</c:v>
                </c:pt>
                <c:pt idx="2156">
                  <c:v>215.6</c:v>
                </c:pt>
                <c:pt idx="2157">
                  <c:v>215.7</c:v>
                </c:pt>
                <c:pt idx="2158">
                  <c:v>215.79999999999998</c:v>
                </c:pt>
                <c:pt idx="2159">
                  <c:v>215.9</c:v>
                </c:pt>
                <c:pt idx="2160">
                  <c:v>216</c:v>
                </c:pt>
                <c:pt idx="2161">
                  <c:v>216.1</c:v>
                </c:pt>
                <c:pt idx="2162">
                  <c:v>216.2</c:v>
                </c:pt>
                <c:pt idx="2163">
                  <c:v>216.29999999999998</c:v>
                </c:pt>
                <c:pt idx="2164">
                  <c:v>216.4</c:v>
                </c:pt>
                <c:pt idx="2165">
                  <c:v>216.5</c:v>
                </c:pt>
                <c:pt idx="2166">
                  <c:v>216.6</c:v>
                </c:pt>
                <c:pt idx="2167">
                  <c:v>216.7</c:v>
                </c:pt>
                <c:pt idx="2168">
                  <c:v>216.79999999999998</c:v>
                </c:pt>
                <c:pt idx="2169">
                  <c:v>216.9</c:v>
                </c:pt>
                <c:pt idx="2170">
                  <c:v>217</c:v>
                </c:pt>
                <c:pt idx="2171">
                  <c:v>217.1</c:v>
                </c:pt>
                <c:pt idx="2172">
                  <c:v>217.2</c:v>
                </c:pt>
                <c:pt idx="2173">
                  <c:v>217.29999999999998</c:v>
                </c:pt>
                <c:pt idx="2174">
                  <c:v>217.4</c:v>
                </c:pt>
                <c:pt idx="2175">
                  <c:v>217.5</c:v>
                </c:pt>
                <c:pt idx="2176">
                  <c:v>217.6</c:v>
                </c:pt>
                <c:pt idx="2177">
                  <c:v>217.7</c:v>
                </c:pt>
                <c:pt idx="2178">
                  <c:v>217.79999999999998</c:v>
                </c:pt>
                <c:pt idx="2179">
                  <c:v>217.9</c:v>
                </c:pt>
                <c:pt idx="2180">
                  <c:v>218</c:v>
                </c:pt>
                <c:pt idx="2181">
                  <c:v>218.1</c:v>
                </c:pt>
                <c:pt idx="2182">
                  <c:v>218.2</c:v>
                </c:pt>
                <c:pt idx="2183">
                  <c:v>218.29999999999998</c:v>
                </c:pt>
                <c:pt idx="2184">
                  <c:v>218.4</c:v>
                </c:pt>
                <c:pt idx="2185">
                  <c:v>218.5</c:v>
                </c:pt>
                <c:pt idx="2186">
                  <c:v>218.6</c:v>
                </c:pt>
                <c:pt idx="2187">
                  <c:v>218.7</c:v>
                </c:pt>
                <c:pt idx="2188">
                  <c:v>218.79999999999998</c:v>
                </c:pt>
                <c:pt idx="2189">
                  <c:v>218.9</c:v>
                </c:pt>
                <c:pt idx="2190">
                  <c:v>219</c:v>
                </c:pt>
                <c:pt idx="2191">
                  <c:v>219.1</c:v>
                </c:pt>
                <c:pt idx="2192">
                  <c:v>219.2</c:v>
                </c:pt>
                <c:pt idx="2193">
                  <c:v>219.29999999999998</c:v>
                </c:pt>
                <c:pt idx="2194">
                  <c:v>219.4</c:v>
                </c:pt>
                <c:pt idx="2195">
                  <c:v>219.5</c:v>
                </c:pt>
                <c:pt idx="2196">
                  <c:v>219.6</c:v>
                </c:pt>
                <c:pt idx="2197">
                  <c:v>219.7</c:v>
                </c:pt>
                <c:pt idx="2198">
                  <c:v>219.79999999999998</c:v>
                </c:pt>
                <c:pt idx="2199">
                  <c:v>219.9</c:v>
                </c:pt>
                <c:pt idx="2200">
                  <c:v>220</c:v>
                </c:pt>
                <c:pt idx="2201">
                  <c:v>220.1</c:v>
                </c:pt>
                <c:pt idx="2202">
                  <c:v>220.2</c:v>
                </c:pt>
                <c:pt idx="2203">
                  <c:v>220.29999999999998</c:v>
                </c:pt>
                <c:pt idx="2204">
                  <c:v>220.4</c:v>
                </c:pt>
                <c:pt idx="2205">
                  <c:v>220.5</c:v>
                </c:pt>
                <c:pt idx="2206">
                  <c:v>220.6</c:v>
                </c:pt>
                <c:pt idx="2207">
                  <c:v>220.7</c:v>
                </c:pt>
                <c:pt idx="2208">
                  <c:v>220.79999999999998</c:v>
                </c:pt>
                <c:pt idx="2209">
                  <c:v>220.9</c:v>
                </c:pt>
                <c:pt idx="2210">
                  <c:v>221</c:v>
                </c:pt>
                <c:pt idx="2211">
                  <c:v>221.1</c:v>
                </c:pt>
                <c:pt idx="2212">
                  <c:v>221.2</c:v>
                </c:pt>
                <c:pt idx="2213">
                  <c:v>221.29999999999998</c:v>
                </c:pt>
                <c:pt idx="2214">
                  <c:v>221.4</c:v>
                </c:pt>
                <c:pt idx="2215">
                  <c:v>221.5</c:v>
                </c:pt>
                <c:pt idx="2216">
                  <c:v>221.6</c:v>
                </c:pt>
                <c:pt idx="2217">
                  <c:v>221.7</c:v>
                </c:pt>
                <c:pt idx="2218">
                  <c:v>221.79999999999998</c:v>
                </c:pt>
                <c:pt idx="2219">
                  <c:v>221.9</c:v>
                </c:pt>
                <c:pt idx="2220">
                  <c:v>222</c:v>
                </c:pt>
                <c:pt idx="2221">
                  <c:v>222.1</c:v>
                </c:pt>
                <c:pt idx="2222">
                  <c:v>222.2</c:v>
                </c:pt>
                <c:pt idx="2223">
                  <c:v>222.29999999999998</c:v>
                </c:pt>
                <c:pt idx="2224">
                  <c:v>222.4</c:v>
                </c:pt>
                <c:pt idx="2225">
                  <c:v>222.5</c:v>
                </c:pt>
                <c:pt idx="2226">
                  <c:v>222.6</c:v>
                </c:pt>
                <c:pt idx="2227">
                  <c:v>222.7</c:v>
                </c:pt>
                <c:pt idx="2228">
                  <c:v>222.79999999999998</c:v>
                </c:pt>
                <c:pt idx="2229">
                  <c:v>222.9</c:v>
                </c:pt>
                <c:pt idx="2230">
                  <c:v>223</c:v>
                </c:pt>
                <c:pt idx="2231">
                  <c:v>223.1</c:v>
                </c:pt>
                <c:pt idx="2232">
                  <c:v>223.2</c:v>
                </c:pt>
                <c:pt idx="2233">
                  <c:v>223.29999999999998</c:v>
                </c:pt>
                <c:pt idx="2234">
                  <c:v>223.4</c:v>
                </c:pt>
                <c:pt idx="2235">
                  <c:v>223.5</c:v>
                </c:pt>
                <c:pt idx="2236">
                  <c:v>223.6</c:v>
                </c:pt>
                <c:pt idx="2237">
                  <c:v>223.7</c:v>
                </c:pt>
                <c:pt idx="2238">
                  <c:v>223.79999999999998</c:v>
                </c:pt>
                <c:pt idx="2239">
                  <c:v>223.9</c:v>
                </c:pt>
                <c:pt idx="2240">
                  <c:v>224</c:v>
                </c:pt>
                <c:pt idx="2241">
                  <c:v>224.1</c:v>
                </c:pt>
                <c:pt idx="2242">
                  <c:v>224.2</c:v>
                </c:pt>
                <c:pt idx="2243">
                  <c:v>224.29999999999998</c:v>
                </c:pt>
                <c:pt idx="2244">
                  <c:v>224.4</c:v>
                </c:pt>
                <c:pt idx="2245">
                  <c:v>224.5</c:v>
                </c:pt>
                <c:pt idx="2246">
                  <c:v>224.6</c:v>
                </c:pt>
                <c:pt idx="2247">
                  <c:v>224.7</c:v>
                </c:pt>
                <c:pt idx="2248">
                  <c:v>224.79999999999998</c:v>
                </c:pt>
                <c:pt idx="2249">
                  <c:v>224.9</c:v>
                </c:pt>
                <c:pt idx="2250">
                  <c:v>225</c:v>
                </c:pt>
                <c:pt idx="2251">
                  <c:v>225.1</c:v>
                </c:pt>
                <c:pt idx="2252">
                  <c:v>225.2</c:v>
                </c:pt>
                <c:pt idx="2253">
                  <c:v>225.29999999999998</c:v>
                </c:pt>
                <c:pt idx="2254">
                  <c:v>225.4</c:v>
                </c:pt>
                <c:pt idx="2255">
                  <c:v>225.5</c:v>
                </c:pt>
                <c:pt idx="2256">
                  <c:v>225.6</c:v>
                </c:pt>
                <c:pt idx="2257">
                  <c:v>225.7</c:v>
                </c:pt>
                <c:pt idx="2258">
                  <c:v>225.79999999999998</c:v>
                </c:pt>
                <c:pt idx="2259">
                  <c:v>225.9</c:v>
                </c:pt>
                <c:pt idx="2260">
                  <c:v>226</c:v>
                </c:pt>
                <c:pt idx="2261">
                  <c:v>226.1</c:v>
                </c:pt>
                <c:pt idx="2262">
                  <c:v>226.2</c:v>
                </c:pt>
                <c:pt idx="2263">
                  <c:v>226.29999999999998</c:v>
                </c:pt>
                <c:pt idx="2264">
                  <c:v>226.4</c:v>
                </c:pt>
                <c:pt idx="2265">
                  <c:v>226.5</c:v>
                </c:pt>
                <c:pt idx="2266">
                  <c:v>226.6</c:v>
                </c:pt>
                <c:pt idx="2267">
                  <c:v>226.7</c:v>
                </c:pt>
                <c:pt idx="2268">
                  <c:v>226.79999999999998</c:v>
                </c:pt>
                <c:pt idx="2269">
                  <c:v>226.9</c:v>
                </c:pt>
                <c:pt idx="2270">
                  <c:v>227</c:v>
                </c:pt>
                <c:pt idx="2271">
                  <c:v>227.1</c:v>
                </c:pt>
                <c:pt idx="2272">
                  <c:v>227.2</c:v>
                </c:pt>
                <c:pt idx="2273">
                  <c:v>227.29999999999998</c:v>
                </c:pt>
                <c:pt idx="2274">
                  <c:v>227.4</c:v>
                </c:pt>
                <c:pt idx="2275">
                  <c:v>227.5</c:v>
                </c:pt>
                <c:pt idx="2276">
                  <c:v>227.6</c:v>
                </c:pt>
                <c:pt idx="2277">
                  <c:v>227.7</c:v>
                </c:pt>
                <c:pt idx="2278">
                  <c:v>227.79999999999998</c:v>
                </c:pt>
                <c:pt idx="2279">
                  <c:v>227.9</c:v>
                </c:pt>
                <c:pt idx="2280">
                  <c:v>228</c:v>
                </c:pt>
                <c:pt idx="2281">
                  <c:v>228.1</c:v>
                </c:pt>
                <c:pt idx="2282">
                  <c:v>228.2</c:v>
                </c:pt>
                <c:pt idx="2283">
                  <c:v>228.29999999999998</c:v>
                </c:pt>
                <c:pt idx="2284">
                  <c:v>228.4</c:v>
                </c:pt>
                <c:pt idx="2285">
                  <c:v>228.5</c:v>
                </c:pt>
                <c:pt idx="2286">
                  <c:v>228.6</c:v>
                </c:pt>
                <c:pt idx="2287">
                  <c:v>228.7</c:v>
                </c:pt>
                <c:pt idx="2288">
                  <c:v>228.79999999999998</c:v>
                </c:pt>
                <c:pt idx="2289">
                  <c:v>228.9</c:v>
                </c:pt>
                <c:pt idx="2290">
                  <c:v>229</c:v>
                </c:pt>
                <c:pt idx="2291">
                  <c:v>229.1</c:v>
                </c:pt>
                <c:pt idx="2292">
                  <c:v>229.2</c:v>
                </c:pt>
                <c:pt idx="2293">
                  <c:v>229.29999999999998</c:v>
                </c:pt>
                <c:pt idx="2294">
                  <c:v>229.4</c:v>
                </c:pt>
                <c:pt idx="2295">
                  <c:v>229.5</c:v>
                </c:pt>
                <c:pt idx="2296">
                  <c:v>229.6</c:v>
                </c:pt>
                <c:pt idx="2297">
                  <c:v>229.7</c:v>
                </c:pt>
                <c:pt idx="2298">
                  <c:v>229.79999999999998</c:v>
                </c:pt>
                <c:pt idx="2299">
                  <c:v>229.9</c:v>
                </c:pt>
                <c:pt idx="2300">
                  <c:v>230</c:v>
                </c:pt>
                <c:pt idx="2301">
                  <c:v>230.1</c:v>
                </c:pt>
                <c:pt idx="2302">
                  <c:v>230.2</c:v>
                </c:pt>
                <c:pt idx="2303">
                  <c:v>230.29999999999998</c:v>
                </c:pt>
                <c:pt idx="2304">
                  <c:v>230.4</c:v>
                </c:pt>
                <c:pt idx="2305">
                  <c:v>230.5</c:v>
                </c:pt>
                <c:pt idx="2306">
                  <c:v>230.6</c:v>
                </c:pt>
                <c:pt idx="2307">
                  <c:v>230.7</c:v>
                </c:pt>
                <c:pt idx="2308">
                  <c:v>230.79999999999998</c:v>
                </c:pt>
                <c:pt idx="2309">
                  <c:v>230.9</c:v>
                </c:pt>
                <c:pt idx="2310">
                  <c:v>231</c:v>
                </c:pt>
                <c:pt idx="2311">
                  <c:v>231.1</c:v>
                </c:pt>
                <c:pt idx="2312">
                  <c:v>231.2</c:v>
                </c:pt>
                <c:pt idx="2313">
                  <c:v>231.29999999999998</c:v>
                </c:pt>
                <c:pt idx="2314">
                  <c:v>231.4</c:v>
                </c:pt>
                <c:pt idx="2315">
                  <c:v>231.5</c:v>
                </c:pt>
                <c:pt idx="2316">
                  <c:v>231.6</c:v>
                </c:pt>
                <c:pt idx="2317">
                  <c:v>231.7</c:v>
                </c:pt>
                <c:pt idx="2318">
                  <c:v>231.79999999999998</c:v>
                </c:pt>
                <c:pt idx="2319">
                  <c:v>231.9</c:v>
                </c:pt>
                <c:pt idx="2320">
                  <c:v>232</c:v>
                </c:pt>
                <c:pt idx="2321">
                  <c:v>232.1</c:v>
                </c:pt>
                <c:pt idx="2322">
                  <c:v>232.2</c:v>
                </c:pt>
                <c:pt idx="2323">
                  <c:v>232.29999999999998</c:v>
                </c:pt>
                <c:pt idx="2324">
                  <c:v>232.4</c:v>
                </c:pt>
                <c:pt idx="2325">
                  <c:v>232.5</c:v>
                </c:pt>
                <c:pt idx="2326">
                  <c:v>232.6</c:v>
                </c:pt>
                <c:pt idx="2327">
                  <c:v>232.7</c:v>
                </c:pt>
                <c:pt idx="2328">
                  <c:v>232.79999999999998</c:v>
                </c:pt>
                <c:pt idx="2329">
                  <c:v>232.9</c:v>
                </c:pt>
                <c:pt idx="2330">
                  <c:v>233</c:v>
                </c:pt>
                <c:pt idx="2331">
                  <c:v>233.1</c:v>
                </c:pt>
                <c:pt idx="2332">
                  <c:v>233.2</c:v>
                </c:pt>
                <c:pt idx="2333">
                  <c:v>233.29999999999998</c:v>
                </c:pt>
                <c:pt idx="2334">
                  <c:v>233.4</c:v>
                </c:pt>
                <c:pt idx="2335">
                  <c:v>233.5</c:v>
                </c:pt>
                <c:pt idx="2336">
                  <c:v>233.6</c:v>
                </c:pt>
                <c:pt idx="2337">
                  <c:v>233.7</c:v>
                </c:pt>
                <c:pt idx="2338">
                  <c:v>233.79999999999998</c:v>
                </c:pt>
                <c:pt idx="2339">
                  <c:v>233.9</c:v>
                </c:pt>
                <c:pt idx="2340">
                  <c:v>234</c:v>
                </c:pt>
                <c:pt idx="2341">
                  <c:v>234.1</c:v>
                </c:pt>
                <c:pt idx="2342">
                  <c:v>234.2</c:v>
                </c:pt>
                <c:pt idx="2343">
                  <c:v>234.29999999999998</c:v>
                </c:pt>
                <c:pt idx="2344">
                  <c:v>234.4</c:v>
                </c:pt>
                <c:pt idx="2345">
                  <c:v>234.5</c:v>
                </c:pt>
                <c:pt idx="2346">
                  <c:v>234.6</c:v>
                </c:pt>
                <c:pt idx="2347">
                  <c:v>234.7</c:v>
                </c:pt>
                <c:pt idx="2348">
                  <c:v>234.79999999999998</c:v>
                </c:pt>
                <c:pt idx="2349">
                  <c:v>234.9</c:v>
                </c:pt>
                <c:pt idx="2350">
                  <c:v>235</c:v>
                </c:pt>
                <c:pt idx="2351">
                  <c:v>235.1</c:v>
                </c:pt>
                <c:pt idx="2352">
                  <c:v>235.2</c:v>
                </c:pt>
                <c:pt idx="2353">
                  <c:v>235.29999999999998</c:v>
                </c:pt>
                <c:pt idx="2354">
                  <c:v>235.4</c:v>
                </c:pt>
                <c:pt idx="2355">
                  <c:v>235.5</c:v>
                </c:pt>
                <c:pt idx="2356">
                  <c:v>235.6</c:v>
                </c:pt>
                <c:pt idx="2357">
                  <c:v>235.7</c:v>
                </c:pt>
                <c:pt idx="2358">
                  <c:v>235.79999999999998</c:v>
                </c:pt>
                <c:pt idx="2359">
                  <c:v>235.9</c:v>
                </c:pt>
                <c:pt idx="2360">
                  <c:v>236</c:v>
                </c:pt>
                <c:pt idx="2361">
                  <c:v>236.1</c:v>
                </c:pt>
                <c:pt idx="2362">
                  <c:v>236.2</c:v>
                </c:pt>
                <c:pt idx="2363">
                  <c:v>236.29999999999998</c:v>
                </c:pt>
                <c:pt idx="2364">
                  <c:v>236.4</c:v>
                </c:pt>
                <c:pt idx="2365">
                  <c:v>236.5</c:v>
                </c:pt>
                <c:pt idx="2366">
                  <c:v>236.6</c:v>
                </c:pt>
                <c:pt idx="2367">
                  <c:v>236.7</c:v>
                </c:pt>
                <c:pt idx="2368">
                  <c:v>236.79999999999998</c:v>
                </c:pt>
                <c:pt idx="2369">
                  <c:v>236.9</c:v>
                </c:pt>
                <c:pt idx="2370">
                  <c:v>237</c:v>
                </c:pt>
                <c:pt idx="2371">
                  <c:v>237.1</c:v>
                </c:pt>
                <c:pt idx="2372">
                  <c:v>237.2</c:v>
                </c:pt>
                <c:pt idx="2373">
                  <c:v>237.29999999999998</c:v>
                </c:pt>
                <c:pt idx="2374">
                  <c:v>237.4</c:v>
                </c:pt>
                <c:pt idx="2375">
                  <c:v>237.5</c:v>
                </c:pt>
                <c:pt idx="2376">
                  <c:v>237.6</c:v>
                </c:pt>
                <c:pt idx="2377">
                  <c:v>237.7</c:v>
                </c:pt>
                <c:pt idx="2378">
                  <c:v>237.79999999999998</c:v>
                </c:pt>
                <c:pt idx="2379">
                  <c:v>237.9</c:v>
                </c:pt>
                <c:pt idx="2380">
                  <c:v>238</c:v>
                </c:pt>
                <c:pt idx="2381">
                  <c:v>238.1</c:v>
                </c:pt>
                <c:pt idx="2382">
                  <c:v>238.2</c:v>
                </c:pt>
                <c:pt idx="2383">
                  <c:v>238.29999999999998</c:v>
                </c:pt>
                <c:pt idx="2384">
                  <c:v>238.4</c:v>
                </c:pt>
                <c:pt idx="2385">
                  <c:v>238.5</c:v>
                </c:pt>
                <c:pt idx="2386">
                  <c:v>238.6</c:v>
                </c:pt>
                <c:pt idx="2387">
                  <c:v>238.7</c:v>
                </c:pt>
                <c:pt idx="2388">
                  <c:v>238.79999999999998</c:v>
                </c:pt>
                <c:pt idx="2389">
                  <c:v>238.9</c:v>
                </c:pt>
                <c:pt idx="2390">
                  <c:v>239</c:v>
                </c:pt>
                <c:pt idx="2391">
                  <c:v>239.1</c:v>
                </c:pt>
                <c:pt idx="2392">
                  <c:v>239.2</c:v>
                </c:pt>
                <c:pt idx="2393">
                  <c:v>239.29999999999998</c:v>
                </c:pt>
                <c:pt idx="2394">
                  <c:v>239.4</c:v>
                </c:pt>
                <c:pt idx="2395">
                  <c:v>239.5</c:v>
                </c:pt>
                <c:pt idx="2396">
                  <c:v>239.6</c:v>
                </c:pt>
                <c:pt idx="2397">
                  <c:v>239.7</c:v>
                </c:pt>
                <c:pt idx="2398">
                  <c:v>239.79999999999998</c:v>
                </c:pt>
                <c:pt idx="2399">
                  <c:v>239.9</c:v>
                </c:pt>
                <c:pt idx="2400">
                  <c:v>240</c:v>
                </c:pt>
                <c:pt idx="2401">
                  <c:v>240.1</c:v>
                </c:pt>
                <c:pt idx="2402">
                  <c:v>240.2</c:v>
                </c:pt>
                <c:pt idx="2403">
                  <c:v>240.29999999999998</c:v>
                </c:pt>
                <c:pt idx="2404">
                  <c:v>240.4</c:v>
                </c:pt>
                <c:pt idx="2405">
                  <c:v>240.5</c:v>
                </c:pt>
                <c:pt idx="2406">
                  <c:v>240.6</c:v>
                </c:pt>
                <c:pt idx="2407">
                  <c:v>240.7</c:v>
                </c:pt>
                <c:pt idx="2408">
                  <c:v>240.79999999999998</c:v>
                </c:pt>
                <c:pt idx="2409">
                  <c:v>240.9</c:v>
                </c:pt>
                <c:pt idx="2410">
                  <c:v>241</c:v>
                </c:pt>
                <c:pt idx="2411">
                  <c:v>241.1</c:v>
                </c:pt>
                <c:pt idx="2412">
                  <c:v>241.2</c:v>
                </c:pt>
                <c:pt idx="2413">
                  <c:v>241.29999999999998</c:v>
                </c:pt>
                <c:pt idx="2414">
                  <c:v>241.4</c:v>
                </c:pt>
                <c:pt idx="2415">
                  <c:v>241.5</c:v>
                </c:pt>
                <c:pt idx="2416">
                  <c:v>241.6</c:v>
                </c:pt>
                <c:pt idx="2417">
                  <c:v>241.7</c:v>
                </c:pt>
                <c:pt idx="2418">
                  <c:v>241.79999999999998</c:v>
                </c:pt>
                <c:pt idx="2419">
                  <c:v>241.9</c:v>
                </c:pt>
                <c:pt idx="2420">
                  <c:v>242</c:v>
                </c:pt>
                <c:pt idx="2421">
                  <c:v>242.1</c:v>
                </c:pt>
                <c:pt idx="2422">
                  <c:v>242.2</c:v>
                </c:pt>
                <c:pt idx="2423">
                  <c:v>242.29999999999998</c:v>
                </c:pt>
                <c:pt idx="2424">
                  <c:v>242.4</c:v>
                </c:pt>
                <c:pt idx="2425">
                  <c:v>242.5</c:v>
                </c:pt>
                <c:pt idx="2426">
                  <c:v>242.6</c:v>
                </c:pt>
                <c:pt idx="2427">
                  <c:v>242.7</c:v>
                </c:pt>
                <c:pt idx="2428">
                  <c:v>242.79999999999998</c:v>
                </c:pt>
                <c:pt idx="2429">
                  <c:v>242.9</c:v>
                </c:pt>
                <c:pt idx="2430">
                  <c:v>243</c:v>
                </c:pt>
                <c:pt idx="2431">
                  <c:v>243.1</c:v>
                </c:pt>
                <c:pt idx="2432">
                  <c:v>243.2</c:v>
                </c:pt>
                <c:pt idx="2433">
                  <c:v>243.29999999999998</c:v>
                </c:pt>
                <c:pt idx="2434">
                  <c:v>243.4</c:v>
                </c:pt>
                <c:pt idx="2435">
                  <c:v>243.5</c:v>
                </c:pt>
                <c:pt idx="2436">
                  <c:v>243.6</c:v>
                </c:pt>
                <c:pt idx="2437">
                  <c:v>243.7</c:v>
                </c:pt>
                <c:pt idx="2438">
                  <c:v>243.79999999999998</c:v>
                </c:pt>
                <c:pt idx="2439">
                  <c:v>243.9</c:v>
                </c:pt>
                <c:pt idx="2440">
                  <c:v>244</c:v>
                </c:pt>
                <c:pt idx="2441">
                  <c:v>244.1</c:v>
                </c:pt>
                <c:pt idx="2442">
                  <c:v>244.2</c:v>
                </c:pt>
                <c:pt idx="2443">
                  <c:v>244.29999999999998</c:v>
                </c:pt>
                <c:pt idx="2444">
                  <c:v>244.4</c:v>
                </c:pt>
                <c:pt idx="2445">
                  <c:v>244.5</c:v>
                </c:pt>
                <c:pt idx="2446">
                  <c:v>244.6</c:v>
                </c:pt>
                <c:pt idx="2447">
                  <c:v>244.7</c:v>
                </c:pt>
                <c:pt idx="2448">
                  <c:v>244.79999999999998</c:v>
                </c:pt>
                <c:pt idx="2449">
                  <c:v>244.9</c:v>
                </c:pt>
                <c:pt idx="2450">
                  <c:v>245</c:v>
                </c:pt>
                <c:pt idx="2451">
                  <c:v>245.1</c:v>
                </c:pt>
                <c:pt idx="2452">
                  <c:v>245.2</c:v>
                </c:pt>
                <c:pt idx="2453">
                  <c:v>245.29999999999998</c:v>
                </c:pt>
                <c:pt idx="2454">
                  <c:v>245.4</c:v>
                </c:pt>
                <c:pt idx="2455">
                  <c:v>245.5</c:v>
                </c:pt>
                <c:pt idx="2456">
                  <c:v>245.6</c:v>
                </c:pt>
                <c:pt idx="2457">
                  <c:v>245.7</c:v>
                </c:pt>
                <c:pt idx="2458">
                  <c:v>245.79999999999998</c:v>
                </c:pt>
                <c:pt idx="2459">
                  <c:v>245.9</c:v>
                </c:pt>
                <c:pt idx="2460">
                  <c:v>246</c:v>
                </c:pt>
                <c:pt idx="2461">
                  <c:v>246.1</c:v>
                </c:pt>
                <c:pt idx="2462">
                  <c:v>246.2</c:v>
                </c:pt>
                <c:pt idx="2463">
                  <c:v>246.29999999999998</c:v>
                </c:pt>
                <c:pt idx="2464">
                  <c:v>246.4</c:v>
                </c:pt>
                <c:pt idx="2465">
                  <c:v>246.5</c:v>
                </c:pt>
                <c:pt idx="2466">
                  <c:v>246.6</c:v>
                </c:pt>
                <c:pt idx="2467">
                  <c:v>246.7</c:v>
                </c:pt>
                <c:pt idx="2468">
                  <c:v>246.79999999999998</c:v>
                </c:pt>
                <c:pt idx="2469">
                  <c:v>246.9</c:v>
                </c:pt>
                <c:pt idx="2470">
                  <c:v>247</c:v>
                </c:pt>
                <c:pt idx="2471">
                  <c:v>247.1</c:v>
                </c:pt>
                <c:pt idx="2472">
                  <c:v>247.2</c:v>
                </c:pt>
                <c:pt idx="2473">
                  <c:v>247.29999999999998</c:v>
                </c:pt>
                <c:pt idx="2474">
                  <c:v>247.4</c:v>
                </c:pt>
                <c:pt idx="2475">
                  <c:v>247.5</c:v>
                </c:pt>
                <c:pt idx="2476">
                  <c:v>247.6</c:v>
                </c:pt>
                <c:pt idx="2477">
                  <c:v>247.7</c:v>
                </c:pt>
                <c:pt idx="2478">
                  <c:v>247.79999999999998</c:v>
                </c:pt>
                <c:pt idx="2479">
                  <c:v>247.9</c:v>
                </c:pt>
                <c:pt idx="2480">
                  <c:v>248</c:v>
                </c:pt>
                <c:pt idx="2481">
                  <c:v>248.1</c:v>
                </c:pt>
                <c:pt idx="2482">
                  <c:v>248.2</c:v>
                </c:pt>
                <c:pt idx="2483">
                  <c:v>248.29999999999998</c:v>
                </c:pt>
                <c:pt idx="2484">
                  <c:v>248.4</c:v>
                </c:pt>
                <c:pt idx="2485">
                  <c:v>248.5</c:v>
                </c:pt>
                <c:pt idx="2486">
                  <c:v>248.6</c:v>
                </c:pt>
                <c:pt idx="2487">
                  <c:v>248.7</c:v>
                </c:pt>
                <c:pt idx="2488">
                  <c:v>248.79999999999998</c:v>
                </c:pt>
                <c:pt idx="2489">
                  <c:v>248.9</c:v>
                </c:pt>
                <c:pt idx="2490">
                  <c:v>249</c:v>
                </c:pt>
                <c:pt idx="2491">
                  <c:v>249.1</c:v>
                </c:pt>
                <c:pt idx="2492">
                  <c:v>249.2</c:v>
                </c:pt>
                <c:pt idx="2493">
                  <c:v>249.29999999999998</c:v>
                </c:pt>
                <c:pt idx="2494">
                  <c:v>249.4</c:v>
                </c:pt>
                <c:pt idx="2495">
                  <c:v>249.5</c:v>
                </c:pt>
                <c:pt idx="2496">
                  <c:v>249.6</c:v>
                </c:pt>
                <c:pt idx="2497">
                  <c:v>249.7</c:v>
                </c:pt>
                <c:pt idx="2498">
                  <c:v>249.79999999999998</c:v>
                </c:pt>
                <c:pt idx="2499">
                  <c:v>249.9</c:v>
                </c:pt>
                <c:pt idx="2500">
                  <c:v>250</c:v>
                </c:pt>
                <c:pt idx="2501">
                  <c:v>250.1</c:v>
                </c:pt>
                <c:pt idx="2502">
                  <c:v>250.2</c:v>
                </c:pt>
                <c:pt idx="2503">
                  <c:v>250.29999999999998</c:v>
                </c:pt>
                <c:pt idx="2504">
                  <c:v>250.4</c:v>
                </c:pt>
                <c:pt idx="2505">
                  <c:v>250.5</c:v>
                </c:pt>
                <c:pt idx="2506">
                  <c:v>250.6</c:v>
                </c:pt>
                <c:pt idx="2507">
                  <c:v>250.7</c:v>
                </c:pt>
                <c:pt idx="2508">
                  <c:v>250.79999999999998</c:v>
                </c:pt>
                <c:pt idx="2509">
                  <c:v>250.9</c:v>
                </c:pt>
                <c:pt idx="2510">
                  <c:v>251</c:v>
                </c:pt>
                <c:pt idx="2511">
                  <c:v>251.1</c:v>
                </c:pt>
                <c:pt idx="2512">
                  <c:v>251.2</c:v>
                </c:pt>
                <c:pt idx="2513">
                  <c:v>251.29999999999998</c:v>
                </c:pt>
                <c:pt idx="2514">
                  <c:v>251.4</c:v>
                </c:pt>
                <c:pt idx="2515">
                  <c:v>251.5</c:v>
                </c:pt>
                <c:pt idx="2516">
                  <c:v>251.6</c:v>
                </c:pt>
                <c:pt idx="2517">
                  <c:v>251.7</c:v>
                </c:pt>
                <c:pt idx="2518">
                  <c:v>251.79999999999998</c:v>
                </c:pt>
                <c:pt idx="2519">
                  <c:v>251.9</c:v>
                </c:pt>
                <c:pt idx="2520">
                  <c:v>252</c:v>
                </c:pt>
                <c:pt idx="2521">
                  <c:v>252.1</c:v>
                </c:pt>
                <c:pt idx="2522">
                  <c:v>252.2</c:v>
                </c:pt>
                <c:pt idx="2523">
                  <c:v>252.29999999999998</c:v>
                </c:pt>
                <c:pt idx="2524">
                  <c:v>252.4</c:v>
                </c:pt>
                <c:pt idx="2525">
                  <c:v>252.5</c:v>
                </c:pt>
                <c:pt idx="2526">
                  <c:v>252.6</c:v>
                </c:pt>
                <c:pt idx="2527">
                  <c:v>252.70000000000002</c:v>
                </c:pt>
                <c:pt idx="2528">
                  <c:v>252.79999999999998</c:v>
                </c:pt>
                <c:pt idx="2529">
                  <c:v>252.9</c:v>
                </c:pt>
                <c:pt idx="2530">
                  <c:v>252.99999999999997</c:v>
                </c:pt>
                <c:pt idx="2531">
                  <c:v>253.1</c:v>
                </c:pt>
                <c:pt idx="2532">
                  <c:v>253.20000000000002</c:v>
                </c:pt>
                <c:pt idx="2533">
                  <c:v>253.29999999999998</c:v>
                </c:pt>
                <c:pt idx="2534">
                  <c:v>253.4</c:v>
                </c:pt>
                <c:pt idx="2535">
                  <c:v>253.49999999999997</c:v>
                </c:pt>
                <c:pt idx="2536">
                  <c:v>253.6</c:v>
                </c:pt>
                <c:pt idx="2537">
                  <c:v>253.70000000000002</c:v>
                </c:pt>
                <c:pt idx="2538">
                  <c:v>253.79999999999998</c:v>
                </c:pt>
                <c:pt idx="2539">
                  <c:v>253.9</c:v>
                </c:pt>
                <c:pt idx="2540">
                  <c:v>253.99999999999997</c:v>
                </c:pt>
                <c:pt idx="2541">
                  <c:v>254.1</c:v>
                </c:pt>
                <c:pt idx="2542">
                  <c:v>254.20000000000002</c:v>
                </c:pt>
                <c:pt idx="2543">
                  <c:v>254.29999999999998</c:v>
                </c:pt>
                <c:pt idx="2544">
                  <c:v>254.4</c:v>
                </c:pt>
                <c:pt idx="2545">
                  <c:v>254.49999999999997</c:v>
                </c:pt>
                <c:pt idx="2546">
                  <c:v>254.6</c:v>
                </c:pt>
                <c:pt idx="2547">
                  <c:v>254.70000000000002</c:v>
                </c:pt>
                <c:pt idx="2548">
                  <c:v>254.79999999999998</c:v>
                </c:pt>
                <c:pt idx="2549">
                  <c:v>254.9</c:v>
                </c:pt>
                <c:pt idx="2550">
                  <c:v>254.99999999999997</c:v>
                </c:pt>
                <c:pt idx="2551">
                  <c:v>255.1</c:v>
                </c:pt>
                <c:pt idx="2552">
                  <c:v>255.20000000000002</c:v>
                </c:pt>
                <c:pt idx="2553">
                  <c:v>255.29999999999998</c:v>
                </c:pt>
                <c:pt idx="2554">
                  <c:v>255.4</c:v>
                </c:pt>
                <c:pt idx="2555">
                  <c:v>255.49999999999997</c:v>
                </c:pt>
                <c:pt idx="2556">
                  <c:v>255.6</c:v>
                </c:pt>
                <c:pt idx="2557">
                  <c:v>255.70000000000002</c:v>
                </c:pt>
                <c:pt idx="2558">
                  <c:v>255.79999999999998</c:v>
                </c:pt>
                <c:pt idx="2559">
                  <c:v>255.9</c:v>
                </c:pt>
                <c:pt idx="2560">
                  <c:v>255.99999999999997</c:v>
                </c:pt>
                <c:pt idx="2561">
                  <c:v>256.10000000000002</c:v>
                </c:pt>
                <c:pt idx="2562">
                  <c:v>256.20000000000005</c:v>
                </c:pt>
                <c:pt idx="2563">
                  <c:v>256.3</c:v>
                </c:pt>
                <c:pt idx="2564">
                  <c:v>256.40000000000003</c:v>
                </c:pt>
                <c:pt idx="2565">
                  <c:v>256.5</c:v>
                </c:pt>
                <c:pt idx="2566">
                  <c:v>256.60000000000002</c:v>
                </c:pt>
                <c:pt idx="2567">
                  <c:v>256.70000000000005</c:v>
                </c:pt>
                <c:pt idx="2568">
                  <c:v>256.8</c:v>
                </c:pt>
                <c:pt idx="2569">
                  <c:v>256.90000000000003</c:v>
                </c:pt>
                <c:pt idx="2570">
                  <c:v>257</c:v>
                </c:pt>
                <c:pt idx="2571">
                  <c:v>257.10000000000002</c:v>
                </c:pt>
                <c:pt idx="2572">
                  <c:v>257.20000000000005</c:v>
                </c:pt>
                <c:pt idx="2573">
                  <c:v>257.3</c:v>
                </c:pt>
                <c:pt idx="2574">
                  <c:v>257.40000000000003</c:v>
                </c:pt>
                <c:pt idx="2575">
                  <c:v>257.5</c:v>
                </c:pt>
                <c:pt idx="2576">
                  <c:v>257.60000000000002</c:v>
                </c:pt>
                <c:pt idx="2577">
                  <c:v>257.70000000000005</c:v>
                </c:pt>
                <c:pt idx="2578">
                  <c:v>257.8</c:v>
                </c:pt>
                <c:pt idx="2579">
                  <c:v>257.90000000000003</c:v>
                </c:pt>
                <c:pt idx="2580">
                  <c:v>258</c:v>
                </c:pt>
                <c:pt idx="2581">
                  <c:v>258.10000000000002</c:v>
                </c:pt>
                <c:pt idx="2582">
                  <c:v>258.20000000000005</c:v>
                </c:pt>
                <c:pt idx="2583">
                  <c:v>258.3</c:v>
                </c:pt>
                <c:pt idx="2584">
                  <c:v>258.40000000000003</c:v>
                </c:pt>
                <c:pt idx="2585">
                  <c:v>258.5</c:v>
                </c:pt>
                <c:pt idx="2586">
                  <c:v>258.60000000000002</c:v>
                </c:pt>
                <c:pt idx="2587">
                  <c:v>258.70000000000005</c:v>
                </c:pt>
                <c:pt idx="2588">
                  <c:v>258.8</c:v>
                </c:pt>
                <c:pt idx="2589">
                  <c:v>258.90000000000003</c:v>
                </c:pt>
                <c:pt idx="2590">
                  <c:v>259</c:v>
                </c:pt>
                <c:pt idx="2591">
                  <c:v>259.10000000000002</c:v>
                </c:pt>
                <c:pt idx="2592">
                  <c:v>259.20000000000005</c:v>
                </c:pt>
                <c:pt idx="2593">
                  <c:v>259.3</c:v>
                </c:pt>
                <c:pt idx="2594">
                  <c:v>259.40000000000003</c:v>
                </c:pt>
                <c:pt idx="2595">
                  <c:v>259.5</c:v>
                </c:pt>
                <c:pt idx="2596">
                  <c:v>259.60000000000002</c:v>
                </c:pt>
                <c:pt idx="2597">
                  <c:v>259.70000000000005</c:v>
                </c:pt>
                <c:pt idx="2598">
                  <c:v>259.8</c:v>
                </c:pt>
                <c:pt idx="2599">
                  <c:v>259.90000000000003</c:v>
                </c:pt>
                <c:pt idx="2600">
                  <c:v>260</c:v>
                </c:pt>
                <c:pt idx="2601">
                  <c:v>260.10000000000002</c:v>
                </c:pt>
                <c:pt idx="2602">
                  <c:v>260.20000000000005</c:v>
                </c:pt>
                <c:pt idx="2603">
                  <c:v>260.3</c:v>
                </c:pt>
                <c:pt idx="2604">
                  <c:v>260.40000000000003</c:v>
                </c:pt>
                <c:pt idx="2605">
                  <c:v>260.5</c:v>
                </c:pt>
                <c:pt idx="2606">
                  <c:v>260.60000000000002</c:v>
                </c:pt>
                <c:pt idx="2607">
                  <c:v>260.70000000000005</c:v>
                </c:pt>
                <c:pt idx="2608">
                  <c:v>260.8</c:v>
                </c:pt>
                <c:pt idx="2609">
                  <c:v>260.90000000000003</c:v>
                </c:pt>
                <c:pt idx="2610">
                  <c:v>261</c:v>
                </c:pt>
                <c:pt idx="2611">
                  <c:v>261.10000000000002</c:v>
                </c:pt>
                <c:pt idx="2612">
                  <c:v>261.20000000000005</c:v>
                </c:pt>
                <c:pt idx="2613">
                  <c:v>261.3</c:v>
                </c:pt>
                <c:pt idx="2614">
                  <c:v>261.40000000000003</c:v>
                </c:pt>
                <c:pt idx="2615">
                  <c:v>261.5</c:v>
                </c:pt>
                <c:pt idx="2616">
                  <c:v>261.60000000000002</c:v>
                </c:pt>
                <c:pt idx="2617">
                  <c:v>261.70000000000005</c:v>
                </c:pt>
                <c:pt idx="2618">
                  <c:v>261.8</c:v>
                </c:pt>
                <c:pt idx="2619">
                  <c:v>261.90000000000003</c:v>
                </c:pt>
                <c:pt idx="2620">
                  <c:v>262</c:v>
                </c:pt>
                <c:pt idx="2621">
                  <c:v>262.10000000000002</c:v>
                </c:pt>
                <c:pt idx="2622">
                  <c:v>262.20000000000005</c:v>
                </c:pt>
                <c:pt idx="2623">
                  <c:v>262.3</c:v>
                </c:pt>
                <c:pt idx="2624">
                  <c:v>262.40000000000003</c:v>
                </c:pt>
                <c:pt idx="2625">
                  <c:v>262.5</c:v>
                </c:pt>
                <c:pt idx="2626">
                  <c:v>262.60000000000002</c:v>
                </c:pt>
                <c:pt idx="2627">
                  <c:v>262.70000000000005</c:v>
                </c:pt>
                <c:pt idx="2628">
                  <c:v>262.8</c:v>
                </c:pt>
                <c:pt idx="2629">
                  <c:v>262.90000000000003</c:v>
                </c:pt>
                <c:pt idx="2630">
                  <c:v>263</c:v>
                </c:pt>
                <c:pt idx="2631">
                  <c:v>263.10000000000002</c:v>
                </c:pt>
                <c:pt idx="2632">
                  <c:v>263.20000000000005</c:v>
                </c:pt>
                <c:pt idx="2633">
                  <c:v>263.3</c:v>
                </c:pt>
                <c:pt idx="2634">
                  <c:v>263.40000000000003</c:v>
                </c:pt>
                <c:pt idx="2635">
                  <c:v>263.5</c:v>
                </c:pt>
                <c:pt idx="2636">
                  <c:v>263.60000000000002</c:v>
                </c:pt>
                <c:pt idx="2637">
                  <c:v>263.70000000000005</c:v>
                </c:pt>
                <c:pt idx="2638">
                  <c:v>263.8</c:v>
                </c:pt>
                <c:pt idx="2639">
                  <c:v>263.90000000000003</c:v>
                </c:pt>
                <c:pt idx="2640">
                  <c:v>264</c:v>
                </c:pt>
                <c:pt idx="2641">
                  <c:v>264.10000000000002</c:v>
                </c:pt>
                <c:pt idx="2642">
                  <c:v>264.20000000000005</c:v>
                </c:pt>
                <c:pt idx="2643">
                  <c:v>264.3</c:v>
                </c:pt>
                <c:pt idx="2644">
                  <c:v>264.40000000000003</c:v>
                </c:pt>
                <c:pt idx="2645">
                  <c:v>264.5</c:v>
                </c:pt>
                <c:pt idx="2646">
                  <c:v>264.60000000000002</c:v>
                </c:pt>
                <c:pt idx="2647">
                  <c:v>264.70000000000005</c:v>
                </c:pt>
                <c:pt idx="2648">
                  <c:v>264.8</c:v>
                </c:pt>
                <c:pt idx="2649">
                  <c:v>264.90000000000003</c:v>
                </c:pt>
                <c:pt idx="2650">
                  <c:v>265</c:v>
                </c:pt>
                <c:pt idx="2651">
                  <c:v>265.10000000000002</c:v>
                </c:pt>
                <c:pt idx="2652">
                  <c:v>265.20000000000005</c:v>
                </c:pt>
                <c:pt idx="2653">
                  <c:v>265.3</c:v>
                </c:pt>
                <c:pt idx="2654">
                  <c:v>265.40000000000003</c:v>
                </c:pt>
                <c:pt idx="2655">
                  <c:v>265.5</c:v>
                </c:pt>
                <c:pt idx="2656">
                  <c:v>265.60000000000002</c:v>
                </c:pt>
                <c:pt idx="2657">
                  <c:v>265.70000000000005</c:v>
                </c:pt>
                <c:pt idx="2658">
                  <c:v>265.8</c:v>
                </c:pt>
                <c:pt idx="2659">
                  <c:v>265.90000000000003</c:v>
                </c:pt>
                <c:pt idx="2660">
                  <c:v>266</c:v>
                </c:pt>
                <c:pt idx="2661">
                  <c:v>266.10000000000002</c:v>
                </c:pt>
                <c:pt idx="2662">
                  <c:v>266.20000000000005</c:v>
                </c:pt>
                <c:pt idx="2663">
                  <c:v>266.3</c:v>
                </c:pt>
                <c:pt idx="2664">
                  <c:v>266.40000000000003</c:v>
                </c:pt>
                <c:pt idx="2665">
                  <c:v>266.5</c:v>
                </c:pt>
                <c:pt idx="2666">
                  <c:v>266.60000000000002</c:v>
                </c:pt>
                <c:pt idx="2667">
                  <c:v>266.70000000000005</c:v>
                </c:pt>
                <c:pt idx="2668">
                  <c:v>266.8</c:v>
                </c:pt>
                <c:pt idx="2669">
                  <c:v>266.90000000000003</c:v>
                </c:pt>
                <c:pt idx="2670">
                  <c:v>267</c:v>
                </c:pt>
                <c:pt idx="2671">
                  <c:v>267.10000000000002</c:v>
                </c:pt>
                <c:pt idx="2672">
                  <c:v>267.20000000000005</c:v>
                </c:pt>
                <c:pt idx="2673">
                  <c:v>267.3</c:v>
                </c:pt>
                <c:pt idx="2674">
                  <c:v>267.40000000000003</c:v>
                </c:pt>
                <c:pt idx="2675">
                  <c:v>267.5</c:v>
                </c:pt>
                <c:pt idx="2676">
                  <c:v>267.60000000000002</c:v>
                </c:pt>
                <c:pt idx="2677">
                  <c:v>267.70000000000005</c:v>
                </c:pt>
                <c:pt idx="2678">
                  <c:v>267.8</c:v>
                </c:pt>
                <c:pt idx="2679">
                  <c:v>267.90000000000003</c:v>
                </c:pt>
                <c:pt idx="2680">
                  <c:v>268</c:v>
                </c:pt>
                <c:pt idx="2681">
                  <c:v>268.10000000000002</c:v>
                </c:pt>
                <c:pt idx="2682">
                  <c:v>268.20000000000005</c:v>
                </c:pt>
                <c:pt idx="2683">
                  <c:v>268.3</c:v>
                </c:pt>
                <c:pt idx="2684">
                  <c:v>268.40000000000003</c:v>
                </c:pt>
                <c:pt idx="2685">
                  <c:v>268.5</c:v>
                </c:pt>
                <c:pt idx="2686">
                  <c:v>268.60000000000002</c:v>
                </c:pt>
                <c:pt idx="2687">
                  <c:v>268.70000000000005</c:v>
                </c:pt>
                <c:pt idx="2688">
                  <c:v>268.8</c:v>
                </c:pt>
                <c:pt idx="2689">
                  <c:v>268.90000000000003</c:v>
                </c:pt>
                <c:pt idx="2690">
                  <c:v>269</c:v>
                </c:pt>
                <c:pt idx="2691">
                  <c:v>269.10000000000002</c:v>
                </c:pt>
                <c:pt idx="2692">
                  <c:v>269.20000000000005</c:v>
                </c:pt>
                <c:pt idx="2693">
                  <c:v>269.3</c:v>
                </c:pt>
                <c:pt idx="2694">
                  <c:v>269.40000000000003</c:v>
                </c:pt>
                <c:pt idx="2695">
                  <c:v>269.5</c:v>
                </c:pt>
                <c:pt idx="2696">
                  <c:v>269.60000000000002</c:v>
                </c:pt>
                <c:pt idx="2697">
                  <c:v>269.70000000000005</c:v>
                </c:pt>
                <c:pt idx="2698">
                  <c:v>269.8</c:v>
                </c:pt>
                <c:pt idx="2699">
                  <c:v>269.90000000000003</c:v>
                </c:pt>
                <c:pt idx="2700">
                  <c:v>270</c:v>
                </c:pt>
                <c:pt idx="2701">
                  <c:v>270.10000000000002</c:v>
                </c:pt>
                <c:pt idx="2702">
                  <c:v>270.20000000000005</c:v>
                </c:pt>
                <c:pt idx="2703">
                  <c:v>270.3</c:v>
                </c:pt>
                <c:pt idx="2704">
                  <c:v>270.40000000000003</c:v>
                </c:pt>
                <c:pt idx="2705">
                  <c:v>270.5</c:v>
                </c:pt>
                <c:pt idx="2706">
                  <c:v>270.60000000000002</c:v>
                </c:pt>
                <c:pt idx="2707">
                  <c:v>270.70000000000005</c:v>
                </c:pt>
                <c:pt idx="2708">
                  <c:v>270.8</c:v>
                </c:pt>
                <c:pt idx="2709">
                  <c:v>270.90000000000003</c:v>
                </c:pt>
                <c:pt idx="2710">
                  <c:v>271</c:v>
                </c:pt>
                <c:pt idx="2711">
                  <c:v>271.10000000000002</c:v>
                </c:pt>
                <c:pt idx="2712">
                  <c:v>271.20000000000005</c:v>
                </c:pt>
                <c:pt idx="2713">
                  <c:v>271.3</c:v>
                </c:pt>
                <c:pt idx="2714">
                  <c:v>271.40000000000003</c:v>
                </c:pt>
                <c:pt idx="2715">
                  <c:v>271.5</c:v>
                </c:pt>
                <c:pt idx="2716">
                  <c:v>271.60000000000002</c:v>
                </c:pt>
                <c:pt idx="2717">
                  <c:v>271.70000000000005</c:v>
                </c:pt>
                <c:pt idx="2718">
                  <c:v>271.8</c:v>
                </c:pt>
                <c:pt idx="2719">
                  <c:v>271.90000000000003</c:v>
                </c:pt>
                <c:pt idx="2720">
                  <c:v>272</c:v>
                </c:pt>
                <c:pt idx="2721">
                  <c:v>272.10000000000002</c:v>
                </c:pt>
                <c:pt idx="2722">
                  <c:v>272.20000000000005</c:v>
                </c:pt>
                <c:pt idx="2723">
                  <c:v>272.3</c:v>
                </c:pt>
                <c:pt idx="2724">
                  <c:v>272.40000000000003</c:v>
                </c:pt>
                <c:pt idx="2725">
                  <c:v>272.5</c:v>
                </c:pt>
                <c:pt idx="2726">
                  <c:v>272.60000000000002</c:v>
                </c:pt>
                <c:pt idx="2727">
                  <c:v>272.70000000000005</c:v>
                </c:pt>
                <c:pt idx="2728">
                  <c:v>272.8</c:v>
                </c:pt>
                <c:pt idx="2729">
                  <c:v>272.90000000000003</c:v>
                </c:pt>
                <c:pt idx="2730">
                  <c:v>273</c:v>
                </c:pt>
                <c:pt idx="2731">
                  <c:v>273.10000000000002</c:v>
                </c:pt>
                <c:pt idx="2732">
                  <c:v>273.20000000000005</c:v>
                </c:pt>
                <c:pt idx="2733">
                  <c:v>273.3</c:v>
                </c:pt>
                <c:pt idx="2734">
                  <c:v>273.40000000000003</c:v>
                </c:pt>
                <c:pt idx="2735">
                  <c:v>273.5</c:v>
                </c:pt>
                <c:pt idx="2736">
                  <c:v>273.60000000000002</c:v>
                </c:pt>
                <c:pt idx="2737">
                  <c:v>273.70000000000005</c:v>
                </c:pt>
                <c:pt idx="2738">
                  <c:v>273.8</c:v>
                </c:pt>
                <c:pt idx="2739">
                  <c:v>273.90000000000003</c:v>
                </c:pt>
                <c:pt idx="2740">
                  <c:v>274</c:v>
                </c:pt>
                <c:pt idx="2741">
                  <c:v>274.10000000000002</c:v>
                </c:pt>
                <c:pt idx="2742">
                  <c:v>274.20000000000005</c:v>
                </c:pt>
                <c:pt idx="2743">
                  <c:v>274.3</c:v>
                </c:pt>
                <c:pt idx="2744">
                  <c:v>274.40000000000003</c:v>
                </c:pt>
                <c:pt idx="2745">
                  <c:v>274.5</c:v>
                </c:pt>
                <c:pt idx="2746">
                  <c:v>274.60000000000002</c:v>
                </c:pt>
                <c:pt idx="2747">
                  <c:v>274.70000000000005</c:v>
                </c:pt>
                <c:pt idx="2748">
                  <c:v>274.8</c:v>
                </c:pt>
                <c:pt idx="2749">
                  <c:v>274.90000000000003</c:v>
                </c:pt>
                <c:pt idx="2750">
                  <c:v>275</c:v>
                </c:pt>
                <c:pt idx="2751">
                  <c:v>275.10000000000002</c:v>
                </c:pt>
                <c:pt idx="2752">
                  <c:v>275.20000000000005</c:v>
                </c:pt>
                <c:pt idx="2753">
                  <c:v>275.3</c:v>
                </c:pt>
                <c:pt idx="2754">
                  <c:v>275.40000000000003</c:v>
                </c:pt>
                <c:pt idx="2755">
                  <c:v>275.5</c:v>
                </c:pt>
                <c:pt idx="2756">
                  <c:v>275.60000000000002</c:v>
                </c:pt>
                <c:pt idx="2757">
                  <c:v>275.70000000000005</c:v>
                </c:pt>
                <c:pt idx="2758">
                  <c:v>275.8</c:v>
                </c:pt>
                <c:pt idx="2759">
                  <c:v>275.90000000000003</c:v>
                </c:pt>
                <c:pt idx="2760">
                  <c:v>276</c:v>
                </c:pt>
                <c:pt idx="2761">
                  <c:v>276.10000000000002</c:v>
                </c:pt>
                <c:pt idx="2762">
                  <c:v>276.20000000000005</c:v>
                </c:pt>
                <c:pt idx="2763">
                  <c:v>276.3</c:v>
                </c:pt>
                <c:pt idx="2764">
                  <c:v>276.40000000000003</c:v>
                </c:pt>
                <c:pt idx="2765">
                  <c:v>276.5</c:v>
                </c:pt>
                <c:pt idx="2766">
                  <c:v>276.60000000000002</c:v>
                </c:pt>
                <c:pt idx="2767">
                  <c:v>276.70000000000005</c:v>
                </c:pt>
                <c:pt idx="2768">
                  <c:v>276.8</c:v>
                </c:pt>
                <c:pt idx="2769">
                  <c:v>276.90000000000003</c:v>
                </c:pt>
                <c:pt idx="2770">
                  <c:v>277</c:v>
                </c:pt>
                <c:pt idx="2771">
                  <c:v>277.10000000000002</c:v>
                </c:pt>
                <c:pt idx="2772">
                  <c:v>277.20000000000005</c:v>
                </c:pt>
                <c:pt idx="2773">
                  <c:v>277.3</c:v>
                </c:pt>
                <c:pt idx="2774">
                  <c:v>277.40000000000003</c:v>
                </c:pt>
                <c:pt idx="2775">
                  <c:v>277.5</c:v>
                </c:pt>
                <c:pt idx="2776">
                  <c:v>277.60000000000002</c:v>
                </c:pt>
                <c:pt idx="2777">
                  <c:v>277.70000000000005</c:v>
                </c:pt>
                <c:pt idx="2778">
                  <c:v>277.8</c:v>
                </c:pt>
                <c:pt idx="2779">
                  <c:v>277.90000000000003</c:v>
                </c:pt>
                <c:pt idx="2780">
                  <c:v>278</c:v>
                </c:pt>
                <c:pt idx="2781">
                  <c:v>278.10000000000002</c:v>
                </c:pt>
                <c:pt idx="2782">
                  <c:v>278.20000000000005</c:v>
                </c:pt>
                <c:pt idx="2783">
                  <c:v>278.3</c:v>
                </c:pt>
                <c:pt idx="2784">
                  <c:v>278.40000000000003</c:v>
                </c:pt>
                <c:pt idx="2785">
                  <c:v>278.5</c:v>
                </c:pt>
                <c:pt idx="2786">
                  <c:v>278.60000000000002</c:v>
                </c:pt>
                <c:pt idx="2787">
                  <c:v>278.70000000000005</c:v>
                </c:pt>
                <c:pt idx="2788">
                  <c:v>278.8</c:v>
                </c:pt>
                <c:pt idx="2789">
                  <c:v>278.90000000000003</c:v>
                </c:pt>
                <c:pt idx="2790">
                  <c:v>279</c:v>
                </c:pt>
                <c:pt idx="2791">
                  <c:v>279.10000000000002</c:v>
                </c:pt>
                <c:pt idx="2792">
                  <c:v>279.20000000000005</c:v>
                </c:pt>
                <c:pt idx="2793">
                  <c:v>279.3</c:v>
                </c:pt>
                <c:pt idx="2794">
                  <c:v>279.40000000000003</c:v>
                </c:pt>
                <c:pt idx="2795">
                  <c:v>279.5</c:v>
                </c:pt>
                <c:pt idx="2796">
                  <c:v>279.60000000000002</c:v>
                </c:pt>
                <c:pt idx="2797">
                  <c:v>279.70000000000005</c:v>
                </c:pt>
                <c:pt idx="2798">
                  <c:v>279.8</c:v>
                </c:pt>
                <c:pt idx="2799">
                  <c:v>279.90000000000003</c:v>
                </c:pt>
                <c:pt idx="2800">
                  <c:v>280</c:v>
                </c:pt>
                <c:pt idx="2801">
                  <c:v>280.10000000000002</c:v>
                </c:pt>
                <c:pt idx="2802">
                  <c:v>280.20000000000005</c:v>
                </c:pt>
                <c:pt idx="2803">
                  <c:v>280.3</c:v>
                </c:pt>
                <c:pt idx="2804">
                  <c:v>280.40000000000003</c:v>
                </c:pt>
                <c:pt idx="2805">
                  <c:v>280.5</c:v>
                </c:pt>
                <c:pt idx="2806">
                  <c:v>280.60000000000002</c:v>
                </c:pt>
                <c:pt idx="2807">
                  <c:v>280.70000000000005</c:v>
                </c:pt>
                <c:pt idx="2808">
                  <c:v>280.8</c:v>
                </c:pt>
                <c:pt idx="2809">
                  <c:v>280.90000000000003</c:v>
                </c:pt>
                <c:pt idx="2810">
                  <c:v>281</c:v>
                </c:pt>
                <c:pt idx="2811">
                  <c:v>281.10000000000002</c:v>
                </c:pt>
                <c:pt idx="2812">
                  <c:v>281.20000000000005</c:v>
                </c:pt>
                <c:pt idx="2813">
                  <c:v>281.3</c:v>
                </c:pt>
                <c:pt idx="2814">
                  <c:v>281.40000000000003</c:v>
                </c:pt>
                <c:pt idx="2815">
                  <c:v>281.5</c:v>
                </c:pt>
                <c:pt idx="2816">
                  <c:v>281.60000000000002</c:v>
                </c:pt>
                <c:pt idx="2817">
                  <c:v>281.70000000000005</c:v>
                </c:pt>
                <c:pt idx="2818">
                  <c:v>281.8</c:v>
                </c:pt>
                <c:pt idx="2819">
                  <c:v>281.90000000000003</c:v>
                </c:pt>
                <c:pt idx="2820">
                  <c:v>282</c:v>
                </c:pt>
                <c:pt idx="2821">
                  <c:v>282.10000000000002</c:v>
                </c:pt>
                <c:pt idx="2822">
                  <c:v>282.20000000000005</c:v>
                </c:pt>
                <c:pt idx="2823">
                  <c:v>282.3</c:v>
                </c:pt>
                <c:pt idx="2824">
                  <c:v>282.40000000000003</c:v>
                </c:pt>
                <c:pt idx="2825">
                  <c:v>282.5</c:v>
                </c:pt>
                <c:pt idx="2826">
                  <c:v>282.60000000000002</c:v>
                </c:pt>
                <c:pt idx="2827">
                  <c:v>282.70000000000005</c:v>
                </c:pt>
                <c:pt idx="2828">
                  <c:v>282.8</c:v>
                </c:pt>
                <c:pt idx="2829">
                  <c:v>282.90000000000003</c:v>
                </c:pt>
                <c:pt idx="2830">
                  <c:v>283</c:v>
                </c:pt>
                <c:pt idx="2831">
                  <c:v>283.10000000000002</c:v>
                </c:pt>
                <c:pt idx="2832">
                  <c:v>283.20000000000005</c:v>
                </c:pt>
                <c:pt idx="2833">
                  <c:v>283.3</c:v>
                </c:pt>
                <c:pt idx="2834">
                  <c:v>283.40000000000003</c:v>
                </c:pt>
                <c:pt idx="2835">
                  <c:v>283.5</c:v>
                </c:pt>
                <c:pt idx="2836">
                  <c:v>283.60000000000002</c:v>
                </c:pt>
                <c:pt idx="2837">
                  <c:v>283.70000000000005</c:v>
                </c:pt>
                <c:pt idx="2838">
                  <c:v>283.8</c:v>
                </c:pt>
                <c:pt idx="2839">
                  <c:v>283.90000000000003</c:v>
                </c:pt>
                <c:pt idx="2840">
                  <c:v>284</c:v>
                </c:pt>
                <c:pt idx="2841">
                  <c:v>284.10000000000002</c:v>
                </c:pt>
                <c:pt idx="2842">
                  <c:v>284.20000000000005</c:v>
                </c:pt>
                <c:pt idx="2843">
                  <c:v>284.3</c:v>
                </c:pt>
                <c:pt idx="2844">
                  <c:v>284.40000000000003</c:v>
                </c:pt>
                <c:pt idx="2845">
                  <c:v>284.5</c:v>
                </c:pt>
                <c:pt idx="2846">
                  <c:v>284.60000000000002</c:v>
                </c:pt>
                <c:pt idx="2847">
                  <c:v>284.70000000000005</c:v>
                </c:pt>
                <c:pt idx="2848">
                  <c:v>284.8</c:v>
                </c:pt>
                <c:pt idx="2849">
                  <c:v>284.90000000000003</c:v>
                </c:pt>
                <c:pt idx="2850">
                  <c:v>285</c:v>
                </c:pt>
                <c:pt idx="2851">
                  <c:v>285.10000000000002</c:v>
                </c:pt>
                <c:pt idx="2852">
                  <c:v>285.20000000000005</c:v>
                </c:pt>
                <c:pt idx="2853">
                  <c:v>285.3</c:v>
                </c:pt>
                <c:pt idx="2854">
                  <c:v>285.40000000000003</c:v>
                </c:pt>
                <c:pt idx="2855">
                  <c:v>285.5</c:v>
                </c:pt>
                <c:pt idx="2856">
                  <c:v>285.60000000000002</c:v>
                </c:pt>
                <c:pt idx="2857">
                  <c:v>285.70000000000005</c:v>
                </c:pt>
                <c:pt idx="2858">
                  <c:v>285.8</c:v>
                </c:pt>
                <c:pt idx="2859">
                  <c:v>285.90000000000003</c:v>
                </c:pt>
                <c:pt idx="2860">
                  <c:v>286</c:v>
                </c:pt>
                <c:pt idx="2861">
                  <c:v>286.10000000000002</c:v>
                </c:pt>
                <c:pt idx="2862">
                  <c:v>286.20000000000005</c:v>
                </c:pt>
                <c:pt idx="2863">
                  <c:v>286.3</c:v>
                </c:pt>
                <c:pt idx="2864">
                  <c:v>286.40000000000003</c:v>
                </c:pt>
                <c:pt idx="2865">
                  <c:v>286.5</c:v>
                </c:pt>
                <c:pt idx="2866">
                  <c:v>286.60000000000002</c:v>
                </c:pt>
                <c:pt idx="2867">
                  <c:v>286.70000000000005</c:v>
                </c:pt>
                <c:pt idx="2868">
                  <c:v>286.8</c:v>
                </c:pt>
                <c:pt idx="2869">
                  <c:v>286.90000000000003</c:v>
                </c:pt>
                <c:pt idx="2870">
                  <c:v>287</c:v>
                </c:pt>
                <c:pt idx="2871">
                  <c:v>287.10000000000002</c:v>
                </c:pt>
                <c:pt idx="2872">
                  <c:v>287.20000000000005</c:v>
                </c:pt>
                <c:pt idx="2873">
                  <c:v>287.3</c:v>
                </c:pt>
                <c:pt idx="2874">
                  <c:v>287.40000000000003</c:v>
                </c:pt>
                <c:pt idx="2875">
                  <c:v>287.5</c:v>
                </c:pt>
                <c:pt idx="2876">
                  <c:v>287.60000000000002</c:v>
                </c:pt>
                <c:pt idx="2877">
                  <c:v>287.70000000000005</c:v>
                </c:pt>
                <c:pt idx="2878">
                  <c:v>287.8</c:v>
                </c:pt>
                <c:pt idx="2879">
                  <c:v>287.90000000000003</c:v>
                </c:pt>
                <c:pt idx="2880">
                  <c:v>288</c:v>
                </c:pt>
                <c:pt idx="2881">
                  <c:v>288.10000000000002</c:v>
                </c:pt>
                <c:pt idx="2882">
                  <c:v>288.20000000000005</c:v>
                </c:pt>
                <c:pt idx="2883">
                  <c:v>288.3</c:v>
                </c:pt>
                <c:pt idx="2884">
                  <c:v>288.40000000000003</c:v>
                </c:pt>
                <c:pt idx="2885">
                  <c:v>288.5</c:v>
                </c:pt>
                <c:pt idx="2886">
                  <c:v>288.60000000000002</c:v>
                </c:pt>
                <c:pt idx="2887">
                  <c:v>288.70000000000005</c:v>
                </c:pt>
                <c:pt idx="2888">
                  <c:v>288.8</c:v>
                </c:pt>
                <c:pt idx="2889">
                  <c:v>288.90000000000003</c:v>
                </c:pt>
                <c:pt idx="2890">
                  <c:v>289</c:v>
                </c:pt>
                <c:pt idx="2891">
                  <c:v>289.10000000000002</c:v>
                </c:pt>
                <c:pt idx="2892">
                  <c:v>289.20000000000005</c:v>
                </c:pt>
                <c:pt idx="2893">
                  <c:v>289.3</c:v>
                </c:pt>
                <c:pt idx="2894">
                  <c:v>289.40000000000003</c:v>
                </c:pt>
                <c:pt idx="2895">
                  <c:v>289.5</c:v>
                </c:pt>
                <c:pt idx="2896">
                  <c:v>289.60000000000002</c:v>
                </c:pt>
                <c:pt idx="2897">
                  <c:v>289.70000000000005</c:v>
                </c:pt>
                <c:pt idx="2898">
                  <c:v>289.8</c:v>
                </c:pt>
                <c:pt idx="2899">
                  <c:v>289.90000000000003</c:v>
                </c:pt>
                <c:pt idx="2900">
                  <c:v>290</c:v>
                </c:pt>
                <c:pt idx="2901">
                  <c:v>290.10000000000002</c:v>
                </c:pt>
                <c:pt idx="2902">
                  <c:v>290.20000000000005</c:v>
                </c:pt>
                <c:pt idx="2903">
                  <c:v>290.3</c:v>
                </c:pt>
                <c:pt idx="2904">
                  <c:v>290.40000000000003</c:v>
                </c:pt>
                <c:pt idx="2905">
                  <c:v>290.5</c:v>
                </c:pt>
                <c:pt idx="2906">
                  <c:v>290.60000000000002</c:v>
                </c:pt>
                <c:pt idx="2907">
                  <c:v>290.70000000000005</c:v>
                </c:pt>
                <c:pt idx="2908">
                  <c:v>290.8</c:v>
                </c:pt>
                <c:pt idx="2909">
                  <c:v>290.90000000000003</c:v>
                </c:pt>
                <c:pt idx="2910">
                  <c:v>291</c:v>
                </c:pt>
                <c:pt idx="2911">
                  <c:v>291.10000000000002</c:v>
                </c:pt>
                <c:pt idx="2912">
                  <c:v>291.20000000000005</c:v>
                </c:pt>
                <c:pt idx="2913">
                  <c:v>291.3</c:v>
                </c:pt>
                <c:pt idx="2914">
                  <c:v>291.40000000000003</c:v>
                </c:pt>
                <c:pt idx="2915">
                  <c:v>291.5</c:v>
                </c:pt>
                <c:pt idx="2916">
                  <c:v>291.60000000000002</c:v>
                </c:pt>
                <c:pt idx="2917">
                  <c:v>291.70000000000005</c:v>
                </c:pt>
                <c:pt idx="2918">
                  <c:v>291.8</c:v>
                </c:pt>
                <c:pt idx="2919">
                  <c:v>291.90000000000003</c:v>
                </c:pt>
                <c:pt idx="2920">
                  <c:v>292</c:v>
                </c:pt>
                <c:pt idx="2921">
                  <c:v>292.10000000000002</c:v>
                </c:pt>
                <c:pt idx="2922">
                  <c:v>292.20000000000005</c:v>
                </c:pt>
                <c:pt idx="2923">
                  <c:v>292.3</c:v>
                </c:pt>
                <c:pt idx="2924">
                  <c:v>292.40000000000003</c:v>
                </c:pt>
                <c:pt idx="2925">
                  <c:v>292.5</c:v>
                </c:pt>
                <c:pt idx="2926">
                  <c:v>292.60000000000002</c:v>
                </c:pt>
                <c:pt idx="2927">
                  <c:v>292.70000000000005</c:v>
                </c:pt>
                <c:pt idx="2928">
                  <c:v>292.8</c:v>
                </c:pt>
                <c:pt idx="2929">
                  <c:v>292.90000000000003</c:v>
                </c:pt>
                <c:pt idx="2930">
                  <c:v>293</c:v>
                </c:pt>
                <c:pt idx="2931">
                  <c:v>293.10000000000002</c:v>
                </c:pt>
                <c:pt idx="2932">
                  <c:v>293.20000000000005</c:v>
                </c:pt>
                <c:pt idx="2933">
                  <c:v>293.3</c:v>
                </c:pt>
                <c:pt idx="2934">
                  <c:v>293.40000000000003</c:v>
                </c:pt>
                <c:pt idx="2935">
                  <c:v>293.5</c:v>
                </c:pt>
                <c:pt idx="2936">
                  <c:v>293.60000000000002</c:v>
                </c:pt>
                <c:pt idx="2937">
                  <c:v>293.70000000000005</c:v>
                </c:pt>
                <c:pt idx="2938">
                  <c:v>293.8</c:v>
                </c:pt>
                <c:pt idx="2939">
                  <c:v>293.90000000000003</c:v>
                </c:pt>
                <c:pt idx="2940">
                  <c:v>294</c:v>
                </c:pt>
                <c:pt idx="2941">
                  <c:v>294.10000000000002</c:v>
                </c:pt>
                <c:pt idx="2942">
                  <c:v>294.20000000000005</c:v>
                </c:pt>
                <c:pt idx="2943">
                  <c:v>294.3</c:v>
                </c:pt>
                <c:pt idx="2944">
                  <c:v>294.40000000000003</c:v>
                </c:pt>
                <c:pt idx="2945">
                  <c:v>294.5</c:v>
                </c:pt>
                <c:pt idx="2946">
                  <c:v>294.60000000000002</c:v>
                </c:pt>
                <c:pt idx="2947">
                  <c:v>294.70000000000005</c:v>
                </c:pt>
                <c:pt idx="2948">
                  <c:v>294.8</c:v>
                </c:pt>
                <c:pt idx="2949">
                  <c:v>294.90000000000003</c:v>
                </c:pt>
                <c:pt idx="2950">
                  <c:v>295</c:v>
                </c:pt>
                <c:pt idx="2951">
                  <c:v>295.10000000000002</c:v>
                </c:pt>
                <c:pt idx="2952">
                  <c:v>295.20000000000005</c:v>
                </c:pt>
                <c:pt idx="2953">
                  <c:v>295.3</c:v>
                </c:pt>
                <c:pt idx="2954">
                  <c:v>295.40000000000003</c:v>
                </c:pt>
                <c:pt idx="2955">
                  <c:v>295.5</c:v>
                </c:pt>
                <c:pt idx="2956">
                  <c:v>295.60000000000002</c:v>
                </c:pt>
                <c:pt idx="2957">
                  <c:v>295.70000000000005</c:v>
                </c:pt>
                <c:pt idx="2958">
                  <c:v>295.8</c:v>
                </c:pt>
                <c:pt idx="2959">
                  <c:v>295.90000000000003</c:v>
                </c:pt>
                <c:pt idx="2960">
                  <c:v>296</c:v>
                </c:pt>
                <c:pt idx="2961">
                  <c:v>296.10000000000002</c:v>
                </c:pt>
                <c:pt idx="2962">
                  <c:v>296.20000000000005</c:v>
                </c:pt>
                <c:pt idx="2963">
                  <c:v>296.3</c:v>
                </c:pt>
                <c:pt idx="2964">
                  <c:v>296.40000000000003</c:v>
                </c:pt>
                <c:pt idx="2965">
                  <c:v>296.5</c:v>
                </c:pt>
                <c:pt idx="2966">
                  <c:v>296.60000000000002</c:v>
                </c:pt>
                <c:pt idx="2967">
                  <c:v>296.70000000000005</c:v>
                </c:pt>
                <c:pt idx="2968">
                  <c:v>296.8</c:v>
                </c:pt>
                <c:pt idx="2969">
                  <c:v>296.90000000000003</c:v>
                </c:pt>
                <c:pt idx="2970">
                  <c:v>297</c:v>
                </c:pt>
                <c:pt idx="2971">
                  <c:v>297.10000000000002</c:v>
                </c:pt>
                <c:pt idx="2972">
                  <c:v>297.20000000000005</c:v>
                </c:pt>
                <c:pt idx="2973">
                  <c:v>297.3</c:v>
                </c:pt>
                <c:pt idx="2974">
                  <c:v>297.40000000000003</c:v>
                </c:pt>
                <c:pt idx="2975">
                  <c:v>297.5</c:v>
                </c:pt>
                <c:pt idx="2976">
                  <c:v>297.60000000000002</c:v>
                </c:pt>
                <c:pt idx="2977">
                  <c:v>297.70000000000005</c:v>
                </c:pt>
                <c:pt idx="2978">
                  <c:v>297.8</c:v>
                </c:pt>
                <c:pt idx="2979">
                  <c:v>297.90000000000003</c:v>
                </c:pt>
                <c:pt idx="2980">
                  <c:v>298</c:v>
                </c:pt>
                <c:pt idx="2981">
                  <c:v>298.10000000000002</c:v>
                </c:pt>
                <c:pt idx="2982">
                  <c:v>298.20000000000005</c:v>
                </c:pt>
                <c:pt idx="2983">
                  <c:v>298.3</c:v>
                </c:pt>
                <c:pt idx="2984">
                  <c:v>298.40000000000003</c:v>
                </c:pt>
                <c:pt idx="2985">
                  <c:v>298.5</c:v>
                </c:pt>
                <c:pt idx="2986">
                  <c:v>298.60000000000002</c:v>
                </c:pt>
                <c:pt idx="2987">
                  <c:v>298.70000000000005</c:v>
                </c:pt>
                <c:pt idx="2988">
                  <c:v>298.8</c:v>
                </c:pt>
                <c:pt idx="2989">
                  <c:v>298.90000000000003</c:v>
                </c:pt>
                <c:pt idx="2990">
                  <c:v>299</c:v>
                </c:pt>
                <c:pt idx="2991">
                  <c:v>299.10000000000002</c:v>
                </c:pt>
                <c:pt idx="2992">
                  <c:v>299.20000000000005</c:v>
                </c:pt>
                <c:pt idx="2993">
                  <c:v>299.3</c:v>
                </c:pt>
                <c:pt idx="2994">
                  <c:v>299.40000000000003</c:v>
                </c:pt>
                <c:pt idx="2995">
                  <c:v>299.5</c:v>
                </c:pt>
                <c:pt idx="2996">
                  <c:v>299.60000000000002</c:v>
                </c:pt>
                <c:pt idx="2997">
                  <c:v>299.70000000000005</c:v>
                </c:pt>
                <c:pt idx="2998">
                  <c:v>299.8</c:v>
                </c:pt>
                <c:pt idx="2999">
                  <c:v>299.90000000000003</c:v>
                </c:pt>
                <c:pt idx="3000">
                  <c:v>300</c:v>
                </c:pt>
                <c:pt idx="3001">
                  <c:v>300.10000000000002</c:v>
                </c:pt>
                <c:pt idx="3002">
                  <c:v>300.20000000000005</c:v>
                </c:pt>
                <c:pt idx="3003">
                  <c:v>300.3</c:v>
                </c:pt>
                <c:pt idx="3004">
                  <c:v>300.40000000000003</c:v>
                </c:pt>
                <c:pt idx="3005">
                  <c:v>300.5</c:v>
                </c:pt>
                <c:pt idx="3006">
                  <c:v>300.60000000000002</c:v>
                </c:pt>
                <c:pt idx="3007">
                  <c:v>300.70000000000005</c:v>
                </c:pt>
                <c:pt idx="3008">
                  <c:v>300.8</c:v>
                </c:pt>
                <c:pt idx="3009">
                  <c:v>300.90000000000003</c:v>
                </c:pt>
                <c:pt idx="3010">
                  <c:v>301</c:v>
                </c:pt>
                <c:pt idx="3011">
                  <c:v>301.10000000000002</c:v>
                </c:pt>
                <c:pt idx="3012">
                  <c:v>301.20000000000005</c:v>
                </c:pt>
                <c:pt idx="3013">
                  <c:v>301.3</c:v>
                </c:pt>
                <c:pt idx="3014">
                  <c:v>301.40000000000003</c:v>
                </c:pt>
                <c:pt idx="3015">
                  <c:v>301.5</c:v>
                </c:pt>
                <c:pt idx="3016">
                  <c:v>301.60000000000002</c:v>
                </c:pt>
                <c:pt idx="3017">
                  <c:v>301.70000000000005</c:v>
                </c:pt>
                <c:pt idx="3018">
                  <c:v>301.8</c:v>
                </c:pt>
                <c:pt idx="3019">
                  <c:v>301.90000000000003</c:v>
                </c:pt>
                <c:pt idx="3020">
                  <c:v>302</c:v>
                </c:pt>
                <c:pt idx="3021">
                  <c:v>302.10000000000002</c:v>
                </c:pt>
                <c:pt idx="3022">
                  <c:v>302.20000000000005</c:v>
                </c:pt>
                <c:pt idx="3023">
                  <c:v>302.3</c:v>
                </c:pt>
                <c:pt idx="3024">
                  <c:v>302.40000000000003</c:v>
                </c:pt>
                <c:pt idx="3025">
                  <c:v>302.5</c:v>
                </c:pt>
                <c:pt idx="3026">
                  <c:v>302.60000000000002</c:v>
                </c:pt>
                <c:pt idx="3027">
                  <c:v>302.70000000000005</c:v>
                </c:pt>
                <c:pt idx="3028">
                  <c:v>302.8</c:v>
                </c:pt>
                <c:pt idx="3029">
                  <c:v>302.90000000000003</c:v>
                </c:pt>
                <c:pt idx="3030">
                  <c:v>303</c:v>
                </c:pt>
                <c:pt idx="3031">
                  <c:v>303.10000000000002</c:v>
                </c:pt>
                <c:pt idx="3032">
                  <c:v>303.20000000000005</c:v>
                </c:pt>
                <c:pt idx="3033">
                  <c:v>303.3</c:v>
                </c:pt>
                <c:pt idx="3034">
                  <c:v>303.40000000000003</c:v>
                </c:pt>
                <c:pt idx="3035">
                  <c:v>303.5</c:v>
                </c:pt>
                <c:pt idx="3036">
                  <c:v>303.60000000000002</c:v>
                </c:pt>
                <c:pt idx="3037">
                  <c:v>303.70000000000005</c:v>
                </c:pt>
                <c:pt idx="3038">
                  <c:v>303.8</c:v>
                </c:pt>
                <c:pt idx="3039">
                  <c:v>303.90000000000003</c:v>
                </c:pt>
                <c:pt idx="3040">
                  <c:v>304</c:v>
                </c:pt>
                <c:pt idx="3041">
                  <c:v>304.10000000000002</c:v>
                </c:pt>
                <c:pt idx="3042">
                  <c:v>304.20000000000005</c:v>
                </c:pt>
                <c:pt idx="3043">
                  <c:v>304.3</c:v>
                </c:pt>
                <c:pt idx="3044">
                  <c:v>304.40000000000003</c:v>
                </c:pt>
                <c:pt idx="3045">
                  <c:v>304.5</c:v>
                </c:pt>
                <c:pt idx="3046">
                  <c:v>304.60000000000002</c:v>
                </c:pt>
                <c:pt idx="3047">
                  <c:v>304.70000000000005</c:v>
                </c:pt>
                <c:pt idx="3048">
                  <c:v>304.8</c:v>
                </c:pt>
                <c:pt idx="3049">
                  <c:v>304.90000000000003</c:v>
                </c:pt>
                <c:pt idx="3050">
                  <c:v>305</c:v>
                </c:pt>
                <c:pt idx="3051">
                  <c:v>305.10000000000002</c:v>
                </c:pt>
                <c:pt idx="3052">
                  <c:v>305.20000000000005</c:v>
                </c:pt>
                <c:pt idx="3053">
                  <c:v>305.3</c:v>
                </c:pt>
                <c:pt idx="3054">
                  <c:v>305.40000000000003</c:v>
                </c:pt>
                <c:pt idx="3055">
                  <c:v>305.5</c:v>
                </c:pt>
                <c:pt idx="3056">
                  <c:v>305.60000000000002</c:v>
                </c:pt>
                <c:pt idx="3057">
                  <c:v>305.70000000000005</c:v>
                </c:pt>
                <c:pt idx="3058">
                  <c:v>305.8</c:v>
                </c:pt>
                <c:pt idx="3059">
                  <c:v>305.90000000000003</c:v>
                </c:pt>
                <c:pt idx="3060">
                  <c:v>306</c:v>
                </c:pt>
                <c:pt idx="3061">
                  <c:v>306.10000000000002</c:v>
                </c:pt>
                <c:pt idx="3062">
                  <c:v>306.20000000000005</c:v>
                </c:pt>
                <c:pt idx="3063">
                  <c:v>306.3</c:v>
                </c:pt>
                <c:pt idx="3064">
                  <c:v>306.40000000000003</c:v>
                </c:pt>
                <c:pt idx="3065">
                  <c:v>306.5</c:v>
                </c:pt>
                <c:pt idx="3066">
                  <c:v>306.60000000000002</c:v>
                </c:pt>
                <c:pt idx="3067">
                  <c:v>306.70000000000005</c:v>
                </c:pt>
                <c:pt idx="3068">
                  <c:v>306.8</c:v>
                </c:pt>
                <c:pt idx="3069">
                  <c:v>306.90000000000003</c:v>
                </c:pt>
                <c:pt idx="3070">
                  <c:v>307</c:v>
                </c:pt>
                <c:pt idx="3071">
                  <c:v>307.10000000000002</c:v>
                </c:pt>
                <c:pt idx="3072">
                  <c:v>307.20000000000005</c:v>
                </c:pt>
                <c:pt idx="3073">
                  <c:v>307.3</c:v>
                </c:pt>
                <c:pt idx="3074">
                  <c:v>307.40000000000003</c:v>
                </c:pt>
                <c:pt idx="3075">
                  <c:v>307.5</c:v>
                </c:pt>
                <c:pt idx="3076">
                  <c:v>307.60000000000002</c:v>
                </c:pt>
                <c:pt idx="3077">
                  <c:v>307.70000000000005</c:v>
                </c:pt>
                <c:pt idx="3078">
                  <c:v>307.8</c:v>
                </c:pt>
                <c:pt idx="3079">
                  <c:v>307.90000000000003</c:v>
                </c:pt>
                <c:pt idx="3080">
                  <c:v>308</c:v>
                </c:pt>
                <c:pt idx="3081">
                  <c:v>308.10000000000002</c:v>
                </c:pt>
                <c:pt idx="3082">
                  <c:v>308.20000000000005</c:v>
                </c:pt>
                <c:pt idx="3083">
                  <c:v>308.3</c:v>
                </c:pt>
                <c:pt idx="3084">
                  <c:v>308.40000000000003</c:v>
                </c:pt>
                <c:pt idx="3085">
                  <c:v>308.5</c:v>
                </c:pt>
                <c:pt idx="3086">
                  <c:v>308.60000000000002</c:v>
                </c:pt>
                <c:pt idx="3087">
                  <c:v>308.70000000000005</c:v>
                </c:pt>
                <c:pt idx="3088">
                  <c:v>308.8</c:v>
                </c:pt>
                <c:pt idx="3089">
                  <c:v>308.90000000000003</c:v>
                </c:pt>
                <c:pt idx="3090">
                  <c:v>309</c:v>
                </c:pt>
                <c:pt idx="3091">
                  <c:v>309.10000000000002</c:v>
                </c:pt>
                <c:pt idx="3092">
                  <c:v>309.20000000000005</c:v>
                </c:pt>
                <c:pt idx="3093">
                  <c:v>309.3</c:v>
                </c:pt>
                <c:pt idx="3094">
                  <c:v>309.40000000000003</c:v>
                </c:pt>
                <c:pt idx="3095">
                  <c:v>309.5</c:v>
                </c:pt>
                <c:pt idx="3096">
                  <c:v>309.60000000000002</c:v>
                </c:pt>
                <c:pt idx="3097">
                  <c:v>309.70000000000005</c:v>
                </c:pt>
                <c:pt idx="3098">
                  <c:v>309.8</c:v>
                </c:pt>
                <c:pt idx="3099">
                  <c:v>309.90000000000003</c:v>
                </c:pt>
                <c:pt idx="3100">
                  <c:v>310</c:v>
                </c:pt>
                <c:pt idx="3101">
                  <c:v>310.10000000000002</c:v>
                </c:pt>
                <c:pt idx="3102">
                  <c:v>310.20000000000005</c:v>
                </c:pt>
                <c:pt idx="3103">
                  <c:v>310.3</c:v>
                </c:pt>
                <c:pt idx="3104">
                  <c:v>310.40000000000003</c:v>
                </c:pt>
                <c:pt idx="3105">
                  <c:v>310.5</c:v>
                </c:pt>
                <c:pt idx="3106">
                  <c:v>310.60000000000002</c:v>
                </c:pt>
                <c:pt idx="3107">
                  <c:v>310.70000000000005</c:v>
                </c:pt>
                <c:pt idx="3108">
                  <c:v>310.8</c:v>
                </c:pt>
                <c:pt idx="3109">
                  <c:v>310.90000000000003</c:v>
                </c:pt>
                <c:pt idx="3110">
                  <c:v>311</c:v>
                </c:pt>
                <c:pt idx="3111">
                  <c:v>311.10000000000002</c:v>
                </c:pt>
                <c:pt idx="3112">
                  <c:v>311.20000000000005</c:v>
                </c:pt>
                <c:pt idx="3113">
                  <c:v>311.3</c:v>
                </c:pt>
                <c:pt idx="3114">
                  <c:v>311.40000000000003</c:v>
                </c:pt>
                <c:pt idx="3115">
                  <c:v>311.5</c:v>
                </c:pt>
                <c:pt idx="3116">
                  <c:v>311.60000000000002</c:v>
                </c:pt>
                <c:pt idx="3117">
                  <c:v>311.70000000000005</c:v>
                </c:pt>
                <c:pt idx="3118">
                  <c:v>311.8</c:v>
                </c:pt>
                <c:pt idx="3119">
                  <c:v>311.90000000000003</c:v>
                </c:pt>
                <c:pt idx="3120">
                  <c:v>312</c:v>
                </c:pt>
                <c:pt idx="3121">
                  <c:v>312.10000000000002</c:v>
                </c:pt>
                <c:pt idx="3122">
                  <c:v>312.20000000000005</c:v>
                </c:pt>
                <c:pt idx="3123">
                  <c:v>312.3</c:v>
                </c:pt>
                <c:pt idx="3124">
                  <c:v>312.40000000000003</c:v>
                </c:pt>
                <c:pt idx="3125">
                  <c:v>312.5</c:v>
                </c:pt>
                <c:pt idx="3126">
                  <c:v>312.60000000000002</c:v>
                </c:pt>
                <c:pt idx="3127">
                  <c:v>312.70000000000005</c:v>
                </c:pt>
                <c:pt idx="3128">
                  <c:v>312.8</c:v>
                </c:pt>
                <c:pt idx="3129">
                  <c:v>312.90000000000003</c:v>
                </c:pt>
                <c:pt idx="3130">
                  <c:v>313</c:v>
                </c:pt>
                <c:pt idx="3131">
                  <c:v>313.10000000000002</c:v>
                </c:pt>
                <c:pt idx="3132">
                  <c:v>313.20000000000005</c:v>
                </c:pt>
                <c:pt idx="3133">
                  <c:v>313.3</c:v>
                </c:pt>
                <c:pt idx="3134">
                  <c:v>313.40000000000003</c:v>
                </c:pt>
                <c:pt idx="3135">
                  <c:v>313.5</c:v>
                </c:pt>
                <c:pt idx="3136">
                  <c:v>313.60000000000002</c:v>
                </c:pt>
                <c:pt idx="3137">
                  <c:v>313.70000000000005</c:v>
                </c:pt>
                <c:pt idx="3138">
                  <c:v>313.8</c:v>
                </c:pt>
                <c:pt idx="3139">
                  <c:v>313.90000000000003</c:v>
                </c:pt>
                <c:pt idx="3140">
                  <c:v>314</c:v>
                </c:pt>
                <c:pt idx="3141">
                  <c:v>314.10000000000002</c:v>
                </c:pt>
                <c:pt idx="3142">
                  <c:v>314.20000000000005</c:v>
                </c:pt>
                <c:pt idx="3143">
                  <c:v>314.3</c:v>
                </c:pt>
                <c:pt idx="3144">
                  <c:v>314.40000000000003</c:v>
                </c:pt>
                <c:pt idx="3145">
                  <c:v>314.5</c:v>
                </c:pt>
                <c:pt idx="3146">
                  <c:v>314.60000000000002</c:v>
                </c:pt>
                <c:pt idx="3147">
                  <c:v>314.70000000000005</c:v>
                </c:pt>
                <c:pt idx="3148">
                  <c:v>314.8</c:v>
                </c:pt>
                <c:pt idx="3149">
                  <c:v>314.90000000000003</c:v>
                </c:pt>
                <c:pt idx="3150">
                  <c:v>315</c:v>
                </c:pt>
                <c:pt idx="3151">
                  <c:v>315.10000000000002</c:v>
                </c:pt>
                <c:pt idx="3152">
                  <c:v>315.20000000000005</c:v>
                </c:pt>
                <c:pt idx="3153">
                  <c:v>315.3</c:v>
                </c:pt>
                <c:pt idx="3154">
                  <c:v>315.40000000000003</c:v>
                </c:pt>
                <c:pt idx="3155">
                  <c:v>315.5</c:v>
                </c:pt>
                <c:pt idx="3156">
                  <c:v>315.60000000000002</c:v>
                </c:pt>
                <c:pt idx="3157">
                  <c:v>315.70000000000005</c:v>
                </c:pt>
                <c:pt idx="3158">
                  <c:v>315.8</c:v>
                </c:pt>
                <c:pt idx="3159">
                  <c:v>315.90000000000003</c:v>
                </c:pt>
                <c:pt idx="3160">
                  <c:v>316</c:v>
                </c:pt>
                <c:pt idx="3161">
                  <c:v>316.10000000000002</c:v>
                </c:pt>
                <c:pt idx="3162">
                  <c:v>316.20000000000005</c:v>
                </c:pt>
                <c:pt idx="3163">
                  <c:v>316.3</c:v>
                </c:pt>
                <c:pt idx="3164">
                  <c:v>316.40000000000003</c:v>
                </c:pt>
                <c:pt idx="3165">
                  <c:v>316.5</c:v>
                </c:pt>
                <c:pt idx="3166">
                  <c:v>316.60000000000002</c:v>
                </c:pt>
                <c:pt idx="3167">
                  <c:v>316.70000000000005</c:v>
                </c:pt>
                <c:pt idx="3168">
                  <c:v>316.8</c:v>
                </c:pt>
                <c:pt idx="3169">
                  <c:v>316.90000000000003</c:v>
                </c:pt>
                <c:pt idx="3170">
                  <c:v>317</c:v>
                </c:pt>
                <c:pt idx="3171">
                  <c:v>317.10000000000002</c:v>
                </c:pt>
                <c:pt idx="3172">
                  <c:v>317.20000000000005</c:v>
                </c:pt>
                <c:pt idx="3173">
                  <c:v>317.3</c:v>
                </c:pt>
                <c:pt idx="3174">
                  <c:v>317.40000000000003</c:v>
                </c:pt>
                <c:pt idx="3175">
                  <c:v>317.5</c:v>
                </c:pt>
                <c:pt idx="3176">
                  <c:v>317.60000000000002</c:v>
                </c:pt>
                <c:pt idx="3177">
                  <c:v>317.70000000000005</c:v>
                </c:pt>
                <c:pt idx="3178">
                  <c:v>317.8</c:v>
                </c:pt>
                <c:pt idx="3179">
                  <c:v>317.90000000000003</c:v>
                </c:pt>
                <c:pt idx="3180">
                  <c:v>318</c:v>
                </c:pt>
                <c:pt idx="3181">
                  <c:v>318.10000000000002</c:v>
                </c:pt>
                <c:pt idx="3182">
                  <c:v>318.20000000000005</c:v>
                </c:pt>
                <c:pt idx="3183">
                  <c:v>318.3</c:v>
                </c:pt>
                <c:pt idx="3184">
                  <c:v>318.40000000000003</c:v>
                </c:pt>
                <c:pt idx="3185">
                  <c:v>318.5</c:v>
                </c:pt>
                <c:pt idx="3186">
                  <c:v>318.60000000000002</c:v>
                </c:pt>
                <c:pt idx="3187">
                  <c:v>318.70000000000005</c:v>
                </c:pt>
                <c:pt idx="3188">
                  <c:v>318.8</c:v>
                </c:pt>
                <c:pt idx="3189">
                  <c:v>318.90000000000003</c:v>
                </c:pt>
                <c:pt idx="3190">
                  <c:v>319</c:v>
                </c:pt>
                <c:pt idx="3191">
                  <c:v>319.10000000000002</c:v>
                </c:pt>
                <c:pt idx="3192">
                  <c:v>319.20000000000005</c:v>
                </c:pt>
                <c:pt idx="3193">
                  <c:v>319.3</c:v>
                </c:pt>
                <c:pt idx="3194">
                  <c:v>319.40000000000003</c:v>
                </c:pt>
                <c:pt idx="3195">
                  <c:v>319.5</c:v>
                </c:pt>
                <c:pt idx="3196">
                  <c:v>319.60000000000002</c:v>
                </c:pt>
                <c:pt idx="3197">
                  <c:v>319.70000000000005</c:v>
                </c:pt>
                <c:pt idx="3198">
                  <c:v>319.8</c:v>
                </c:pt>
                <c:pt idx="3199">
                  <c:v>319.90000000000003</c:v>
                </c:pt>
                <c:pt idx="3200">
                  <c:v>320</c:v>
                </c:pt>
                <c:pt idx="3201">
                  <c:v>320.10000000000002</c:v>
                </c:pt>
                <c:pt idx="3202">
                  <c:v>320.20000000000005</c:v>
                </c:pt>
                <c:pt idx="3203">
                  <c:v>320.3</c:v>
                </c:pt>
                <c:pt idx="3204">
                  <c:v>320.40000000000003</c:v>
                </c:pt>
                <c:pt idx="3205">
                  <c:v>320.5</c:v>
                </c:pt>
                <c:pt idx="3206">
                  <c:v>320.60000000000002</c:v>
                </c:pt>
                <c:pt idx="3207">
                  <c:v>320.70000000000005</c:v>
                </c:pt>
                <c:pt idx="3208">
                  <c:v>320.8</c:v>
                </c:pt>
                <c:pt idx="3209">
                  <c:v>320.90000000000003</c:v>
                </c:pt>
                <c:pt idx="3210">
                  <c:v>321</c:v>
                </c:pt>
                <c:pt idx="3211">
                  <c:v>321.10000000000002</c:v>
                </c:pt>
                <c:pt idx="3212">
                  <c:v>321.20000000000005</c:v>
                </c:pt>
                <c:pt idx="3213">
                  <c:v>321.3</c:v>
                </c:pt>
                <c:pt idx="3214">
                  <c:v>321.40000000000003</c:v>
                </c:pt>
                <c:pt idx="3215">
                  <c:v>321.5</c:v>
                </c:pt>
                <c:pt idx="3216">
                  <c:v>321.60000000000002</c:v>
                </c:pt>
                <c:pt idx="3217">
                  <c:v>321.70000000000005</c:v>
                </c:pt>
                <c:pt idx="3218">
                  <c:v>321.8</c:v>
                </c:pt>
                <c:pt idx="3219">
                  <c:v>321.90000000000003</c:v>
                </c:pt>
                <c:pt idx="3220">
                  <c:v>322</c:v>
                </c:pt>
                <c:pt idx="3221">
                  <c:v>322.10000000000002</c:v>
                </c:pt>
                <c:pt idx="3222">
                  <c:v>322.20000000000005</c:v>
                </c:pt>
                <c:pt idx="3223">
                  <c:v>322.3</c:v>
                </c:pt>
                <c:pt idx="3224">
                  <c:v>322.40000000000003</c:v>
                </c:pt>
                <c:pt idx="3225">
                  <c:v>322.5</c:v>
                </c:pt>
                <c:pt idx="3226">
                  <c:v>322.60000000000002</c:v>
                </c:pt>
                <c:pt idx="3227">
                  <c:v>322.70000000000005</c:v>
                </c:pt>
                <c:pt idx="3228">
                  <c:v>322.8</c:v>
                </c:pt>
                <c:pt idx="3229">
                  <c:v>322.90000000000003</c:v>
                </c:pt>
                <c:pt idx="3230">
                  <c:v>323</c:v>
                </c:pt>
                <c:pt idx="3231">
                  <c:v>323.10000000000002</c:v>
                </c:pt>
                <c:pt idx="3232">
                  <c:v>323.20000000000005</c:v>
                </c:pt>
                <c:pt idx="3233">
                  <c:v>323.3</c:v>
                </c:pt>
                <c:pt idx="3234">
                  <c:v>323.40000000000003</c:v>
                </c:pt>
                <c:pt idx="3235">
                  <c:v>323.5</c:v>
                </c:pt>
                <c:pt idx="3236">
                  <c:v>323.60000000000002</c:v>
                </c:pt>
                <c:pt idx="3237">
                  <c:v>323.70000000000005</c:v>
                </c:pt>
                <c:pt idx="3238">
                  <c:v>323.8</c:v>
                </c:pt>
                <c:pt idx="3239">
                  <c:v>323.90000000000003</c:v>
                </c:pt>
                <c:pt idx="3240">
                  <c:v>324</c:v>
                </c:pt>
                <c:pt idx="3241">
                  <c:v>324.10000000000002</c:v>
                </c:pt>
                <c:pt idx="3242">
                  <c:v>324.20000000000005</c:v>
                </c:pt>
                <c:pt idx="3243">
                  <c:v>324.3</c:v>
                </c:pt>
                <c:pt idx="3244">
                  <c:v>324.40000000000003</c:v>
                </c:pt>
                <c:pt idx="3245">
                  <c:v>324.5</c:v>
                </c:pt>
                <c:pt idx="3246">
                  <c:v>324.60000000000002</c:v>
                </c:pt>
                <c:pt idx="3247">
                  <c:v>324.70000000000005</c:v>
                </c:pt>
                <c:pt idx="3248">
                  <c:v>324.8</c:v>
                </c:pt>
                <c:pt idx="3249">
                  <c:v>324.90000000000003</c:v>
                </c:pt>
                <c:pt idx="3250">
                  <c:v>325</c:v>
                </c:pt>
                <c:pt idx="3251">
                  <c:v>325.10000000000002</c:v>
                </c:pt>
                <c:pt idx="3252">
                  <c:v>325.20000000000005</c:v>
                </c:pt>
                <c:pt idx="3253">
                  <c:v>325.3</c:v>
                </c:pt>
                <c:pt idx="3254">
                  <c:v>325.40000000000003</c:v>
                </c:pt>
                <c:pt idx="3255">
                  <c:v>325.5</c:v>
                </c:pt>
                <c:pt idx="3256">
                  <c:v>325.60000000000002</c:v>
                </c:pt>
                <c:pt idx="3257">
                  <c:v>325.70000000000005</c:v>
                </c:pt>
                <c:pt idx="3258">
                  <c:v>325.8</c:v>
                </c:pt>
                <c:pt idx="3259">
                  <c:v>325.90000000000003</c:v>
                </c:pt>
                <c:pt idx="3260">
                  <c:v>326</c:v>
                </c:pt>
                <c:pt idx="3261">
                  <c:v>326.10000000000002</c:v>
                </c:pt>
                <c:pt idx="3262">
                  <c:v>326.20000000000005</c:v>
                </c:pt>
                <c:pt idx="3263">
                  <c:v>326.3</c:v>
                </c:pt>
                <c:pt idx="3264">
                  <c:v>326.40000000000003</c:v>
                </c:pt>
                <c:pt idx="3265">
                  <c:v>326.5</c:v>
                </c:pt>
                <c:pt idx="3266">
                  <c:v>326.60000000000002</c:v>
                </c:pt>
                <c:pt idx="3267">
                  <c:v>326.70000000000005</c:v>
                </c:pt>
                <c:pt idx="3268">
                  <c:v>326.8</c:v>
                </c:pt>
                <c:pt idx="3269">
                  <c:v>326.90000000000003</c:v>
                </c:pt>
                <c:pt idx="3270">
                  <c:v>327</c:v>
                </c:pt>
                <c:pt idx="3271">
                  <c:v>327.10000000000002</c:v>
                </c:pt>
                <c:pt idx="3272">
                  <c:v>327.20000000000005</c:v>
                </c:pt>
                <c:pt idx="3273">
                  <c:v>327.3</c:v>
                </c:pt>
                <c:pt idx="3274">
                  <c:v>327.40000000000003</c:v>
                </c:pt>
                <c:pt idx="3275">
                  <c:v>327.5</c:v>
                </c:pt>
                <c:pt idx="3276">
                  <c:v>327.60000000000002</c:v>
                </c:pt>
                <c:pt idx="3277">
                  <c:v>327.70000000000005</c:v>
                </c:pt>
                <c:pt idx="3278">
                  <c:v>327.8</c:v>
                </c:pt>
                <c:pt idx="3279">
                  <c:v>327.90000000000003</c:v>
                </c:pt>
                <c:pt idx="3280">
                  <c:v>328</c:v>
                </c:pt>
                <c:pt idx="3281">
                  <c:v>328.1</c:v>
                </c:pt>
                <c:pt idx="3282">
                  <c:v>328.20000000000005</c:v>
                </c:pt>
                <c:pt idx="3283">
                  <c:v>328.3</c:v>
                </c:pt>
                <c:pt idx="3284">
                  <c:v>328.40000000000003</c:v>
                </c:pt>
                <c:pt idx="3285">
                  <c:v>328.5</c:v>
                </c:pt>
                <c:pt idx="3286">
                  <c:v>328.6</c:v>
                </c:pt>
                <c:pt idx="3287">
                  <c:v>328.70000000000005</c:v>
                </c:pt>
                <c:pt idx="3288">
                  <c:v>328.8</c:v>
                </c:pt>
                <c:pt idx="3289">
                  <c:v>328.90000000000003</c:v>
                </c:pt>
                <c:pt idx="3290">
                  <c:v>329</c:v>
                </c:pt>
                <c:pt idx="3291">
                  <c:v>329.1</c:v>
                </c:pt>
                <c:pt idx="3292">
                  <c:v>329.20000000000005</c:v>
                </c:pt>
                <c:pt idx="3293">
                  <c:v>329.3</c:v>
                </c:pt>
                <c:pt idx="3294">
                  <c:v>329.40000000000003</c:v>
                </c:pt>
                <c:pt idx="3295">
                  <c:v>329.5</c:v>
                </c:pt>
                <c:pt idx="3296">
                  <c:v>329.6</c:v>
                </c:pt>
                <c:pt idx="3297">
                  <c:v>329.70000000000005</c:v>
                </c:pt>
                <c:pt idx="3298">
                  <c:v>329.8</c:v>
                </c:pt>
                <c:pt idx="3299">
                  <c:v>329.90000000000003</c:v>
                </c:pt>
                <c:pt idx="3300">
                  <c:v>330</c:v>
                </c:pt>
                <c:pt idx="3301">
                  <c:v>330.1</c:v>
                </c:pt>
                <c:pt idx="3302">
                  <c:v>330.20000000000005</c:v>
                </c:pt>
                <c:pt idx="3303">
                  <c:v>330.3</c:v>
                </c:pt>
                <c:pt idx="3304">
                  <c:v>330.40000000000003</c:v>
                </c:pt>
                <c:pt idx="3305">
                  <c:v>330.5</c:v>
                </c:pt>
                <c:pt idx="3306">
                  <c:v>330.6</c:v>
                </c:pt>
                <c:pt idx="3307">
                  <c:v>330.70000000000005</c:v>
                </c:pt>
                <c:pt idx="3308">
                  <c:v>330.8</c:v>
                </c:pt>
                <c:pt idx="3309">
                  <c:v>330.90000000000003</c:v>
                </c:pt>
                <c:pt idx="3310">
                  <c:v>331</c:v>
                </c:pt>
                <c:pt idx="3311">
                  <c:v>331.1</c:v>
                </c:pt>
                <c:pt idx="3312">
                  <c:v>331.20000000000005</c:v>
                </c:pt>
                <c:pt idx="3313">
                  <c:v>331.3</c:v>
                </c:pt>
                <c:pt idx="3314">
                  <c:v>331.40000000000003</c:v>
                </c:pt>
                <c:pt idx="3315">
                  <c:v>331.5</c:v>
                </c:pt>
                <c:pt idx="3316">
                  <c:v>331.6</c:v>
                </c:pt>
                <c:pt idx="3317">
                  <c:v>331.70000000000005</c:v>
                </c:pt>
                <c:pt idx="3318">
                  <c:v>331.8</c:v>
                </c:pt>
                <c:pt idx="3319">
                  <c:v>331.90000000000003</c:v>
                </c:pt>
                <c:pt idx="3320">
                  <c:v>332</c:v>
                </c:pt>
                <c:pt idx="3321">
                  <c:v>332.1</c:v>
                </c:pt>
                <c:pt idx="3322">
                  <c:v>332.20000000000005</c:v>
                </c:pt>
                <c:pt idx="3323">
                  <c:v>332.3</c:v>
                </c:pt>
                <c:pt idx="3324">
                  <c:v>332.40000000000003</c:v>
                </c:pt>
                <c:pt idx="3325">
                  <c:v>332.5</c:v>
                </c:pt>
                <c:pt idx="3326">
                  <c:v>332.6</c:v>
                </c:pt>
                <c:pt idx="3327">
                  <c:v>332.70000000000005</c:v>
                </c:pt>
                <c:pt idx="3328">
                  <c:v>332.8</c:v>
                </c:pt>
                <c:pt idx="3329">
                  <c:v>332.90000000000003</c:v>
                </c:pt>
                <c:pt idx="3330">
                  <c:v>333</c:v>
                </c:pt>
                <c:pt idx="3331">
                  <c:v>333.1</c:v>
                </c:pt>
                <c:pt idx="3332">
                  <c:v>333.20000000000005</c:v>
                </c:pt>
                <c:pt idx="3333">
                  <c:v>333.3</c:v>
                </c:pt>
                <c:pt idx="3334">
                  <c:v>333.40000000000003</c:v>
                </c:pt>
                <c:pt idx="3335">
                  <c:v>333.5</c:v>
                </c:pt>
                <c:pt idx="3336">
                  <c:v>333.6</c:v>
                </c:pt>
                <c:pt idx="3337">
                  <c:v>333.70000000000005</c:v>
                </c:pt>
                <c:pt idx="3338">
                  <c:v>333.8</c:v>
                </c:pt>
                <c:pt idx="3339">
                  <c:v>333.90000000000003</c:v>
                </c:pt>
                <c:pt idx="3340">
                  <c:v>334</c:v>
                </c:pt>
                <c:pt idx="3341">
                  <c:v>334.1</c:v>
                </c:pt>
                <c:pt idx="3342">
                  <c:v>334.20000000000005</c:v>
                </c:pt>
                <c:pt idx="3343">
                  <c:v>334.3</c:v>
                </c:pt>
                <c:pt idx="3344">
                  <c:v>334.40000000000003</c:v>
                </c:pt>
                <c:pt idx="3345">
                  <c:v>334.5</c:v>
                </c:pt>
                <c:pt idx="3346">
                  <c:v>334.6</c:v>
                </c:pt>
                <c:pt idx="3347">
                  <c:v>334.70000000000005</c:v>
                </c:pt>
                <c:pt idx="3348">
                  <c:v>334.8</c:v>
                </c:pt>
                <c:pt idx="3349">
                  <c:v>334.90000000000003</c:v>
                </c:pt>
                <c:pt idx="3350">
                  <c:v>335</c:v>
                </c:pt>
                <c:pt idx="3351">
                  <c:v>335.1</c:v>
                </c:pt>
                <c:pt idx="3352">
                  <c:v>335.20000000000005</c:v>
                </c:pt>
                <c:pt idx="3353">
                  <c:v>335.3</c:v>
                </c:pt>
                <c:pt idx="3354">
                  <c:v>335.40000000000003</c:v>
                </c:pt>
                <c:pt idx="3355">
                  <c:v>335.5</c:v>
                </c:pt>
                <c:pt idx="3356">
                  <c:v>335.6</c:v>
                </c:pt>
                <c:pt idx="3357">
                  <c:v>335.70000000000005</c:v>
                </c:pt>
                <c:pt idx="3358">
                  <c:v>335.8</c:v>
                </c:pt>
                <c:pt idx="3359">
                  <c:v>335.90000000000003</c:v>
                </c:pt>
                <c:pt idx="3360">
                  <c:v>336</c:v>
                </c:pt>
                <c:pt idx="3361">
                  <c:v>336.1</c:v>
                </c:pt>
                <c:pt idx="3362">
                  <c:v>336.20000000000005</c:v>
                </c:pt>
                <c:pt idx="3363">
                  <c:v>336.3</c:v>
                </c:pt>
                <c:pt idx="3364">
                  <c:v>336.40000000000003</c:v>
                </c:pt>
                <c:pt idx="3365">
                  <c:v>336.5</c:v>
                </c:pt>
                <c:pt idx="3366">
                  <c:v>336.6</c:v>
                </c:pt>
                <c:pt idx="3367">
                  <c:v>336.70000000000005</c:v>
                </c:pt>
                <c:pt idx="3368">
                  <c:v>336.8</c:v>
                </c:pt>
                <c:pt idx="3369">
                  <c:v>336.90000000000003</c:v>
                </c:pt>
                <c:pt idx="3370">
                  <c:v>337</c:v>
                </c:pt>
                <c:pt idx="3371">
                  <c:v>337.1</c:v>
                </c:pt>
                <c:pt idx="3372">
                  <c:v>337.20000000000005</c:v>
                </c:pt>
                <c:pt idx="3373">
                  <c:v>337.3</c:v>
                </c:pt>
                <c:pt idx="3374">
                  <c:v>337.40000000000003</c:v>
                </c:pt>
                <c:pt idx="3375">
                  <c:v>337.5</c:v>
                </c:pt>
                <c:pt idx="3376">
                  <c:v>337.6</c:v>
                </c:pt>
                <c:pt idx="3377">
                  <c:v>337.70000000000005</c:v>
                </c:pt>
                <c:pt idx="3378">
                  <c:v>337.8</c:v>
                </c:pt>
                <c:pt idx="3379">
                  <c:v>337.90000000000003</c:v>
                </c:pt>
                <c:pt idx="3380">
                  <c:v>338</c:v>
                </c:pt>
                <c:pt idx="3381">
                  <c:v>338.1</c:v>
                </c:pt>
                <c:pt idx="3382">
                  <c:v>338.20000000000005</c:v>
                </c:pt>
                <c:pt idx="3383">
                  <c:v>338.3</c:v>
                </c:pt>
                <c:pt idx="3384">
                  <c:v>338.40000000000003</c:v>
                </c:pt>
                <c:pt idx="3385">
                  <c:v>338.5</c:v>
                </c:pt>
                <c:pt idx="3386">
                  <c:v>338.6</c:v>
                </c:pt>
                <c:pt idx="3387">
                  <c:v>338.70000000000005</c:v>
                </c:pt>
                <c:pt idx="3388">
                  <c:v>338.8</c:v>
                </c:pt>
                <c:pt idx="3389">
                  <c:v>338.90000000000003</c:v>
                </c:pt>
                <c:pt idx="3390">
                  <c:v>339</c:v>
                </c:pt>
                <c:pt idx="3391">
                  <c:v>339.1</c:v>
                </c:pt>
                <c:pt idx="3392">
                  <c:v>339.20000000000005</c:v>
                </c:pt>
                <c:pt idx="3393">
                  <c:v>339.3</c:v>
                </c:pt>
                <c:pt idx="3394">
                  <c:v>339.40000000000003</c:v>
                </c:pt>
                <c:pt idx="3395">
                  <c:v>339.5</c:v>
                </c:pt>
                <c:pt idx="3396">
                  <c:v>339.6</c:v>
                </c:pt>
                <c:pt idx="3397">
                  <c:v>339.70000000000005</c:v>
                </c:pt>
                <c:pt idx="3398">
                  <c:v>339.8</c:v>
                </c:pt>
                <c:pt idx="3399">
                  <c:v>339.90000000000003</c:v>
                </c:pt>
                <c:pt idx="3400">
                  <c:v>340</c:v>
                </c:pt>
                <c:pt idx="3401">
                  <c:v>340.1</c:v>
                </c:pt>
                <c:pt idx="3402">
                  <c:v>340.20000000000005</c:v>
                </c:pt>
                <c:pt idx="3403">
                  <c:v>340.3</c:v>
                </c:pt>
                <c:pt idx="3404">
                  <c:v>340.40000000000003</c:v>
                </c:pt>
                <c:pt idx="3405">
                  <c:v>340.5</c:v>
                </c:pt>
                <c:pt idx="3406">
                  <c:v>340.6</c:v>
                </c:pt>
                <c:pt idx="3407">
                  <c:v>340.70000000000005</c:v>
                </c:pt>
                <c:pt idx="3408">
                  <c:v>340.8</c:v>
                </c:pt>
                <c:pt idx="3409">
                  <c:v>340.90000000000003</c:v>
                </c:pt>
                <c:pt idx="3410">
                  <c:v>341</c:v>
                </c:pt>
                <c:pt idx="3411">
                  <c:v>341.1</c:v>
                </c:pt>
                <c:pt idx="3412">
                  <c:v>341.20000000000005</c:v>
                </c:pt>
                <c:pt idx="3413">
                  <c:v>341.3</c:v>
                </c:pt>
                <c:pt idx="3414">
                  <c:v>341.40000000000003</c:v>
                </c:pt>
                <c:pt idx="3415">
                  <c:v>341.5</c:v>
                </c:pt>
                <c:pt idx="3416">
                  <c:v>341.6</c:v>
                </c:pt>
                <c:pt idx="3417">
                  <c:v>341.70000000000005</c:v>
                </c:pt>
                <c:pt idx="3418">
                  <c:v>341.8</c:v>
                </c:pt>
                <c:pt idx="3419">
                  <c:v>341.90000000000003</c:v>
                </c:pt>
                <c:pt idx="3420">
                  <c:v>342</c:v>
                </c:pt>
                <c:pt idx="3421">
                  <c:v>342.1</c:v>
                </c:pt>
                <c:pt idx="3422">
                  <c:v>342.20000000000005</c:v>
                </c:pt>
                <c:pt idx="3423">
                  <c:v>342.3</c:v>
                </c:pt>
                <c:pt idx="3424">
                  <c:v>342.40000000000003</c:v>
                </c:pt>
                <c:pt idx="3425">
                  <c:v>342.5</c:v>
                </c:pt>
                <c:pt idx="3426">
                  <c:v>342.6</c:v>
                </c:pt>
                <c:pt idx="3427">
                  <c:v>342.70000000000005</c:v>
                </c:pt>
                <c:pt idx="3428">
                  <c:v>342.8</c:v>
                </c:pt>
                <c:pt idx="3429">
                  <c:v>342.90000000000003</c:v>
                </c:pt>
                <c:pt idx="3430">
                  <c:v>343</c:v>
                </c:pt>
                <c:pt idx="3431">
                  <c:v>343.1</c:v>
                </c:pt>
                <c:pt idx="3432">
                  <c:v>343.20000000000005</c:v>
                </c:pt>
                <c:pt idx="3433">
                  <c:v>343.3</c:v>
                </c:pt>
                <c:pt idx="3434">
                  <c:v>343.40000000000003</c:v>
                </c:pt>
                <c:pt idx="3435">
                  <c:v>343.5</c:v>
                </c:pt>
                <c:pt idx="3436">
                  <c:v>343.6</c:v>
                </c:pt>
                <c:pt idx="3437">
                  <c:v>343.70000000000005</c:v>
                </c:pt>
                <c:pt idx="3438">
                  <c:v>343.8</c:v>
                </c:pt>
                <c:pt idx="3439">
                  <c:v>343.90000000000003</c:v>
                </c:pt>
                <c:pt idx="3440">
                  <c:v>344</c:v>
                </c:pt>
                <c:pt idx="3441">
                  <c:v>344.1</c:v>
                </c:pt>
                <c:pt idx="3442">
                  <c:v>344.20000000000005</c:v>
                </c:pt>
                <c:pt idx="3443">
                  <c:v>344.3</c:v>
                </c:pt>
                <c:pt idx="3444">
                  <c:v>344.40000000000003</c:v>
                </c:pt>
                <c:pt idx="3445">
                  <c:v>344.5</c:v>
                </c:pt>
                <c:pt idx="3446">
                  <c:v>344.6</c:v>
                </c:pt>
                <c:pt idx="3447">
                  <c:v>344.70000000000005</c:v>
                </c:pt>
                <c:pt idx="3448">
                  <c:v>344.8</c:v>
                </c:pt>
                <c:pt idx="3449">
                  <c:v>344.90000000000003</c:v>
                </c:pt>
                <c:pt idx="3450">
                  <c:v>345</c:v>
                </c:pt>
                <c:pt idx="3451">
                  <c:v>345.1</c:v>
                </c:pt>
                <c:pt idx="3452">
                  <c:v>345.20000000000005</c:v>
                </c:pt>
                <c:pt idx="3453">
                  <c:v>345.3</c:v>
                </c:pt>
                <c:pt idx="3454">
                  <c:v>345.40000000000003</c:v>
                </c:pt>
                <c:pt idx="3455">
                  <c:v>345.5</c:v>
                </c:pt>
                <c:pt idx="3456">
                  <c:v>345.6</c:v>
                </c:pt>
                <c:pt idx="3457">
                  <c:v>345.70000000000005</c:v>
                </c:pt>
                <c:pt idx="3458">
                  <c:v>345.8</c:v>
                </c:pt>
                <c:pt idx="3459">
                  <c:v>345.90000000000003</c:v>
                </c:pt>
                <c:pt idx="3460">
                  <c:v>346</c:v>
                </c:pt>
                <c:pt idx="3461">
                  <c:v>346.1</c:v>
                </c:pt>
                <c:pt idx="3462">
                  <c:v>346.20000000000005</c:v>
                </c:pt>
                <c:pt idx="3463">
                  <c:v>346.3</c:v>
                </c:pt>
                <c:pt idx="3464">
                  <c:v>346.40000000000003</c:v>
                </c:pt>
                <c:pt idx="3465">
                  <c:v>346.5</c:v>
                </c:pt>
                <c:pt idx="3466">
                  <c:v>346.6</c:v>
                </c:pt>
                <c:pt idx="3467">
                  <c:v>346.70000000000005</c:v>
                </c:pt>
                <c:pt idx="3468">
                  <c:v>346.8</c:v>
                </c:pt>
                <c:pt idx="3469">
                  <c:v>346.90000000000003</c:v>
                </c:pt>
                <c:pt idx="3470">
                  <c:v>347</c:v>
                </c:pt>
                <c:pt idx="3471">
                  <c:v>347.1</c:v>
                </c:pt>
                <c:pt idx="3472">
                  <c:v>347.20000000000005</c:v>
                </c:pt>
                <c:pt idx="3473">
                  <c:v>347.3</c:v>
                </c:pt>
                <c:pt idx="3474">
                  <c:v>347.40000000000003</c:v>
                </c:pt>
                <c:pt idx="3475">
                  <c:v>347.5</c:v>
                </c:pt>
                <c:pt idx="3476">
                  <c:v>347.6</c:v>
                </c:pt>
                <c:pt idx="3477">
                  <c:v>347.70000000000005</c:v>
                </c:pt>
                <c:pt idx="3478">
                  <c:v>347.8</c:v>
                </c:pt>
                <c:pt idx="3479">
                  <c:v>347.90000000000003</c:v>
                </c:pt>
                <c:pt idx="3480">
                  <c:v>348</c:v>
                </c:pt>
                <c:pt idx="3481">
                  <c:v>348.1</c:v>
                </c:pt>
                <c:pt idx="3482">
                  <c:v>348.20000000000005</c:v>
                </c:pt>
                <c:pt idx="3483">
                  <c:v>348.3</c:v>
                </c:pt>
                <c:pt idx="3484">
                  <c:v>348.40000000000003</c:v>
                </c:pt>
                <c:pt idx="3485">
                  <c:v>348.5</c:v>
                </c:pt>
                <c:pt idx="3486">
                  <c:v>348.6</c:v>
                </c:pt>
                <c:pt idx="3487">
                  <c:v>348.70000000000005</c:v>
                </c:pt>
                <c:pt idx="3488">
                  <c:v>348.8</c:v>
                </c:pt>
                <c:pt idx="3489">
                  <c:v>348.90000000000003</c:v>
                </c:pt>
                <c:pt idx="3490">
                  <c:v>349</c:v>
                </c:pt>
                <c:pt idx="3491">
                  <c:v>349.1</c:v>
                </c:pt>
                <c:pt idx="3492">
                  <c:v>349.20000000000005</c:v>
                </c:pt>
                <c:pt idx="3493">
                  <c:v>349.3</c:v>
                </c:pt>
                <c:pt idx="3494">
                  <c:v>349.40000000000003</c:v>
                </c:pt>
                <c:pt idx="3495">
                  <c:v>349.5</c:v>
                </c:pt>
                <c:pt idx="3496">
                  <c:v>349.6</c:v>
                </c:pt>
                <c:pt idx="3497">
                  <c:v>349.70000000000005</c:v>
                </c:pt>
                <c:pt idx="3498">
                  <c:v>349.8</c:v>
                </c:pt>
                <c:pt idx="3499">
                  <c:v>349.90000000000003</c:v>
                </c:pt>
                <c:pt idx="3500">
                  <c:v>350</c:v>
                </c:pt>
                <c:pt idx="3501">
                  <c:v>350.1</c:v>
                </c:pt>
                <c:pt idx="3502">
                  <c:v>350.20000000000005</c:v>
                </c:pt>
                <c:pt idx="3503">
                  <c:v>350.3</c:v>
                </c:pt>
                <c:pt idx="3504">
                  <c:v>350.40000000000003</c:v>
                </c:pt>
                <c:pt idx="3505">
                  <c:v>350.5</c:v>
                </c:pt>
                <c:pt idx="3506">
                  <c:v>350.6</c:v>
                </c:pt>
                <c:pt idx="3507">
                  <c:v>350.70000000000005</c:v>
                </c:pt>
                <c:pt idx="3508">
                  <c:v>350.8</c:v>
                </c:pt>
                <c:pt idx="3509">
                  <c:v>350.90000000000003</c:v>
                </c:pt>
                <c:pt idx="3510">
                  <c:v>351</c:v>
                </c:pt>
                <c:pt idx="3511">
                  <c:v>351.1</c:v>
                </c:pt>
                <c:pt idx="3512">
                  <c:v>351.20000000000005</c:v>
                </c:pt>
                <c:pt idx="3513">
                  <c:v>351.3</c:v>
                </c:pt>
                <c:pt idx="3514">
                  <c:v>351.40000000000003</c:v>
                </c:pt>
                <c:pt idx="3515">
                  <c:v>351.5</c:v>
                </c:pt>
                <c:pt idx="3516">
                  <c:v>351.6</c:v>
                </c:pt>
                <c:pt idx="3517">
                  <c:v>351.70000000000005</c:v>
                </c:pt>
                <c:pt idx="3518">
                  <c:v>351.8</c:v>
                </c:pt>
                <c:pt idx="3519">
                  <c:v>351.90000000000003</c:v>
                </c:pt>
                <c:pt idx="3520">
                  <c:v>352</c:v>
                </c:pt>
                <c:pt idx="3521">
                  <c:v>352.1</c:v>
                </c:pt>
                <c:pt idx="3522">
                  <c:v>352.20000000000005</c:v>
                </c:pt>
                <c:pt idx="3523">
                  <c:v>352.3</c:v>
                </c:pt>
                <c:pt idx="3524">
                  <c:v>352.40000000000003</c:v>
                </c:pt>
                <c:pt idx="3525">
                  <c:v>352.5</c:v>
                </c:pt>
                <c:pt idx="3526">
                  <c:v>352.6</c:v>
                </c:pt>
                <c:pt idx="3527">
                  <c:v>352.70000000000005</c:v>
                </c:pt>
                <c:pt idx="3528">
                  <c:v>352.8</c:v>
                </c:pt>
                <c:pt idx="3529">
                  <c:v>352.90000000000003</c:v>
                </c:pt>
                <c:pt idx="3530">
                  <c:v>353</c:v>
                </c:pt>
                <c:pt idx="3531">
                  <c:v>353.1</c:v>
                </c:pt>
                <c:pt idx="3532">
                  <c:v>353.20000000000005</c:v>
                </c:pt>
                <c:pt idx="3533">
                  <c:v>353.3</c:v>
                </c:pt>
                <c:pt idx="3534">
                  <c:v>353.40000000000003</c:v>
                </c:pt>
                <c:pt idx="3535">
                  <c:v>353.5</c:v>
                </c:pt>
                <c:pt idx="3536">
                  <c:v>353.6</c:v>
                </c:pt>
                <c:pt idx="3537">
                  <c:v>353.70000000000005</c:v>
                </c:pt>
                <c:pt idx="3538">
                  <c:v>353.8</c:v>
                </c:pt>
                <c:pt idx="3539">
                  <c:v>353.90000000000003</c:v>
                </c:pt>
                <c:pt idx="3540">
                  <c:v>354</c:v>
                </c:pt>
                <c:pt idx="3541">
                  <c:v>354.1</c:v>
                </c:pt>
                <c:pt idx="3542">
                  <c:v>354.20000000000005</c:v>
                </c:pt>
                <c:pt idx="3543">
                  <c:v>354.3</c:v>
                </c:pt>
                <c:pt idx="3544">
                  <c:v>354.40000000000003</c:v>
                </c:pt>
                <c:pt idx="3545">
                  <c:v>354.5</c:v>
                </c:pt>
                <c:pt idx="3546">
                  <c:v>354.6</c:v>
                </c:pt>
                <c:pt idx="3547">
                  <c:v>354.70000000000005</c:v>
                </c:pt>
                <c:pt idx="3548">
                  <c:v>354.8</c:v>
                </c:pt>
                <c:pt idx="3549">
                  <c:v>354.90000000000003</c:v>
                </c:pt>
                <c:pt idx="3550">
                  <c:v>355</c:v>
                </c:pt>
                <c:pt idx="3551">
                  <c:v>355.1</c:v>
                </c:pt>
                <c:pt idx="3552">
                  <c:v>355.20000000000005</c:v>
                </c:pt>
                <c:pt idx="3553">
                  <c:v>355.3</c:v>
                </c:pt>
                <c:pt idx="3554">
                  <c:v>355.40000000000003</c:v>
                </c:pt>
                <c:pt idx="3555">
                  <c:v>355.5</c:v>
                </c:pt>
                <c:pt idx="3556">
                  <c:v>355.6</c:v>
                </c:pt>
                <c:pt idx="3557">
                  <c:v>355.70000000000005</c:v>
                </c:pt>
                <c:pt idx="3558">
                  <c:v>355.8</c:v>
                </c:pt>
                <c:pt idx="3559">
                  <c:v>355.90000000000003</c:v>
                </c:pt>
                <c:pt idx="3560">
                  <c:v>356</c:v>
                </c:pt>
                <c:pt idx="3561">
                  <c:v>356.1</c:v>
                </c:pt>
                <c:pt idx="3562">
                  <c:v>356.20000000000005</c:v>
                </c:pt>
                <c:pt idx="3563">
                  <c:v>356.3</c:v>
                </c:pt>
                <c:pt idx="3564">
                  <c:v>356.40000000000003</c:v>
                </c:pt>
                <c:pt idx="3565">
                  <c:v>356.5</c:v>
                </c:pt>
                <c:pt idx="3566">
                  <c:v>356.6</c:v>
                </c:pt>
                <c:pt idx="3567">
                  <c:v>356.70000000000005</c:v>
                </c:pt>
                <c:pt idx="3568">
                  <c:v>356.8</c:v>
                </c:pt>
                <c:pt idx="3569">
                  <c:v>356.90000000000003</c:v>
                </c:pt>
                <c:pt idx="3570">
                  <c:v>357</c:v>
                </c:pt>
                <c:pt idx="3571">
                  <c:v>357.1</c:v>
                </c:pt>
                <c:pt idx="3572">
                  <c:v>357.20000000000005</c:v>
                </c:pt>
                <c:pt idx="3573">
                  <c:v>357.3</c:v>
                </c:pt>
                <c:pt idx="3574">
                  <c:v>357.40000000000003</c:v>
                </c:pt>
                <c:pt idx="3575">
                  <c:v>357.5</c:v>
                </c:pt>
                <c:pt idx="3576">
                  <c:v>357.6</c:v>
                </c:pt>
                <c:pt idx="3577">
                  <c:v>357.70000000000005</c:v>
                </c:pt>
                <c:pt idx="3578">
                  <c:v>357.8</c:v>
                </c:pt>
                <c:pt idx="3579">
                  <c:v>357.90000000000003</c:v>
                </c:pt>
                <c:pt idx="3580">
                  <c:v>358</c:v>
                </c:pt>
                <c:pt idx="3581">
                  <c:v>358.1</c:v>
                </c:pt>
                <c:pt idx="3582">
                  <c:v>358.20000000000005</c:v>
                </c:pt>
                <c:pt idx="3583">
                  <c:v>358.3</c:v>
                </c:pt>
                <c:pt idx="3584">
                  <c:v>358.40000000000003</c:v>
                </c:pt>
                <c:pt idx="3585">
                  <c:v>358.5</c:v>
                </c:pt>
                <c:pt idx="3586">
                  <c:v>358.6</c:v>
                </c:pt>
                <c:pt idx="3587">
                  <c:v>358.70000000000005</c:v>
                </c:pt>
                <c:pt idx="3588">
                  <c:v>358.8</c:v>
                </c:pt>
                <c:pt idx="3589">
                  <c:v>358.90000000000003</c:v>
                </c:pt>
                <c:pt idx="3590">
                  <c:v>359</c:v>
                </c:pt>
                <c:pt idx="3591">
                  <c:v>359.1</c:v>
                </c:pt>
                <c:pt idx="3592">
                  <c:v>359.20000000000005</c:v>
                </c:pt>
                <c:pt idx="3593">
                  <c:v>359.3</c:v>
                </c:pt>
                <c:pt idx="3594">
                  <c:v>359.40000000000003</c:v>
                </c:pt>
                <c:pt idx="3595">
                  <c:v>359.5</c:v>
                </c:pt>
                <c:pt idx="3596">
                  <c:v>359.6</c:v>
                </c:pt>
                <c:pt idx="3597">
                  <c:v>359.70000000000005</c:v>
                </c:pt>
                <c:pt idx="3598">
                  <c:v>359.8</c:v>
                </c:pt>
                <c:pt idx="3599">
                  <c:v>359.90000000000003</c:v>
                </c:pt>
                <c:pt idx="3600">
                  <c:v>360</c:v>
                </c:pt>
                <c:pt idx="3601">
                  <c:v>360.1</c:v>
                </c:pt>
                <c:pt idx="3602">
                  <c:v>360.20000000000005</c:v>
                </c:pt>
                <c:pt idx="3603">
                  <c:v>360.3</c:v>
                </c:pt>
                <c:pt idx="3604">
                  <c:v>360.40000000000003</c:v>
                </c:pt>
                <c:pt idx="3605">
                  <c:v>360.5</c:v>
                </c:pt>
                <c:pt idx="3606">
                  <c:v>360.6</c:v>
                </c:pt>
                <c:pt idx="3607">
                  <c:v>360.70000000000005</c:v>
                </c:pt>
                <c:pt idx="3608">
                  <c:v>360.8</c:v>
                </c:pt>
                <c:pt idx="3609">
                  <c:v>360.90000000000003</c:v>
                </c:pt>
                <c:pt idx="3610">
                  <c:v>361</c:v>
                </c:pt>
                <c:pt idx="3611">
                  <c:v>361.1</c:v>
                </c:pt>
                <c:pt idx="3612">
                  <c:v>361.20000000000005</c:v>
                </c:pt>
                <c:pt idx="3613">
                  <c:v>361.3</c:v>
                </c:pt>
                <c:pt idx="3614">
                  <c:v>361.40000000000003</c:v>
                </c:pt>
                <c:pt idx="3615">
                  <c:v>361.5</c:v>
                </c:pt>
                <c:pt idx="3616">
                  <c:v>361.6</c:v>
                </c:pt>
                <c:pt idx="3617">
                  <c:v>361.70000000000005</c:v>
                </c:pt>
                <c:pt idx="3618">
                  <c:v>361.8</c:v>
                </c:pt>
                <c:pt idx="3619">
                  <c:v>361.90000000000003</c:v>
                </c:pt>
                <c:pt idx="3620">
                  <c:v>362</c:v>
                </c:pt>
                <c:pt idx="3621">
                  <c:v>362.1</c:v>
                </c:pt>
                <c:pt idx="3622">
                  <c:v>362.20000000000005</c:v>
                </c:pt>
                <c:pt idx="3623">
                  <c:v>362.3</c:v>
                </c:pt>
                <c:pt idx="3624">
                  <c:v>362.40000000000003</c:v>
                </c:pt>
                <c:pt idx="3625">
                  <c:v>362.5</c:v>
                </c:pt>
                <c:pt idx="3626">
                  <c:v>362.6</c:v>
                </c:pt>
                <c:pt idx="3627">
                  <c:v>362.70000000000005</c:v>
                </c:pt>
                <c:pt idx="3628">
                  <c:v>362.8</c:v>
                </c:pt>
                <c:pt idx="3629">
                  <c:v>362.90000000000003</c:v>
                </c:pt>
                <c:pt idx="3630">
                  <c:v>363</c:v>
                </c:pt>
                <c:pt idx="3631">
                  <c:v>363.1</c:v>
                </c:pt>
                <c:pt idx="3632">
                  <c:v>363.20000000000005</c:v>
                </c:pt>
                <c:pt idx="3633">
                  <c:v>363.3</c:v>
                </c:pt>
                <c:pt idx="3634">
                  <c:v>363.40000000000003</c:v>
                </c:pt>
                <c:pt idx="3635">
                  <c:v>363.5</c:v>
                </c:pt>
                <c:pt idx="3636">
                  <c:v>363.6</c:v>
                </c:pt>
                <c:pt idx="3637">
                  <c:v>363.70000000000005</c:v>
                </c:pt>
                <c:pt idx="3638">
                  <c:v>363.8</c:v>
                </c:pt>
                <c:pt idx="3639">
                  <c:v>363.90000000000003</c:v>
                </c:pt>
                <c:pt idx="3640">
                  <c:v>364</c:v>
                </c:pt>
                <c:pt idx="3641">
                  <c:v>364.1</c:v>
                </c:pt>
                <c:pt idx="3642">
                  <c:v>364.20000000000005</c:v>
                </c:pt>
                <c:pt idx="3643">
                  <c:v>364.3</c:v>
                </c:pt>
                <c:pt idx="3644">
                  <c:v>364.40000000000003</c:v>
                </c:pt>
                <c:pt idx="3645">
                  <c:v>364.5</c:v>
                </c:pt>
                <c:pt idx="3646">
                  <c:v>364.6</c:v>
                </c:pt>
                <c:pt idx="3647">
                  <c:v>364.70000000000005</c:v>
                </c:pt>
                <c:pt idx="3648">
                  <c:v>364.8</c:v>
                </c:pt>
                <c:pt idx="3649">
                  <c:v>364.90000000000003</c:v>
                </c:pt>
                <c:pt idx="3650">
                  <c:v>365</c:v>
                </c:pt>
                <c:pt idx="3651">
                  <c:v>365.1</c:v>
                </c:pt>
                <c:pt idx="3652">
                  <c:v>365.20000000000005</c:v>
                </c:pt>
                <c:pt idx="3653">
                  <c:v>365.3</c:v>
                </c:pt>
                <c:pt idx="3654">
                  <c:v>365.40000000000003</c:v>
                </c:pt>
                <c:pt idx="3655">
                  <c:v>365.5</c:v>
                </c:pt>
                <c:pt idx="3656">
                  <c:v>365.6</c:v>
                </c:pt>
                <c:pt idx="3657">
                  <c:v>365.70000000000005</c:v>
                </c:pt>
                <c:pt idx="3658">
                  <c:v>365.8</c:v>
                </c:pt>
                <c:pt idx="3659">
                  <c:v>365.90000000000003</c:v>
                </c:pt>
                <c:pt idx="3660">
                  <c:v>366</c:v>
                </c:pt>
                <c:pt idx="3661">
                  <c:v>366.1</c:v>
                </c:pt>
                <c:pt idx="3662">
                  <c:v>366.20000000000005</c:v>
                </c:pt>
                <c:pt idx="3663">
                  <c:v>366.3</c:v>
                </c:pt>
                <c:pt idx="3664">
                  <c:v>366.40000000000003</c:v>
                </c:pt>
                <c:pt idx="3665">
                  <c:v>366.5</c:v>
                </c:pt>
                <c:pt idx="3666">
                  <c:v>366.6</c:v>
                </c:pt>
                <c:pt idx="3667">
                  <c:v>366.70000000000005</c:v>
                </c:pt>
                <c:pt idx="3668">
                  <c:v>366.8</c:v>
                </c:pt>
                <c:pt idx="3669">
                  <c:v>366.90000000000003</c:v>
                </c:pt>
                <c:pt idx="3670">
                  <c:v>367</c:v>
                </c:pt>
                <c:pt idx="3671">
                  <c:v>367.1</c:v>
                </c:pt>
                <c:pt idx="3672">
                  <c:v>367.20000000000005</c:v>
                </c:pt>
                <c:pt idx="3673">
                  <c:v>367.3</c:v>
                </c:pt>
                <c:pt idx="3674">
                  <c:v>367.40000000000003</c:v>
                </c:pt>
                <c:pt idx="3675">
                  <c:v>367.5</c:v>
                </c:pt>
                <c:pt idx="3676">
                  <c:v>367.6</c:v>
                </c:pt>
                <c:pt idx="3677">
                  <c:v>367.70000000000005</c:v>
                </c:pt>
                <c:pt idx="3678">
                  <c:v>367.8</c:v>
                </c:pt>
                <c:pt idx="3679">
                  <c:v>367.90000000000003</c:v>
                </c:pt>
                <c:pt idx="3680">
                  <c:v>368</c:v>
                </c:pt>
                <c:pt idx="3681">
                  <c:v>368.1</c:v>
                </c:pt>
                <c:pt idx="3682">
                  <c:v>368.20000000000005</c:v>
                </c:pt>
                <c:pt idx="3683">
                  <c:v>368.3</c:v>
                </c:pt>
                <c:pt idx="3684">
                  <c:v>368.40000000000003</c:v>
                </c:pt>
                <c:pt idx="3685">
                  <c:v>368.5</c:v>
                </c:pt>
                <c:pt idx="3686">
                  <c:v>368.6</c:v>
                </c:pt>
                <c:pt idx="3687">
                  <c:v>368.70000000000005</c:v>
                </c:pt>
                <c:pt idx="3688">
                  <c:v>368.8</c:v>
                </c:pt>
                <c:pt idx="3689">
                  <c:v>368.90000000000003</c:v>
                </c:pt>
                <c:pt idx="3690">
                  <c:v>369</c:v>
                </c:pt>
                <c:pt idx="3691">
                  <c:v>369.1</c:v>
                </c:pt>
                <c:pt idx="3692">
                  <c:v>369.20000000000005</c:v>
                </c:pt>
                <c:pt idx="3693">
                  <c:v>369.3</c:v>
                </c:pt>
                <c:pt idx="3694">
                  <c:v>369.40000000000003</c:v>
                </c:pt>
                <c:pt idx="3695">
                  <c:v>369.5</c:v>
                </c:pt>
                <c:pt idx="3696">
                  <c:v>369.6</c:v>
                </c:pt>
                <c:pt idx="3697">
                  <c:v>369.70000000000005</c:v>
                </c:pt>
                <c:pt idx="3698">
                  <c:v>369.8</c:v>
                </c:pt>
                <c:pt idx="3699">
                  <c:v>369.90000000000003</c:v>
                </c:pt>
                <c:pt idx="3700">
                  <c:v>370</c:v>
                </c:pt>
                <c:pt idx="3701">
                  <c:v>370.1</c:v>
                </c:pt>
                <c:pt idx="3702">
                  <c:v>370.20000000000005</c:v>
                </c:pt>
                <c:pt idx="3703">
                  <c:v>370.3</c:v>
                </c:pt>
                <c:pt idx="3704">
                  <c:v>370.40000000000003</c:v>
                </c:pt>
                <c:pt idx="3705">
                  <c:v>370.5</c:v>
                </c:pt>
                <c:pt idx="3706">
                  <c:v>370.6</c:v>
                </c:pt>
                <c:pt idx="3707">
                  <c:v>370.70000000000005</c:v>
                </c:pt>
                <c:pt idx="3708">
                  <c:v>370.8</c:v>
                </c:pt>
                <c:pt idx="3709">
                  <c:v>370.90000000000003</c:v>
                </c:pt>
                <c:pt idx="3710">
                  <c:v>371</c:v>
                </c:pt>
                <c:pt idx="3711">
                  <c:v>371.1</c:v>
                </c:pt>
                <c:pt idx="3712">
                  <c:v>371.20000000000005</c:v>
                </c:pt>
                <c:pt idx="3713">
                  <c:v>371.3</c:v>
                </c:pt>
                <c:pt idx="3714">
                  <c:v>371.40000000000003</c:v>
                </c:pt>
                <c:pt idx="3715">
                  <c:v>371.5</c:v>
                </c:pt>
                <c:pt idx="3716">
                  <c:v>371.6</c:v>
                </c:pt>
                <c:pt idx="3717">
                  <c:v>371.70000000000005</c:v>
                </c:pt>
                <c:pt idx="3718">
                  <c:v>371.8</c:v>
                </c:pt>
                <c:pt idx="3719">
                  <c:v>371.90000000000003</c:v>
                </c:pt>
                <c:pt idx="3720">
                  <c:v>372</c:v>
                </c:pt>
                <c:pt idx="3721">
                  <c:v>372.1</c:v>
                </c:pt>
                <c:pt idx="3722">
                  <c:v>372.20000000000005</c:v>
                </c:pt>
                <c:pt idx="3723">
                  <c:v>372.3</c:v>
                </c:pt>
                <c:pt idx="3724">
                  <c:v>372.40000000000003</c:v>
                </c:pt>
                <c:pt idx="3725">
                  <c:v>372.5</c:v>
                </c:pt>
                <c:pt idx="3726">
                  <c:v>372.6</c:v>
                </c:pt>
                <c:pt idx="3727">
                  <c:v>372.70000000000005</c:v>
                </c:pt>
                <c:pt idx="3728">
                  <c:v>372.8</c:v>
                </c:pt>
                <c:pt idx="3729">
                  <c:v>372.90000000000003</c:v>
                </c:pt>
                <c:pt idx="3730">
                  <c:v>373</c:v>
                </c:pt>
                <c:pt idx="3731">
                  <c:v>373.1</c:v>
                </c:pt>
                <c:pt idx="3732">
                  <c:v>373.20000000000005</c:v>
                </c:pt>
                <c:pt idx="3733">
                  <c:v>373.3</c:v>
                </c:pt>
                <c:pt idx="3734">
                  <c:v>373.40000000000003</c:v>
                </c:pt>
                <c:pt idx="3735">
                  <c:v>373.5</c:v>
                </c:pt>
                <c:pt idx="3736">
                  <c:v>373.6</c:v>
                </c:pt>
                <c:pt idx="3737">
                  <c:v>373.70000000000005</c:v>
                </c:pt>
                <c:pt idx="3738">
                  <c:v>373.8</c:v>
                </c:pt>
                <c:pt idx="3739">
                  <c:v>373.90000000000003</c:v>
                </c:pt>
                <c:pt idx="3740">
                  <c:v>374</c:v>
                </c:pt>
                <c:pt idx="3741">
                  <c:v>374.1</c:v>
                </c:pt>
                <c:pt idx="3742">
                  <c:v>374.20000000000005</c:v>
                </c:pt>
                <c:pt idx="3743">
                  <c:v>374.3</c:v>
                </c:pt>
                <c:pt idx="3744">
                  <c:v>374.40000000000003</c:v>
                </c:pt>
                <c:pt idx="3745">
                  <c:v>374.5</c:v>
                </c:pt>
                <c:pt idx="3746">
                  <c:v>374.6</c:v>
                </c:pt>
                <c:pt idx="3747">
                  <c:v>374.70000000000005</c:v>
                </c:pt>
                <c:pt idx="3748">
                  <c:v>374.8</c:v>
                </c:pt>
                <c:pt idx="3749">
                  <c:v>374.90000000000003</c:v>
                </c:pt>
                <c:pt idx="3750">
                  <c:v>375</c:v>
                </c:pt>
                <c:pt idx="3751">
                  <c:v>375.1</c:v>
                </c:pt>
                <c:pt idx="3752">
                  <c:v>375.20000000000005</c:v>
                </c:pt>
                <c:pt idx="3753">
                  <c:v>375.3</c:v>
                </c:pt>
                <c:pt idx="3754">
                  <c:v>375.40000000000003</c:v>
                </c:pt>
                <c:pt idx="3755">
                  <c:v>375.5</c:v>
                </c:pt>
                <c:pt idx="3756">
                  <c:v>375.6</c:v>
                </c:pt>
                <c:pt idx="3757">
                  <c:v>375.70000000000005</c:v>
                </c:pt>
                <c:pt idx="3758">
                  <c:v>375.8</c:v>
                </c:pt>
                <c:pt idx="3759">
                  <c:v>375.90000000000003</c:v>
                </c:pt>
                <c:pt idx="3760">
                  <c:v>376</c:v>
                </c:pt>
                <c:pt idx="3761">
                  <c:v>376.1</c:v>
                </c:pt>
                <c:pt idx="3762">
                  <c:v>376.20000000000005</c:v>
                </c:pt>
                <c:pt idx="3763">
                  <c:v>376.3</c:v>
                </c:pt>
                <c:pt idx="3764">
                  <c:v>376.40000000000003</c:v>
                </c:pt>
                <c:pt idx="3765">
                  <c:v>376.5</c:v>
                </c:pt>
                <c:pt idx="3766">
                  <c:v>376.6</c:v>
                </c:pt>
                <c:pt idx="3767">
                  <c:v>376.70000000000005</c:v>
                </c:pt>
                <c:pt idx="3768">
                  <c:v>376.8</c:v>
                </c:pt>
                <c:pt idx="3769">
                  <c:v>376.90000000000003</c:v>
                </c:pt>
                <c:pt idx="3770">
                  <c:v>377</c:v>
                </c:pt>
                <c:pt idx="3771">
                  <c:v>377.1</c:v>
                </c:pt>
                <c:pt idx="3772">
                  <c:v>377.20000000000005</c:v>
                </c:pt>
                <c:pt idx="3773">
                  <c:v>377.3</c:v>
                </c:pt>
                <c:pt idx="3774">
                  <c:v>377.40000000000003</c:v>
                </c:pt>
                <c:pt idx="3775">
                  <c:v>377.5</c:v>
                </c:pt>
                <c:pt idx="3776">
                  <c:v>377.6</c:v>
                </c:pt>
                <c:pt idx="3777">
                  <c:v>377.70000000000005</c:v>
                </c:pt>
                <c:pt idx="3778">
                  <c:v>377.8</c:v>
                </c:pt>
                <c:pt idx="3779">
                  <c:v>377.90000000000003</c:v>
                </c:pt>
                <c:pt idx="3780">
                  <c:v>378</c:v>
                </c:pt>
                <c:pt idx="3781">
                  <c:v>378.1</c:v>
                </c:pt>
                <c:pt idx="3782">
                  <c:v>378.20000000000005</c:v>
                </c:pt>
                <c:pt idx="3783">
                  <c:v>378.3</c:v>
                </c:pt>
                <c:pt idx="3784">
                  <c:v>378.40000000000003</c:v>
                </c:pt>
                <c:pt idx="3785">
                  <c:v>378.5</c:v>
                </c:pt>
                <c:pt idx="3786">
                  <c:v>378.6</c:v>
                </c:pt>
                <c:pt idx="3787">
                  <c:v>378.70000000000005</c:v>
                </c:pt>
                <c:pt idx="3788">
                  <c:v>378.8</c:v>
                </c:pt>
                <c:pt idx="3789">
                  <c:v>378.90000000000003</c:v>
                </c:pt>
                <c:pt idx="3790">
                  <c:v>379</c:v>
                </c:pt>
                <c:pt idx="3791">
                  <c:v>379.1</c:v>
                </c:pt>
                <c:pt idx="3792">
                  <c:v>379.20000000000005</c:v>
                </c:pt>
                <c:pt idx="3793">
                  <c:v>379.3</c:v>
                </c:pt>
                <c:pt idx="3794">
                  <c:v>379.40000000000003</c:v>
                </c:pt>
                <c:pt idx="3795">
                  <c:v>379.5</c:v>
                </c:pt>
                <c:pt idx="3796">
                  <c:v>379.6</c:v>
                </c:pt>
                <c:pt idx="3797">
                  <c:v>379.70000000000005</c:v>
                </c:pt>
                <c:pt idx="3798">
                  <c:v>379.8</c:v>
                </c:pt>
                <c:pt idx="3799">
                  <c:v>379.90000000000003</c:v>
                </c:pt>
                <c:pt idx="3800">
                  <c:v>380</c:v>
                </c:pt>
                <c:pt idx="3801">
                  <c:v>380.1</c:v>
                </c:pt>
                <c:pt idx="3802">
                  <c:v>380.20000000000005</c:v>
                </c:pt>
                <c:pt idx="3803">
                  <c:v>380.3</c:v>
                </c:pt>
                <c:pt idx="3804">
                  <c:v>380.40000000000003</c:v>
                </c:pt>
                <c:pt idx="3805">
                  <c:v>380.5</c:v>
                </c:pt>
                <c:pt idx="3806">
                  <c:v>380.6</c:v>
                </c:pt>
                <c:pt idx="3807">
                  <c:v>380.70000000000005</c:v>
                </c:pt>
                <c:pt idx="3808">
                  <c:v>380.8</c:v>
                </c:pt>
                <c:pt idx="3809">
                  <c:v>380.90000000000003</c:v>
                </c:pt>
                <c:pt idx="3810">
                  <c:v>381</c:v>
                </c:pt>
                <c:pt idx="3811">
                  <c:v>381.1</c:v>
                </c:pt>
                <c:pt idx="3812">
                  <c:v>381.20000000000005</c:v>
                </c:pt>
                <c:pt idx="3813">
                  <c:v>381.3</c:v>
                </c:pt>
                <c:pt idx="3814">
                  <c:v>381.40000000000003</c:v>
                </c:pt>
                <c:pt idx="3815">
                  <c:v>381.5</c:v>
                </c:pt>
                <c:pt idx="3816">
                  <c:v>381.6</c:v>
                </c:pt>
                <c:pt idx="3817">
                  <c:v>381.70000000000005</c:v>
                </c:pt>
                <c:pt idx="3818">
                  <c:v>381.8</c:v>
                </c:pt>
                <c:pt idx="3819">
                  <c:v>381.90000000000003</c:v>
                </c:pt>
                <c:pt idx="3820">
                  <c:v>382</c:v>
                </c:pt>
                <c:pt idx="3821">
                  <c:v>382.1</c:v>
                </c:pt>
                <c:pt idx="3822">
                  <c:v>382.20000000000005</c:v>
                </c:pt>
                <c:pt idx="3823">
                  <c:v>382.3</c:v>
                </c:pt>
                <c:pt idx="3824">
                  <c:v>382.40000000000003</c:v>
                </c:pt>
                <c:pt idx="3825">
                  <c:v>382.5</c:v>
                </c:pt>
                <c:pt idx="3826">
                  <c:v>382.6</c:v>
                </c:pt>
                <c:pt idx="3827">
                  <c:v>382.70000000000005</c:v>
                </c:pt>
                <c:pt idx="3828">
                  <c:v>382.8</c:v>
                </c:pt>
                <c:pt idx="3829">
                  <c:v>382.90000000000003</c:v>
                </c:pt>
                <c:pt idx="3830">
                  <c:v>383</c:v>
                </c:pt>
                <c:pt idx="3831">
                  <c:v>383.1</c:v>
                </c:pt>
                <c:pt idx="3832">
                  <c:v>383.20000000000005</c:v>
                </c:pt>
                <c:pt idx="3833">
                  <c:v>383.3</c:v>
                </c:pt>
                <c:pt idx="3834">
                  <c:v>383.40000000000003</c:v>
                </c:pt>
                <c:pt idx="3835">
                  <c:v>383.5</c:v>
                </c:pt>
                <c:pt idx="3836">
                  <c:v>383.6</c:v>
                </c:pt>
                <c:pt idx="3837">
                  <c:v>383.70000000000005</c:v>
                </c:pt>
                <c:pt idx="3838">
                  <c:v>383.8</c:v>
                </c:pt>
                <c:pt idx="3839">
                  <c:v>383.90000000000003</c:v>
                </c:pt>
                <c:pt idx="3840">
                  <c:v>384</c:v>
                </c:pt>
                <c:pt idx="3841">
                  <c:v>384.1</c:v>
                </c:pt>
                <c:pt idx="3842">
                  <c:v>384.20000000000005</c:v>
                </c:pt>
                <c:pt idx="3843">
                  <c:v>384.3</c:v>
                </c:pt>
                <c:pt idx="3844">
                  <c:v>384.40000000000003</c:v>
                </c:pt>
                <c:pt idx="3845">
                  <c:v>384.5</c:v>
                </c:pt>
                <c:pt idx="3846">
                  <c:v>384.6</c:v>
                </c:pt>
                <c:pt idx="3847">
                  <c:v>384.70000000000005</c:v>
                </c:pt>
                <c:pt idx="3848">
                  <c:v>384.8</c:v>
                </c:pt>
                <c:pt idx="3849">
                  <c:v>384.90000000000003</c:v>
                </c:pt>
                <c:pt idx="3850">
                  <c:v>385</c:v>
                </c:pt>
                <c:pt idx="3851">
                  <c:v>385.1</c:v>
                </c:pt>
                <c:pt idx="3852">
                  <c:v>385.20000000000005</c:v>
                </c:pt>
                <c:pt idx="3853">
                  <c:v>385.3</c:v>
                </c:pt>
                <c:pt idx="3854">
                  <c:v>385.40000000000003</c:v>
                </c:pt>
                <c:pt idx="3855">
                  <c:v>385.5</c:v>
                </c:pt>
                <c:pt idx="3856">
                  <c:v>385.6</c:v>
                </c:pt>
                <c:pt idx="3857">
                  <c:v>385.70000000000005</c:v>
                </c:pt>
                <c:pt idx="3858">
                  <c:v>385.8</c:v>
                </c:pt>
                <c:pt idx="3859">
                  <c:v>385.90000000000003</c:v>
                </c:pt>
                <c:pt idx="3860">
                  <c:v>386</c:v>
                </c:pt>
                <c:pt idx="3861">
                  <c:v>386.1</c:v>
                </c:pt>
                <c:pt idx="3862">
                  <c:v>386.20000000000005</c:v>
                </c:pt>
                <c:pt idx="3863">
                  <c:v>386.3</c:v>
                </c:pt>
                <c:pt idx="3864">
                  <c:v>386.40000000000003</c:v>
                </c:pt>
                <c:pt idx="3865">
                  <c:v>386.5</c:v>
                </c:pt>
                <c:pt idx="3866">
                  <c:v>386.6</c:v>
                </c:pt>
                <c:pt idx="3867">
                  <c:v>386.70000000000005</c:v>
                </c:pt>
                <c:pt idx="3868">
                  <c:v>386.8</c:v>
                </c:pt>
                <c:pt idx="3869">
                  <c:v>386.90000000000003</c:v>
                </c:pt>
                <c:pt idx="3870">
                  <c:v>387</c:v>
                </c:pt>
                <c:pt idx="3871">
                  <c:v>387.1</c:v>
                </c:pt>
                <c:pt idx="3872">
                  <c:v>387.20000000000005</c:v>
                </c:pt>
                <c:pt idx="3873">
                  <c:v>387.3</c:v>
                </c:pt>
                <c:pt idx="3874">
                  <c:v>387.40000000000003</c:v>
                </c:pt>
                <c:pt idx="3875">
                  <c:v>387.5</c:v>
                </c:pt>
                <c:pt idx="3876">
                  <c:v>387.6</c:v>
                </c:pt>
                <c:pt idx="3877">
                  <c:v>387.70000000000005</c:v>
                </c:pt>
                <c:pt idx="3878">
                  <c:v>387.8</c:v>
                </c:pt>
                <c:pt idx="3879">
                  <c:v>387.90000000000003</c:v>
                </c:pt>
                <c:pt idx="3880">
                  <c:v>388</c:v>
                </c:pt>
                <c:pt idx="3881">
                  <c:v>388.1</c:v>
                </c:pt>
                <c:pt idx="3882">
                  <c:v>388.20000000000005</c:v>
                </c:pt>
                <c:pt idx="3883">
                  <c:v>388.3</c:v>
                </c:pt>
                <c:pt idx="3884">
                  <c:v>388.40000000000003</c:v>
                </c:pt>
                <c:pt idx="3885">
                  <c:v>388.5</c:v>
                </c:pt>
                <c:pt idx="3886">
                  <c:v>388.6</c:v>
                </c:pt>
                <c:pt idx="3887">
                  <c:v>388.70000000000005</c:v>
                </c:pt>
                <c:pt idx="3888">
                  <c:v>388.8</c:v>
                </c:pt>
                <c:pt idx="3889">
                  <c:v>388.90000000000003</c:v>
                </c:pt>
                <c:pt idx="3890">
                  <c:v>389</c:v>
                </c:pt>
                <c:pt idx="3891">
                  <c:v>389.1</c:v>
                </c:pt>
                <c:pt idx="3892">
                  <c:v>389.20000000000005</c:v>
                </c:pt>
                <c:pt idx="3893">
                  <c:v>389.3</c:v>
                </c:pt>
                <c:pt idx="3894">
                  <c:v>389.40000000000003</c:v>
                </c:pt>
                <c:pt idx="3895">
                  <c:v>389.5</c:v>
                </c:pt>
                <c:pt idx="3896">
                  <c:v>389.6</c:v>
                </c:pt>
                <c:pt idx="3897">
                  <c:v>389.70000000000005</c:v>
                </c:pt>
                <c:pt idx="3898">
                  <c:v>389.8</c:v>
                </c:pt>
                <c:pt idx="3899">
                  <c:v>389.90000000000003</c:v>
                </c:pt>
                <c:pt idx="3900">
                  <c:v>390</c:v>
                </c:pt>
                <c:pt idx="3901">
                  <c:v>390.1</c:v>
                </c:pt>
                <c:pt idx="3902">
                  <c:v>390.20000000000005</c:v>
                </c:pt>
                <c:pt idx="3903">
                  <c:v>390.3</c:v>
                </c:pt>
                <c:pt idx="3904">
                  <c:v>390.40000000000003</c:v>
                </c:pt>
                <c:pt idx="3905">
                  <c:v>390.5</c:v>
                </c:pt>
                <c:pt idx="3906">
                  <c:v>390.6</c:v>
                </c:pt>
                <c:pt idx="3907">
                  <c:v>390.70000000000005</c:v>
                </c:pt>
                <c:pt idx="3908">
                  <c:v>390.8</c:v>
                </c:pt>
                <c:pt idx="3909">
                  <c:v>390.90000000000003</c:v>
                </c:pt>
                <c:pt idx="3910">
                  <c:v>391</c:v>
                </c:pt>
                <c:pt idx="3911">
                  <c:v>391.1</c:v>
                </c:pt>
                <c:pt idx="3912">
                  <c:v>391.20000000000005</c:v>
                </c:pt>
                <c:pt idx="3913">
                  <c:v>391.3</c:v>
                </c:pt>
                <c:pt idx="3914">
                  <c:v>391.40000000000003</c:v>
                </c:pt>
                <c:pt idx="3915">
                  <c:v>391.5</c:v>
                </c:pt>
                <c:pt idx="3916">
                  <c:v>391.6</c:v>
                </c:pt>
                <c:pt idx="3917">
                  <c:v>391.70000000000005</c:v>
                </c:pt>
                <c:pt idx="3918">
                  <c:v>391.8</c:v>
                </c:pt>
                <c:pt idx="3919">
                  <c:v>391.90000000000003</c:v>
                </c:pt>
                <c:pt idx="3920">
                  <c:v>392</c:v>
                </c:pt>
                <c:pt idx="3921">
                  <c:v>392.1</c:v>
                </c:pt>
                <c:pt idx="3922">
                  <c:v>392.20000000000005</c:v>
                </c:pt>
                <c:pt idx="3923">
                  <c:v>392.3</c:v>
                </c:pt>
                <c:pt idx="3924">
                  <c:v>392.40000000000003</c:v>
                </c:pt>
                <c:pt idx="3925">
                  <c:v>392.5</c:v>
                </c:pt>
                <c:pt idx="3926">
                  <c:v>392.6</c:v>
                </c:pt>
                <c:pt idx="3927">
                  <c:v>392.70000000000005</c:v>
                </c:pt>
                <c:pt idx="3928">
                  <c:v>392.8</c:v>
                </c:pt>
                <c:pt idx="3929">
                  <c:v>392.90000000000003</c:v>
                </c:pt>
                <c:pt idx="3930">
                  <c:v>393</c:v>
                </c:pt>
                <c:pt idx="3931">
                  <c:v>393.1</c:v>
                </c:pt>
                <c:pt idx="3932">
                  <c:v>393.20000000000005</c:v>
                </c:pt>
                <c:pt idx="3933">
                  <c:v>393.3</c:v>
                </c:pt>
                <c:pt idx="3934">
                  <c:v>393.40000000000003</c:v>
                </c:pt>
                <c:pt idx="3935">
                  <c:v>393.5</c:v>
                </c:pt>
                <c:pt idx="3936">
                  <c:v>393.6</c:v>
                </c:pt>
                <c:pt idx="3937">
                  <c:v>393.70000000000005</c:v>
                </c:pt>
                <c:pt idx="3938">
                  <c:v>393.8</c:v>
                </c:pt>
                <c:pt idx="3939">
                  <c:v>393.90000000000003</c:v>
                </c:pt>
                <c:pt idx="3940">
                  <c:v>394</c:v>
                </c:pt>
                <c:pt idx="3941">
                  <c:v>394.1</c:v>
                </c:pt>
                <c:pt idx="3942">
                  <c:v>394.20000000000005</c:v>
                </c:pt>
                <c:pt idx="3943">
                  <c:v>394.3</c:v>
                </c:pt>
                <c:pt idx="3944">
                  <c:v>394.40000000000003</c:v>
                </c:pt>
                <c:pt idx="3945">
                  <c:v>394.5</c:v>
                </c:pt>
                <c:pt idx="3946">
                  <c:v>394.6</c:v>
                </c:pt>
                <c:pt idx="3947">
                  <c:v>394.70000000000005</c:v>
                </c:pt>
                <c:pt idx="3948">
                  <c:v>394.8</c:v>
                </c:pt>
                <c:pt idx="3949">
                  <c:v>394.90000000000003</c:v>
                </c:pt>
                <c:pt idx="3950">
                  <c:v>395</c:v>
                </c:pt>
                <c:pt idx="3951">
                  <c:v>395.1</c:v>
                </c:pt>
                <c:pt idx="3952">
                  <c:v>395.20000000000005</c:v>
                </c:pt>
                <c:pt idx="3953">
                  <c:v>395.3</c:v>
                </c:pt>
                <c:pt idx="3954">
                  <c:v>395.40000000000003</c:v>
                </c:pt>
                <c:pt idx="3955">
                  <c:v>395.5</c:v>
                </c:pt>
                <c:pt idx="3956">
                  <c:v>395.6</c:v>
                </c:pt>
                <c:pt idx="3957">
                  <c:v>395.70000000000005</c:v>
                </c:pt>
                <c:pt idx="3958">
                  <c:v>395.8</c:v>
                </c:pt>
                <c:pt idx="3959">
                  <c:v>395.90000000000003</c:v>
                </c:pt>
                <c:pt idx="3960">
                  <c:v>396</c:v>
                </c:pt>
                <c:pt idx="3961">
                  <c:v>396.1</c:v>
                </c:pt>
                <c:pt idx="3962">
                  <c:v>396.20000000000005</c:v>
                </c:pt>
                <c:pt idx="3963">
                  <c:v>396.3</c:v>
                </c:pt>
                <c:pt idx="3964">
                  <c:v>396.40000000000003</c:v>
                </c:pt>
                <c:pt idx="3965">
                  <c:v>396.5</c:v>
                </c:pt>
                <c:pt idx="3966">
                  <c:v>396.6</c:v>
                </c:pt>
                <c:pt idx="3967">
                  <c:v>396.70000000000005</c:v>
                </c:pt>
                <c:pt idx="3968">
                  <c:v>396.8</c:v>
                </c:pt>
                <c:pt idx="3969">
                  <c:v>396.90000000000003</c:v>
                </c:pt>
                <c:pt idx="3970">
                  <c:v>397</c:v>
                </c:pt>
                <c:pt idx="3971">
                  <c:v>397.1</c:v>
                </c:pt>
                <c:pt idx="3972">
                  <c:v>397.20000000000005</c:v>
                </c:pt>
                <c:pt idx="3973">
                  <c:v>397.3</c:v>
                </c:pt>
                <c:pt idx="3974">
                  <c:v>397.40000000000003</c:v>
                </c:pt>
                <c:pt idx="3975">
                  <c:v>397.5</c:v>
                </c:pt>
                <c:pt idx="3976">
                  <c:v>397.6</c:v>
                </c:pt>
                <c:pt idx="3977">
                  <c:v>397.70000000000005</c:v>
                </c:pt>
                <c:pt idx="3978">
                  <c:v>397.8</c:v>
                </c:pt>
                <c:pt idx="3979">
                  <c:v>397.90000000000003</c:v>
                </c:pt>
                <c:pt idx="3980">
                  <c:v>398</c:v>
                </c:pt>
                <c:pt idx="3981">
                  <c:v>398.1</c:v>
                </c:pt>
                <c:pt idx="3982">
                  <c:v>398.20000000000005</c:v>
                </c:pt>
                <c:pt idx="3983">
                  <c:v>398.3</c:v>
                </c:pt>
                <c:pt idx="3984">
                  <c:v>398.40000000000003</c:v>
                </c:pt>
                <c:pt idx="3985">
                  <c:v>398.5</c:v>
                </c:pt>
                <c:pt idx="3986">
                  <c:v>398.6</c:v>
                </c:pt>
                <c:pt idx="3987">
                  <c:v>398.70000000000005</c:v>
                </c:pt>
                <c:pt idx="3988">
                  <c:v>398.8</c:v>
                </c:pt>
                <c:pt idx="3989">
                  <c:v>398.90000000000003</c:v>
                </c:pt>
                <c:pt idx="3990">
                  <c:v>399</c:v>
                </c:pt>
                <c:pt idx="3991">
                  <c:v>399.1</c:v>
                </c:pt>
                <c:pt idx="3992">
                  <c:v>399.20000000000005</c:v>
                </c:pt>
                <c:pt idx="3993">
                  <c:v>399.3</c:v>
                </c:pt>
                <c:pt idx="3994">
                  <c:v>399.40000000000003</c:v>
                </c:pt>
                <c:pt idx="3995">
                  <c:v>399.5</c:v>
                </c:pt>
                <c:pt idx="3996">
                  <c:v>399.6</c:v>
                </c:pt>
                <c:pt idx="3997">
                  <c:v>399.70000000000005</c:v>
                </c:pt>
                <c:pt idx="3998">
                  <c:v>399.8</c:v>
                </c:pt>
                <c:pt idx="3999">
                  <c:v>399.90000000000003</c:v>
                </c:pt>
                <c:pt idx="4000">
                  <c:v>400</c:v>
                </c:pt>
                <c:pt idx="4001">
                  <c:v>400.1</c:v>
                </c:pt>
                <c:pt idx="4002">
                  <c:v>400.20000000000005</c:v>
                </c:pt>
                <c:pt idx="4003">
                  <c:v>400.3</c:v>
                </c:pt>
                <c:pt idx="4004">
                  <c:v>400.40000000000003</c:v>
                </c:pt>
                <c:pt idx="4005">
                  <c:v>400.5</c:v>
                </c:pt>
                <c:pt idx="4006">
                  <c:v>400.6</c:v>
                </c:pt>
                <c:pt idx="4007">
                  <c:v>400.70000000000005</c:v>
                </c:pt>
                <c:pt idx="4008">
                  <c:v>400.8</c:v>
                </c:pt>
                <c:pt idx="4009">
                  <c:v>400.90000000000003</c:v>
                </c:pt>
                <c:pt idx="4010">
                  <c:v>401</c:v>
                </c:pt>
                <c:pt idx="4011">
                  <c:v>401.1</c:v>
                </c:pt>
                <c:pt idx="4012">
                  <c:v>401.20000000000005</c:v>
                </c:pt>
                <c:pt idx="4013">
                  <c:v>401.3</c:v>
                </c:pt>
                <c:pt idx="4014">
                  <c:v>401.40000000000003</c:v>
                </c:pt>
                <c:pt idx="4015">
                  <c:v>401.5</c:v>
                </c:pt>
                <c:pt idx="4016">
                  <c:v>401.6</c:v>
                </c:pt>
                <c:pt idx="4017">
                  <c:v>401.70000000000005</c:v>
                </c:pt>
                <c:pt idx="4018">
                  <c:v>401.8</c:v>
                </c:pt>
                <c:pt idx="4019">
                  <c:v>401.90000000000003</c:v>
                </c:pt>
                <c:pt idx="4020">
                  <c:v>402</c:v>
                </c:pt>
                <c:pt idx="4021">
                  <c:v>402.1</c:v>
                </c:pt>
                <c:pt idx="4022">
                  <c:v>402.20000000000005</c:v>
                </c:pt>
                <c:pt idx="4023">
                  <c:v>402.3</c:v>
                </c:pt>
                <c:pt idx="4024">
                  <c:v>402.40000000000003</c:v>
                </c:pt>
                <c:pt idx="4025">
                  <c:v>402.5</c:v>
                </c:pt>
                <c:pt idx="4026">
                  <c:v>402.6</c:v>
                </c:pt>
                <c:pt idx="4027">
                  <c:v>402.70000000000005</c:v>
                </c:pt>
                <c:pt idx="4028">
                  <c:v>402.8</c:v>
                </c:pt>
                <c:pt idx="4029">
                  <c:v>402.90000000000003</c:v>
                </c:pt>
                <c:pt idx="4030">
                  <c:v>403</c:v>
                </c:pt>
                <c:pt idx="4031">
                  <c:v>403.1</c:v>
                </c:pt>
                <c:pt idx="4032">
                  <c:v>403.20000000000005</c:v>
                </c:pt>
                <c:pt idx="4033">
                  <c:v>403.3</c:v>
                </c:pt>
                <c:pt idx="4034">
                  <c:v>403.40000000000003</c:v>
                </c:pt>
                <c:pt idx="4035">
                  <c:v>403.5</c:v>
                </c:pt>
                <c:pt idx="4036">
                  <c:v>403.6</c:v>
                </c:pt>
                <c:pt idx="4037">
                  <c:v>403.70000000000005</c:v>
                </c:pt>
                <c:pt idx="4038">
                  <c:v>403.8</c:v>
                </c:pt>
                <c:pt idx="4039">
                  <c:v>403.90000000000003</c:v>
                </c:pt>
                <c:pt idx="4040">
                  <c:v>404</c:v>
                </c:pt>
                <c:pt idx="4041">
                  <c:v>404.1</c:v>
                </c:pt>
                <c:pt idx="4042">
                  <c:v>404.20000000000005</c:v>
                </c:pt>
                <c:pt idx="4043">
                  <c:v>404.3</c:v>
                </c:pt>
                <c:pt idx="4044">
                  <c:v>404.40000000000003</c:v>
                </c:pt>
                <c:pt idx="4045">
                  <c:v>404.5</c:v>
                </c:pt>
                <c:pt idx="4046">
                  <c:v>404.6</c:v>
                </c:pt>
                <c:pt idx="4047">
                  <c:v>404.70000000000005</c:v>
                </c:pt>
                <c:pt idx="4048">
                  <c:v>404.8</c:v>
                </c:pt>
                <c:pt idx="4049">
                  <c:v>404.90000000000003</c:v>
                </c:pt>
                <c:pt idx="4050">
                  <c:v>405</c:v>
                </c:pt>
                <c:pt idx="4051">
                  <c:v>405.1</c:v>
                </c:pt>
                <c:pt idx="4052">
                  <c:v>405.20000000000005</c:v>
                </c:pt>
                <c:pt idx="4053">
                  <c:v>405.3</c:v>
                </c:pt>
                <c:pt idx="4054">
                  <c:v>405.40000000000003</c:v>
                </c:pt>
                <c:pt idx="4055">
                  <c:v>405.5</c:v>
                </c:pt>
                <c:pt idx="4056">
                  <c:v>405.6</c:v>
                </c:pt>
                <c:pt idx="4057">
                  <c:v>405.70000000000005</c:v>
                </c:pt>
                <c:pt idx="4058">
                  <c:v>405.8</c:v>
                </c:pt>
                <c:pt idx="4059">
                  <c:v>405.90000000000003</c:v>
                </c:pt>
                <c:pt idx="4060">
                  <c:v>406</c:v>
                </c:pt>
                <c:pt idx="4061">
                  <c:v>406.1</c:v>
                </c:pt>
                <c:pt idx="4062">
                  <c:v>406.20000000000005</c:v>
                </c:pt>
                <c:pt idx="4063">
                  <c:v>406.3</c:v>
                </c:pt>
                <c:pt idx="4064">
                  <c:v>406.40000000000003</c:v>
                </c:pt>
                <c:pt idx="4065">
                  <c:v>406.5</c:v>
                </c:pt>
                <c:pt idx="4066">
                  <c:v>406.6</c:v>
                </c:pt>
                <c:pt idx="4067">
                  <c:v>406.70000000000005</c:v>
                </c:pt>
                <c:pt idx="4068">
                  <c:v>406.8</c:v>
                </c:pt>
                <c:pt idx="4069">
                  <c:v>406.90000000000003</c:v>
                </c:pt>
                <c:pt idx="4070">
                  <c:v>407</c:v>
                </c:pt>
                <c:pt idx="4071">
                  <c:v>407.1</c:v>
                </c:pt>
                <c:pt idx="4072">
                  <c:v>407.20000000000005</c:v>
                </c:pt>
                <c:pt idx="4073">
                  <c:v>407.3</c:v>
                </c:pt>
                <c:pt idx="4074">
                  <c:v>407.40000000000003</c:v>
                </c:pt>
                <c:pt idx="4075">
                  <c:v>407.5</c:v>
                </c:pt>
                <c:pt idx="4076">
                  <c:v>407.6</c:v>
                </c:pt>
                <c:pt idx="4077">
                  <c:v>407.70000000000005</c:v>
                </c:pt>
                <c:pt idx="4078">
                  <c:v>407.8</c:v>
                </c:pt>
                <c:pt idx="4079">
                  <c:v>407.90000000000003</c:v>
                </c:pt>
                <c:pt idx="4080">
                  <c:v>408</c:v>
                </c:pt>
                <c:pt idx="4081">
                  <c:v>408.1</c:v>
                </c:pt>
                <c:pt idx="4082">
                  <c:v>408.20000000000005</c:v>
                </c:pt>
                <c:pt idx="4083">
                  <c:v>408.3</c:v>
                </c:pt>
                <c:pt idx="4084">
                  <c:v>408.40000000000003</c:v>
                </c:pt>
                <c:pt idx="4085">
                  <c:v>408.5</c:v>
                </c:pt>
                <c:pt idx="4086">
                  <c:v>408.6</c:v>
                </c:pt>
                <c:pt idx="4087">
                  <c:v>408.70000000000005</c:v>
                </c:pt>
                <c:pt idx="4088">
                  <c:v>408.8</c:v>
                </c:pt>
                <c:pt idx="4089">
                  <c:v>408.90000000000003</c:v>
                </c:pt>
                <c:pt idx="4090">
                  <c:v>409</c:v>
                </c:pt>
                <c:pt idx="4091">
                  <c:v>409.1</c:v>
                </c:pt>
                <c:pt idx="4092">
                  <c:v>409.20000000000005</c:v>
                </c:pt>
                <c:pt idx="4093">
                  <c:v>409.3</c:v>
                </c:pt>
                <c:pt idx="4094">
                  <c:v>409.40000000000003</c:v>
                </c:pt>
                <c:pt idx="4095">
                  <c:v>409.5</c:v>
                </c:pt>
                <c:pt idx="4096">
                  <c:v>409.6</c:v>
                </c:pt>
                <c:pt idx="4097">
                  <c:v>409.70000000000005</c:v>
                </c:pt>
                <c:pt idx="4098">
                  <c:v>409.8</c:v>
                </c:pt>
                <c:pt idx="4099">
                  <c:v>409.90000000000003</c:v>
                </c:pt>
                <c:pt idx="4100">
                  <c:v>410</c:v>
                </c:pt>
                <c:pt idx="4101">
                  <c:v>410.1</c:v>
                </c:pt>
                <c:pt idx="4102">
                  <c:v>410.20000000000005</c:v>
                </c:pt>
                <c:pt idx="4103">
                  <c:v>410.3</c:v>
                </c:pt>
                <c:pt idx="4104">
                  <c:v>410.40000000000003</c:v>
                </c:pt>
                <c:pt idx="4105">
                  <c:v>410.5</c:v>
                </c:pt>
                <c:pt idx="4106">
                  <c:v>410.6</c:v>
                </c:pt>
                <c:pt idx="4107">
                  <c:v>410.70000000000005</c:v>
                </c:pt>
                <c:pt idx="4108">
                  <c:v>410.8</c:v>
                </c:pt>
                <c:pt idx="4109">
                  <c:v>410.90000000000003</c:v>
                </c:pt>
                <c:pt idx="4110">
                  <c:v>411</c:v>
                </c:pt>
                <c:pt idx="4111">
                  <c:v>411.1</c:v>
                </c:pt>
                <c:pt idx="4112">
                  <c:v>411.20000000000005</c:v>
                </c:pt>
                <c:pt idx="4113">
                  <c:v>411.3</c:v>
                </c:pt>
                <c:pt idx="4114">
                  <c:v>411.40000000000003</c:v>
                </c:pt>
                <c:pt idx="4115">
                  <c:v>411.5</c:v>
                </c:pt>
                <c:pt idx="4116">
                  <c:v>411.6</c:v>
                </c:pt>
                <c:pt idx="4117">
                  <c:v>411.70000000000005</c:v>
                </c:pt>
                <c:pt idx="4118">
                  <c:v>411.8</c:v>
                </c:pt>
                <c:pt idx="4119">
                  <c:v>411.90000000000003</c:v>
                </c:pt>
                <c:pt idx="4120">
                  <c:v>412</c:v>
                </c:pt>
                <c:pt idx="4121">
                  <c:v>412.1</c:v>
                </c:pt>
                <c:pt idx="4122">
                  <c:v>412.20000000000005</c:v>
                </c:pt>
                <c:pt idx="4123">
                  <c:v>412.3</c:v>
                </c:pt>
                <c:pt idx="4124">
                  <c:v>412.40000000000003</c:v>
                </c:pt>
                <c:pt idx="4125">
                  <c:v>412.5</c:v>
                </c:pt>
                <c:pt idx="4126">
                  <c:v>412.6</c:v>
                </c:pt>
                <c:pt idx="4127">
                  <c:v>412.70000000000005</c:v>
                </c:pt>
                <c:pt idx="4128">
                  <c:v>412.8</c:v>
                </c:pt>
                <c:pt idx="4129">
                  <c:v>412.90000000000003</c:v>
                </c:pt>
                <c:pt idx="4130">
                  <c:v>413</c:v>
                </c:pt>
                <c:pt idx="4131">
                  <c:v>413.1</c:v>
                </c:pt>
                <c:pt idx="4132">
                  <c:v>413.20000000000005</c:v>
                </c:pt>
                <c:pt idx="4133">
                  <c:v>413.3</c:v>
                </c:pt>
                <c:pt idx="4134">
                  <c:v>413.40000000000003</c:v>
                </c:pt>
                <c:pt idx="4135">
                  <c:v>413.5</c:v>
                </c:pt>
                <c:pt idx="4136">
                  <c:v>413.6</c:v>
                </c:pt>
                <c:pt idx="4137">
                  <c:v>413.70000000000005</c:v>
                </c:pt>
                <c:pt idx="4138">
                  <c:v>413.8</c:v>
                </c:pt>
                <c:pt idx="4139">
                  <c:v>413.90000000000003</c:v>
                </c:pt>
                <c:pt idx="4140">
                  <c:v>414</c:v>
                </c:pt>
                <c:pt idx="4141">
                  <c:v>414.1</c:v>
                </c:pt>
                <c:pt idx="4142">
                  <c:v>414.20000000000005</c:v>
                </c:pt>
                <c:pt idx="4143">
                  <c:v>414.3</c:v>
                </c:pt>
                <c:pt idx="4144">
                  <c:v>414.40000000000003</c:v>
                </c:pt>
                <c:pt idx="4145">
                  <c:v>414.5</c:v>
                </c:pt>
                <c:pt idx="4146">
                  <c:v>414.6</c:v>
                </c:pt>
                <c:pt idx="4147">
                  <c:v>414.70000000000005</c:v>
                </c:pt>
                <c:pt idx="4148">
                  <c:v>414.8</c:v>
                </c:pt>
                <c:pt idx="4149">
                  <c:v>414.90000000000003</c:v>
                </c:pt>
                <c:pt idx="4150">
                  <c:v>415</c:v>
                </c:pt>
                <c:pt idx="4151">
                  <c:v>415.1</c:v>
                </c:pt>
                <c:pt idx="4152">
                  <c:v>415.20000000000005</c:v>
                </c:pt>
                <c:pt idx="4153">
                  <c:v>415.3</c:v>
                </c:pt>
                <c:pt idx="4154">
                  <c:v>415.40000000000003</c:v>
                </c:pt>
                <c:pt idx="4155">
                  <c:v>415.5</c:v>
                </c:pt>
                <c:pt idx="4156">
                  <c:v>415.6</c:v>
                </c:pt>
                <c:pt idx="4157">
                  <c:v>415.70000000000005</c:v>
                </c:pt>
                <c:pt idx="4158">
                  <c:v>415.8</c:v>
                </c:pt>
                <c:pt idx="4159">
                  <c:v>415.90000000000003</c:v>
                </c:pt>
                <c:pt idx="4160">
                  <c:v>416</c:v>
                </c:pt>
                <c:pt idx="4161">
                  <c:v>416.1</c:v>
                </c:pt>
                <c:pt idx="4162">
                  <c:v>416.20000000000005</c:v>
                </c:pt>
                <c:pt idx="4163">
                  <c:v>416.3</c:v>
                </c:pt>
                <c:pt idx="4164">
                  <c:v>416.40000000000003</c:v>
                </c:pt>
                <c:pt idx="4165">
                  <c:v>416.5</c:v>
                </c:pt>
                <c:pt idx="4166">
                  <c:v>416.6</c:v>
                </c:pt>
                <c:pt idx="4167">
                  <c:v>416.70000000000005</c:v>
                </c:pt>
                <c:pt idx="4168">
                  <c:v>416.8</c:v>
                </c:pt>
                <c:pt idx="4169">
                  <c:v>416.90000000000003</c:v>
                </c:pt>
                <c:pt idx="4170">
                  <c:v>417</c:v>
                </c:pt>
                <c:pt idx="4171">
                  <c:v>417.1</c:v>
                </c:pt>
                <c:pt idx="4172">
                  <c:v>417.20000000000005</c:v>
                </c:pt>
                <c:pt idx="4173">
                  <c:v>417.3</c:v>
                </c:pt>
                <c:pt idx="4174">
                  <c:v>417.40000000000003</c:v>
                </c:pt>
                <c:pt idx="4175">
                  <c:v>417.5</c:v>
                </c:pt>
                <c:pt idx="4176">
                  <c:v>417.6</c:v>
                </c:pt>
                <c:pt idx="4177">
                  <c:v>417.70000000000005</c:v>
                </c:pt>
                <c:pt idx="4178">
                  <c:v>417.8</c:v>
                </c:pt>
                <c:pt idx="4179">
                  <c:v>417.90000000000003</c:v>
                </c:pt>
                <c:pt idx="4180">
                  <c:v>418</c:v>
                </c:pt>
                <c:pt idx="4181">
                  <c:v>418.1</c:v>
                </c:pt>
                <c:pt idx="4182">
                  <c:v>418.20000000000005</c:v>
                </c:pt>
                <c:pt idx="4183">
                  <c:v>418.3</c:v>
                </c:pt>
                <c:pt idx="4184">
                  <c:v>418.40000000000003</c:v>
                </c:pt>
                <c:pt idx="4185">
                  <c:v>418.5</c:v>
                </c:pt>
                <c:pt idx="4186">
                  <c:v>418.6</c:v>
                </c:pt>
                <c:pt idx="4187">
                  <c:v>418.70000000000005</c:v>
                </c:pt>
                <c:pt idx="4188">
                  <c:v>418.8</c:v>
                </c:pt>
                <c:pt idx="4189">
                  <c:v>418.90000000000003</c:v>
                </c:pt>
                <c:pt idx="4190">
                  <c:v>419</c:v>
                </c:pt>
                <c:pt idx="4191">
                  <c:v>419.1</c:v>
                </c:pt>
                <c:pt idx="4192">
                  <c:v>419.20000000000005</c:v>
                </c:pt>
                <c:pt idx="4193">
                  <c:v>419.3</c:v>
                </c:pt>
                <c:pt idx="4194">
                  <c:v>419.40000000000003</c:v>
                </c:pt>
                <c:pt idx="4195">
                  <c:v>419.5</c:v>
                </c:pt>
                <c:pt idx="4196">
                  <c:v>419.6</c:v>
                </c:pt>
                <c:pt idx="4197">
                  <c:v>419.70000000000005</c:v>
                </c:pt>
                <c:pt idx="4198">
                  <c:v>419.8</c:v>
                </c:pt>
                <c:pt idx="4199">
                  <c:v>419.90000000000003</c:v>
                </c:pt>
                <c:pt idx="4200">
                  <c:v>420</c:v>
                </c:pt>
                <c:pt idx="4201">
                  <c:v>420.1</c:v>
                </c:pt>
                <c:pt idx="4202">
                  <c:v>420.20000000000005</c:v>
                </c:pt>
                <c:pt idx="4203">
                  <c:v>420.3</c:v>
                </c:pt>
                <c:pt idx="4204">
                  <c:v>420.40000000000003</c:v>
                </c:pt>
                <c:pt idx="4205">
                  <c:v>420.5</c:v>
                </c:pt>
                <c:pt idx="4206">
                  <c:v>420.6</c:v>
                </c:pt>
                <c:pt idx="4207">
                  <c:v>420.70000000000005</c:v>
                </c:pt>
                <c:pt idx="4208">
                  <c:v>420.8</c:v>
                </c:pt>
                <c:pt idx="4209">
                  <c:v>420.90000000000003</c:v>
                </c:pt>
                <c:pt idx="4210">
                  <c:v>421</c:v>
                </c:pt>
                <c:pt idx="4211">
                  <c:v>421.1</c:v>
                </c:pt>
                <c:pt idx="4212">
                  <c:v>421.20000000000005</c:v>
                </c:pt>
                <c:pt idx="4213">
                  <c:v>421.3</c:v>
                </c:pt>
                <c:pt idx="4214">
                  <c:v>421.40000000000003</c:v>
                </c:pt>
                <c:pt idx="4215">
                  <c:v>421.5</c:v>
                </c:pt>
                <c:pt idx="4216">
                  <c:v>421.6</c:v>
                </c:pt>
                <c:pt idx="4217">
                  <c:v>421.70000000000005</c:v>
                </c:pt>
                <c:pt idx="4218">
                  <c:v>421.8</c:v>
                </c:pt>
                <c:pt idx="4219">
                  <c:v>421.90000000000003</c:v>
                </c:pt>
                <c:pt idx="4220">
                  <c:v>422</c:v>
                </c:pt>
                <c:pt idx="4221">
                  <c:v>422.1</c:v>
                </c:pt>
                <c:pt idx="4222">
                  <c:v>422.20000000000005</c:v>
                </c:pt>
                <c:pt idx="4223">
                  <c:v>422.3</c:v>
                </c:pt>
                <c:pt idx="4224">
                  <c:v>422.40000000000003</c:v>
                </c:pt>
                <c:pt idx="4225">
                  <c:v>422.5</c:v>
                </c:pt>
                <c:pt idx="4226">
                  <c:v>422.6</c:v>
                </c:pt>
                <c:pt idx="4227">
                  <c:v>422.70000000000005</c:v>
                </c:pt>
                <c:pt idx="4228">
                  <c:v>422.8</c:v>
                </c:pt>
                <c:pt idx="4229">
                  <c:v>422.90000000000003</c:v>
                </c:pt>
                <c:pt idx="4230">
                  <c:v>423</c:v>
                </c:pt>
                <c:pt idx="4231">
                  <c:v>423.1</c:v>
                </c:pt>
                <c:pt idx="4232">
                  <c:v>423.20000000000005</c:v>
                </c:pt>
                <c:pt idx="4233">
                  <c:v>423.3</c:v>
                </c:pt>
                <c:pt idx="4234">
                  <c:v>423.40000000000003</c:v>
                </c:pt>
                <c:pt idx="4235">
                  <c:v>423.5</c:v>
                </c:pt>
                <c:pt idx="4236">
                  <c:v>423.6</c:v>
                </c:pt>
                <c:pt idx="4237">
                  <c:v>423.70000000000005</c:v>
                </c:pt>
                <c:pt idx="4238">
                  <c:v>423.8</c:v>
                </c:pt>
                <c:pt idx="4239">
                  <c:v>423.90000000000003</c:v>
                </c:pt>
                <c:pt idx="4240">
                  <c:v>424</c:v>
                </c:pt>
                <c:pt idx="4241">
                  <c:v>424.1</c:v>
                </c:pt>
                <c:pt idx="4242">
                  <c:v>424.20000000000005</c:v>
                </c:pt>
                <c:pt idx="4243">
                  <c:v>424.3</c:v>
                </c:pt>
                <c:pt idx="4244">
                  <c:v>424.40000000000003</c:v>
                </c:pt>
                <c:pt idx="4245">
                  <c:v>424.5</c:v>
                </c:pt>
                <c:pt idx="4246">
                  <c:v>424.6</c:v>
                </c:pt>
                <c:pt idx="4247">
                  <c:v>424.70000000000005</c:v>
                </c:pt>
                <c:pt idx="4248">
                  <c:v>424.8</c:v>
                </c:pt>
                <c:pt idx="4249">
                  <c:v>424.90000000000003</c:v>
                </c:pt>
                <c:pt idx="4250">
                  <c:v>425</c:v>
                </c:pt>
                <c:pt idx="4251">
                  <c:v>425.1</c:v>
                </c:pt>
                <c:pt idx="4252">
                  <c:v>425.20000000000005</c:v>
                </c:pt>
                <c:pt idx="4253">
                  <c:v>425.3</c:v>
                </c:pt>
                <c:pt idx="4254">
                  <c:v>425.40000000000003</c:v>
                </c:pt>
                <c:pt idx="4255">
                  <c:v>425.5</c:v>
                </c:pt>
                <c:pt idx="4256">
                  <c:v>425.6</c:v>
                </c:pt>
                <c:pt idx="4257">
                  <c:v>425.70000000000005</c:v>
                </c:pt>
                <c:pt idx="4258">
                  <c:v>425.8</c:v>
                </c:pt>
                <c:pt idx="4259">
                  <c:v>425.90000000000003</c:v>
                </c:pt>
                <c:pt idx="4260">
                  <c:v>426</c:v>
                </c:pt>
                <c:pt idx="4261">
                  <c:v>426.1</c:v>
                </c:pt>
                <c:pt idx="4262">
                  <c:v>426.20000000000005</c:v>
                </c:pt>
                <c:pt idx="4263">
                  <c:v>426.3</c:v>
                </c:pt>
                <c:pt idx="4264">
                  <c:v>426.40000000000003</c:v>
                </c:pt>
                <c:pt idx="4265">
                  <c:v>426.5</c:v>
                </c:pt>
                <c:pt idx="4266">
                  <c:v>426.6</c:v>
                </c:pt>
                <c:pt idx="4267">
                  <c:v>426.70000000000005</c:v>
                </c:pt>
                <c:pt idx="4268">
                  <c:v>426.8</c:v>
                </c:pt>
                <c:pt idx="4269">
                  <c:v>426.90000000000003</c:v>
                </c:pt>
                <c:pt idx="4270">
                  <c:v>427</c:v>
                </c:pt>
                <c:pt idx="4271">
                  <c:v>427.1</c:v>
                </c:pt>
                <c:pt idx="4272">
                  <c:v>427.20000000000005</c:v>
                </c:pt>
                <c:pt idx="4273">
                  <c:v>427.3</c:v>
                </c:pt>
                <c:pt idx="4274">
                  <c:v>427.40000000000003</c:v>
                </c:pt>
                <c:pt idx="4275">
                  <c:v>427.5</c:v>
                </c:pt>
                <c:pt idx="4276">
                  <c:v>427.6</c:v>
                </c:pt>
                <c:pt idx="4277">
                  <c:v>427.70000000000005</c:v>
                </c:pt>
                <c:pt idx="4278">
                  <c:v>427.8</c:v>
                </c:pt>
                <c:pt idx="4279">
                  <c:v>427.90000000000003</c:v>
                </c:pt>
                <c:pt idx="4280">
                  <c:v>428</c:v>
                </c:pt>
                <c:pt idx="4281">
                  <c:v>428.1</c:v>
                </c:pt>
                <c:pt idx="4282">
                  <c:v>428.20000000000005</c:v>
                </c:pt>
                <c:pt idx="4283">
                  <c:v>428.3</c:v>
                </c:pt>
                <c:pt idx="4284">
                  <c:v>428.40000000000003</c:v>
                </c:pt>
                <c:pt idx="4285">
                  <c:v>428.5</c:v>
                </c:pt>
                <c:pt idx="4286">
                  <c:v>428.6</c:v>
                </c:pt>
                <c:pt idx="4287">
                  <c:v>428.70000000000005</c:v>
                </c:pt>
                <c:pt idx="4288">
                  <c:v>428.8</c:v>
                </c:pt>
                <c:pt idx="4289">
                  <c:v>428.90000000000003</c:v>
                </c:pt>
                <c:pt idx="4290">
                  <c:v>429</c:v>
                </c:pt>
                <c:pt idx="4291">
                  <c:v>429.1</c:v>
                </c:pt>
                <c:pt idx="4292">
                  <c:v>429.20000000000005</c:v>
                </c:pt>
                <c:pt idx="4293">
                  <c:v>429.3</c:v>
                </c:pt>
                <c:pt idx="4294">
                  <c:v>429.40000000000003</c:v>
                </c:pt>
                <c:pt idx="4295">
                  <c:v>429.5</c:v>
                </c:pt>
                <c:pt idx="4296">
                  <c:v>429.6</c:v>
                </c:pt>
                <c:pt idx="4297">
                  <c:v>429.70000000000005</c:v>
                </c:pt>
                <c:pt idx="4298">
                  <c:v>429.8</c:v>
                </c:pt>
                <c:pt idx="4299">
                  <c:v>429.90000000000003</c:v>
                </c:pt>
                <c:pt idx="4300">
                  <c:v>430</c:v>
                </c:pt>
                <c:pt idx="4301">
                  <c:v>430.1</c:v>
                </c:pt>
                <c:pt idx="4302">
                  <c:v>430.20000000000005</c:v>
                </c:pt>
                <c:pt idx="4303">
                  <c:v>430.3</c:v>
                </c:pt>
                <c:pt idx="4304">
                  <c:v>430.40000000000003</c:v>
                </c:pt>
                <c:pt idx="4305">
                  <c:v>430.5</c:v>
                </c:pt>
                <c:pt idx="4306">
                  <c:v>430.6</c:v>
                </c:pt>
                <c:pt idx="4307">
                  <c:v>430.70000000000005</c:v>
                </c:pt>
                <c:pt idx="4308">
                  <c:v>430.8</c:v>
                </c:pt>
                <c:pt idx="4309">
                  <c:v>430.90000000000003</c:v>
                </c:pt>
                <c:pt idx="4310">
                  <c:v>431</c:v>
                </c:pt>
                <c:pt idx="4311">
                  <c:v>431.1</c:v>
                </c:pt>
                <c:pt idx="4312">
                  <c:v>431.20000000000005</c:v>
                </c:pt>
                <c:pt idx="4313">
                  <c:v>431.3</c:v>
                </c:pt>
                <c:pt idx="4314">
                  <c:v>431.40000000000003</c:v>
                </c:pt>
                <c:pt idx="4315">
                  <c:v>431.5</c:v>
                </c:pt>
                <c:pt idx="4316">
                  <c:v>431.6</c:v>
                </c:pt>
                <c:pt idx="4317">
                  <c:v>431.70000000000005</c:v>
                </c:pt>
                <c:pt idx="4318">
                  <c:v>431.8</c:v>
                </c:pt>
                <c:pt idx="4319">
                  <c:v>431.90000000000003</c:v>
                </c:pt>
                <c:pt idx="4320">
                  <c:v>432</c:v>
                </c:pt>
                <c:pt idx="4321">
                  <c:v>432.1</c:v>
                </c:pt>
                <c:pt idx="4322">
                  <c:v>432.20000000000005</c:v>
                </c:pt>
                <c:pt idx="4323">
                  <c:v>432.3</c:v>
                </c:pt>
                <c:pt idx="4324">
                  <c:v>432.40000000000003</c:v>
                </c:pt>
                <c:pt idx="4325">
                  <c:v>432.5</c:v>
                </c:pt>
                <c:pt idx="4326">
                  <c:v>432.6</c:v>
                </c:pt>
                <c:pt idx="4327">
                  <c:v>432.70000000000005</c:v>
                </c:pt>
                <c:pt idx="4328">
                  <c:v>432.8</c:v>
                </c:pt>
                <c:pt idx="4329">
                  <c:v>432.90000000000003</c:v>
                </c:pt>
                <c:pt idx="4330">
                  <c:v>433</c:v>
                </c:pt>
                <c:pt idx="4331">
                  <c:v>433.1</c:v>
                </c:pt>
                <c:pt idx="4332">
                  <c:v>433.20000000000005</c:v>
                </c:pt>
                <c:pt idx="4333">
                  <c:v>433.3</c:v>
                </c:pt>
                <c:pt idx="4334">
                  <c:v>433.40000000000003</c:v>
                </c:pt>
                <c:pt idx="4335">
                  <c:v>433.5</c:v>
                </c:pt>
                <c:pt idx="4336">
                  <c:v>433.6</c:v>
                </c:pt>
                <c:pt idx="4337">
                  <c:v>433.70000000000005</c:v>
                </c:pt>
                <c:pt idx="4338">
                  <c:v>433.8</c:v>
                </c:pt>
                <c:pt idx="4339">
                  <c:v>433.90000000000003</c:v>
                </c:pt>
                <c:pt idx="4340">
                  <c:v>434</c:v>
                </c:pt>
                <c:pt idx="4341">
                  <c:v>434.1</c:v>
                </c:pt>
                <c:pt idx="4342">
                  <c:v>434.20000000000005</c:v>
                </c:pt>
                <c:pt idx="4343">
                  <c:v>434.3</c:v>
                </c:pt>
                <c:pt idx="4344">
                  <c:v>434.40000000000003</c:v>
                </c:pt>
                <c:pt idx="4345">
                  <c:v>434.5</c:v>
                </c:pt>
                <c:pt idx="4346">
                  <c:v>434.6</c:v>
                </c:pt>
                <c:pt idx="4347">
                  <c:v>434.70000000000005</c:v>
                </c:pt>
                <c:pt idx="4348">
                  <c:v>434.8</c:v>
                </c:pt>
                <c:pt idx="4349">
                  <c:v>434.90000000000003</c:v>
                </c:pt>
                <c:pt idx="4350">
                  <c:v>435</c:v>
                </c:pt>
                <c:pt idx="4351">
                  <c:v>435.1</c:v>
                </c:pt>
                <c:pt idx="4352">
                  <c:v>435.20000000000005</c:v>
                </c:pt>
                <c:pt idx="4353">
                  <c:v>435.3</c:v>
                </c:pt>
                <c:pt idx="4354">
                  <c:v>435.40000000000003</c:v>
                </c:pt>
                <c:pt idx="4355">
                  <c:v>435.5</c:v>
                </c:pt>
                <c:pt idx="4356">
                  <c:v>435.6</c:v>
                </c:pt>
                <c:pt idx="4357">
                  <c:v>435.70000000000005</c:v>
                </c:pt>
                <c:pt idx="4358">
                  <c:v>435.8</c:v>
                </c:pt>
                <c:pt idx="4359">
                  <c:v>435.90000000000003</c:v>
                </c:pt>
                <c:pt idx="4360">
                  <c:v>436</c:v>
                </c:pt>
                <c:pt idx="4361">
                  <c:v>436.1</c:v>
                </c:pt>
                <c:pt idx="4362">
                  <c:v>436.20000000000005</c:v>
                </c:pt>
                <c:pt idx="4363">
                  <c:v>436.3</c:v>
                </c:pt>
                <c:pt idx="4364">
                  <c:v>436.40000000000003</c:v>
                </c:pt>
                <c:pt idx="4365">
                  <c:v>436.5</c:v>
                </c:pt>
                <c:pt idx="4366">
                  <c:v>436.6</c:v>
                </c:pt>
                <c:pt idx="4367">
                  <c:v>436.70000000000005</c:v>
                </c:pt>
                <c:pt idx="4368">
                  <c:v>436.8</c:v>
                </c:pt>
                <c:pt idx="4369">
                  <c:v>436.90000000000003</c:v>
                </c:pt>
                <c:pt idx="4370">
                  <c:v>437</c:v>
                </c:pt>
                <c:pt idx="4371">
                  <c:v>437.1</c:v>
                </c:pt>
                <c:pt idx="4372">
                  <c:v>437.20000000000005</c:v>
                </c:pt>
                <c:pt idx="4373">
                  <c:v>437.3</c:v>
                </c:pt>
                <c:pt idx="4374">
                  <c:v>437.40000000000003</c:v>
                </c:pt>
                <c:pt idx="4375">
                  <c:v>437.5</c:v>
                </c:pt>
                <c:pt idx="4376">
                  <c:v>437.6</c:v>
                </c:pt>
                <c:pt idx="4377">
                  <c:v>437.70000000000005</c:v>
                </c:pt>
                <c:pt idx="4378">
                  <c:v>437.8</c:v>
                </c:pt>
                <c:pt idx="4379">
                  <c:v>437.90000000000003</c:v>
                </c:pt>
                <c:pt idx="4380">
                  <c:v>438</c:v>
                </c:pt>
                <c:pt idx="4381">
                  <c:v>438.1</c:v>
                </c:pt>
                <c:pt idx="4382">
                  <c:v>438.20000000000005</c:v>
                </c:pt>
                <c:pt idx="4383">
                  <c:v>438.3</c:v>
                </c:pt>
                <c:pt idx="4384">
                  <c:v>438.40000000000003</c:v>
                </c:pt>
                <c:pt idx="4385">
                  <c:v>438.5</c:v>
                </c:pt>
                <c:pt idx="4386">
                  <c:v>438.6</c:v>
                </c:pt>
                <c:pt idx="4387">
                  <c:v>438.70000000000005</c:v>
                </c:pt>
                <c:pt idx="4388">
                  <c:v>438.8</c:v>
                </c:pt>
                <c:pt idx="4389">
                  <c:v>438.90000000000003</c:v>
                </c:pt>
                <c:pt idx="4390">
                  <c:v>439</c:v>
                </c:pt>
                <c:pt idx="4391">
                  <c:v>439.1</c:v>
                </c:pt>
                <c:pt idx="4392">
                  <c:v>439.20000000000005</c:v>
                </c:pt>
                <c:pt idx="4393">
                  <c:v>439.3</c:v>
                </c:pt>
                <c:pt idx="4394">
                  <c:v>439.40000000000003</c:v>
                </c:pt>
                <c:pt idx="4395">
                  <c:v>439.5</c:v>
                </c:pt>
                <c:pt idx="4396">
                  <c:v>439.6</c:v>
                </c:pt>
                <c:pt idx="4397">
                  <c:v>439.70000000000005</c:v>
                </c:pt>
                <c:pt idx="4398">
                  <c:v>439.8</c:v>
                </c:pt>
                <c:pt idx="4399">
                  <c:v>439.90000000000003</c:v>
                </c:pt>
                <c:pt idx="4400">
                  <c:v>440</c:v>
                </c:pt>
                <c:pt idx="4401">
                  <c:v>440.1</c:v>
                </c:pt>
                <c:pt idx="4402">
                  <c:v>440.20000000000005</c:v>
                </c:pt>
                <c:pt idx="4403">
                  <c:v>440.3</c:v>
                </c:pt>
                <c:pt idx="4404">
                  <c:v>440.40000000000003</c:v>
                </c:pt>
                <c:pt idx="4405">
                  <c:v>440.5</c:v>
                </c:pt>
                <c:pt idx="4406">
                  <c:v>440.6</c:v>
                </c:pt>
                <c:pt idx="4407">
                  <c:v>440.70000000000005</c:v>
                </c:pt>
                <c:pt idx="4408">
                  <c:v>440.8</c:v>
                </c:pt>
                <c:pt idx="4409">
                  <c:v>440.90000000000003</c:v>
                </c:pt>
                <c:pt idx="4410">
                  <c:v>441</c:v>
                </c:pt>
                <c:pt idx="4411">
                  <c:v>441.1</c:v>
                </c:pt>
                <c:pt idx="4412">
                  <c:v>441.20000000000005</c:v>
                </c:pt>
                <c:pt idx="4413">
                  <c:v>441.3</c:v>
                </c:pt>
                <c:pt idx="4414">
                  <c:v>441.40000000000003</c:v>
                </c:pt>
                <c:pt idx="4415">
                  <c:v>441.5</c:v>
                </c:pt>
                <c:pt idx="4416">
                  <c:v>441.6</c:v>
                </c:pt>
                <c:pt idx="4417">
                  <c:v>441.70000000000005</c:v>
                </c:pt>
                <c:pt idx="4418">
                  <c:v>441.8</c:v>
                </c:pt>
                <c:pt idx="4419">
                  <c:v>441.90000000000003</c:v>
                </c:pt>
                <c:pt idx="4420">
                  <c:v>442</c:v>
                </c:pt>
                <c:pt idx="4421">
                  <c:v>442.1</c:v>
                </c:pt>
                <c:pt idx="4422">
                  <c:v>442.20000000000005</c:v>
                </c:pt>
                <c:pt idx="4423">
                  <c:v>442.3</c:v>
                </c:pt>
                <c:pt idx="4424">
                  <c:v>442.40000000000003</c:v>
                </c:pt>
                <c:pt idx="4425">
                  <c:v>442.5</c:v>
                </c:pt>
                <c:pt idx="4426">
                  <c:v>442.6</c:v>
                </c:pt>
                <c:pt idx="4427">
                  <c:v>442.70000000000005</c:v>
                </c:pt>
                <c:pt idx="4428">
                  <c:v>442.8</c:v>
                </c:pt>
                <c:pt idx="4429">
                  <c:v>442.90000000000003</c:v>
                </c:pt>
                <c:pt idx="4430">
                  <c:v>443</c:v>
                </c:pt>
                <c:pt idx="4431">
                  <c:v>443.1</c:v>
                </c:pt>
                <c:pt idx="4432">
                  <c:v>443.20000000000005</c:v>
                </c:pt>
                <c:pt idx="4433">
                  <c:v>443.3</c:v>
                </c:pt>
                <c:pt idx="4434">
                  <c:v>443.40000000000003</c:v>
                </c:pt>
                <c:pt idx="4435">
                  <c:v>443.5</c:v>
                </c:pt>
                <c:pt idx="4436">
                  <c:v>443.6</c:v>
                </c:pt>
                <c:pt idx="4437">
                  <c:v>443.70000000000005</c:v>
                </c:pt>
                <c:pt idx="4438">
                  <c:v>443.8</c:v>
                </c:pt>
                <c:pt idx="4439">
                  <c:v>443.90000000000003</c:v>
                </c:pt>
                <c:pt idx="4440">
                  <c:v>444</c:v>
                </c:pt>
                <c:pt idx="4441">
                  <c:v>444.1</c:v>
                </c:pt>
                <c:pt idx="4442">
                  <c:v>444.20000000000005</c:v>
                </c:pt>
                <c:pt idx="4443">
                  <c:v>444.3</c:v>
                </c:pt>
                <c:pt idx="4444">
                  <c:v>444.40000000000003</c:v>
                </c:pt>
                <c:pt idx="4445">
                  <c:v>444.5</c:v>
                </c:pt>
                <c:pt idx="4446">
                  <c:v>444.6</c:v>
                </c:pt>
                <c:pt idx="4447">
                  <c:v>444.70000000000005</c:v>
                </c:pt>
                <c:pt idx="4448">
                  <c:v>444.8</c:v>
                </c:pt>
                <c:pt idx="4449">
                  <c:v>444.90000000000003</c:v>
                </c:pt>
                <c:pt idx="4450">
                  <c:v>445</c:v>
                </c:pt>
                <c:pt idx="4451">
                  <c:v>445.1</c:v>
                </c:pt>
                <c:pt idx="4452">
                  <c:v>445.20000000000005</c:v>
                </c:pt>
                <c:pt idx="4453">
                  <c:v>445.3</c:v>
                </c:pt>
                <c:pt idx="4454">
                  <c:v>445.40000000000003</c:v>
                </c:pt>
                <c:pt idx="4455">
                  <c:v>445.5</c:v>
                </c:pt>
                <c:pt idx="4456">
                  <c:v>445.6</c:v>
                </c:pt>
                <c:pt idx="4457">
                  <c:v>445.70000000000005</c:v>
                </c:pt>
                <c:pt idx="4458">
                  <c:v>445.8</c:v>
                </c:pt>
                <c:pt idx="4459">
                  <c:v>445.90000000000003</c:v>
                </c:pt>
                <c:pt idx="4460">
                  <c:v>446</c:v>
                </c:pt>
                <c:pt idx="4461">
                  <c:v>446.1</c:v>
                </c:pt>
                <c:pt idx="4462">
                  <c:v>446.20000000000005</c:v>
                </c:pt>
                <c:pt idx="4463">
                  <c:v>446.3</c:v>
                </c:pt>
                <c:pt idx="4464">
                  <c:v>446.40000000000003</c:v>
                </c:pt>
                <c:pt idx="4465">
                  <c:v>446.5</c:v>
                </c:pt>
                <c:pt idx="4466">
                  <c:v>446.6</c:v>
                </c:pt>
                <c:pt idx="4467">
                  <c:v>446.70000000000005</c:v>
                </c:pt>
                <c:pt idx="4468">
                  <c:v>446.8</c:v>
                </c:pt>
                <c:pt idx="4469">
                  <c:v>446.90000000000003</c:v>
                </c:pt>
                <c:pt idx="4470">
                  <c:v>447</c:v>
                </c:pt>
                <c:pt idx="4471">
                  <c:v>447.1</c:v>
                </c:pt>
                <c:pt idx="4472">
                  <c:v>447.20000000000005</c:v>
                </c:pt>
                <c:pt idx="4473">
                  <c:v>447.3</c:v>
                </c:pt>
                <c:pt idx="4474">
                  <c:v>447.40000000000003</c:v>
                </c:pt>
                <c:pt idx="4475">
                  <c:v>447.5</c:v>
                </c:pt>
                <c:pt idx="4476">
                  <c:v>447.6</c:v>
                </c:pt>
                <c:pt idx="4477">
                  <c:v>447.70000000000005</c:v>
                </c:pt>
                <c:pt idx="4478">
                  <c:v>447.8</c:v>
                </c:pt>
                <c:pt idx="4479">
                  <c:v>447.90000000000003</c:v>
                </c:pt>
                <c:pt idx="4480">
                  <c:v>448</c:v>
                </c:pt>
                <c:pt idx="4481">
                  <c:v>448.1</c:v>
                </c:pt>
                <c:pt idx="4482">
                  <c:v>448.20000000000005</c:v>
                </c:pt>
                <c:pt idx="4483">
                  <c:v>448.3</c:v>
                </c:pt>
                <c:pt idx="4484">
                  <c:v>448.40000000000003</c:v>
                </c:pt>
                <c:pt idx="4485">
                  <c:v>448.5</c:v>
                </c:pt>
                <c:pt idx="4486">
                  <c:v>448.6</c:v>
                </c:pt>
                <c:pt idx="4487">
                  <c:v>448.70000000000005</c:v>
                </c:pt>
                <c:pt idx="4488">
                  <c:v>448.8</c:v>
                </c:pt>
                <c:pt idx="4489">
                  <c:v>448.90000000000003</c:v>
                </c:pt>
                <c:pt idx="4490">
                  <c:v>449</c:v>
                </c:pt>
                <c:pt idx="4491">
                  <c:v>449.1</c:v>
                </c:pt>
                <c:pt idx="4492">
                  <c:v>449.20000000000005</c:v>
                </c:pt>
                <c:pt idx="4493">
                  <c:v>449.3</c:v>
                </c:pt>
                <c:pt idx="4494">
                  <c:v>449.40000000000003</c:v>
                </c:pt>
                <c:pt idx="4495">
                  <c:v>449.5</c:v>
                </c:pt>
                <c:pt idx="4496">
                  <c:v>449.6</c:v>
                </c:pt>
                <c:pt idx="4497">
                  <c:v>449.70000000000005</c:v>
                </c:pt>
                <c:pt idx="4498">
                  <c:v>449.8</c:v>
                </c:pt>
                <c:pt idx="4499">
                  <c:v>449.90000000000003</c:v>
                </c:pt>
                <c:pt idx="4500">
                  <c:v>450</c:v>
                </c:pt>
                <c:pt idx="4501">
                  <c:v>450.1</c:v>
                </c:pt>
                <c:pt idx="4502">
                  <c:v>450.20000000000005</c:v>
                </c:pt>
                <c:pt idx="4503">
                  <c:v>450.3</c:v>
                </c:pt>
                <c:pt idx="4504">
                  <c:v>450.40000000000003</c:v>
                </c:pt>
                <c:pt idx="4505">
                  <c:v>450.5</c:v>
                </c:pt>
                <c:pt idx="4506">
                  <c:v>450.6</c:v>
                </c:pt>
                <c:pt idx="4507">
                  <c:v>450.70000000000005</c:v>
                </c:pt>
                <c:pt idx="4508">
                  <c:v>450.8</c:v>
                </c:pt>
                <c:pt idx="4509">
                  <c:v>450.90000000000003</c:v>
                </c:pt>
                <c:pt idx="4510">
                  <c:v>451</c:v>
                </c:pt>
                <c:pt idx="4511">
                  <c:v>451.1</c:v>
                </c:pt>
                <c:pt idx="4512">
                  <c:v>451.20000000000005</c:v>
                </c:pt>
                <c:pt idx="4513">
                  <c:v>451.3</c:v>
                </c:pt>
                <c:pt idx="4514">
                  <c:v>451.40000000000003</c:v>
                </c:pt>
                <c:pt idx="4515">
                  <c:v>451.5</c:v>
                </c:pt>
                <c:pt idx="4516">
                  <c:v>451.6</c:v>
                </c:pt>
                <c:pt idx="4517">
                  <c:v>451.70000000000005</c:v>
                </c:pt>
                <c:pt idx="4518">
                  <c:v>451.8</c:v>
                </c:pt>
                <c:pt idx="4519">
                  <c:v>451.90000000000003</c:v>
                </c:pt>
                <c:pt idx="4520">
                  <c:v>452</c:v>
                </c:pt>
                <c:pt idx="4521">
                  <c:v>452.1</c:v>
                </c:pt>
                <c:pt idx="4522">
                  <c:v>452.20000000000005</c:v>
                </c:pt>
                <c:pt idx="4523">
                  <c:v>452.3</c:v>
                </c:pt>
                <c:pt idx="4524">
                  <c:v>452.40000000000003</c:v>
                </c:pt>
                <c:pt idx="4525">
                  <c:v>452.5</c:v>
                </c:pt>
                <c:pt idx="4526">
                  <c:v>452.6</c:v>
                </c:pt>
                <c:pt idx="4527">
                  <c:v>452.70000000000005</c:v>
                </c:pt>
                <c:pt idx="4528">
                  <c:v>452.8</c:v>
                </c:pt>
                <c:pt idx="4529">
                  <c:v>452.90000000000003</c:v>
                </c:pt>
                <c:pt idx="4530">
                  <c:v>453</c:v>
                </c:pt>
                <c:pt idx="4531">
                  <c:v>453.1</c:v>
                </c:pt>
                <c:pt idx="4532">
                  <c:v>453.20000000000005</c:v>
                </c:pt>
                <c:pt idx="4533">
                  <c:v>453.3</c:v>
                </c:pt>
                <c:pt idx="4534">
                  <c:v>453.40000000000003</c:v>
                </c:pt>
                <c:pt idx="4535">
                  <c:v>453.5</c:v>
                </c:pt>
                <c:pt idx="4536">
                  <c:v>453.6</c:v>
                </c:pt>
                <c:pt idx="4537">
                  <c:v>453.70000000000005</c:v>
                </c:pt>
                <c:pt idx="4538">
                  <c:v>453.8</c:v>
                </c:pt>
                <c:pt idx="4539">
                  <c:v>453.90000000000003</c:v>
                </c:pt>
                <c:pt idx="4540">
                  <c:v>454</c:v>
                </c:pt>
                <c:pt idx="4541">
                  <c:v>454.1</c:v>
                </c:pt>
                <c:pt idx="4542">
                  <c:v>454.20000000000005</c:v>
                </c:pt>
                <c:pt idx="4543">
                  <c:v>454.3</c:v>
                </c:pt>
                <c:pt idx="4544">
                  <c:v>454.40000000000003</c:v>
                </c:pt>
                <c:pt idx="4545">
                  <c:v>454.5</c:v>
                </c:pt>
                <c:pt idx="4546">
                  <c:v>454.6</c:v>
                </c:pt>
                <c:pt idx="4547">
                  <c:v>454.70000000000005</c:v>
                </c:pt>
                <c:pt idx="4548">
                  <c:v>454.8</c:v>
                </c:pt>
                <c:pt idx="4549">
                  <c:v>454.90000000000003</c:v>
                </c:pt>
                <c:pt idx="4550">
                  <c:v>455</c:v>
                </c:pt>
                <c:pt idx="4551">
                  <c:v>455.1</c:v>
                </c:pt>
                <c:pt idx="4552">
                  <c:v>455.20000000000005</c:v>
                </c:pt>
                <c:pt idx="4553">
                  <c:v>455.3</c:v>
                </c:pt>
                <c:pt idx="4554">
                  <c:v>455.40000000000003</c:v>
                </c:pt>
                <c:pt idx="4555">
                  <c:v>455.5</c:v>
                </c:pt>
                <c:pt idx="4556">
                  <c:v>455.6</c:v>
                </c:pt>
                <c:pt idx="4557">
                  <c:v>455.70000000000005</c:v>
                </c:pt>
                <c:pt idx="4558">
                  <c:v>455.8</c:v>
                </c:pt>
                <c:pt idx="4559">
                  <c:v>455.90000000000003</c:v>
                </c:pt>
                <c:pt idx="4560">
                  <c:v>456</c:v>
                </c:pt>
                <c:pt idx="4561">
                  <c:v>456.1</c:v>
                </c:pt>
                <c:pt idx="4562">
                  <c:v>456.20000000000005</c:v>
                </c:pt>
                <c:pt idx="4563">
                  <c:v>456.3</c:v>
                </c:pt>
                <c:pt idx="4564">
                  <c:v>456.40000000000003</c:v>
                </c:pt>
                <c:pt idx="4565">
                  <c:v>456.5</c:v>
                </c:pt>
                <c:pt idx="4566">
                  <c:v>456.6</c:v>
                </c:pt>
                <c:pt idx="4567">
                  <c:v>456.70000000000005</c:v>
                </c:pt>
                <c:pt idx="4568">
                  <c:v>456.8</c:v>
                </c:pt>
                <c:pt idx="4569">
                  <c:v>456.90000000000003</c:v>
                </c:pt>
                <c:pt idx="4570">
                  <c:v>457</c:v>
                </c:pt>
                <c:pt idx="4571">
                  <c:v>457.1</c:v>
                </c:pt>
                <c:pt idx="4572">
                  <c:v>457.20000000000005</c:v>
                </c:pt>
                <c:pt idx="4573">
                  <c:v>457.3</c:v>
                </c:pt>
                <c:pt idx="4574">
                  <c:v>457.40000000000003</c:v>
                </c:pt>
                <c:pt idx="4575">
                  <c:v>457.5</c:v>
                </c:pt>
                <c:pt idx="4576">
                  <c:v>457.6</c:v>
                </c:pt>
                <c:pt idx="4577">
                  <c:v>457.70000000000005</c:v>
                </c:pt>
                <c:pt idx="4578">
                  <c:v>457.8</c:v>
                </c:pt>
                <c:pt idx="4579">
                  <c:v>457.90000000000003</c:v>
                </c:pt>
                <c:pt idx="4580">
                  <c:v>458</c:v>
                </c:pt>
                <c:pt idx="4581">
                  <c:v>458.1</c:v>
                </c:pt>
                <c:pt idx="4582">
                  <c:v>458.20000000000005</c:v>
                </c:pt>
                <c:pt idx="4583">
                  <c:v>458.3</c:v>
                </c:pt>
                <c:pt idx="4584">
                  <c:v>458.40000000000003</c:v>
                </c:pt>
                <c:pt idx="4585">
                  <c:v>458.5</c:v>
                </c:pt>
                <c:pt idx="4586">
                  <c:v>458.6</c:v>
                </c:pt>
                <c:pt idx="4587">
                  <c:v>458.70000000000005</c:v>
                </c:pt>
                <c:pt idx="4588">
                  <c:v>458.8</c:v>
                </c:pt>
                <c:pt idx="4589">
                  <c:v>458.90000000000003</c:v>
                </c:pt>
                <c:pt idx="4590">
                  <c:v>459</c:v>
                </c:pt>
                <c:pt idx="4591">
                  <c:v>459.1</c:v>
                </c:pt>
                <c:pt idx="4592">
                  <c:v>459.20000000000005</c:v>
                </c:pt>
                <c:pt idx="4593">
                  <c:v>459.3</c:v>
                </c:pt>
                <c:pt idx="4594">
                  <c:v>459.40000000000003</c:v>
                </c:pt>
                <c:pt idx="4595">
                  <c:v>459.5</c:v>
                </c:pt>
                <c:pt idx="4596">
                  <c:v>459.6</c:v>
                </c:pt>
                <c:pt idx="4597">
                  <c:v>459.70000000000005</c:v>
                </c:pt>
                <c:pt idx="4598">
                  <c:v>459.8</c:v>
                </c:pt>
                <c:pt idx="4599">
                  <c:v>459.90000000000003</c:v>
                </c:pt>
                <c:pt idx="4600">
                  <c:v>460</c:v>
                </c:pt>
                <c:pt idx="4601">
                  <c:v>460.1</c:v>
                </c:pt>
                <c:pt idx="4602">
                  <c:v>460.20000000000005</c:v>
                </c:pt>
                <c:pt idx="4603">
                  <c:v>460.3</c:v>
                </c:pt>
                <c:pt idx="4604">
                  <c:v>460.40000000000003</c:v>
                </c:pt>
                <c:pt idx="4605">
                  <c:v>460.5</c:v>
                </c:pt>
                <c:pt idx="4606">
                  <c:v>460.6</c:v>
                </c:pt>
                <c:pt idx="4607">
                  <c:v>460.70000000000005</c:v>
                </c:pt>
                <c:pt idx="4608">
                  <c:v>460.8</c:v>
                </c:pt>
                <c:pt idx="4609">
                  <c:v>460.90000000000003</c:v>
                </c:pt>
                <c:pt idx="4610">
                  <c:v>461</c:v>
                </c:pt>
                <c:pt idx="4611">
                  <c:v>461.1</c:v>
                </c:pt>
                <c:pt idx="4612">
                  <c:v>461.20000000000005</c:v>
                </c:pt>
                <c:pt idx="4613">
                  <c:v>461.3</c:v>
                </c:pt>
                <c:pt idx="4614">
                  <c:v>461.40000000000003</c:v>
                </c:pt>
                <c:pt idx="4615">
                  <c:v>461.5</c:v>
                </c:pt>
                <c:pt idx="4616">
                  <c:v>461.6</c:v>
                </c:pt>
                <c:pt idx="4617">
                  <c:v>461.70000000000005</c:v>
                </c:pt>
                <c:pt idx="4618">
                  <c:v>461.8</c:v>
                </c:pt>
                <c:pt idx="4619">
                  <c:v>461.90000000000003</c:v>
                </c:pt>
                <c:pt idx="4620">
                  <c:v>462</c:v>
                </c:pt>
                <c:pt idx="4621">
                  <c:v>462.1</c:v>
                </c:pt>
                <c:pt idx="4622">
                  <c:v>462.20000000000005</c:v>
                </c:pt>
                <c:pt idx="4623">
                  <c:v>462.3</c:v>
                </c:pt>
                <c:pt idx="4624">
                  <c:v>462.40000000000003</c:v>
                </c:pt>
                <c:pt idx="4625">
                  <c:v>462.5</c:v>
                </c:pt>
                <c:pt idx="4626">
                  <c:v>462.6</c:v>
                </c:pt>
                <c:pt idx="4627">
                  <c:v>462.70000000000005</c:v>
                </c:pt>
                <c:pt idx="4628">
                  <c:v>462.8</c:v>
                </c:pt>
                <c:pt idx="4629">
                  <c:v>462.90000000000003</c:v>
                </c:pt>
                <c:pt idx="4630">
                  <c:v>463</c:v>
                </c:pt>
                <c:pt idx="4631">
                  <c:v>463.1</c:v>
                </c:pt>
                <c:pt idx="4632">
                  <c:v>463.20000000000005</c:v>
                </c:pt>
                <c:pt idx="4633">
                  <c:v>463.3</c:v>
                </c:pt>
                <c:pt idx="4634">
                  <c:v>463.40000000000003</c:v>
                </c:pt>
                <c:pt idx="4635">
                  <c:v>463.5</c:v>
                </c:pt>
                <c:pt idx="4636">
                  <c:v>463.6</c:v>
                </c:pt>
                <c:pt idx="4637">
                  <c:v>463.70000000000005</c:v>
                </c:pt>
                <c:pt idx="4638">
                  <c:v>463.8</c:v>
                </c:pt>
                <c:pt idx="4639">
                  <c:v>463.90000000000003</c:v>
                </c:pt>
                <c:pt idx="4640">
                  <c:v>464</c:v>
                </c:pt>
                <c:pt idx="4641">
                  <c:v>464.1</c:v>
                </c:pt>
                <c:pt idx="4642">
                  <c:v>464.20000000000005</c:v>
                </c:pt>
                <c:pt idx="4643">
                  <c:v>464.3</c:v>
                </c:pt>
                <c:pt idx="4644">
                  <c:v>464.40000000000003</c:v>
                </c:pt>
                <c:pt idx="4645">
                  <c:v>464.5</c:v>
                </c:pt>
                <c:pt idx="4646">
                  <c:v>464.6</c:v>
                </c:pt>
                <c:pt idx="4647">
                  <c:v>464.70000000000005</c:v>
                </c:pt>
                <c:pt idx="4648">
                  <c:v>464.8</c:v>
                </c:pt>
                <c:pt idx="4649">
                  <c:v>464.90000000000003</c:v>
                </c:pt>
                <c:pt idx="4650">
                  <c:v>465</c:v>
                </c:pt>
                <c:pt idx="4651">
                  <c:v>465.1</c:v>
                </c:pt>
                <c:pt idx="4652">
                  <c:v>465.20000000000005</c:v>
                </c:pt>
                <c:pt idx="4653">
                  <c:v>465.3</c:v>
                </c:pt>
                <c:pt idx="4654">
                  <c:v>465.40000000000003</c:v>
                </c:pt>
                <c:pt idx="4655">
                  <c:v>465.5</c:v>
                </c:pt>
                <c:pt idx="4656">
                  <c:v>465.6</c:v>
                </c:pt>
                <c:pt idx="4657">
                  <c:v>465.70000000000005</c:v>
                </c:pt>
                <c:pt idx="4658">
                  <c:v>465.8</c:v>
                </c:pt>
                <c:pt idx="4659">
                  <c:v>465.90000000000003</c:v>
                </c:pt>
                <c:pt idx="4660">
                  <c:v>466</c:v>
                </c:pt>
                <c:pt idx="4661">
                  <c:v>466.1</c:v>
                </c:pt>
                <c:pt idx="4662">
                  <c:v>466.20000000000005</c:v>
                </c:pt>
                <c:pt idx="4663">
                  <c:v>466.3</c:v>
                </c:pt>
                <c:pt idx="4664">
                  <c:v>466.40000000000003</c:v>
                </c:pt>
                <c:pt idx="4665">
                  <c:v>466.5</c:v>
                </c:pt>
                <c:pt idx="4666">
                  <c:v>466.6</c:v>
                </c:pt>
                <c:pt idx="4667">
                  <c:v>466.70000000000005</c:v>
                </c:pt>
                <c:pt idx="4668">
                  <c:v>466.8</c:v>
                </c:pt>
                <c:pt idx="4669">
                  <c:v>466.90000000000003</c:v>
                </c:pt>
                <c:pt idx="4670">
                  <c:v>467</c:v>
                </c:pt>
                <c:pt idx="4671">
                  <c:v>467.1</c:v>
                </c:pt>
                <c:pt idx="4672">
                  <c:v>467.20000000000005</c:v>
                </c:pt>
                <c:pt idx="4673">
                  <c:v>467.3</c:v>
                </c:pt>
                <c:pt idx="4674">
                  <c:v>467.40000000000003</c:v>
                </c:pt>
                <c:pt idx="4675">
                  <c:v>467.5</c:v>
                </c:pt>
                <c:pt idx="4676">
                  <c:v>467.6</c:v>
                </c:pt>
                <c:pt idx="4677">
                  <c:v>467.70000000000005</c:v>
                </c:pt>
                <c:pt idx="4678">
                  <c:v>467.8</c:v>
                </c:pt>
                <c:pt idx="4679">
                  <c:v>467.90000000000003</c:v>
                </c:pt>
                <c:pt idx="4680">
                  <c:v>468</c:v>
                </c:pt>
                <c:pt idx="4681">
                  <c:v>468.1</c:v>
                </c:pt>
                <c:pt idx="4682">
                  <c:v>468.20000000000005</c:v>
                </c:pt>
                <c:pt idx="4683">
                  <c:v>468.3</c:v>
                </c:pt>
                <c:pt idx="4684">
                  <c:v>468.40000000000003</c:v>
                </c:pt>
                <c:pt idx="4685">
                  <c:v>468.5</c:v>
                </c:pt>
                <c:pt idx="4686">
                  <c:v>468.6</c:v>
                </c:pt>
                <c:pt idx="4687">
                  <c:v>468.70000000000005</c:v>
                </c:pt>
                <c:pt idx="4688">
                  <c:v>468.8</c:v>
                </c:pt>
                <c:pt idx="4689">
                  <c:v>468.90000000000003</c:v>
                </c:pt>
                <c:pt idx="4690">
                  <c:v>469</c:v>
                </c:pt>
                <c:pt idx="4691">
                  <c:v>469.1</c:v>
                </c:pt>
                <c:pt idx="4692">
                  <c:v>469.20000000000005</c:v>
                </c:pt>
                <c:pt idx="4693">
                  <c:v>469.3</c:v>
                </c:pt>
                <c:pt idx="4694">
                  <c:v>469.40000000000003</c:v>
                </c:pt>
                <c:pt idx="4695">
                  <c:v>469.5</c:v>
                </c:pt>
                <c:pt idx="4696">
                  <c:v>469.6</c:v>
                </c:pt>
                <c:pt idx="4697">
                  <c:v>469.70000000000005</c:v>
                </c:pt>
                <c:pt idx="4698">
                  <c:v>469.8</c:v>
                </c:pt>
                <c:pt idx="4699">
                  <c:v>469.90000000000003</c:v>
                </c:pt>
                <c:pt idx="4700">
                  <c:v>470</c:v>
                </c:pt>
                <c:pt idx="4701">
                  <c:v>470.1</c:v>
                </c:pt>
                <c:pt idx="4702">
                  <c:v>470.20000000000005</c:v>
                </c:pt>
                <c:pt idx="4703">
                  <c:v>470.3</c:v>
                </c:pt>
                <c:pt idx="4704">
                  <c:v>470.40000000000003</c:v>
                </c:pt>
                <c:pt idx="4705">
                  <c:v>470.5</c:v>
                </c:pt>
                <c:pt idx="4706">
                  <c:v>470.6</c:v>
                </c:pt>
                <c:pt idx="4707">
                  <c:v>470.70000000000005</c:v>
                </c:pt>
                <c:pt idx="4708">
                  <c:v>470.8</c:v>
                </c:pt>
                <c:pt idx="4709">
                  <c:v>470.90000000000003</c:v>
                </c:pt>
                <c:pt idx="4710">
                  <c:v>471</c:v>
                </c:pt>
                <c:pt idx="4711">
                  <c:v>471.1</c:v>
                </c:pt>
                <c:pt idx="4712">
                  <c:v>471.20000000000005</c:v>
                </c:pt>
                <c:pt idx="4713">
                  <c:v>471.3</c:v>
                </c:pt>
                <c:pt idx="4714">
                  <c:v>471.40000000000003</c:v>
                </c:pt>
                <c:pt idx="4715">
                  <c:v>471.5</c:v>
                </c:pt>
                <c:pt idx="4716">
                  <c:v>471.6</c:v>
                </c:pt>
                <c:pt idx="4717">
                  <c:v>471.70000000000005</c:v>
                </c:pt>
                <c:pt idx="4718">
                  <c:v>471.8</c:v>
                </c:pt>
                <c:pt idx="4719">
                  <c:v>471.90000000000003</c:v>
                </c:pt>
                <c:pt idx="4720">
                  <c:v>472</c:v>
                </c:pt>
                <c:pt idx="4721">
                  <c:v>472.1</c:v>
                </c:pt>
                <c:pt idx="4722">
                  <c:v>472.20000000000005</c:v>
                </c:pt>
                <c:pt idx="4723">
                  <c:v>472.3</c:v>
                </c:pt>
                <c:pt idx="4724">
                  <c:v>472.40000000000003</c:v>
                </c:pt>
                <c:pt idx="4725">
                  <c:v>472.5</c:v>
                </c:pt>
                <c:pt idx="4726">
                  <c:v>472.6</c:v>
                </c:pt>
                <c:pt idx="4727">
                  <c:v>472.70000000000005</c:v>
                </c:pt>
                <c:pt idx="4728">
                  <c:v>472.8</c:v>
                </c:pt>
                <c:pt idx="4729">
                  <c:v>472.90000000000003</c:v>
                </c:pt>
                <c:pt idx="4730">
                  <c:v>473</c:v>
                </c:pt>
                <c:pt idx="4731">
                  <c:v>473.1</c:v>
                </c:pt>
                <c:pt idx="4732">
                  <c:v>473.20000000000005</c:v>
                </c:pt>
                <c:pt idx="4733">
                  <c:v>473.3</c:v>
                </c:pt>
                <c:pt idx="4734">
                  <c:v>473.40000000000003</c:v>
                </c:pt>
                <c:pt idx="4735">
                  <c:v>473.5</c:v>
                </c:pt>
                <c:pt idx="4736">
                  <c:v>473.6</c:v>
                </c:pt>
                <c:pt idx="4737">
                  <c:v>473.70000000000005</c:v>
                </c:pt>
                <c:pt idx="4738">
                  <c:v>473.8</c:v>
                </c:pt>
                <c:pt idx="4739">
                  <c:v>473.90000000000003</c:v>
                </c:pt>
                <c:pt idx="4740">
                  <c:v>474</c:v>
                </c:pt>
                <c:pt idx="4741">
                  <c:v>474.1</c:v>
                </c:pt>
                <c:pt idx="4742">
                  <c:v>474.20000000000005</c:v>
                </c:pt>
                <c:pt idx="4743">
                  <c:v>474.3</c:v>
                </c:pt>
                <c:pt idx="4744">
                  <c:v>474.40000000000003</c:v>
                </c:pt>
                <c:pt idx="4745">
                  <c:v>474.5</c:v>
                </c:pt>
                <c:pt idx="4746">
                  <c:v>474.6</c:v>
                </c:pt>
                <c:pt idx="4747">
                  <c:v>474.70000000000005</c:v>
                </c:pt>
                <c:pt idx="4748">
                  <c:v>474.8</c:v>
                </c:pt>
                <c:pt idx="4749">
                  <c:v>474.90000000000003</c:v>
                </c:pt>
                <c:pt idx="4750">
                  <c:v>475</c:v>
                </c:pt>
                <c:pt idx="4751">
                  <c:v>475.1</c:v>
                </c:pt>
                <c:pt idx="4752">
                  <c:v>475.20000000000005</c:v>
                </c:pt>
                <c:pt idx="4753">
                  <c:v>475.3</c:v>
                </c:pt>
                <c:pt idx="4754">
                  <c:v>475.40000000000003</c:v>
                </c:pt>
                <c:pt idx="4755">
                  <c:v>475.5</c:v>
                </c:pt>
                <c:pt idx="4756">
                  <c:v>475.6</c:v>
                </c:pt>
                <c:pt idx="4757">
                  <c:v>475.70000000000005</c:v>
                </c:pt>
                <c:pt idx="4758">
                  <c:v>475.8</c:v>
                </c:pt>
                <c:pt idx="4759">
                  <c:v>475.90000000000003</c:v>
                </c:pt>
                <c:pt idx="4760">
                  <c:v>476</c:v>
                </c:pt>
                <c:pt idx="4761">
                  <c:v>476.1</c:v>
                </c:pt>
                <c:pt idx="4762">
                  <c:v>476.20000000000005</c:v>
                </c:pt>
                <c:pt idx="4763">
                  <c:v>476.3</c:v>
                </c:pt>
                <c:pt idx="4764">
                  <c:v>476.40000000000003</c:v>
                </c:pt>
                <c:pt idx="4765">
                  <c:v>476.5</c:v>
                </c:pt>
                <c:pt idx="4766">
                  <c:v>476.6</c:v>
                </c:pt>
                <c:pt idx="4767">
                  <c:v>476.70000000000005</c:v>
                </c:pt>
                <c:pt idx="4768">
                  <c:v>476.8</c:v>
                </c:pt>
                <c:pt idx="4769">
                  <c:v>476.90000000000003</c:v>
                </c:pt>
                <c:pt idx="4770">
                  <c:v>477</c:v>
                </c:pt>
                <c:pt idx="4771">
                  <c:v>477.1</c:v>
                </c:pt>
                <c:pt idx="4772">
                  <c:v>477.20000000000005</c:v>
                </c:pt>
                <c:pt idx="4773">
                  <c:v>477.3</c:v>
                </c:pt>
                <c:pt idx="4774">
                  <c:v>477.40000000000003</c:v>
                </c:pt>
                <c:pt idx="4775">
                  <c:v>477.5</c:v>
                </c:pt>
                <c:pt idx="4776">
                  <c:v>477.6</c:v>
                </c:pt>
                <c:pt idx="4777">
                  <c:v>477.70000000000005</c:v>
                </c:pt>
                <c:pt idx="4778">
                  <c:v>477.8</c:v>
                </c:pt>
                <c:pt idx="4779">
                  <c:v>477.90000000000003</c:v>
                </c:pt>
                <c:pt idx="4780">
                  <c:v>478</c:v>
                </c:pt>
                <c:pt idx="4781">
                  <c:v>478.1</c:v>
                </c:pt>
                <c:pt idx="4782">
                  <c:v>478.20000000000005</c:v>
                </c:pt>
                <c:pt idx="4783">
                  <c:v>478.3</c:v>
                </c:pt>
                <c:pt idx="4784">
                  <c:v>478.40000000000003</c:v>
                </c:pt>
                <c:pt idx="4785">
                  <c:v>478.5</c:v>
                </c:pt>
                <c:pt idx="4786">
                  <c:v>478.6</c:v>
                </c:pt>
                <c:pt idx="4787">
                  <c:v>478.70000000000005</c:v>
                </c:pt>
                <c:pt idx="4788">
                  <c:v>478.8</c:v>
                </c:pt>
                <c:pt idx="4789">
                  <c:v>478.90000000000003</c:v>
                </c:pt>
                <c:pt idx="4790">
                  <c:v>479</c:v>
                </c:pt>
                <c:pt idx="4791">
                  <c:v>479.1</c:v>
                </c:pt>
                <c:pt idx="4792">
                  <c:v>479.20000000000005</c:v>
                </c:pt>
                <c:pt idx="4793">
                  <c:v>479.3</c:v>
                </c:pt>
                <c:pt idx="4794">
                  <c:v>479.40000000000003</c:v>
                </c:pt>
                <c:pt idx="4795">
                  <c:v>479.5</c:v>
                </c:pt>
                <c:pt idx="4796">
                  <c:v>479.6</c:v>
                </c:pt>
                <c:pt idx="4797">
                  <c:v>479.70000000000005</c:v>
                </c:pt>
                <c:pt idx="4798">
                  <c:v>479.8</c:v>
                </c:pt>
                <c:pt idx="4799">
                  <c:v>479.90000000000003</c:v>
                </c:pt>
                <c:pt idx="4800">
                  <c:v>480</c:v>
                </c:pt>
                <c:pt idx="4801">
                  <c:v>480.1</c:v>
                </c:pt>
                <c:pt idx="4802">
                  <c:v>480.20000000000005</c:v>
                </c:pt>
                <c:pt idx="4803">
                  <c:v>480.3</c:v>
                </c:pt>
                <c:pt idx="4804">
                  <c:v>480.40000000000003</c:v>
                </c:pt>
                <c:pt idx="4805">
                  <c:v>480.5</c:v>
                </c:pt>
                <c:pt idx="4806">
                  <c:v>480.6</c:v>
                </c:pt>
                <c:pt idx="4807">
                  <c:v>480.70000000000005</c:v>
                </c:pt>
                <c:pt idx="4808">
                  <c:v>480.8</c:v>
                </c:pt>
                <c:pt idx="4809">
                  <c:v>480.90000000000003</c:v>
                </c:pt>
                <c:pt idx="4810">
                  <c:v>481</c:v>
                </c:pt>
                <c:pt idx="4811">
                  <c:v>481.1</c:v>
                </c:pt>
                <c:pt idx="4812">
                  <c:v>481.20000000000005</c:v>
                </c:pt>
                <c:pt idx="4813">
                  <c:v>481.3</c:v>
                </c:pt>
                <c:pt idx="4814">
                  <c:v>481.40000000000003</c:v>
                </c:pt>
                <c:pt idx="4815">
                  <c:v>481.5</c:v>
                </c:pt>
                <c:pt idx="4816">
                  <c:v>481.6</c:v>
                </c:pt>
                <c:pt idx="4817">
                  <c:v>481.70000000000005</c:v>
                </c:pt>
                <c:pt idx="4818">
                  <c:v>481.8</c:v>
                </c:pt>
                <c:pt idx="4819">
                  <c:v>481.90000000000003</c:v>
                </c:pt>
                <c:pt idx="4820">
                  <c:v>482</c:v>
                </c:pt>
                <c:pt idx="4821">
                  <c:v>482.1</c:v>
                </c:pt>
                <c:pt idx="4822">
                  <c:v>482.20000000000005</c:v>
                </c:pt>
                <c:pt idx="4823">
                  <c:v>482.3</c:v>
                </c:pt>
                <c:pt idx="4824">
                  <c:v>482.40000000000003</c:v>
                </c:pt>
                <c:pt idx="4825">
                  <c:v>482.5</c:v>
                </c:pt>
                <c:pt idx="4826">
                  <c:v>482.6</c:v>
                </c:pt>
                <c:pt idx="4827">
                  <c:v>482.70000000000005</c:v>
                </c:pt>
                <c:pt idx="4828">
                  <c:v>482.8</c:v>
                </c:pt>
                <c:pt idx="4829">
                  <c:v>482.90000000000003</c:v>
                </c:pt>
                <c:pt idx="4830">
                  <c:v>483</c:v>
                </c:pt>
                <c:pt idx="4831">
                  <c:v>483.1</c:v>
                </c:pt>
                <c:pt idx="4832">
                  <c:v>483.20000000000005</c:v>
                </c:pt>
                <c:pt idx="4833">
                  <c:v>483.3</c:v>
                </c:pt>
                <c:pt idx="4834">
                  <c:v>483.40000000000003</c:v>
                </c:pt>
                <c:pt idx="4835">
                  <c:v>483.5</c:v>
                </c:pt>
                <c:pt idx="4836">
                  <c:v>483.6</c:v>
                </c:pt>
                <c:pt idx="4837">
                  <c:v>483.70000000000005</c:v>
                </c:pt>
                <c:pt idx="4838">
                  <c:v>483.8</c:v>
                </c:pt>
                <c:pt idx="4839">
                  <c:v>483.90000000000003</c:v>
                </c:pt>
                <c:pt idx="4840">
                  <c:v>484</c:v>
                </c:pt>
                <c:pt idx="4841">
                  <c:v>484.1</c:v>
                </c:pt>
                <c:pt idx="4842">
                  <c:v>484.20000000000005</c:v>
                </c:pt>
                <c:pt idx="4843">
                  <c:v>484.3</c:v>
                </c:pt>
                <c:pt idx="4844">
                  <c:v>484.40000000000003</c:v>
                </c:pt>
                <c:pt idx="4845">
                  <c:v>484.5</c:v>
                </c:pt>
                <c:pt idx="4846">
                  <c:v>484.6</c:v>
                </c:pt>
                <c:pt idx="4847">
                  <c:v>484.70000000000005</c:v>
                </c:pt>
                <c:pt idx="4848">
                  <c:v>484.8</c:v>
                </c:pt>
                <c:pt idx="4849">
                  <c:v>484.90000000000003</c:v>
                </c:pt>
                <c:pt idx="4850">
                  <c:v>485</c:v>
                </c:pt>
                <c:pt idx="4851">
                  <c:v>485.1</c:v>
                </c:pt>
                <c:pt idx="4852">
                  <c:v>485.20000000000005</c:v>
                </c:pt>
                <c:pt idx="4853">
                  <c:v>485.3</c:v>
                </c:pt>
                <c:pt idx="4854">
                  <c:v>485.40000000000003</c:v>
                </c:pt>
                <c:pt idx="4855">
                  <c:v>485.5</c:v>
                </c:pt>
                <c:pt idx="4856">
                  <c:v>485.6</c:v>
                </c:pt>
                <c:pt idx="4857">
                  <c:v>485.70000000000005</c:v>
                </c:pt>
                <c:pt idx="4858">
                  <c:v>485.8</c:v>
                </c:pt>
                <c:pt idx="4859">
                  <c:v>485.90000000000003</c:v>
                </c:pt>
                <c:pt idx="4860">
                  <c:v>486</c:v>
                </c:pt>
                <c:pt idx="4861">
                  <c:v>486.1</c:v>
                </c:pt>
                <c:pt idx="4862">
                  <c:v>486.20000000000005</c:v>
                </c:pt>
                <c:pt idx="4863">
                  <c:v>486.3</c:v>
                </c:pt>
                <c:pt idx="4864">
                  <c:v>486.40000000000003</c:v>
                </c:pt>
                <c:pt idx="4865">
                  <c:v>486.5</c:v>
                </c:pt>
                <c:pt idx="4866">
                  <c:v>486.6</c:v>
                </c:pt>
                <c:pt idx="4867">
                  <c:v>486.70000000000005</c:v>
                </c:pt>
                <c:pt idx="4868">
                  <c:v>486.8</c:v>
                </c:pt>
                <c:pt idx="4869">
                  <c:v>486.90000000000003</c:v>
                </c:pt>
                <c:pt idx="4870">
                  <c:v>487</c:v>
                </c:pt>
                <c:pt idx="4871">
                  <c:v>487.1</c:v>
                </c:pt>
                <c:pt idx="4872">
                  <c:v>487.20000000000005</c:v>
                </c:pt>
                <c:pt idx="4873">
                  <c:v>487.3</c:v>
                </c:pt>
                <c:pt idx="4874">
                  <c:v>487.40000000000003</c:v>
                </c:pt>
                <c:pt idx="4875">
                  <c:v>487.5</c:v>
                </c:pt>
                <c:pt idx="4876">
                  <c:v>487.6</c:v>
                </c:pt>
                <c:pt idx="4877">
                  <c:v>487.70000000000005</c:v>
                </c:pt>
                <c:pt idx="4878">
                  <c:v>487.8</c:v>
                </c:pt>
                <c:pt idx="4879">
                  <c:v>487.90000000000003</c:v>
                </c:pt>
                <c:pt idx="4880">
                  <c:v>488</c:v>
                </c:pt>
                <c:pt idx="4881">
                  <c:v>488.1</c:v>
                </c:pt>
                <c:pt idx="4882">
                  <c:v>488.20000000000005</c:v>
                </c:pt>
                <c:pt idx="4883">
                  <c:v>488.3</c:v>
                </c:pt>
                <c:pt idx="4884">
                  <c:v>488.40000000000003</c:v>
                </c:pt>
                <c:pt idx="4885">
                  <c:v>488.5</c:v>
                </c:pt>
                <c:pt idx="4886">
                  <c:v>488.6</c:v>
                </c:pt>
                <c:pt idx="4887">
                  <c:v>488.70000000000005</c:v>
                </c:pt>
                <c:pt idx="4888">
                  <c:v>488.8</c:v>
                </c:pt>
                <c:pt idx="4889">
                  <c:v>488.90000000000003</c:v>
                </c:pt>
                <c:pt idx="4890">
                  <c:v>489</c:v>
                </c:pt>
                <c:pt idx="4891">
                  <c:v>489.1</c:v>
                </c:pt>
                <c:pt idx="4892">
                  <c:v>489.20000000000005</c:v>
                </c:pt>
                <c:pt idx="4893">
                  <c:v>489.3</c:v>
                </c:pt>
                <c:pt idx="4894">
                  <c:v>489.40000000000003</c:v>
                </c:pt>
                <c:pt idx="4895">
                  <c:v>489.5</c:v>
                </c:pt>
                <c:pt idx="4896">
                  <c:v>489.6</c:v>
                </c:pt>
                <c:pt idx="4897">
                  <c:v>489.70000000000005</c:v>
                </c:pt>
                <c:pt idx="4898">
                  <c:v>489.8</c:v>
                </c:pt>
                <c:pt idx="4899">
                  <c:v>489.90000000000003</c:v>
                </c:pt>
                <c:pt idx="4900">
                  <c:v>490</c:v>
                </c:pt>
                <c:pt idx="4901">
                  <c:v>490.1</c:v>
                </c:pt>
                <c:pt idx="4902">
                  <c:v>490.20000000000005</c:v>
                </c:pt>
                <c:pt idx="4903">
                  <c:v>490.3</c:v>
                </c:pt>
                <c:pt idx="4904">
                  <c:v>490.40000000000003</c:v>
                </c:pt>
                <c:pt idx="4905">
                  <c:v>490.5</c:v>
                </c:pt>
                <c:pt idx="4906">
                  <c:v>490.6</c:v>
                </c:pt>
                <c:pt idx="4907">
                  <c:v>490.70000000000005</c:v>
                </c:pt>
                <c:pt idx="4908">
                  <c:v>490.8</c:v>
                </c:pt>
                <c:pt idx="4909">
                  <c:v>490.90000000000003</c:v>
                </c:pt>
                <c:pt idx="4910">
                  <c:v>491</c:v>
                </c:pt>
                <c:pt idx="4911">
                  <c:v>491.1</c:v>
                </c:pt>
                <c:pt idx="4912">
                  <c:v>491.20000000000005</c:v>
                </c:pt>
                <c:pt idx="4913">
                  <c:v>491.3</c:v>
                </c:pt>
                <c:pt idx="4914">
                  <c:v>491.40000000000003</c:v>
                </c:pt>
                <c:pt idx="4915">
                  <c:v>491.5</c:v>
                </c:pt>
                <c:pt idx="4916">
                  <c:v>491.6</c:v>
                </c:pt>
                <c:pt idx="4917">
                  <c:v>491.70000000000005</c:v>
                </c:pt>
                <c:pt idx="4918">
                  <c:v>491.8</c:v>
                </c:pt>
                <c:pt idx="4919">
                  <c:v>491.90000000000003</c:v>
                </c:pt>
                <c:pt idx="4920">
                  <c:v>492</c:v>
                </c:pt>
                <c:pt idx="4921">
                  <c:v>492.1</c:v>
                </c:pt>
                <c:pt idx="4922">
                  <c:v>492.20000000000005</c:v>
                </c:pt>
                <c:pt idx="4923">
                  <c:v>492.3</c:v>
                </c:pt>
                <c:pt idx="4924">
                  <c:v>492.40000000000003</c:v>
                </c:pt>
                <c:pt idx="4925">
                  <c:v>492.5</c:v>
                </c:pt>
                <c:pt idx="4926">
                  <c:v>492.6</c:v>
                </c:pt>
                <c:pt idx="4927">
                  <c:v>492.70000000000005</c:v>
                </c:pt>
                <c:pt idx="4928">
                  <c:v>492.8</c:v>
                </c:pt>
                <c:pt idx="4929">
                  <c:v>492.90000000000003</c:v>
                </c:pt>
                <c:pt idx="4930">
                  <c:v>493</c:v>
                </c:pt>
                <c:pt idx="4931">
                  <c:v>493.1</c:v>
                </c:pt>
                <c:pt idx="4932">
                  <c:v>493.20000000000005</c:v>
                </c:pt>
                <c:pt idx="4933">
                  <c:v>493.3</c:v>
                </c:pt>
                <c:pt idx="4934">
                  <c:v>493.40000000000003</c:v>
                </c:pt>
                <c:pt idx="4935">
                  <c:v>493.5</c:v>
                </c:pt>
                <c:pt idx="4936">
                  <c:v>493.6</c:v>
                </c:pt>
                <c:pt idx="4937">
                  <c:v>493.70000000000005</c:v>
                </c:pt>
                <c:pt idx="4938">
                  <c:v>493.8</c:v>
                </c:pt>
                <c:pt idx="4939">
                  <c:v>493.90000000000003</c:v>
                </c:pt>
                <c:pt idx="4940">
                  <c:v>494</c:v>
                </c:pt>
                <c:pt idx="4941">
                  <c:v>494.1</c:v>
                </c:pt>
                <c:pt idx="4942">
                  <c:v>494.20000000000005</c:v>
                </c:pt>
                <c:pt idx="4943">
                  <c:v>494.3</c:v>
                </c:pt>
                <c:pt idx="4944">
                  <c:v>494.40000000000003</c:v>
                </c:pt>
                <c:pt idx="4945">
                  <c:v>494.5</c:v>
                </c:pt>
                <c:pt idx="4946">
                  <c:v>494.6</c:v>
                </c:pt>
                <c:pt idx="4947">
                  <c:v>494.70000000000005</c:v>
                </c:pt>
                <c:pt idx="4948">
                  <c:v>494.8</c:v>
                </c:pt>
                <c:pt idx="4949">
                  <c:v>494.90000000000003</c:v>
                </c:pt>
                <c:pt idx="4950">
                  <c:v>495</c:v>
                </c:pt>
                <c:pt idx="4951">
                  <c:v>495.1</c:v>
                </c:pt>
                <c:pt idx="4952">
                  <c:v>495.20000000000005</c:v>
                </c:pt>
                <c:pt idx="4953">
                  <c:v>495.3</c:v>
                </c:pt>
                <c:pt idx="4954">
                  <c:v>495.40000000000003</c:v>
                </c:pt>
                <c:pt idx="4955">
                  <c:v>495.5</c:v>
                </c:pt>
                <c:pt idx="4956">
                  <c:v>495.6</c:v>
                </c:pt>
                <c:pt idx="4957">
                  <c:v>495.70000000000005</c:v>
                </c:pt>
                <c:pt idx="4958">
                  <c:v>495.8</c:v>
                </c:pt>
                <c:pt idx="4959">
                  <c:v>495.90000000000003</c:v>
                </c:pt>
                <c:pt idx="4960">
                  <c:v>496</c:v>
                </c:pt>
                <c:pt idx="4961">
                  <c:v>496.1</c:v>
                </c:pt>
                <c:pt idx="4962">
                  <c:v>496.20000000000005</c:v>
                </c:pt>
                <c:pt idx="4963">
                  <c:v>496.3</c:v>
                </c:pt>
                <c:pt idx="4964">
                  <c:v>496.40000000000003</c:v>
                </c:pt>
                <c:pt idx="4965">
                  <c:v>496.5</c:v>
                </c:pt>
                <c:pt idx="4966">
                  <c:v>496.6</c:v>
                </c:pt>
                <c:pt idx="4967">
                  <c:v>496.70000000000005</c:v>
                </c:pt>
                <c:pt idx="4968">
                  <c:v>496.8</c:v>
                </c:pt>
                <c:pt idx="4969">
                  <c:v>496.90000000000003</c:v>
                </c:pt>
                <c:pt idx="4970">
                  <c:v>497</c:v>
                </c:pt>
                <c:pt idx="4971">
                  <c:v>497.1</c:v>
                </c:pt>
                <c:pt idx="4972">
                  <c:v>497.20000000000005</c:v>
                </c:pt>
                <c:pt idx="4973">
                  <c:v>497.3</c:v>
                </c:pt>
                <c:pt idx="4974">
                  <c:v>497.40000000000003</c:v>
                </c:pt>
                <c:pt idx="4975">
                  <c:v>497.5</c:v>
                </c:pt>
                <c:pt idx="4976">
                  <c:v>497.6</c:v>
                </c:pt>
                <c:pt idx="4977">
                  <c:v>497.70000000000005</c:v>
                </c:pt>
                <c:pt idx="4978">
                  <c:v>497.8</c:v>
                </c:pt>
                <c:pt idx="4979">
                  <c:v>497.90000000000003</c:v>
                </c:pt>
                <c:pt idx="4980">
                  <c:v>498</c:v>
                </c:pt>
                <c:pt idx="4981">
                  <c:v>498.1</c:v>
                </c:pt>
                <c:pt idx="4982">
                  <c:v>498.20000000000005</c:v>
                </c:pt>
                <c:pt idx="4983">
                  <c:v>498.3</c:v>
                </c:pt>
                <c:pt idx="4984">
                  <c:v>498.40000000000003</c:v>
                </c:pt>
                <c:pt idx="4985">
                  <c:v>498.5</c:v>
                </c:pt>
                <c:pt idx="4986">
                  <c:v>498.6</c:v>
                </c:pt>
                <c:pt idx="4987">
                  <c:v>498.70000000000005</c:v>
                </c:pt>
                <c:pt idx="4988">
                  <c:v>498.8</c:v>
                </c:pt>
                <c:pt idx="4989">
                  <c:v>498.90000000000003</c:v>
                </c:pt>
                <c:pt idx="4990">
                  <c:v>499</c:v>
                </c:pt>
                <c:pt idx="4991">
                  <c:v>499.1</c:v>
                </c:pt>
                <c:pt idx="4992">
                  <c:v>499.20000000000005</c:v>
                </c:pt>
                <c:pt idx="4993">
                  <c:v>499.3</c:v>
                </c:pt>
                <c:pt idx="4994">
                  <c:v>499.40000000000003</c:v>
                </c:pt>
                <c:pt idx="4995">
                  <c:v>499.5</c:v>
                </c:pt>
                <c:pt idx="4996">
                  <c:v>499.6</c:v>
                </c:pt>
                <c:pt idx="4997">
                  <c:v>499.70000000000005</c:v>
                </c:pt>
                <c:pt idx="4998">
                  <c:v>499.8</c:v>
                </c:pt>
                <c:pt idx="4999">
                  <c:v>499.90000000000003</c:v>
                </c:pt>
                <c:pt idx="5000">
                  <c:v>500</c:v>
                </c:pt>
                <c:pt idx="5001">
                  <c:v>500.1</c:v>
                </c:pt>
                <c:pt idx="5002">
                  <c:v>500.20000000000005</c:v>
                </c:pt>
                <c:pt idx="5003">
                  <c:v>500.3</c:v>
                </c:pt>
                <c:pt idx="5004">
                  <c:v>500.40000000000003</c:v>
                </c:pt>
                <c:pt idx="5005">
                  <c:v>500.5</c:v>
                </c:pt>
                <c:pt idx="5006">
                  <c:v>500.6</c:v>
                </c:pt>
                <c:pt idx="5007">
                  <c:v>500.70000000000005</c:v>
                </c:pt>
                <c:pt idx="5008">
                  <c:v>500.8</c:v>
                </c:pt>
                <c:pt idx="5009">
                  <c:v>500.90000000000003</c:v>
                </c:pt>
                <c:pt idx="5010">
                  <c:v>501</c:v>
                </c:pt>
                <c:pt idx="5011">
                  <c:v>501.1</c:v>
                </c:pt>
                <c:pt idx="5012">
                  <c:v>501.20000000000005</c:v>
                </c:pt>
                <c:pt idx="5013">
                  <c:v>501.3</c:v>
                </c:pt>
                <c:pt idx="5014">
                  <c:v>501.40000000000003</c:v>
                </c:pt>
                <c:pt idx="5015">
                  <c:v>501.5</c:v>
                </c:pt>
                <c:pt idx="5016">
                  <c:v>501.6</c:v>
                </c:pt>
                <c:pt idx="5017">
                  <c:v>501.70000000000005</c:v>
                </c:pt>
                <c:pt idx="5018">
                  <c:v>501.8</c:v>
                </c:pt>
                <c:pt idx="5019">
                  <c:v>501.90000000000003</c:v>
                </c:pt>
                <c:pt idx="5020">
                  <c:v>502</c:v>
                </c:pt>
                <c:pt idx="5021">
                  <c:v>502.1</c:v>
                </c:pt>
                <c:pt idx="5022">
                  <c:v>502.20000000000005</c:v>
                </c:pt>
                <c:pt idx="5023">
                  <c:v>502.3</c:v>
                </c:pt>
                <c:pt idx="5024">
                  <c:v>502.40000000000003</c:v>
                </c:pt>
                <c:pt idx="5025">
                  <c:v>502.5</c:v>
                </c:pt>
                <c:pt idx="5026">
                  <c:v>502.6</c:v>
                </c:pt>
                <c:pt idx="5027">
                  <c:v>502.70000000000005</c:v>
                </c:pt>
                <c:pt idx="5028">
                  <c:v>502.8</c:v>
                </c:pt>
                <c:pt idx="5029">
                  <c:v>502.90000000000003</c:v>
                </c:pt>
                <c:pt idx="5030">
                  <c:v>503</c:v>
                </c:pt>
                <c:pt idx="5031">
                  <c:v>503.1</c:v>
                </c:pt>
                <c:pt idx="5032">
                  <c:v>503.20000000000005</c:v>
                </c:pt>
                <c:pt idx="5033">
                  <c:v>503.3</c:v>
                </c:pt>
                <c:pt idx="5034">
                  <c:v>503.40000000000003</c:v>
                </c:pt>
                <c:pt idx="5035">
                  <c:v>503.5</c:v>
                </c:pt>
                <c:pt idx="5036">
                  <c:v>503.6</c:v>
                </c:pt>
                <c:pt idx="5037">
                  <c:v>503.70000000000005</c:v>
                </c:pt>
                <c:pt idx="5038">
                  <c:v>503.8</c:v>
                </c:pt>
                <c:pt idx="5039">
                  <c:v>503.90000000000003</c:v>
                </c:pt>
                <c:pt idx="5040">
                  <c:v>504</c:v>
                </c:pt>
                <c:pt idx="5041">
                  <c:v>504.1</c:v>
                </c:pt>
                <c:pt idx="5042">
                  <c:v>504.20000000000005</c:v>
                </c:pt>
                <c:pt idx="5043">
                  <c:v>504.3</c:v>
                </c:pt>
                <c:pt idx="5044">
                  <c:v>504.40000000000003</c:v>
                </c:pt>
                <c:pt idx="5045">
                  <c:v>504.5</c:v>
                </c:pt>
                <c:pt idx="5046">
                  <c:v>504.6</c:v>
                </c:pt>
                <c:pt idx="5047">
                  <c:v>504.70000000000005</c:v>
                </c:pt>
                <c:pt idx="5048">
                  <c:v>504.8</c:v>
                </c:pt>
                <c:pt idx="5049">
                  <c:v>504.90000000000003</c:v>
                </c:pt>
                <c:pt idx="5050">
                  <c:v>505</c:v>
                </c:pt>
                <c:pt idx="5051">
                  <c:v>505.1</c:v>
                </c:pt>
                <c:pt idx="5052">
                  <c:v>505.20000000000005</c:v>
                </c:pt>
                <c:pt idx="5053">
                  <c:v>505.3</c:v>
                </c:pt>
                <c:pt idx="5054">
                  <c:v>505.40000000000003</c:v>
                </c:pt>
                <c:pt idx="5055">
                  <c:v>505.5</c:v>
                </c:pt>
                <c:pt idx="5056">
                  <c:v>505.6</c:v>
                </c:pt>
                <c:pt idx="5057">
                  <c:v>505.70000000000005</c:v>
                </c:pt>
                <c:pt idx="5058">
                  <c:v>505.8</c:v>
                </c:pt>
                <c:pt idx="5059">
                  <c:v>505.90000000000003</c:v>
                </c:pt>
                <c:pt idx="5060">
                  <c:v>506</c:v>
                </c:pt>
                <c:pt idx="5061">
                  <c:v>506.1</c:v>
                </c:pt>
                <c:pt idx="5062">
                  <c:v>506.20000000000005</c:v>
                </c:pt>
                <c:pt idx="5063">
                  <c:v>506.3</c:v>
                </c:pt>
                <c:pt idx="5064">
                  <c:v>506.40000000000003</c:v>
                </c:pt>
                <c:pt idx="5065">
                  <c:v>506.5</c:v>
                </c:pt>
                <c:pt idx="5066">
                  <c:v>506.6</c:v>
                </c:pt>
                <c:pt idx="5067">
                  <c:v>506.70000000000005</c:v>
                </c:pt>
                <c:pt idx="5068">
                  <c:v>506.8</c:v>
                </c:pt>
                <c:pt idx="5069">
                  <c:v>506.90000000000003</c:v>
                </c:pt>
                <c:pt idx="5070">
                  <c:v>507</c:v>
                </c:pt>
                <c:pt idx="5071">
                  <c:v>507.1</c:v>
                </c:pt>
                <c:pt idx="5072">
                  <c:v>507.20000000000005</c:v>
                </c:pt>
                <c:pt idx="5073">
                  <c:v>507.3</c:v>
                </c:pt>
                <c:pt idx="5074">
                  <c:v>507.40000000000003</c:v>
                </c:pt>
                <c:pt idx="5075">
                  <c:v>507.5</c:v>
                </c:pt>
                <c:pt idx="5076">
                  <c:v>507.6</c:v>
                </c:pt>
                <c:pt idx="5077">
                  <c:v>507.70000000000005</c:v>
                </c:pt>
                <c:pt idx="5078">
                  <c:v>507.8</c:v>
                </c:pt>
                <c:pt idx="5079">
                  <c:v>507.90000000000003</c:v>
                </c:pt>
                <c:pt idx="5080">
                  <c:v>508</c:v>
                </c:pt>
                <c:pt idx="5081">
                  <c:v>508.1</c:v>
                </c:pt>
                <c:pt idx="5082">
                  <c:v>508.20000000000005</c:v>
                </c:pt>
                <c:pt idx="5083">
                  <c:v>508.3</c:v>
                </c:pt>
                <c:pt idx="5084">
                  <c:v>508.40000000000003</c:v>
                </c:pt>
                <c:pt idx="5085">
                  <c:v>508.5</c:v>
                </c:pt>
                <c:pt idx="5086">
                  <c:v>508.6</c:v>
                </c:pt>
                <c:pt idx="5087">
                  <c:v>508.70000000000005</c:v>
                </c:pt>
                <c:pt idx="5088">
                  <c:v>508.80000000000007</c:v>
                </c:pt>
                <c:pt idx="5089">
                  <c:v>508.9</c:v>
                </c:pt>
                <c:pt idx="5090">
                  <c:v>509</c:v>
                </c:pt>
                <c:pt idx="5091">
                  <c:v>509.1</c:v>
                </c:pt>
                <c:pt idx="5092">
                  <c:v>509.20000000000005</c:v>
                </c:pt>
                <c:pt idx="5093">
                  <c:v>509.30000000000007</c:v>
                </c:pt>
                <c:pt idx="5094">
                  <c:v>509.4</c:v>
                </c:pt>
                <c:pt idx="5095">
                  <c:v>509.5</c:v>
                </c:pt>
                <c:pt idx="5096">
                  <c:v>509.6</c:v>
                </c:pt>
                <c:pt idx="5097">
                  <c:v>509.70000000000005</c:v>
                </c:pt>
                <c:pt idx="5098">
                  <c:v>509.80000000000007</c:v>
                </c:pt>
                <c:pt idx="5099">
                  <c:v>509.9</c:v>
                </c:pt>
                <c:pt idx="5100">
                  <c:v>510</c:v>
                </c:pt>
                <c:pt idx="5101">
                  <c:v>510.1</c:v>
                </c:pt>
                <c:pt idx="5102">
                  <c:v>510.20000000000005</c:v>
                </c:pt>
                <c:pt idx="5103">
                  <c:v>510.30000000000007</c:v>
                </c:pt>
                <c:pt idx="5104">
                  <c:v>510.4</c:v>
                </c:pt>
                <c:pt idx="5105">
                  <c:v>510.5</c:v>
                </c:pt>
                <c:pt idx="5106">
                  <c:v>510.6</c:v>
                </c:pt>
                <c:pt idx="5107">
                  <c:v>510.70000000000005</c:v>
                </c:pt>
                <c:pt idx="5108">
                  <c:v>510.80000000000007</c:v>
                </c:pt>
                <c:pt idx="5109">
                  <c:v>510.9</c:v>
                </c:pt>
                <c:pt idx="5110">
                  <c:v>511</c:v>
                </c:pt>
                <c:pt idx="5111">
                  <c:v>511.1</c:v>
                </c:pt>
                <c:pt idx="5112">
                  <c:v>511.20000000000005</c:v>
                </c:pt>
                <c:pt idx="5113">
                  <c:v>511.30000000000007</c:v>
                </c:pt>
                <c:pt idx="5114">
                  <c:v>511.4</c:v>
                </c:pt>
                <c:pt idx="5115">
                  <c:v>511.5</c:v>
                </c:pt>
                <c:pt idx="5116">
                  <c:v>511.6</c:v>
                </c:pt>
                <c:pt idx="5117">
                  <c:v>511.70000000000005</c:v>
                </c:pt>
                <c:pt idx="5118">
                  <c:v>511.80000000000007</c:v>
                </c:pt>
                <c:pt idx="5119">
                  <c:v>511.9</c:v>
                </c:pt>
                <c:pt idx="5120">
                  <c:v>512</c:v>
                </c:pt>
                <c:pt idx="5121">
                  <c:v>512.1</c:v>
                </c:pt>
                <c:pt idx="5122">
                  <c:v>512.20000000000005</c:v>
                </c:pt>
                <c:pt idx="5123">
                  <c:v>512.30000000000007</c:v>
                </c:pt>
                <c:pt idx="5124">
                  <c:v>512.4</c:v>
                </c:pt>
                <c:pt idx="5125">
                  <c:v>512.5</c:v>
                </c:pt>
                <c:pt idx="5126">
                  <c:v>512.6</c:v>
                </c:pt>
                <c:pt idx="5127">
                  <c:v>512.70000000000005</c:v>
                </c:pt>
                <c:pt idx="5128">
                  <c:v>512.80000000000007</c:v>
                </c:pt>
                <c:pt idx="5129">
                  <c:v>512.9</c:v>
                </c:pt>
                <c:pt idx="5130">
                  <c:v>513</c:v>
                </c:pt>
                <c:pt idx="5131">
                  <c:v>513.1</c:v>
                </c:pt>
                <c:pt idx="5132">
                  <c:v>513.20000000000005</c:v>
                </c:pt>
                <c:pt idx="5133">
                  <c:v>513.30000000000007</c:v>
                </c:pt>
                <c:pt idx="5134">
                  <c:v>513.4</c:v>
                </c:pt>
                <c:pt idx="5135">
                  <c:v>513.5</c:v>
                </c:pt>
                <c:pt idx="5136">
                  <c:v>513.6</c:v>
                </c:pt>
                <c:pt idx="5137">
                  <c:v>513.70000000000005</c:v>
                </c:pt>
                <c:pt idx="5138">
                  <c:v>513.80000000000007</c:v>
                </c:pt>
                <c:pt idx="5139">
                  <c:v>513.9</c:v>
                </c:pt>
                <c:pt idx="5140">
                  <c:v>514</c:v>
                </c:pt>
                <c:pt idx="5141">
                  <c:v>514.1</c:v>
                </c:pt>
                <c:pt idx="5142">
                  <c:v>514.20000000000005</c:v>
                </c:pt>
                <c:pt idx="5143">
                  <c:v>514.30000000000007</c:v>
                </c:pt>
                <c:pt idx="5144">
                  <c:v>514.4</c:v>
                </c:pt>
                <c:pt idx="5145">
                  <c:v>514.5</c:v>
                </c:pt>
                <c:pt idx="5146">
                  <c:v>514.6</c:v>
                </c:pt>
                <c:pt idx="5147">
                  <c:v>514.70000000000005</c:v>
                </c:pt>
                <c:pt idx="5148">
                  <c:v>514.80000000000007</c:v>
                </c:pt>
                <c:pt idx="5149">
                  <c:v>514.9</c:v>
                </c:pt>
                <c:pt idx="5150">
                  <c:v>515</c:v>
                </c:pt>
                <c:pt idx="5151">
                  <c:v>515.1</c:v>
                </c:pt>
                <c:pt idx="5152">
                  <c:v>515.20000000000005</c:v>
                </c:pt>
                <c:pt idx="5153">
                  <c:v>515.30000000000007</c:v>
                </c:pt>
                <c:pt idx="5154">
                  <c:v>515.4</c:v>
                </c:pt>
                <c:pt idx="5155">
                  <c:v>515.5</c:v>
                </c:pt>
                <c:pt idx="5156">
                  <c:v>515.6</c:v>
                </c:pt>
                <c:pt idx="5157">
                  <c:v>515.70000000000005</c:v>
                </c:pt>
                <c:pt idx="5158">
                  <c:v>515.80000000000007</c:v>
                </c:pt>
                <c:pt idx="5159">
                  <c:v>515.9</c:v>
                </c:pt>
                <c:pt idx="5160">
                  <c:v>516</c:v>
                </c:pt>
                <c:pt idx="5161">
                  <c:v>516.1</c:v>
                </c:pt>
                <c:pt idx="5162">
                  <c:v>516.20000000000005</c:v>
                </c:pt>
                <c:pt idx="5163">
                  <c:v>516.30000000000007</c:v>
                </c:pt>
                <c:pt idx="5164">
                  <c:v>516.4</c:v>
                </c:pt>
                <c:pt idx="5165">
                  <c:v>516.5</c:v>
                </c:pt>
                <c:pt idx="5166">
                  <c:v>516.6</c:v>
                </c:pt>
                <c:pt idx="5167">
                  <c:v>516.70000000000005</c:v>
                </c:pt>
                <c:pt idx="5168">
                  <c:v>516.80000000000007</c:v>
                </c:pt>
                <c:pt idx="5169">
                  <c:v>516.9</c:v>
                </c:pt>
                <c:pt idx="5170">
                  <c:v>517</c:v>
                </c:pt>
                <c:pt idx="5171">
                  <c:v>517.1</c:v>
                </c:pt>
                <c:pt idx="5172">
                  <c:v>517.20000000000005</c:v>
                </c:pt>
                <c:pt idx="5173">
                  <c:v>517.30000000000007</c:v>
                </c:pt>
                <c:pt idx="5174">
                  <c:v>517.4</c:v>
                </c:pt>
                <c:pt idx="5175">
                  <c:v>517.5</c:v>
                </c:pt>
                <c:pt idx="5176">
                  <c:v>517.6</c:v>
                </c:pt>
                <c:pt idx="5177">
                  <c:v>517.70000000000005</c:v>
                </c:pt>
                <c:pt idx="5178">
                  <c:v>517.80000000000007</c:v>
                </c:pt>
                <c:pt idx="5179">
                  <c:v>517.9</c:v>
                </c:pt>
                <c:pt idx="5180">
                  <c:v>518</c:v>
                </c:pt>
                <c:pt idx="5181">
                  <c:v>518.1</c:v>
                </c:pt>
                <c:pt idx="5182">
                  <c:v>518.20000000000005</c:v>
                </c:pt>
                <c:pt idx="5183">
                  <c:v>518.30000000000007</c:v>
                </c:pt>
                <c:pt idx="5184">
                  <c:v>518.4</c:v>
                </c:pt>
                <c:pt idx="5185">
                  <c:v>518.5</c:v>
                </c:pt>
                <c:pt idx="5186">
                  <c:v>518.6</c:v>
                </c:pt>
                <c:pt idx="5187">
                  <c:v>518.70000000000005</c:v>
                </c:pt>
                <c:pt idx="5188">
                  <c:v>518.80000000000007</c:v>
                </c:pt>
                <c:pt idx="5189">
                  <c:v>518.9</c:v>
                </c:pt>
                <c:pt idx="5190">
                  <c:v>519</c:v>
                </c:pt>
                <c:pt idx="5191">
                  <c:v>519.1</c:v>
                </c:pt>
                <c:pt idx="5192">
                  <c:v>519.20000000000005</c:v>
                </c:pt>
                <c:pt idx="5193">
                  <c:v>519.30000000000007</c:v>
                </c:pt>
                <c:pt idx="5194">
                  <c:v>519.4</c:v>
                </c:pt>
                <c:pt idx="5195">
                  <c:v>519.5</c:v>
                </c:pt>
                <c:pt idx="5196">
                  <c:v>519.6</c:v>
                </c:pt>
                <c:pt idx="5197">
                  <c:v>519.70000000000005</c:v>
                </c:pt>
                <c:pt idx="5198">
                  <c:v>519.80000000000007</c:v>
                </c:pt>
                <c:pt idx="5199">
                  <c:v>519.9</c:v>
                </c:pt>
                <c:pt idx="5200">
                  <c:v>520</c:v>
                </c:pt>
                <c:pt idx="5201">
                  <c:v>520.1</c:v>
                </c:pt>
                <c:pt idx="5202">
                  <c:v>520.20000000000005</c:v>
                </c:pt>
                <c:pt idx="5203">
                  <c:v>520.30000000000007</c:v>
                </c:pt>
                <c:pt idx="5204">
                  <c:v>520.4</c:v>
                </c:pt>
                <c:pt idx="5205">
                  <c:v>520.5</c:v>
                </c:pt>
                <c:pt idx="5206">
                  <c:v>520.6</c:v>
                </c:pt>
                <c:pt idx="5207">
                  <c:v>520.70000000000005</c:v>
                </c:pt>
                <c:pt idx="5208">
                  <c:v>520.80000000000007</c:v>
                </c:pt>
                <c:pt idx="5209">
                  <c:v>520.9</c:v>
                </c:pt>
                <c:pt idx="5210">
                  <c:v>521</c:v>
                </c:pt>
                <c:pt idx="5211">
                  <c:v>521.1</c:v>
                </c:pt>
                <c:pt idx="5212">
                  <c:v>521.20000000000005</c:v>
                </c:pt>
                <c:pt idx="5213">
                  <c:v>521.30000000000007</c:v>
                </c:pt>
                <c:pt idx="5214">
                  <c:v>521.4</c:v>
                </c:pt>
                <c:pt idx="5215">
                  <c:v>521.5</c:v>
                </c:pt>
                <c:pt idx="5216">
                  <c:v>521.6</c:v>
                </c:pt>
                <c:pt idx="5217">
                  <c:v>521.70000000000005</c:v>
                </c:pt>
                <c:pt idx="5218">
                  <c:v>521.80000000000007</c:v>
                </c:pt>
                <c:pt idx="5219">
                  <c:v>521.9</c:v>
                </c:pt>
                <c:pt idx="5220">
                  <c:v>522</c:v>
                </c:pt>
                <c:pt idx="5221">
                  <c:v>522.1</c:v>
                </c:pt>
                <c:pt idx="5222">
                  <c:v>522.20000000000005</c:v>
                </c:pt>
                <c:pt idx="5223">
                  <c:v>522.30000000000007</c:v>
                </c:pt>
                <c:pt idx="5224">
                  <c:v>522.4</c:v>
                </c:pt>
                <c:pt idx="5225">
                  <c:v>522.5</c:v>
                </c:pt>
                <c:pt idx="5226">
                  <c:v>522.6</c:v>
                </c:pt>
                <c:pt idx="5227">
                  <c:v>522.70000000000005</c:v>
                </c:pt>
                <c:pt idx="5228">
                  <c:v>522.80000000000007</c:v>
                </c:pt>
                <c:pt idx="5229">
                  <c:v>522.9</c:v>
                </c:pt>
                <c:pt idx="5230">
                  <c:v>523</c:v>
                </c:pt>
                <c:pt idx="5231">
                  <c:v>523.1</c:v>
                </c:pt>
                <c:pt idx="5232">
                  <c:v>523.20000000000005</c:v>
                </c:pt>
                <c:pt idx="5233">
                  <c:v>523.30000000000007</c:v>
                </c:pt>
                <c:pt idx="5234">
                  <c:v>523.4</c:v>
                </c:pt>
                <c:pt idx="5235">
                  <c:v>523.5</c:v>
                </c:pt>
                <c:pt idx="5236">
                  <c:v>523.6</c:v>
                </c:pt>
                <c:pt idx="5237">
                  <c:v>523.70000000000005</c:v>
                </c:pt>
                <c:pt idx="5238">
                  <c:v>523.80000000000007</c:v>
                </c:pt>
                <c:pt idx="5239">
                  <c:v>523.9</c:v>
                </c:pt>
                <c:pt idx="5240">
                  <c:v>524</c:v>
                </c:pt>
                <c:pt idx="5241">
                  <c:v>524.1</c:v>
                </c:pt>
                <c:pt idx="5242">
                  <c:v>524.20000000000005</c:v>
                </c:pt>
                <c:pt idx="5243">
                  <c:v>524.30000000000007</c:v>
                </c:pt>
                <c:pt idx="5244">
                  <c:v>524.4</c:v>
                </c:pt>
                <c:pt idx="5245">
                  <c:v>524.5</c:v>
                </c:pt>
                <c:pt idx="5246">
                  <c:v>524.6</c:v>
                </c:pt>
                <c:pt idx="5247">
                  <c:v>524.70000000000005</c:v>
                </c:pt>
                <c:pt idx="5248">
                  <c:v>524.80000000000007</c:v>
                </c:pt>
                <c:pt idx="5249">
                  <c:v>524.9</c:v>
                </c:pt>
                <c:pt idx="5250">
                  <c:v>525</c:v>
                </c:pt>
                <c:pt idx="5251">
                  <c:v>525.1</c:v>
                </c:pt>
                <c:pt idx="5252">
                  <c:v>525.20000000000005</c:v>
                </c:pt>
                <c:pt idx="5253">
                  <c:v>525.30000000000007</c:v>
                </c:pt>
                <c:pt idx="5254">
                  <c:v>525.4</c:v>
                </c:pt>
                <c:pt idx="5255">
                  <c:v>525.5</c:v>
                </c:pt>
                <c:pt idx="5256">
                  <c:v>525.6</c:v>
                </c:pt>
                <c:pt idx="5257">
                  <c:v>525.70000000000005</c:v>
                </c:pt>
                <c:pt idx="5258">
                  <c:v>525.80000000000007</c:v>
                </c:pt>
                <c:pt idx="5259">
                  <c:v>525.9</c:v>
                </c:pt>
                <c:pt idx="5260">
                  <c:v>526</c:v>
                </c:pt>
                <c:pt idx="5261">
                  <c:v>526.1</c:v>
                </c:pt>
                <c:pt idx="5262">
                  <c:v>526.20000000000005</c:v>
                </c:pt>
                <c:pt idx="5263">
                  <c:v>526.30000000000007</c:v>
                </c:pt>
                <c:pt idx="5264">
                  <c:v>526.4</c:v>
                </c:pt>
                <c:pt idx="5265">
                  <c:v>526.5</c:v>
                </c:pt>
                <c:pt idx="5266">
                  <c:v>526.6</c:v>
                </c:pt>
                <c:pt idx="5267">
                  <c:v>526.70000000000005</c:v>
                </c:pt>
                <c:pt idx="5268">
                  <c:v>526.80000000000007</c:v>
                </c:pt>
                <c:pt idx="5269">
                  <c:v>526.9</c:v>
                </c:pt>
                <c:pt idx="5270">
                  <c:v>527</c:v>
                </c:pt>
                <c:pt idx="5271">
                  <c:v>527.1</c:v>
                </c:pt>
                <c:pt idx="5272">
                  <c:v>527.20000000000005</c:v>
                </c:pt>
                <c:pt idx="5273">
                  <c:v>527.30000000000007</c:v>
                </c:pt>
                <c:pt idx="5274">
                  <c:v>527.4</c:v>
                </c:pt>
                <c:pt idx="5275">
                  <c:v>527.5</c:v>
                </c:pt>
                <c:pt idx="5276">
                  <c:v>527.6</c:v>
                </c:pt>
                <c:pt idx="5277">
                  <c:v>527.70000000000005</c:v>
                </c:pt>
                <c:pt idx="5278">
                  <c:v>527.80000000000007</c:v>
                </c:pt>
                <c:pt idx="5279">
                  <c:v>527.9</c:v>
                </c:pt>
                <c:pt idx="5280">
                  <c:v>528</c:v>
                </c:pt>
                <c:pt idx="5281">
                  <c:v>528.1</c:v>
                </c:pt>
                <c:pt idx="5282">
                  <c:v>528.20000000000005</c:v>
                </c:pt>
                <c:pt idx="5283">
                  <c:v>528.30000000000007</c:v>
                </c:pt>
                <c:pt idx="5284">
                  <c:v>528.4</c:v>
                </c:pt>
                <c:pt idx="5285">
                  <c:v>528.5</c:v>
                </c:pt>
                <c:pt idx="5286">
                  <c:v>528.6</c:v>
                </c:pt>
                <c:pt idx="5287">
                  <c:v>528.70000000000005</c:v>
                </c:pt>
                <c:pt idx="5288">
                  <c:v>528.80000000000007</c:v>
                </c:pt>
                <c:pt idx="5289">
                  <c:v>528.9</c:v>
                </c:pt>
                <c:pt idx="5290">
                  <c:v>529</c:v>
                </c:pt>
                <c:pt idx="5291">
                  <c:v>529.1</c:v>
                </c:pt>
                <c:pt idx="5292">
                  <c:v>529.20000000000005</c:v>
                </c:pt>
                <c:pt idx="5293">
                  <c:v>529.30000000000007</c:v>
                </c:pt>
                <c:pt idx="5294">
                  <c:v>529.4</c:v>
                </c:pt>
                <c:pt idx="5295">
                  <c:v>529.5</c:v>
                </c:pt>
                <c:pt idx="5296">
                  <c:v>529.6</c:v>
                </c:pt>
                <c:pt idx="5297">
                  <c:v>529.70000000000005</c:v>
                </c:pt>
                <c:pt idx="5298">
                  <c:v>529.80000000000007</c:v>
                </c:pt>
                <c:pt idx="5299">
                  <c:v>529.9</c:v>
                </c:pt>
                <c:pt idx="5300">
                  <c:v>530</c:v>
                </c:pt>
                <c:pt idx="5301">
                  <c:v>530.1</c:v>
                </c:pt>
                <c:pt idx="5302">
                  <c:v>530.20000000000005</c:v>
                </c:pt>
                <c:pt idx="5303">
                  <c:v>530.30000000000007</c:v>
                </c:pt>
                <c:pt idx="5304">
                  <c:v>530.4</c:v>
                </c:pt>
                <c:pt idx="5305">
                  <c:v>530.5</c:v>
                </c:pt>
                <c:pt idx="5306">
                  <c:v>530.6</c:v>
                </c:pt>
                <c:pt idx="5307">
                  <c:v>530.70000000000005</c:v>
                </c:pt>
                <c:pt idx="5308">
                  <c:v>530.80000000000007</c:v>
                </c:pt>
                <c:pt idx="5309">
                  <c:v>530.9</c:v>
                </c:pt>
                <c:pt idx="5310">
                  <c:v>531</c:v>
                </c:pt>
                <c:pt idx="5311">
                  <c:v>531.1</c:v>
                </c:pt>
                <c:pt idx="5312">
                  <c:v>531.20000000000005</c:v>
                </c:pt>
                <c:pt idx="5313">
                  <c:v>531.30000000000007</c:v>
                </c:pt>
                <c:pt idx="5314">
                  <c:v>531.4</c:v>
                </c:pt>
                <c:pt idx="5315">
                  <c:v>531.5</c:v>
                </c:pt>
                <c:pt idx="5316">
                  <c:v>531.6</c:v>
                </c:pt>
                <c:pt idx="5317">
                  <c:v>531.70000000000005</c:v>
                </c:pt>
                <c:pt idx="5318">
                  <c:v>531.80000000000007</c:v>
                </c:pt>
                <c:pt idx="5319">
                  <c:v>531.9</c:v>
                </c:pt>
                <c:pt idx="5320">
                  <c:v>532</c:v>
                </c:pt>
                <c:pt idx="5321">
                  <c:v>532.1</c:v>
                </c:pt>
                <c:pt idx="5322">
                  <c:v>532.20000000000005</c:v>
                </c:pt>
                <c:pt idx="5323">
                  <c:v>532.30000000000007</c:v>
                </c:pt>
                <c:pt idx="5324">
                  <c:v>532.4</c:v>
                </c:pt>
                <c:pt idx="5325">
                  <c:v>532.5</c:v>
                </c:pt>
                <c:pt idx="5326">
                  <c:v>532.6</c:v>
                </c:pt>
                <c:pt idx="5327">
                  <c:v>532.70000000000005</c:v>
                </c:pt>
                <c:pt idx="5328">
                  <c:v>532.80000000000007</c:v>
                </c:pt>
                <c:pt idx="5329">
                  <c:v>532.9</c:v>
                </c:pt>
                <c:pt idx="5330">
                  <c:v>533</c:v>
                </c:pt>
                <c:pt idx="5331">
                  <c:v>533.1</c:v>
                </c:pt>
                <c:pt idx="5332">
                  <c:v>533.20000000000005</c:v>
                </c:pt>
                <c:pt idx="5333">
                  <c:v>533.30000000000007</c:v>
                </c:pt>
                <c:pt idx="5334">
                  <c:v>533.4</c:v>
                </c:pt>
                <c:pt idx="5335">
                  <c:v>533.5</c:v>
                </c:pt>
                <c:pt idx="5336">
                  <c:v>533.6</c:v>
                </c:pt>
                <c:pt idx="5337">
                  <c:v>533.70000000000005</c:v>
                </c:pt>
                <c:pt idx="5338">
                  <c:v>533.80000000000007</c:v>
                </c:pt>
                <c:pt idx="5339">
                  <c:v>533.9</c:v>
                </c:pt>
                <c:pt idx="5340">
                  <c:v>534</c:v>
                </c:pt>
                <c:pt idx="5341">
                  <c:v>534.1</c:v>
                </c:pt>
                <c:pt idx="5342">
                  <c:v>534.20000000000005</c:v>
                </c:pt>
                <c:pt idx="5343">
                  <c:v>534.30000000000007</c:v>
                </c:pt>
                <c:pt idx="5344">
                  <c:v>534.4</c:v>
                </c:pt>
                <c:pt idx="5345">
                  <c:v>534.5</c:v>
                </c:pt>
                <c:pt idx="5346">
                  <c:v>534.6</c:v>
                </c:pt>
                <c:pt idx="5347">
                  <c:v>534.70000000000005</c:v>
                </c:pt>
                <c:pt idx="5348">
                  <c:v>534.80000000000007</c:v>
                </c:pt>
                <c:pt idx="5349">
                  <c:v>534.9</c:v>
                </c:pt>
                <c:pt idx="5350">
                  <c:v>535</c:v>
                </c:pt>
                <c:pt idx="5351">
                  <c:v>535.1</c:v>
                </c:pt>
                <c:pt idx="5352">
                  <c:v>535.20000000000005</c:v>
                </c:pt>
                <c:pt idx="5353">
                  <c:v>535.30000000000007</c:v>
                </c:pt>
                <c:pt idx="5354">
                  <c:v>535.4</c:v>
                </c:pt>
                <c:pt idx="5355">
                  <c:v>535.5</c:v>
                </c:pt>
                <c:pt idx="5356">
                  <c:v>535.6</c:v>
                </c:pt>
                <c:pt idx="5357">
                  <c:v>535.70000000000005</c:v>
                </c:pt>
                <c:pt idx="5358">
                  <c:v>535.80000000000007</c:v>
                </c:pt>
                <c:pt idx="5359">
                  <c:v>535.9</c:v>
                </c:pt>
                <c:pt idx="5360">
                  <c:v>536</c:v>
                </c:pt>
                <c:pt idx="5361">
                  <c:v>536.1</c:v>
                </c:pt>
                <c:pt idx="5362">
                  <c:v>536.20000000000005</c:v>
                </c:pt>
                <c:pt idx="5363">
                  <c:v>536.30000000000007</c:v>
                </c:pt>
                <c:pt idx="5364">
                  <c:v>536.4</c:v>
                </c:pt>
                <c:pt idx="5365">
                  <c:v>536.5</c:v>
                </c:pt>
                <c:pt idx="5366">
                  <c:v>536.6</c:v>
                </c:pt>
                <c:pt idx="5367">
                  <c:v>536.70000000000005</c:v>
                </c:pt>
                <c:pt idx="5368">
                  <c:v>536.80000000000007</c:v>
                </c:pt>
                <c:pt idx="5369">
                  <c:v>536.9</c:v>
                </c:pt>
                <c:pt idx="5370">
                  <c:v>537</c:v>
                </c:pt>
                <c:pt idx="5371">
                  <c:v>537.1</c:v>
                </c:pt>
                <c:pt idx="5372">
                  <c:v>537.20000000000005</c:v>
                </c:pt>
                <c:pt idx="5373">
                  <c:v>537.30000000000007</c:v>
                </c:pt>
                <c:pt idx="5374">
                  <c:v>537.4</c:v>
                </c:pt>
                <c:pt idx="5375">
                  <c:v>537.5</c:v>
                </c:pt>
                <c:pt idx="5376">
                  <c:v>537.6</c:v>
                </c:pt>
                <c:pt idx="5377">
                  <c:v>537.70000000000005</c:v>
                </c:pt>
                <c:pt idx="5378">
                  <c:v>537.80000000000007</c:v>
                </c:pt>
                <c:pt idx="5379">
                  <c:v>537.9</c:v>
                </c:pt>
                <c:pt idx="5380">
                  <c:v>538</c:v>
                </c:pt>
                <c:pt idx="5381">
                  <c:v>538.1</c:v>
                </c:pt>
                <c:pt idx="5382">
                  <c:v>538.20000000000005</c:v>
                </c:pt>
                <c:pt idx="5383">
                  <c:v>538.30000000000007</c:v>
                </c:pt>
                <c:pt idx="5384">
                  <c:v>538.4</c:v>
                </c:pt>
                <c:pt idx="5385">
                  <c:v>538.5</c:v>
                </c:pt>
                <c:pt idx="5386">
                  <c:v>538.6</c:v>
                </c:pt>
                <c:pt idx="5387">
                  <c:v>538.70000000000005</c:v>
                </c:pt>
                <c:pt idx="5388">
                  <c:v>538.80000000000007</c:v>
                </c:pt>
                <c:pt idx="5389">
                  <c:v>538.9</c:v>
                </c:pt>
                <c:pt idx="5390">
                  <c:v>539</c:v>
                </c:pt>
                <c:pt idx="5391">
                  <c:v>539.1</c:v>
                </c:pt>
                <c:pt idx="5392">
                  <c:v>539.20000000000005</c:v>
                </c:pt>
                <c:pt idx="5393">
                  <c:v>539.30000000000007</c:v>
                </c:pt>
                <c:pt idx="5394">
                  <c:v>539.4</c:v>
                </c:pt>
                <c:pt idx="5395">
                  <c:v>539.5</c:v>
                </c:pt>
                <c:pt idx="5396">
                  <c:v>539.6</c:v>
                </c:pt>
                <c:pt idx="5397">
                  <c:v>539.70000000000005</c:v>
                </c:pt>
                <c:pt idx="5398">
                  <c:v>539.80000000000007</c:v>
                </c:pt>
                <c:pt idx="5399">
                  <c:v>539.9</c:v>
                </c:pt>
                <c:pt idx="5400">
                  <c:v>540</c:v>
                </c:pt>
                <c:pt idx="5401">
                  <c:v>540.1</c:v>
                </c:pt>
                <c:pt idx="5402">
                  <c:v>540.20000000000005</c:v>
                </c:pt>
                <c:pt idx="5403">
                  <c:v>540.30000000000007</c:v>
                </c:pt>
                <c:pt idx="5404">
                  <c:v>540.4</c:v>
                </c:pt>
                <c:pt idx="5405">
                  <c:v>540.5</c:v>
                </c:pt>
                <c:pt idx="5406">
                  <c:v>540.6</c:v>
                </c:pt>
                <c:pt idx="5407">
                  <c:v>540.70000000000005</c:v>
                </c:pt>
                <c:pt idx="5408">
                  <c:v>540.80000000000007</c:v>
                </c:pt>
                <c:pt idx="5409">
                  <c:v>540.9</c:v>
                </c:pt>
                <c:pt idx="5410">
                  <c:v>541</c:v>
                </c:pt>
                <c:pt idx="5411">
                  <c:v>541.1</c:v>
                </c:pt>
                <c:pt idx="5412">
                  <c:v>541.20000000000005</c:v>
                </c:pt>
                <c:pt idx="5413">
                  <c:v>541.30000000000007</c:v>
                </c:pt>
                <c:pt idx="5414">
                  <c:v>541.4</c:v>
                </c:pt>
                <c:pt idx="5415">
                  <c:v>541.5</c:v>
                </c:pt>
                <c:pt idx="5416">
                  <c:v>541.6</c:v>
                </c:pt>
                <c:pt idx="5417">
                  <c:v>541.70000000000005</c:v>
                </c:pt>
                <c:pt idx="5418">
                  <c:v>541.80000000000007</c:v>
                </c:pt>
                <c:pt idx="5419">
                  <c:v>541.9</c:v>
                </c:pt>
                <c:pt idx="5420">
                  <c:v>542</c:v>
                </c:pt>
                <c:pt idx="5421">
                  <c:v>542.1</c:v>
                </c:pt>
                <c:pt idx="5422">
                  <c:v>542.20000000000005</c:v>
                </c:pt>
                <c:pt idx="5423">
                  <c:v>542.30000000000007</c:v>
                </c:pt>
                <c:pt idx="5424">
                  <c:v>542.4</c:v>
                </c:pt>
                <c:pt idx="5425">
                  <c:v>542.5</c:v>
                </c:pt>
                <c:pt idx="5426">
                  <c:v>542.6</c:v>
                </c:pt>
                <c:pt idx="5427">
                  <c:v>542.70000000000005</c:v>
                </c:pt>
                <c:pt idx="5428">
                  <c:v>542.80000000000007</c:v>
                </c:pt>
                <c:pt idx="5429">
                  <c:v>542.9</c:v>
                </c:pt>
                <c:pt idx="5430">
                  <c:v>543</c:v>
                </c:pt>
                <c:pt idx="5431">
                  <c:v>543.1</c:v>
                </c:pt>
                <c:pt idx="5432">
                  <c:v>543.20000000000005</c:v>
                </c:pt>
                <c:pt idx="5433">
                  <c:v>543.30000000000007</c:v>
                </c:pt>
                <c:pt idx="5434">
                  <c:v>543.4</c:v>
                </c:pt>
                <c:pt idx="5435">
                  <c:v>543.5</c:v>
                </c:pt>
                <c:pt idx="5436">
                  <c:v>543.6</c:v>
                </c:pt>
                <c:pt idx="5437">
                  <c:v>543.70000000000005</c:v>
                </c:pt>
                <c:pt idx="5438">
                  <c:v>543.80000000000007</c:v>
                </c:pt>
                <c:pt idx="5439">
                  <c:v>543.9</c:v>
                </c:pt>
                <c:pt idx="5440">
                  <c:v>544</c:v>
                </c:pt>
                <c:pt idx="5441">
                  <c:v>544.1</c:v>
                </c:pt>
                <c:pt idx="5442">
                  <c:v>544.20000000000005</c:v>
                </c:pt>
                <c:pt idx="5443">
                  <c:v>544.30000000000007</c:v>
                </c:pt>
                <c:pt idx="5444">
                  <c:v>544.4</c:v>
                </c:pt>
                <c:pt idx="5445">
                  <c:v>544.5</c:v>
                </c:pt>
                <c:pt idx="5446">
                  <c:v>544.6</c:v>
                </c:pt>
                <c:pt idx="5447">
                  <c:v>544.70000000000005</c:v>
                </c:pt>
                <c:pt idx="5448">
                  <c:v>544.80000000000007</c:v>
                </c:pt>
                <c:pt idx="5449">
                  <c:v>544.9</c:v>
                </c:pt>
                <c:pt idx="5450">
                  <c:v>545</c:v>
                </c:pt>
                <c:pt idx="5451">
                  <c:v>545.1</c:v>
                </c:pt>
                <c:pt idx="5452">
                  <c:v>545.20000000000005</c:v>
                </c:pt>
                <c:pt idx="5453">
                  <c:v>545.30000000000007</c:v>
                </c:pt>
                <c:pt idx="5454">
                  <c:v>545.4</c:v>
                </c:pt>
                <c:pt idx="5455">
                  <c:v>545.5</c:v>
                </c:pt>
                <c:pt idx="5456">
                  <c:v>545.6</c:v>
                </c:pt>
                <c:pt idx="5457">
                  <c:v>545.70000000000005</c:v>
                </c:pt>
                <c:pt idx="5458">
                  <c:v>545.80000000000007</c:v>
                </c:pt>
                <c:pt idx="5459">
                  <c:v>545.9</c:v>
                </c:pt>
                <c:pt idx="5460">
                  <c:v>546</c:v>
                </c:pt>
                <c:pt idx="5461">
                  <c:v>546.1</c:v>
                </c:pt>
                <c:pt idx="5462">
                  <c:v>546.20000000000005</c:v>
                </c:pt>
                <c:pt idx="5463">
                  <c:v>546.30000000000007</c:v>
                </c:pt>
                <c:pt idx="5464">
                  <c:v>546.4</c:v>
                </c:pt>
                <c:pt idx="5465">
                  <c:v>546.5</c:v>
                </c:pt>
                <c:pt idx="5466">
                  <c:v>546.6</c:v>
                </c:pt>
                <c:pt idx="5467">
                  <c:v>546.70000000000005</c:v>
                </c:pt>
                <c:pt idx="5468">
                  <c:v>546.80000000000007</c:v>
                </c:pt>
                <c:pt idx="5469">
                  <c:v>546.9</c:v>
                </c:pt>
                <c:pt idx="5470">
                  <c:v>547</c:v>
                </c:pt>
                <c:pt idx="5471">
                  <c:v>547.1</c:v>
                </c:pt>
                <c:pt idx="5472">
                  <c:v>547.20000000000005</c:v>
                </c:pt>
                <c:pt idx="5473">
                  <c:v>547.30000000000007</c:v>
                </c:pt>
                <c:pt idx="5474">
                  <c:v>547.4</c:v>
                </c:pt>
                <c:pt idx="5475">
                  <c:v>547.5</c:v>
                </c:pt>
                <c:pt idx="5476">
                  <c:v>547.6</c:v>
                </c:pt>
                <c:pt idx="5477">
                  <c:v>547.70000000000005</c:v>
                </c:pt>
                <c:pt idx="5478">
                  <c:v>547.80000000000007</c:v>
                </c:pt>
                <c:pt idx="5479">
                  <c:v>547.9</c:v>
                </c:pt>
                <c:pt idx="5480">
                  <c:v>548</c:v>
                </c:pt>
                <c:pt idx="5481">
                  <c:v>548.1</c:v>
                </c:pt>
                <c:pt idx="5482">
                  <c:v>548.20000000000005</c:v>
                </c:pt>
                <c:pt idx="5483">
                  <c:v>548.30000000000007</c:v>
                </c:pt>
                <c:pt idx="5484">
                  <c:v>548.4</c:v>
                </c:pt>
                <c:pt idx="5485">
                  <c:v>548.5</c:v>
                </c:pt>
                <c:pt idx="5486">
                  <c:v>548.6</c:v>
                </c:pt>
                <c:pt idx="5487">
                  <c:v>548.70000000000005</c:v>
                </c:pt>
                <c:pt idx="5488">
                  <c:v>548.80000000000007</c:v>
                </c:pt>
                <c:pt idx="5489">
                  <c:v>548.9</c:v>
                </c:pt>
                <c:pt idx="5490">
                  <c:v>549</c:v>
                </c:pt>
                <c:pt idx="5491">
                  <c:v>549.1</c:v>
                </c:pt>
                <c:pt idx="5492">
                  <c:v>549.20000000000005</c:v>
                </c:pt>
                <c:pt idx="5493">
                  <c:v>549.30000000000007</c:v>
                </c:pt>
                <c:pt idx="5494">
                  <c:v>549.4</c:v>
                </c:pt>
                <c:pt idx="5495">
                  <c:v>549.5</c:v>
                </c:pt>
                <c:pt idx="5496">
                  <c:v>549.6</c:v>
                </c:pt>
                <c:pt idx="5497">
                  <c:v>549.70000000000005</c:v>
                </c:pt>
                <c:pt idx="5498">
                  <c:v>549.80000000000007</c:v>
                </c:pt>
                <c:pt idx="5499">
                  <c:v>549.9</c:v>
                </c:pt>
                <c:pt idx="5500">
                  <c:v>550</c:v>
                </c:pt>
                <c:pt idx="5501">
                  <c:v>550.1</c:v>
                </c:pt>
                <c:pt idx="5502">
                  <c:v>550.20000000000005</c:v>
                </c:pt>
                <c:pt idx="5503">
                  <c:v>550.30000000000007</c:v>
                </c:pt>
                <c:pt idx="5504">
                  <c:v>550.4</c:v>
                </c:pt>
                <c:pt idx="5505">
                  <c:v>550.5</c:v>
                </c:pt>
                <c:pt idx="5506">
                  <c:v>550.6</c:v>
                </c:pt>
                <c:pt idx="5507">
                  <c:v>550.70000000000005</c:v>
                </c:pt>
                <c:pt idx="5508">
                  <c:v>550.80000000000007</c:v>
                </c:pt>
                <c:pt idx="5509">
                  <c:v>550.9</c:v>
                </c:pt>
                <c:pt idx="5510">
                  <c:v>551</c:v>
                </c:pt>
                <c:pt idx="5511">
                  <c:v>551.1</c:v>
                </c:pt>
                <c:pt idx="5512">
                  <c:v>551.20000000000005</c:v>
                </c:pt>
                <c:pt idx="5513">
                  <c:v>551.30000000000007</c:v>
                </c:pt>
                <c:pt idx="5514">
                  <c:v>551.4</c:v>
                </c:pt>
                <c:pt idx="5515">
                  <c:v>551.5</c:v>
                </c:pt>
                <c:pt idx="5516">
                  <c:v>551.6</c:v>
                </c:pt>
                <c:pt idx="5517">
                  <c:v>551.70000000000005</c:v>
                </c:pt>
                <c:pt idx="5518">
                  <c:v>551.80000000000007</c:v>
                </c:pt>
                <c:pt idx="5519">
                  <c:v>551.9</c:v>
                </c:pt>
                <c:pt idx="5520">
                  <c:v>552</c:v>
                </c:pt>
                <c:pt idx="5521">
                  <c:v>552.1</c:v>
                </c:pt>
                <c:pt idx="5522">
                  <c:v>552.20000000000005</c:v>
                </c:pt>
                <c:pt idx="5523">
                  <c:v>552.30000000000007</c:v>
                </c:pt>
                <c:pt idx="5524">
                  <c:v>552.4</c:v>
                </c:pt>
                <c:pt idx="5525">
                  <c:v>552.5</c:v>
                </c:pt>
                <c:pt idx="5526">
                  <c:v>552.6</c:v>
                </c:pt>
                <c:pt idx="5527">
                  <c:v>552.70000000000005</c:v>
                </c:pt>
                <c:pt idx="5528">
                  <c:v>552.80000000000007</c:v>
                </c:pt>
                <c:pt idx="5529">
                  <c:v>552.9</c:v>
                </c:pt>
                <c:pt idx="5530">
                  <c:v>553</c:v>
                </c:pt>
                <c:pt idx="5531">
                  <c:v>553.1</c:v>
                </c:pt>
                <c:pt idx="5532">
                  <c:v>553.20000000000005</c:v>
                </c:pt>
                <c:pt idx="5533">
                  <c:v>553.30000000000007</c:v>
                </c:pt>
                <c:pt idx="5534">
                  <c:v>553.4</c:v>
                </c:pt>
                <c:pt idx="5535">
                  <c:v>553.5</c:v>
                </c:pt>
                <c:pt idx="5536">
                  <c:v>553.6</c:v>
                </c:pt>
                <c:pt idx="5537">
                  <c:v>553.70000000000005</c:v>
                </c:pt>
                <c:pt idx="5538">
                  <c:v>553.80000000000007</c:v>
                </c:pt>
                <c:pt idx="5539">
                  <c:v>553.9</c:v>
                </c:pt>
                <c:pt idx="5540">
                  <c:v>554</c:v>
                </c:pt>
                <c:pt idx="5541">
                  <c:v>554.1</c:v>
                </c:pt>
                <c:pt idx="5542">
                  <c:v>554.20000000000005</c:v>
                </c:pt>
                <c:pt idx="5543">
                  <c:v>554.30000000000007</c:v>
                </c:pt>
                <c:pt idx="5544">
                  <c:v>554.4</c:v>
                </c:pt>
                <c:pt idx="5545">
                  <c:v>554.5</c:v>
                </c:pt>
                <c:pt idx="5546">
                  <c:v>554.6</c:v>
                </c:pt>
                <c:pt idx="5547">
                  <c:v>554.70000000000005</c:v>
                </c:pt>
                <c:pt idx="5548">
                  <c:v>554.80000000000007</c:v>
                </c:pt>
                <c:pt idx="5549">
                  <c:v>554.9</c:v>
                </c:pt>
                <c:pt idx="5550">
                  <c:v>555</c:v>
                </c:pt>
                <c:pt idx="5551">
                  <c:v>555.1</c:v>
                </c:pt>
                <c:pt idx="5552">
                  <c:v>555.20000000000005</c:v>
                </c:pt>
                <c:pt idx="5553">
                  <c:v>555.30000000000007</c:v>
                </c:pt>
                <c:pt idx="5554">
                  <c:v>555.4</c:v>
                </c:pt>
                <c:pt idx="5555">
                  <c:v>555.5</c:v>
                </c:pt>
                <c:pt idx="5556">
                  <c:v>555.6</c:v>
                </c:pt>
                <c:pt idx="5557">
                  <c:v>555.70000000000005</c:v>
                </c:pt>
                <c:pt idx="5558">
                  <c:v>555.80000000000007</c:v>
                </c:pt>
                <c:pt idx="5559">
                  <c:v>555.9</c:v>
                </c:pt>
                <c:pt idx="5560">
                  <c:v>556</c:v>
                </c:pt>
                <c:pt idx="5561">
                  <c:v>556.1</c:v>
                </c:pt>
                <c:pt idx="5562">
                  <c:v>556.20000000000005</c:v>
                </c:pt>
                <c:pt idx="5563">
                  <c:v>556.30000000000007</c:v>
                </c:pt>
                <c:pt idx="5564">
                  <c:v>556.4</c:v>
                </c:pt>
                <c:pt idx="5565">
                  <c:v>556.5</c:v>
                </c:pt>
                <c:pt idx="5566">
                  <c:v>556.6</c:v>
                </c:pt>
                <c:pt idx="5567">
                  <c:v>556.70000000000005</c:v>
                </c:pt>
                <c:pt idx="5568">
                  <c:v>556.80000000000007</c:v>
                </c:pt>
                <c:pt idx="5569">
                  <c:v>556.9</c:v>
                </c:pt>
                <c:pt idx="5570">
                  <c:v>557</c:v>
                </c:pt>
                <c:pt idx="5571">
                  <c:v>557.1</c:v>
                </c:pt>
                <c:pt idx="5572">
                  <c:v>557.20000000000005</c:v>
                </c:pt>
                <c:pt idx="5573">
                  <c:v>557.30000000000007</c:v>
                </c:pt>
                <c:pt idx="5574">
                  <c:v>557.4</c:v>
                </c:pt>
                <c:pt idx="5575">
                  <c:v>557.5</c:v>
                </c:pt>
                <c:pt idx="5576">
                  <c:v>557.6</c:v>
                </c:pt>
                <c:pt idx="5577">
                  <c:v>557.70000000000005</c:v>
                </c:pt>
                <c:pt idx="5578">
                  <c:v>557.80000000000007</c:v>
                </c:pt>
                <c:pt idx="5579">
                  <c:v>557.9</c:v>
                </c:pt>
                <c:pt idx="5580">
                  <c:v>558</c:v>
                </c:pt>
                <c:pt idx="5581">
                  <c:v>558.1</c:v>
                </c:pt>
                <c:pt idx="5582">
                  <c:v>558.20000000000005</c:v>
                </c:pt>
                <c:pt idx="5583">
                  <c:v>558.30000000000007</c:v>
                </c:pt>
                <c:pt idx="5584">
                  <c:v>558.4</c:v>
                </c:pt>
                <c:pt idx="5585">
                  <c:v>558.5</c:v>
                </c:pt>
                <c:pt idx="5586">
                  <c:v>558.6</c:v>
                </c:pt>
                <c:pt idx="5587">
                  <c:v>558.70000000000005</c:v>
                </c:pt>
                <c:pt idx="5588">
                  <c:v>558.80000000000007</c:v>
                </c:pt>
                <c:pt idx="5589">
                  <c:v>558.9</c:v>
                </c:pt>
                <c:pt idx="5590">
                  <c:v>559</c:v>
                </c:pt>
                <c:pt idx="5591">
                  <c:v>559.1</c:v>
                </c:pt>
                <c:pt idx="5592">
                  <c:v>559.20000000000005</c:v>
                </c:pt>
                <c:pt idx="5593">
                  <c:v>559.30000000000007</c:v>
                </c:pt>
                <c:pt idx="5594">
                  <c:v>559.4</c:v>
                </c:pt>
                <c:pt idx="5595">
                  <c:v>559.5</c:v>
                </c:pt>
                <c:pt idx="5596">
                  <c:v>559.6</c:v>
                </c:pt>
                <c:pt idx="5597">
                  <c:v>559.70000000000005</c:v>
                </c:pt>
                <c:pt idx="5598">
                  <c:v>559.80000000000007</c:v>
                </c:pt>
                <c:pt idx="5599">
                  <c:v>559.9</c:v>
                </c:pt>
                <c:pt idx="5600">
                  <c:v>560</c:v>
                </c:pt>
                <c:pt idx="5601">
                  <c:v>560.1</c:v>
                </c:pt>
                <c:pt idx="5602">
                  <c:v>560.20000000000005</c:v>
                </c:pt>
                <c:pt idx="5603">
                  <c:v>560.30000000000007</c:v>
                </c:pt>
                <c:pt idx="5604">
                  <c:v>560.4</c:v>
                </c:pt>
                <c:pt idx="5605">
                  <c:v>560.5</c:v>
                </c:pt>
                <c:pt idx="5606">
                  <c:v>560.6</c:v>
                </c:pt>
                <c:pt idx="5607">
                  <c:v>560.70000000000005</c:v>
                </c:pt>
                <c:pt idx="5608">
                  <c:v>560.80000000000007</c:v>
                </c:pt>
                <c:pt idx="5609">
                  <c:v>560.9</c:v>
                </c:pt>
                <c:pt idx="5610">
                  <c:v>561</c:v>
                </c:pt>
                <c:pt idx="5611">
                  <c:v>561.1</c:v>
                </c:pt>
                <c:pt idx="5612">
                  <c:v>561.20000000000005</c:v>
                </c:pt>
                <c:pt idx="5613">
                  <c:v>561.30000000000007</c:v>
                </c:pt>
                <c:pt idx="5614">
                  <c:v>561.4</c:v>
                </c:pt>
                <c:pt idx="5615">
                  <c:v>561.5</c:v>
                </c:pt>
                <c:pt idx="5616">
                  <c:v>561.6</c:v>
                </c:pt>
                <c:pt idx="5617">
                  <c:v>561.70000000000005</c:v>
                </c:pt>
                <c:pt idx="5618">
                  <c:v>561.80000000000007</c:v>
                </c:pt>
                <c:pt idx="5619">
                  <c:v>561.9</c:v>
                </c:pt>
                <c:pt idx="5620">
                  <c:v>562</c:v>
                </c:pt>
                <c:pt idx="5621">
                  <c:v>562.1</c:v>
                </c:pt>
                <c:pt idx="5622">
                  <c:v>562.20000000000005</c:v>
                </c:pt>
                <c:pt idx="5623">
                  <c:v>562.30000000000007</c:v>
                </c:pt>
                <c:pt idx="5624">
                  <c:v>562.4</c:v>
                </c:pt>
                <c:pt idx="5625">
                  <c:v>562.5</c:v>
                </c:pt>
                <c:pt idx="5626">
                  <c:v>562.6</c:v>
                </c:pt>
                <c:pt idx="5627">
                  <c:v>562.70000000000005</c:v>
                </c:pt>
                <c:pt idx="5628">
                  <c:v>562.80000000000007</c:v>
                </c:pt>
                <c:pt idx="5629">
                  <c:v>562.9</c:v>
                </c:pt>
                <c:pt idx="5630">
                  <c:v>563</c:v>
                </c:pt>
                <c:pt idx="5631">
                  <c:v>563.1</c:v>
                </c:pt>
                <c:pt idx="5632">
                  <c:v>563.20000000000005</c:v>
                </c:pt>
                <c:pt idx="5633">
                  <c:v>563.30000000000007</c:v>
                </c:pt>
                <c:pt idx="5634">
                  <c:v>563.4</c:v>
                </c:pt>
                <c:pt idx="5635">
                  <c:v>563.5</c:v>
                </c:pt>
                <c:pt idx="5636">
                  <c:v>563.6</c:v>
                </c:pt>
                <c:pt idx="5637">
                  <c:v>563.70000000000005</c:v>
                </c:pt>
                <c:pt idx="5638">
                  <c:v>563.80000000000007</c:v>
                </c:pt>
                <c:pt idx="5639">
                  <c:v>563.9</c:v>
                </c:pt>
                <c:pt idx="5640">
                  <c:v>564</c:v>
                </c:pt>
                <c:pt idx="5641">
                  <c:v>564.1</c:v>
                </c:pt>
                <c:pt idx="5642">
                  <c:v>564.20000000000005</c:v>
                </c:pt>
                <c:pt idx="5643">
                  <c:v>564.30000000000007</c:v>
                </c:pt>
                <c:pt idx="5644">
                  <c:v>564.4</c:v>
                </c:pt>
                <c:pt idx="5645">
                  <c:v>564.5</c:v>
                </c:pt>
                <c:pt idx="5646">
                  <c:v>564.6</c:v>
                </c:pt>
                <c:pt idx="5647">
                  <c:v>564.70000000000005</c:v>
                </c:pt>
                <c:pt idx="5648">
                  <c:v>564.80000000000007</c:v>
                </c:pt>
                <c:pt idx="5649">
                  <c:v>564.9</c:v>
                </c:pt>
                <c:pt idx="5650">
                  <c:v>565</c:v>
                </c:pt>
                <c:pt idx="5651">
                  <c:v>565.1</c:v>
                </c:pt>
                <c:pt idx="5652">
                  <c:v>565.20000000000005</c:v>
                </c:pt>
                <c:pt idx="5653">
                  <c:v>565.30000000000007</c:v>
                </c:pt>
                <c:pt idx="5654">
                  <c:v>565.4</c:v>
                </c:pt>
                <c:pt idx="5655">
                  <c:v>565.5</c:v>
                </c:pt>
                <c:pt idx="5656">
                  <c:v>565.6</c:v>
                </c:pt>
                <c:pt idx="5657">
                  <c:v>565.70000000000005</c:v>
                </c:pt>
                <c:pt idx="5658">
                  <c:v>565.80000000000007</c:v>
                </c:pt>
                <c:pt idx="5659">
                  <c:v>565.9</c:v>
                </c:pt>
                <c:pt idx="5660">
                  <c:v>566</c:v>
                </c:pt>
                <c:pt idx="5661">
                  <c:v>566.1</c:v>
                </c:pt>
                <c:pt idx="5662">
                  <c:v>566.20000000000005</c:v>
                </c:pt>
                <c:pt idx="5663">
                  <c:v>566.30000000000007</c:v>
                </c:pt>
                <c:pt idx="5664">
                  <c:v>566.4</c:v>
                </c:pt>
                <c:pt idx="5665">
                  <c:v>566.5</c:v>
                </c:pt>
                <c:pt idx="5666">
                  <c:v>566.6</c:v>
                </c:pt>
                <c:pt idx="5667">
                  <c:v>566.70000000000005</c:v>
                </c:pt>
                <c:pt idx="5668">
                  <c:v>566.80000000000007</c:v>
                </c:pt>
                <c:pt idx="5669">
                  <c:v>566.9</c:v>
                </c:pt>
                <c:pt idx="5670">
                  <c:v>567</c:v>
                </c:pt>
                <c:pt idx="5671">
                  <c:v>567.1</c:v>
                </c:pt>
                <c:pt idx="5672">
                  <c:v>567.20000000000005</c:v>
                </c:pt>
                <c:pt idx="5673">
                  <c:v>567.30000000000007</c:v>
                </c:pt>
                <c:pt idx="5674">
                  <c:v>567.4</c:v>
                </c:pt>
                <c:pt idx="5675">
                  <c:v>567.5</c:v>
                </c:pt>
                <c:pt idx="5676">
                  <c:v>567.6</c:v>
                </c:pt>
                <c:pt idx="5677">
                  <c:v>567.70000000000005</c:v>
                </c:pt>
                <c:pt idx="5678">
                  <c:v>567.80000000000007</c:v>
                </c:pt>
                <c:pt idx="5679">
                  <c:v>567.9</c:v>
                </c:pt>
                <c:pt idx="5680">
                  <c:v>568</c:v>
                </c:pt>
                <c:pt idx="5681">
                  <c:v>568.1</c:v>
                </c:pt>
                <c:pt idx="5682">
                  <c:v>568.20000000000005</c:v>
                </c:pt>
                <c:pt idx="5683">
                  <c:v>568.30000000000007</c:v>
                </c:pt>
                <c:pt idx="5684">
                  <c:v>568.4</c:v>
                </c:pt>
                <c:pt idx="5685">
                  <c:v>568.5</c:v>
                </c:pt>
                <c:pt idx="5686">
                  <c:v>568.6</c:v>
                </c:pt>
                <c:pt idx="5687">
                  <c:v>568.70000000000005</c:v>
                </c:pt>
                <c:pt idx="5688">
                  <c:v>568.80000000000007</c:v>
                </c:pt>
                <c:pt idx="5689">
                  <c:v>568.9</c:v>
                </c:pt>
                <c:pt idx="5690">
                  <c:v>569</c:v>
                </c:pt>
                <c:pt idx="5691">
                  <c:v>569.1</c:v>
                </c:pt>
                <c:pt idx="5692">
                  <c:v>569.20000000000005</c:v>
                </c:pt>
                <c:pt idx="5693">
                  <c:v>569.30000000000007</c:v>
                </c:pt>
                <c:pt idx="5694">
                  <c:v>569.4</c:v>
                </c:pt>
                <c:pt idx="5695">
                  <c:v>569.5</c:v>
                </c:pt>
                <c:pt idx="5696">
                  <c:v>569.6</c:v>
                </c:pt>
                <c:pt idx="5697">
                  <c:v>569.70000000000005</c:v>
                </c:pt>
                <c:pt idx="5698">
                  <c:v>569.80000000000007</c:v>
                </c:pt>
                <c:pt idx="5699">
                  <c:v>569.9</c:v>
                </c:pt>
                <c:pt idx="5700">
                  <c:v>570</c:v>
                </c:pt>
                <c:pt idx="5701">
                  <c:v>570.1</c:v>
                </c:pt>
                <c:pt idx="5702">
                  <c:v>570.20000000000005</c:v>
                </c:pt>
                <c:pt idx="5703">
                  <c:v>570.30000000000007</c:v>
                </c:pt>
                <c:pt idx="5704">
                  <c:v>570.4</c:v>
                </c:pt>
                <c:pt idx="5705">
                  <c:v>570.5</c:v>
                </c:pt>
                <c:pt idx="5706">
                  <c:v>570.6</c:v>
                </c:pt>
                <c:pt idx="5707">
                  <c:v>570.70000000000005</c:v>
                </c:pt>
                <c:pt idx="5708">
                  <c:v>570.80000000000007</c:v>
                </c:pt>
                <c:pt idx="5709">
                  <c:v>570.9</c:v>
                </c:pt>
                <c:pt idx="5710">
                  <c:v>571</c:v>
                </c:pt>
                <c:pt idx="5711">
                  <c:v>571.1</c:v>
                </c:pt>
                <c:pt idx="5712">
                  <c:v>571.20000000000005</c:v>
                </c:pt>
                <c:pt idx="5713">
                  <c:v>571.30000000000007</c:v>
                </c:pt>
                <c:pt idx="5714">
                  <c:v>571.4</c:v>
                </c:pt>
                <c:pt idx="5715">
                  <c:v>571.5</c:v>
                </c:pt>
                <c:pt idx="5716">
                  <c:v>571.6</c:v>
                </c:pt>
                <c:pt idx="5717">
                  <c:v>571.70000000000005</c:v>
                </c:pt>
                <c:pt idx="5718">
                  <c:v>571.80000000000007</c:v>
                </c:pt>
                <c:pt idx="5719">
                  <c:v>571.9</c:v>
                </c:pt>
                <c:pt idx="5720">
                  <c:v>572</c:v>
                </c:pt>
                <c:pt idx="5721">
                  <c:v>572.1</c:v>
                </c:pt>
                <c:pt idx="5722">
                  <c:v>572.20000000000005</c:v>
                </c:pt>
                <c:pt idx="5723">
                  <c:v>572.30000000000007</c:v>
                </c:pt>
                <c:pt idx="5724">
                  <c:v>572.4</c:v>
                </c:pt>
                <c:pt idx="5725">
                  <c:v>572.5</c:v>
                </c:pt>
                <c:pt idx="5726">
                  <c:v>572.6</c:v>
                </c:pt>
                <c:pt idx="5727">
                  <c:v>572.70000000000005</c:v>
                </c:pt>
                <c:pt idx="5728">
                  <c:v>572.80000000000007</c:v>
                </c:pt>
                <c:pt idx="5729">
                  <c:v>572.9</c:v>
                </c:pt>
                <c:pt idx="5730">
                  <c:v>573</c:v>
                </c:pt>
                <c:pt idx="5731">
                  <c:v>573.1</c:v>
                </c:pt>
                <c:pt idx="5732">
                  <c:v>573.20000000000005</c:v>
                </c:pt>
                <c:pt idx="5733">
                  <c:v>573.30000000000007</c:v>
                </c:pt>
                <c:pt idx="5734">
                  <c:v>573.4</c:v>
                </c:pt>
                <c:pt idx="5735">
                  <c:v>573.5</c:v>
                </c:pt>
                <c:pt idx="5736">
                  <c:v>573.6</c:v>
                </c:pt>
                <c:pt idx="5737">
                  <c:v>573.70000000000005</c:v>
                </c:pt>
                <c:pt idx="5738">
                  <c:v>573.80000000000007</c:v>
                </c:pt>
                <c:pt idx="5739">
                  <c:v>573.9</c:v>
                </c:pt>
                <c:pt idx="5740">
                  <c:v>574</c:v>
                </c:pt>
                <c:pt idx="5741">
                  <c:v>574.1</c:v>
                </c:pt>
                <c:pt idx="5742">
                  <c:v>574.20000000000005</c:v>
                </c:pt>
                <c:pt idx="5743">
                  <c:v>574.30000000000007</c:v>
                </c:pt>
                <c:pt idx="5744">
                  <c:v>574.4</c:v>
                </c:pt>
                <c:pt idx="5745">
                  <c:v>574.5</c:v>
                </c:pt>
                <c:pt idx="5746">
                  <c:v>574.6</c:v>
                </c:pt>
                <c:pt idx="5747">
                  <c:v>574.70000000000005</c:v>
                </c:pt>
                <c:pt idx="5748">
                  <c:v>574.80000000000007</c:v>
                </c:pt>
                <c:pt idx="5749">
                  <c:v>574.9</c:v>
                </c:pt>
                <c:pt idx="5750">
                  <c:v>575</c:v>
                </c:pt>
                <c:pt idx="5751">
                  <c:v>575.1</c:v>
                </c:pt>
                <c:pt idx="5752">
                  <c:v>575.20000000000005</c:v>
                </c:pt>
                <c:pt idx="5753">
                  <c:v>575.30000000000007</c:v>
                </c:pt>
                <c:pt idx="5754">
                  <c:v>575.4</c:v>
                </c:pt>
                <c:pt idx="5755">
                  <c:v>575.5</c:v>
                </c:pt>
                <c:pt idx="5756">
                  <c:v>575.6</c:v>
                </c:pt>
                <c:pt idx="5757">
                  <c:v>575.70000000000005</c:v>
                </c:pt>
                <c:pt idx="5758">
                  <c:v>575.80000000000007</c:v>
                </c:pt>
                <c:pt idx="5759">
                  <c:v>575.9</c:v>
                </c:pt>
                <c:pt idx="5760">
                  <c:v>576</c:v>
                </c:pt>
                <c:pt idx="5761">
                  <c:v>576.1</c:v>
                </c:pt>
                <c:pt idx="5762">
                  <c:v>576.20000000000005</c:v>
                </c:pt>
                <c:pt idx="5763">
                  <c:v>576.30000000000007</c:v>
                </c:pt>
                <c:pt idx="5764">
                  <c:v>576.4</c:v>
                </c:pt>
                <c:pt idx="5765">
                  <c:v>576.5</c:v>
                </c:pt>
                <c:pt idx="5766">
                  <c:v>576.6</c:v>
                </c:pt>
                <c:pt idx="5767">
                  <c:v>576.70000000000005</c:v>
                </c:pt>
                <c:pt idx="5768">
                  <c:v>576.80000000000007</c:v>
                </c:pt>
                <c:pt idx="5769">
                  <c:v>576.9</c:v>
                </c:pt>
                <c:pt idx="5770">
                  <c:v>577</c:v>
                </c:pt>
                <c:pt idx="5771">
                  <c:v>577.1</c:v>
                </c:pt>
                <c:pt idx="5772">
                  <c:v>577.20000000000005</c:v>
                </c:pt>
                <c:pt idx="5773">
                  <c:v>577.30000000000007</c:v>
                </c:pt>
                <c:pt idx="5774">
                  <c:v>577.4</c:v>
                </c:pt>
                <c:pt idx="5775">
                  <c:v>577.5</c:v>
                </c:pt>
                <c:pt idx="5776">
                  <c:v>577.6</c:v>
                </c:pt>
                <c:pt idx="5777">
                  <c:v>577.70000000000005</c:v>
                </c:pt>
                <c:pt idx="5778">
                  <c:v>577.80000000000007</c:v>
                </c:pt>
                <c:pt idx="5779">
                  <c:v>577.9</c:v>
                </c:pt>
                <c:pt idx="5780">
                  <c:v>578</c:v>
                </c:pt>
                <c:pt idx="5781">
                  <c:v>578.1</c:v>
                </c:pt>
                <c:pt idx="5782">
                  <c:v>578.20000000000005</c:v>
                </c:pt>
                <c:pt idx="5783">
                  <c:v>578.30000000000007</c:v>
                </c:pt>
                <c:pt idx="5784">
                  <c:v>578.4</c:v>
                </c:pt>
                <c:pt idx="5785">
                  <c:v>578.5</c:v>
                </c:pt>
                <c:pt idx="5786">
                  <c:v>578.6</c:v>
                </c:pt>
                <c:pt idx="5787">
                  <c:v>578.70000000000005</c:v>
                </c:pt>
                <c:pt idx="5788">
                  <c:v>578.80000000000007</c:v>
                </c:pt>
                <c:pt idx="5789">
                  <c:v>578.9</c:v>
                </c:pt>
                <c:pt idx="5790">
                  <c:v>579</c:v>
                </c:pt>
                <c:pt idx="5791">
                  <c:v>579.1</c:v>
                </c:pt>
                <c:pt idx="5792">
                  <c:v>579.20000000000005</c:v>
                </c:pt>
                <c:pt idx="5793">
                  <c:v>579.30000000000007</c:v>
                </c:pt>
                <c:pt idx="5794">
                  <c:v>579.4</c:v>
                </c:pt>
                <c:pt idx="5795">
                  <c:v>579.5</c:v>
                </c:pt>
                <c:pt idx="5796">
                  <c:v>579.6</c:v>
                </c:pt>
                <c:pt idx="5797">
                  <c:v>579.70000000000005</c:v>
                </c:pt>
                <c:pt idx="5798">
                  <c:v>579.80000000000007</c:v>
                </c:pt>
                <c:pt idx="5799">
                  <c:v>579.9</c:v>
                </c:pt>
                <c:pt idx="5800">
                  <c:v>580</c:v>
                </c:pt>
                <c:pt idx="5801">
                  <c:v>580.1</c:v>
                </c:pt>
                <c:pt idx="5802">
                  <c:v>580.20000000000005</c:v>
                </c:pt>
                <c:pt idx="5803">
                  <c:v>580.30000000000007</c:v>
                </c:pt>
                <c:pt idx="5804">
                  <c:v>580.4</c:v>
                </c:pt>
                <c:pt idx="5805">
                  <c:v>580.5</c:v>
                </c:pt>
                <c:pt idx="5806">
                  <c:v>580.6</c:v>
                </c:pt>
                <c:pt idx="5807">
                  <c:v>580.70000000000005</c:v>
                </c:pt>
                <c:pt idx="5808">
                  <c:v>580.80000000000007</c:v>
                </c:pt>
                <c:pt idx="5809">
                  <c:v>580.9</c:v>
                </c:pt>
                <c:pt idx="5810">
                  <c:v>581</c:v>
                </c:pt>
                <c:pt idx="5811">
                  <c:v>581.1</c:v>
                </c:pt>
                <c:pt idx="5812">
                  <c:v>581.20000000000005</c:v>
                </c:pt>
                <c:pt idx="5813">
                  <c:v>581.30000000000007</c:v>
                </c:pt>
                <c:pt idx="5814">
                  <c:v>581.4</c:v>
                </c:pt>
                <c:pt idx="5815">
                  <c:v>581.5</c:v>
                </c:pt>
                <c:pt idx="5816">
                  <c:v>581.6</c:v>
                </c:pt>
                <c:pt idx="5817">
                  <c:v>581.70000000000005</c:v>
                </c:pt>
                <c:pt idx="5818">
                  <c:v>581.80000000000007</c:v>
                </c:pt>
                <c:pt idx="5819">
                  <c:v>581.9</c:v>
                </c:pt>
                <c:pt idx="5820">
                  <c:v>582</c:v>
                </c:pt>
                <c:pt idx="5821">
                  <c:v>582.1</c:v>
                </c:pt>
                <c:pt idx="5822">
                  <c:v>582.20000000000005</c:v>
                </c:pt>
                <c:pt idx="5823">
                  <c:v>582.30000000000007</c:v>
                </c:pt>
                <c:pt idx="5824">
                  <c:v>582.4</c:v>
                </c:pt>
                <c:pt idx="5825">
                  <c:v>582.5</c:v>
                </c:pt>
                <c:pt idx="5826">
                  <c:v>582.6</c:v>
                </c:pt>
                <c:pt idx="5827">
                  <c:v>582.70000000000005</c:v>
                </c:pt>
                <c:pt idx="5828">
                  <c:v>582.80000000000007</c:v>
                </c:pt>
                <c:pt idx="5829">
                  <c:v>582.9</c:v>
                </c:pt>
                <c:pt idx="5830">
                  <c:v>583</c:v>
                </c:pt>
                <c:pt idx="5831">
                  <c:v>583.1</c:v>
                </c:pt>
                <c:pt idx="5832">
                  <c:v>583.20000000000005</c:v>
                </c:pt>
                <c:pt idx="5833">
                  <c:v>583.30000000000007</c:v>
                </c:pt>
                <c:pt idx="5834">
                  <c:v>583.4</c:v>
                </c:pt>
                <c:pt idx="5835">
                  <c:v>583.5</c:v>
                </c:pt>
                <c:pt idx="5836">
                  <c:v>583.6</c:v>
                </c:pt>
                <c:pt idx="5837">
                  <c:v>583.70000000000005</c:v>
                </c:pt>
                <c:pt idx="5838">
                  <c:v>583.80000000000007</c:v>
                </c:pt>
                <c:pt idx="5839">
                  <c:v>583.9</c:v>
                </c:pt>
                <c:pt idx="5840">
                  <c:v>584</c:v>
                </c:pt>
                <c:pt idx="5841">
                  <c:v>584.1</c:v>
                </c:pt>
                <c:pt idx="5842">
                  <c:v>584.20000000000005</c:v>
                </c:pt>
                <c:pt idx="5843">
                  <c:v>584.30000000000007</c:v>
                </c:pt>
                <c:pt idx="5844">
                  <c:v>584.4</c:v>
                </c:pt>
                <c:pt idx="5845">
                  <c:v>584.5</c:v>
                </c:pt>
                <c:pt idx="5846">
                  <c:v>584.6</c:v>
                </c:pt>
                <c:pt idx="5847">
                  <c:v>584.70000000000005</c:v>
                </c:pt>
                <c:pt idx="5848">
                  <c:v>584.80000000000007</c:v>
                </c:pt>
                <c:pt idx="5849">
                  <c:v>584.9</c:v>
                </c:pt>
                <c:pt idx="5850">
                  <c:v>585</c:v>
                </c:pt>
                <c:pt idx="5851">
                  <c:v>585.1</c:v>
                </c:pt>
                <c:pt idx="5852">
                  <c:v>585.20000000000005</c:v>
                </c:pt>
                <c:pt idx="5853">
                  <c:v>585.30000000000007</c:v>
                </c:pt>
                <c:pt idx="5854">
                  <c:v>585.4</c:v>
                </c:pt>
                <c:pt idx="5855">
                  <c:v>585.5</c:v>
                </c:pt>
                <c:pt idx="5856">
                  <c:v>585.6</c:v>
                </c:pt>
                <c:pt idx="5857">
                  <c:v>585.70000000000005</c:v>
                </c:pt>
                <c:pt idx="5858">
                  <c:v>585.80000000000007</c:v>
                </c:pt>
                <c:pt idx="5859">
                  <c:v>585.9</c:v>
                </c:pt>
                <c:pt idx="5860">
                  <c:v>586</c:v>
                </c:pt>
                <c:pt idx="5861">
                  <c:v>586.1</c:v>
                </c:pt>
                <c:pt idx="5862">
                  <c:v>586.20000000000005</c:v>
                </c:pt>
                <c:pt idx="5863">
                  <c:v>586.30000000000007</c:v>
                </c:pt>
                <c:pt idx="5864">
                  <c:v>586.4</c:v>
                </c:pt>
                <c:pt idx="5865">
                  <c:v>586.5</c:v>
                </c:pt>
                <c:pt idx="5866">
                  <c:v>586.6</c:v>
                </c:pt>
                <c:pt idx="5867">
                  <c:v>586.70000000000005</c:v>
                </c:pt>
                <c:pt idx="5868">
                  <c:v>586.80000000000007</c:v>
                </c:pt>
                <c:pt idx="5869">
                  <c:v>586.9</c:v>
                </c:pt>
                <c:pt idx="5870">
                  <c:v>587</c:v>
                </c:pt>
                <c:pt idx="5871">
                  <c:v>587.1</c:v>
                </c:pt>
                <c:pt idx="5872">
                  <c:v>587.20000000000005</c:v>
                </c:pt>
                <c:pt idx="5873">
                  <c:v>587.30000000000007</c:v>
                </c:pt>
                <c:pt idx="5874">
                  <c:v>587.4</c:v>
                </c:pt>
                <c:pt idx="5875">
                  <c:v>587.5</c:v>
                </c:pt>
                <c:pt idx="5876">
                  <c:v>587.6</c:v>
                </c:pt>
                <c:pt idx="5877">
                  <c:v>587.70000000000005</c:v>
                </c:pt>
                <c:pt idx="5878">
                  <c:v>587.80000000000007</c:v>
                </c:pt>
                <c:pt idx="5879">
                  <c:v>587.9</c:v>
                </c:pt>
                <c:pt idx="5880">
                  <c:v>588</c:v>
                </c:pt>
                <c:pt idx="5881">
                  <c:v>588.1</c:v>
                </c:pt>
                <c:pt idx="5882">
                  <c:v>588.20000000000005</c:v>
                </c:pt>
                <c:pt idx="5883">
                  <c:v>588.30000000000007</c:v>
                </c:pt>
                <c:pt idx="5884">
                  <c:v>588.4</c:v>
                </c:pt>
                <c:pt idx="5885">
                  <c:v>588.5</c:v>
                </c:pt>
                <c:pt idx="5886">
                  <c:v>588.6</c:v>
                </c:pt>
                <c:pt idx="5887">
                  <c:v>588.70000000000005</c:v>
                </c:pt>
                <c:pt idx="5888">
                  <c:v>588.80000000000007</c:v>
                </c:pt>
                <c:pt idx="5889">
                  <c:v>588.9</c:v>
                </c:pt>
                <c:pt idx="5890">
                  <c:v>589</c:v>
                </c:pt>
                <c:pt idx="5891">
                  <c:v>589.1</c:v>
                </c:pt>
                <c:pt idx="5892">
                  <c:v>589.20000000000005</c:v>
                </c:pt>
                <c:pt idx="5893">
                  <c:v>589.30000000000007</c:v>
                </c:pt>
                <c:pt idx="5894">
                  <c:v>589.4</c:v>
                </c:pt>
                <c:pt idx="5895">
                  <c:v>589.5</c:v>
                </c:pt>
                <c:pt idx="5896">
                  <c:v>589.6</c:v>
                </c:pt>
                <c:pt idx="5897">
                  <c:v>589.70000000000005</c:v>
                </c:pt>
                <c:pt idx="5898">
                  <c:v>589.80000000000007</c:v>
                </c:pt>
                <c:pt idx="5899">
                  <c:v>589.9</c:v>
                </c:pt>
                <c:pt idx="5900">
                  <c:v>590</c:v>
                </c:pt>
                <c:pt idx="5901">
                  <c:v>590.1</c:v>
                </c:pt>
                <c:pt idx="5902">
                  <c:v>590.20000000000005</c:v>
                </c:pt>
                <c:pt idx="5903">
                  <c:v>590.30000000000007</c:v>
                </c:pt>
                <c:pt idx="5904">
                  <c:v>590.4</c:v>
                </c:pt>
                <c:pt idx="5905">
                  <c:v>590.5</c:v>
                </c:pt>
                <c:pt idx="5906">
                  <c:v>590.6</c:v>
                </c:pt>
                <c:pt idx="5907">
                  <c:v>590.70000000000005</c:v>
                </c:pt>
                <c:pt idx="5908">
                  <c:v>590.80000000000007</c:v>
                </c:pt>
                <c:pt idx="5909">
                  <c:v>590.9</c:v>
                </c:pt>
                <c:pt idx="5910">
                  <c:v>591</c:v>
                </c:pt>
                <c:pt idx="5911">
                  <c:v>591.1</c:v>
                </c:pt>
                <c:pt idx="5912">
                  <c:v>591.20000000000005</c:v>
                </c:pt>
                <c:pt idx="5913">
                  <c:v>591.30000000000007</c:v>
                </c:pt>
                <c:pt idx="5914">
                  <c:v>591.4</c:v>
                </c:pt>
                <c:pt idx="5915">
                  <c:v>591.5</c:v>
                </c:pt>
                <c:pt idx="5916">
                  <c:v>591.6</c:v>
                </c:pt>
                <c:pt idx="5917">
                  <c:v>591.70000000000005</c:v>
                </c:pt>
                <c:pt idx="5918">
                  <c:v>591.80000000000007</c:v>
                </c:pt>
                <c:pt idx="5919">
                  <c:v>591.9</c:v>
                </c:pt>
                <c:pt idx="5920">
                  <c:v>592</c:v>
                </c:pt>
                <c:pt idx="5921">
                  <c:v>592.1</c:v>
                </c:pt>
                <c:pt idx="5922">
                  <c:v>592.20000000000005</c:v>
                </c:pt>
                <c:pt idx="5923">
                  <c:v>592.30000000000007</c:v>
                </c:pt>
                <c:pt idx="5924">
                  <c:v>592.4</c:v>
                </c:pt>
                <c:pt idx="5925">
                  <c:v>592.5</c:v>
                </c:pt>
                <c:pt idx="5926">
                  <c:v>592.6</c:v>
                </c:pt>
                <c:pt idx="5927">
                  <c:v>592.70000000000005</c:v>
                </c:pt>
                <c:pt idx="5928">
                  <c:v>592.80000000000007</c:v>
                </c:pt>
                <c:pt idx="5929">
                  <c:v>592.9</c:v>
                </c:pt>
                <c:pt idx="5930">
                  <c:v>593</c:v>
                </c:pt>
                <c:pt idx="5931">
                  <c:v>593.1</c:v>
                </c:pt>
                <c:pt idx="5932">
                  <c:v>593.20000000000005</c:v>
                </c:pt>
                <c:pt idx="5933">
                  <c:v>593.30000000000007</c:v>
                </c:pt>
                <c:pt idx="5934">
                  <c:v>593.4</c:v>
                </c:pt>
                <c:pt idx="5935">
                  <c:v>593.5</c:v>
                </c:pt>
                <c:pt idx="5936">
                  <c:v>593.6</c:v>
                </c:pt>
                <c:pt idx="5937">
                  <c:v>593.70000000000005</c:v>
                </c:pt>
                <c:pt idx="5938">
                  <c:v>593.80000000000007</c:v>
                </c:pt>
                <c:pt idx="5939">
                  <c:v>593.9</c:v>
                </c:pt>
                <c:pt idx="5940">
                  <c:v>594</c:v>
                </c:pt>
                <c:pt idx="5941">
                  <c:v>594.1</c:v>
                </c:pt>
                <c:pt idx="5942">
                  <c:v>594.20000000000005</c:v>
                </c:pt>
                <c:pt idx="5943">
                  <c:v>594.30000000000007</c:v>
                </c:pt>
                <c:pt idx="5944">
                  <c:v>594.4</c:v>
                </c:pt>
                <c:pt idx="5945">
                  <c:v>594.5</c:v>
                </c:pt>
                <c:pt idx="5946">
                  <c:v>594.6</c:v>
                </c:pt>
                <c:pt idx="5947">
                  <c:v>594.70000000000005</c:v>
                </c:pt>
                <c:pt idx="5948">
                  <c:v>594.80000000000007</c:v>
                </c:pt>
                <c:pt idx="5949">
                  <c:v>594.9</c:v>
                </c:pt>
                <c:pt idx="5950">
                  <c:v>595</c:v>
                </c:pt>
                <c:pt idx="5951">
                  <c:v>595.1</c:v>
                </c:pt>
                <c:pt idx="5952">
                  <c:v>595.20000000000005</c:v>
                </c:pt>
                <c:pt idx="5953">
                  <c:v>595.30000000000007</c:v>
                </c:pt>
                <c:pt idx="5954">
                  <c:v>595.4</c:v>
                </c:pt>
                <c:pt idx="5955">
                  <c:v>595.5</c:v>
                </c:pt>
                <c:pt idx="5956">
                  <c:v>595.6</c:v>
                </c:pt>
                <c:pt idx="5957">
                  <c:v>595.70000000000005</c:v>
                </c:pt>
                <c:pt idx="5958">
                  <c:v>595.80000000000007</c:v>
                </c:pt>
                <c:pt idx="5959">
                  <c:v>595.9</c:v>
                </c:pt>
                <c:pt idx="5960">
                  <c:v>596</c:v>
                </c:pt>
                <c:pt idx="5961">
                  <c:v>596.1</c:v>
                </c:pt>
                <c:pt idx="5962">
                  <c:v>596.20000000000005</c:v>
                </c:pt>
                <c:pt idx="5963">
                  <c:v>596.30000000000007</c:v>
                </c:pt>
                <c:pt idx="5964">
                  <c:v>596.4</c:v>
                </c:pt>
                <c:pt idx="5965">
                  <c:v>596.5</c:v>
                </c:pt>
                <c:pt idx="5966">
                  <c:v>596.6</c:v>
                </c:pt>
                <c:pt idx="5967">
                  <c:v>596.70000000000005</c:v>
                </c:pt>
                <c:pt idx="5968">
                  <c:v>596.80000000000007</c:v>
                </c:pt>
                <c:pt idx="5969">
                  <c:v>596.9</c:v>
                </c:pt>
                <c:pt idx="5970">
                  <c:v>597</c:v>
                </c:pt>
                <c:pt idx="5971">
                  <c:v>597.1</c:v>
                </c:pt>
                <c:pt idx="5972">
                  <c:v>597.20000000000005</c:v>
                </c:pt>
                <c:pt idx="5973">
                  <c:v>597.30000000000007</c:v>
                </c:pt>
                <c:pt idx="5974">
                  <c:v>597.4</c:v>
                </c:pt>
                <c:pt idx="5975">
                  <c:v>597.5</c:v>
                </c:pt>
                <c:pt idx="5976">
                  <c:v>597.6</c:v>
                </c:pt>
                <c:pt idx="5977">
                  <c:v>597.70000000000005</c:v>
                </c:pt>
                <c:pt idx="5978">
                  <c:v>597.80000000000007</c:v>
                </c:pt>
                <c:pt idx="5979">
                  <c:v>597.9</c:v>
                </c:pt>
                <c:pt idx="5980">
                  <c:v>598</c:v>
                </c:pt>
                <c:pt idx="5981">
                  <c:v>598.1</c:v>
                </c:pt>
                <c:pt idx="5982">
                  <c:v>598.20000000000005</c:v>
                </c:pt>
                <c:pt idx="5983">
                  <c:v>598.30000000000007</c:v>
                </c:pt>
                <c:pt idx="5984">
                  <c:v>598.4</c:v>
                </c:pt>
                <c:pt idx="5985">
                  <c:v>598.5</c:v>
                </c:pt>
                <c:pt idx="5986">
                  <c:v>598.6</c:v>
                </c:pt>
                <c:pt idx="5987">
                  <c:v>598.70000000000005</c:v>
                </c:pt>
                <c:pt idx="5988">
                  <c:v>598.80000000000007</c:v>
                </c:pt>
                <c:pt idx="5989">
                  <c:v>598.9</c:v>
                </c:pt>
                <c:pt idx="5990">
                  <c:v>599</c:v>
                </c:pt>
                <c:pt idx="5991">
                  <c:v>599.1</c:v>
                </c:pt>
                <c:pt idx="5992">
                  <c:v>599.20000000000005</c:v>
                </c:pt>
                <c:pt idx="5993">
                  <c:v>599.30000000000007</c:v>
                </c:pt>
                <c:pt idx="5994">
                  <c:v>599.4</c:v>
                </c:pt>
                <c:pt idx="5995">
                  <c:v>599.5</c:v>
                </c:pt>
                <c:pt idx="5996">
                  <c:v>599.6</c:v>
                </c:pt>
                <c:pt idx="5997">
                  <c:v>599.70000000000005</c:v>
                </c:pt>
                <c:pt idx="5998">
                  <c:v>599.80000000000007</c:v>
                </c:pt>
                <c:pt idx="5999">
                  <c:v>599.9</c:v>
                </c:pt>
                <c:pt idx="6000">
                  <c:v>600</c:v>
                </c:pt>
                <c:pt idx="6001">
                  <c:v>600.1</c:v>
                </c:pt>
                <c:pt idx="6002">
                  <c:v>600.20000000000005</c:v>
                </c:pt>
                <c:pt idx="6003">
                  <c:v>600.30000000000007</c:v>
                </c:pt>
                <c:pt idx="6004">
                  <c:v>600.4</c:v>
                </c:pt>
                <c:pt idx="6005">
                  <c:v>600.5</c:v>
                </c:pt>
                <c:pt idx="6006">
                  <c:v>600.6</c:v>
                </c:pt>
                <c:pt idx="6007">
                  <c:v>600.70000000000005</c:v>
                </c:pt>
                <c:pt idx="6008">
                  <c:v>600.80000000000007</c:v>
                </c:pt>
                <c:pt idx="6009">
                  <c:v>600.9</c:v>
                </c:pt>
                <c:pt idx="6010">
                  <c:v>601</c:v>
                </c:pt>
                <c:pt idx="6011">
                  <c:v>601.1</c:v>
                </c:pt>
                <c:pt idx="6012">
                  <c:v>601.20000000000005</c:v>
                </c:pt>
                <c:pt idx="6013">
                  <c:v>601.30000000000007</c:v>
                </c:pt>
                <c:pt idx="6014">
                  <c:v>601.4</c:v>
                </c:pt>
                <c:pt idx="6015">
                  <c:v>601.5</c:v>
                </c:pt>
                <c:pt idx="6016">
                  <c:v>601.6</c:v>
                </c:pt>
                <c:pt idx="6017">
                  <c:v>601.70000000000005</c:v>
                </c:pt>
                <c:pt idx="6018">
                  <c:v>601.80000000000007</c:v>
                </c:pt>
                <c:pt idx="6019">
                  <c:v>601.9</c:v>
                </c:pt>
                <c:pt idx="6020">
                  <c:v>602</c:v>
                </c:pt>
                <c:pt idx="6021">
                  <c:v>602.1</c:v>
                </c:pt>
                <c:pt idx="6022">
                  <c:v>602.20000000000005</c:v>
                </c:pt>
                <c:pt idx="6023">
                  <c:v>602.30000000000007</c:v>
                </c:pt>
                <c:pt idx="6024">
                  <c:v>602.4</c:v>
                </c:pt>
                <c:pt idx="6025">
                  <c:v>602.5</c:v>
                </c:pt>
                <c:pt idx="6026">
                  <c:v>602.6</c:v>
                </c:pt>
                <c:pt idx="6027">
                  <c:v>602.70000000000005</c:v>
                </c:pt>
                <c:pt idx="6028">
                  <c:v>602.80000000000007</c:v>
                </c:pt>
                <c:pt idx="6029">
                  <c:v>602.9</c:v>
                </c:pt>
                <c:pt idx="6030">
                  <c:v>603</c:v>
                </c:pt>
                <c:pt idx="6031">
                  <c:v>603.1</c:v>
                </c:pt>
                <c:pt idx="6032">
                  <c:v>603.20000000000005</c:v>
                </c:pt>
                <c:pt idx="6033">
                  <c:v>603.30000000000007</c:v>
                </c:pt>
                <c:pt idx="6034">
                  <c:v>603.4</c:v>
                </c:pt>
                <c:pt idx="6035">
                  <c:v>603.5</c:v>
                </c:pt>
                <c:pt idx="6036">
                  <c:v>603.6</c:v>
                </c:pt>
                <c:pt idx="6037">
                  <c:v>603.70000000000005</c:v>
                </c:pt>
                <c:pt idx="6038">
                  <c:v>603.80000000000007</c:v>
                </c:pt>
                <c:pt idx="6039">
                  <c:v>603.9</c:v>
                </c:pt>
                <c:pt idx="6040">
                  <c:v>604</c:v>
                </c:pt>
                <c:pt idx="6041">
                  <c:v>604.1</c:v>
                </c:pt>
                <c:pt idx="6042">
                  <c:v>604.20000000000005</c:v>
                </c:pt>
                <c:pt idx="6043">
                  <c:v>604.30000000000007</c:v>
                </c:pt>
                <c:pt idx="6044">
                  <c:v>604.4</c:v>
                </c:pt>
                <c:pt idx="6045">
                  <c:v>604.5</c:v>
                </c:pt>
                <c:pt idx="6046">
                  <c:v>604.6</c:v>
                </c:pt>
                <c:pt idx="6047">
                  <c:v>604.70000000000005</c:v>
                </c:pt>
                <c:pt idx="6048">
                  <c:v>604.80000000000007</c:v>
                </c:pt>
                <c:pt idx="6049">
                  <c:v>604.9</c:v>
                </c:pt>
                <c:pt idx="6050">
                  <c:v>605</c:v>
                </c:pt>
                <c:pt idx="6051">
                  <c:v>605.1</c:v>
                </c:pt>
                <c:pt idx="6052">
                  <c:v>605.20000000000005</c:v>
                </c:pt>
                <c:pt idx="6053">
                  <c:v>605.30000000000007</c:v>
                </c:pt>
                <c:pt idx="6054">
                  <c:v>605.4</c:v>
                </c:pt>
                <c:pt idx="6055">
                  <c:v>605.5</c:v>
                </c:pt>
                <c:pt idx="6056">
                  <c:v>605.6</c:v>
                </c:pt>
                <c:pt idx="6057">
                  <c:v>605.70000000000005</c:v>
                </c:pt>
                <c:pt idx="6058">
                  <c:v>605.80000000000007</c:v>
                </c:pt>
                <c:pt idx="6059">
                  <c:v>605.9</c:v>
                </c:pt>
                <c:pt idx="6060">
                  <c:v>606</c:v>
                </c:pt>
                <c:pt idx="6061">
                  <c:v>606.1</c:v>
                </c:pt>
                <c:pt idx="6062">
                  <c:v>606.20000000000005</c:v>
                </c:pt>
                <c:pt idx="6063">
                  <c:v>606.30000000000007</c:v>
                </c:pt>
                <c:pt idx="6064">
                  <c:v>606.4</c:v>
                </c:pt>
                <c:pt idx="6065">
                  <c:v>606.5</c:v>
                </c:pt>
                <c:pt idx="6066">
                  <c:v>606.6</c:v>
                </c:pt>
                <c:pt idx="6067">
                  <c:v>606.70000000000005</c:v>
                </c:pt>
                <c:pt idx="6068">
                  <c:v>606.80000000000007</c:v>
                </c:pt>
                <c:pt idx="6069">
                  <c:v>606.9</c:v>
                </c:pt>
                <c:pt idx="6070">
                  <c:v>607</c:v>
                </c:pt>
                <c:pt idx="6071">
                  <c:v>607.1</c:v>
                </c:pt>
                <c:pt idx="6072">
                  <c:v>607.20000000000005</c:v>
                </c:pt>
                <c:pt idx="6073">
                  <c:v>607.30000000000007</c:v>
                </c:pt>
                <c:pt idx="6074">
                  <c:v>607.4</c:v>
                </c:pt>
                <c:pt idx="6075">
                  <c:v>607.5</c:v>
                </c:pt>
                <c:pt idx="6076">
                  <c:v>607.6</c:v>
                </c:pt>
                <c:pt idx="6077">
                  <c:v>607.70000000000005</c:v>
                </c:pt>
                <c:pt idx="6078">
                  <c:v>607.80000000000007</c:v>
                </c:pt>
                <c:pt idx="6079">
                  <c:v>607.9</c:v>
                </c:pt>
                <c:pt idx="6080">
                  <c:v>608</c:v>
                </c:pt>
                <c:pt idx="6081">
                  <c:v>608.1</c:v>
                </c:pt>
                <c:pt idx="6082">
                  <c:v>608.20000000000005</c:v>
                </c:pt>
                <c:pt idx="6083">
                  <c:v>608.30000000000007</c:v>
                </c:pt>
                <c:pt idx="6084">
                  <c:v>608.4</c:v>
                </c:pt>
                <c:pt idx="6085">
                  <c:v>608.5</c:v>
                </c:pt>
                <c:pt idx="6086">
                  <c:v>608.6</c:v>
                </c:pt>
                <c:pt idx="6087">
                  <c:v>608.70000000000005</c:v>
                </c:pt>
                <c:pt idx="6088">
                  <c:v>608.80000000000007</c:v>
                </c:pt>
                <c:pt idx="6089">
                  <c:v>608.9</c:v>
                </c:pt>
                <c:pt idx="6090">
                  <c:v>609</c:v>
                </c:pt>
                <c:pt idx="6091">
                  <c:v>609.1</c:v>
                </c:pt>
                <c:pt idx="6092">
                  <c:v>609.20000000000005</c:v>
                </c:pt>
                <c:pt idx="6093">
                  <c:v>609.30000000000007</c:v>
                </c:pt>
                <c:pt idx="6094">
                  <c:v>609.4</c:v>
                </c:pt>
                <c:pt idx="6095">
                  <c:v>609.5</c:v>
                </c:pt>
                <c:pt idx="6096">
                  <c:v>609.6</c:v>
                </c:pt>
                <c:pt idx="6097">
                  <c:v>609.70000000000005</c:v>
                </c:pt>
                <c:pt idx="6098">
                  <c:v>609.80000000000007</c:v>
                </c:pt>
                <c:pt idx="6099">
                  <c:v>609.9</c:v>
                </c:pt>
                <c:pt idx="6100">
                  <c:v>610</c:v>
                </c:pt>
                <c:pt idx="6101">
                  <c:v>610.1</c:v>
                </c:pt>
                <c:pt idx="6102">
                  <c:v>610.20000000000005</c:v>
                </c:pt>
                <c:pt idx="6103">
                  <c:v>610.30000000000007</c:v>
                </c:pt>
                <c:pt idx="6104">
                  <c:v>610.4</c:v>
                </c:pt>
                <c:pt idx="6105">
                  <c:v>610.5</c:v>
                </c:pt>
                <c:pt idx="6106">
                  <c:v>610.6</c:v>
                </c:pt>
                <c:pt idx="6107">
                  <c:v>610.70000000000005</c:v>
                </c:pt>
                <c:pt idx="6108">
                  <c:v>610.80000000000007</c:v>
                </c:pt>
                <c:pt idx="6109">
                  <c:v>610.9</c:v>
                </c:pt>
                <c:pt idx="6110">
                  <c:v>611</c:v>
                </c:pt>
                <c:pt idx="6111">
                  <c:v>611.1</c:v>
                </c:pt>
                <c:pt idx="6112">
                  <c:v>611.20000000000005</c:v>
                </c:pt>
                <c:pt idx="6113">
                  <c:v>611.30000000000007</c:v>
                </c:pt>
                <c:pt idx="6114">
                  <c:v>611.4</c:v>
                </c:pt>
                <c:pt idx="6115">
                  <c:v>611.5</c:v>
                </c:pt>
                <c:pt idx="6116">
                  <c:v>611.6</c:v>
                </c:pt>
                <c:pt idx="6117">
                  <c:v>611.70000000000005</c:v>
                </c:pt>
                <c:pt idx="6118">
                  <c:v>611.80000000000007</c:v>
                </c:pt>
                <c:pt idx="6119">
                  <c:v>611.9</c:v>
                </c:pt>
                <c:pt idx="6120">
                  <c:v>612</c:v>
                </c:pt>
                <c:pt idx="6121">
                  <c:v>612.1</c:v>
                </c:pt>
                <c:pt idx="6122">
                  <c:v>612.20000000000005</c:v>
                </c:pt>
                <c:pt idx="6123">
                  <c:v>612.30000000000007</c:v>
                </c:pt>
                <c:pt idx="6124">
                  <c:v>612.4</c:v>
                </c:pt>
                <c:pt idx="6125">
                  <c:v>612.5</c:v>
                </c:pt>
                <c:pt idx="6126">
                  <c:v>612.6</c:v>
                </c:pt>
                <c:pt idx="6127">
                  <c:v>612.70000000000005</c:v>
                </c:pt>
                <c:pt idx="6128">
                  <c:v>612.80000000000007</c:v>
                </c:pt>
                <c:pt idx="6129">
                  <c:v>612.9</c:v>
                </c:pt>
                <c:pt idx="6130">
                  <c:v>613</c:v>
                </c:pt>
                <c:pt idx="6131">
                  <c:v>613.1</c:v>
                </c:pt>
                <c:pt idx="6132">
                  <c:v>613.20000000000005</c:v>
                </c:pt>
                <c:pt idx="6133">
                  <c:v>613.30000000000007</c:v>
                </c:pt>
                <c:pt idx="6134">
                  <c:v>613.4</c:v>
                </c:pt>
                <c:pt idx="6135">
                  <c:v>613.5</c:v>
                </c:pt>
                <c:pt idx="6136">
                  <c:v>613.6</c:v>
                </c:pt>
                <c:pt idx="6137">
                  <c:v>613.70000000000005</c:v>
                </c:pt>
                <c:pt idx="6138">
                  <c:v>613.80000000000007</c:v>
                </c:pt>
                <c:pt idx="6139">
                  <c:v>613.9</c:v>
                </c:pt>
                <c:pt idx="6140">
                  <c:v>614</c:v>
                </c:pt>
                <c:pt idx="6141">
                  <c:v>614.1</c:v>
                </c:pt>
                <c:pt idx="6142">
                  <c:v>614.20000000000005</c:v>
                </c:pt>
                <c:pt idx="6143">
                  <c:v>614.30000000000007</c:v>
                </c:pt>
                <c:pt idx="6144">
                  <c:v>614.4</c:v>
                </c:pt>
                <c:pt idx="6145">
                  <c:v>614.5</c:v>
                </c:pt>
                <c:pt idx="6146">
                  <c:v>614.6</c:v>
                </c:pt>
                <c:pt idx="6147">
                  <c:v>614.70000000000005</c:v>
                </c:pt>
                <c:pt idx="6148">
                  <c:v>614.80000000000007</c:v>
                </c:pt>
                <c:pt idx="6149">
                  <c:v>614.9</c:v>
                </c:pt>
                <c:pt idx="6150">
                  <c:v>615</c:v>
                </c:pt>
                <c:pt idx="6151">
                  <c:v>615.1</c:v>
                </c:pt>
                <c:pt idx="6152">
                  <c:v>615.20000000000005</c:v>
                </c:pt>
                <c:pt idx="6153">
                  <c:v>615.30000000000007</c:v>
                </c:pt>
                <c:pt idx="6154">
                  <c:v>615.4</c:v>
                </c:pt>
                <c:pt idx="6155">
                  <c:v>615.5</c:v>
                </c:pt>
                <c:pt idx="6156">
                  <c:v>615.6</c:v>
                </c:pt>
                <c:pt idx="6157">
                  <c:v>615.70000000000005</c:v>
                </c:pt>
                <c:pt idx="6158">
                  <c:v>615.80000000000007</c:v>
                </c:pt>
                <c:pt idx="6159">
                  <c:v>615.9</c:v>
                </c:pt>
                <c:pt idx="6160">
                  <c:v>616</c:v>
                </c:pt>
                <c:pt idx="6161">
                  <c:v>616.1</c:v>
                </c:pt>
                <c:pt idx="6162">
                  <c:v>616.20000000000005</c:v>
                </c:pt>
                <c:pt idx="6163">
                  <c:v>616.30000000000007</c:v>
                </c:pt>
                <c:pt idx="6164">
                  <c:v>616.4</c:v>
                </c:pt>
                <c:pt idx="6165">
                  <c:v>616.5</c:v>
                </c:pt>
                <c:pt idx="6166">
                  <c:v>616.6</c:v>
                </c:pt>
                <c:pt idx="6167">
                  <c:v>616.70000000000005</c:v>
                </c:pt>
                <c:pt idx="6168">
                  <c:v>616.80000000000007</c:v>
                </c:pt>
                <c:pt idx="6169">
                  <c:v>616.9</c:v>
                </c:pt>
                <c:pt idx="6170">
                  <c:v>617</c:v>
                </c:pt>
                <c:pt idx="6171">
                  <c:v>617.1</c:v>
                </c:pt>
                <c:pt idx="6172">
                  <c:v>617.20000000000005</c:v>
                </c:pt>
                <c:pt idx="6173">
                  <c:v>617.30000000000007</c:v>
                </c:pt>
                <c:pt idx="6174">
                  <c:v>617.4</c:v>
                </c:pt>
                <c:pt idx="6175">
                  <c:v>617.5</c:v>
                </c:pt>
                <c:pt idx="6176">
                  <c:v>617.6</c:v>
                </c:pt>
                <c:pt idx="6177">
                  <c:v>617.70000000000005</c:v>
                </c:pt>
                <c:pt idx="6178">
                  <c:v>617.80000000000007</c:v>
                </c:pt>
                <c:pt idx="6179">
                  <c:v>617.9</c:v>
                </c:pt>
                <c:pt idx="6180">
                  <c:v>618</c:v>
                </c:pt>
                <c:pt idx="6181">
                  <c:v>618.1</c:v>
                </c:pt>
                <c:pt idx="6182">
                  <c:v>618.20000000000005</c:v>
                </c:pt>
                <c:pt idx="6183">
                  <c:v>618.30000000000007</c:v>
                </c:pt>
                <c:pt idx="6184">
                  <c:v>618.4</c:v>
                </c:pt>
                <c:pt idx="6185">
                  <c:v>618.5</c:v>
                </c:pt>
                <c:pt idx="6186">
                  <c:v>618.6</c:v>
                </c:pt>
                <c:pt idx="6187">
                  <c:v>618.70000000000005</c:v>
                </c:pt>
                <c:pt idx="6188">
                  <c:v>618.80000000000007</c:v>
                </c:pt>
                <c:pt idx="6189">
                  <c:v>618.9</c:v>
                </c:pt>
                <c:pt idx="6190">
                  <c:v>619</c:v>
                </c:pt>
                <c:pt idx="6191">
                  <c:v>619.1</c:v>
                </c:pt>
                <c:pt idx="6192">
                  <c:v>619.20000000000005</c:v>
                </c:pt>
                <c:pt idx="6193">
                  <c:v>619.30000000000007</c:v>
                </c:pt>
                <c:pt idx="6194">
                  <c:v>619.4</c:v>
                </c:pt>
                <c:pt idx="6195">
                  <c:v>619.5</c:v>
                </c:pt>
                <c:pt idx="6196">
                  <c:v>619.6</c:v>
                </c:pt>
                <c:pt idx="6197">
                  <c:v>619.70000000000005</c:v>
                </c:pt>
                <c:pt idx="6198">
                  <c:v>619.80000000000007</c:v>
                </c:pt>
                <c:pt idx="6199">
                  <c:v>619.9</c:v>
                </c:pt>
                <c:pt idx="6200">
                  <c:v>620</c:v>
                </c:pt>
                <c:pt idx="6201">
                  <c:v>620.1</c:v>
                </c:pt>
                <c:pt idx="6202">
                  <c:v>620.20000000000005</c:v>
                </c:pt>
                <c:pt idx="6203">
                  <c:v>620.30000000000007</c:v>
                </c:pt>
                <c:pt idx="6204">
                  <c:v>620.4</c:v>
                </c:pt>
                <c:pt idx="6205">
                  <c:v>620.5</c:v>
                </c:pt>
                <c:pt idx="6206">
                  <c:v>620.6</c:v>
                </c:pt>
                <c:pt idx="6207">
                  <c:v>620.70000000000005</c:v>
                </c:pt>
                <c:pt idx="6208">
                  <c:v>620.80000000000007</c:v>
                </c:pt>
                <c:pt idx="6209">
                  <c:v>620.9</c:v>
                </c:pt>
                <c:pt idx="6210">
                  <c:v>621</c:v>
                </c:pt>
                <c:pt idx="6211">
                  <c:v>621.1</c:v>
                </c:pt>
                <c:pt idx="6212">
                  <c:v>621.20000000000005</c:v>
                </c:pt>
                <c:pt idx="6213">
                  <c:v>621.30000000000007</c:v>
                </c:pt>
                <c:pt idx="6214">
                  <c:v>621.4</c:v>
                </c:pt>
                <c:pt idx="6215">
                  <c:v>621.5</c:v>
                </c:pt>
                <c:pt idx="6216">
                  <c:v>621.6</c:v>
                </c:pt>
                <c:pt idx="6217">
                  <c:v>621.70000000000005</c:v>
                </c:pt>
                <c:pt idx="6218">
                  <c:v>621.80000000000007</c:v>
                </c:pt>
                <c:pt idx="6219">
                  <c:v>621.9</c:v>
                </c:pt>
                <c:pt idx="6220">
                  <c:v>622</c:v>
                </c:pt>
                <c:pt idx="6221">
                  <c:v>622.1</c:v>
                </c:pt>
                <c:pt idx="6222">
                  <c:v>622.20000000000005</c:v>
                </c:pt>
                <c:pt idx="6223">
                  <c:v>622.30000000000007</c:v>
                </c:pt>
                <c:pt idx="6224">
                  <c:v>622.4</c:v>
                </c:pt>
                <c:pt idx="6225">
                  <c:v>622.5</c:v>
                </c:pt>
                <c:pt idx="6226">
                  <c:v>622.6</c:v>
                </c:pt>
                <c:pt idx="6227">
                  <c:v>622.70000000000005</c:v>
                </c:pt>
                <c:pt idx="6228">
                  <c:v>622.80000000000007</c:v>
                </c:pt>
                <c:pt idx="6229">
                  <c:v>622.9</c:v>
                </c:pt>
                <c:pt idx="6230">
                  <c:v>623</c:v>
                </c:pt>
                <c:pt idx="6231">
                  <c:v>623.1</c:v>
                </c:pt>
                <c:pt idx="6232">
                  <c:v>623.20000000000005</c:v>
                </c:pt>
                <c:pt idx="6233">
                  <c:v>623.30000000000007</c:v>
                </c:pt>
                <c:pt idx="6234">
                  <c:v>623.4</c:v>
                </c:pt>
                <c:pt idx="6235">
                  <c:v>623.5</c:v>
                </c:pt>
                <c:pt idx="6236">
                  <c:v>623.6</c:v>
                </c:pt>
                <c:pt idx="6237">
                  <c:v>623.70000000000005</c:v>
                </c:pt>
                <c:pt idx="6238">
                  <c:v>623.80000000000007</c:v>
                </c:pt>
                <c:pt idx="6239">
                  <c:v>623.9</c:v>
                </c:pt>
                <c:pt idx="6240">
                  <c:v>624</c:v>
                </c:pt>
                <c:pt idx="6241">
                  <c:v>624.1</c:v>
                </c:pt>
                <c:pt idx="6242">
                  <c:v>624.20000000000005</c:v>
                </c:pt>
                <c:pt idx="6243">
                  <c:v>624.30000000000007</c:v>
                </c:pt>
                <c:pt idx="6244">
                  <c:v>624.4</c:v>
                </c:pt>
                <c:pt idx="6245">
                  <c:v>624.5</c:v>
                </c:pt>
                <c:pt idx="6246">
                  <c:v>624.6</c:v>
                </c:pt>
                <c:pt idx="6247">
                  <c:v>624.70000000000005</c:v>
                </c:pt>
                <c:pt idx="6248">
                  <c:v>624.80000000000007</c:v>
                </c:pt>
                <c:pt idx="6249">
                  <c:v>624.9</c:v>
                </c:pt>
                <c:pt idx="6250">
                  <c:v>625</c:v>
                </c:pt>
                <c:pt idx="6251">
                  <c:v>625.1</c:v>
                </c:pt>
                <c:pt idx="6252">
                  <c:v>625.20000000000005</c:v>
                </c:pt>
                <c:pt idx="6253">
                  <c:v>625.30000000000007</c:v>
                </c:pt>
                <c:pt idx="6254">
                  <c:v>625.4</c:v>
                </c:pt>
                <c:pt idx="6255">
                  <c:v>625.5</c:v>
                </c:pt>
                <c:pt idx="6256">
                  <c:v>625.6</c:v>
                </c:pt>
                <c:pt idx="6257">
                  <c:v>625.70000000000005</c:v>
                </c:pt>
                <c:pt idx="6258">
                  <c:v>625.80000000000007</c:v>
                </c:pt>
                <c:pt idx="6259">
                  <c:v>625.9</c:v>
                </c:pt>
                <c:pt idx="6260">
                  <c:v>626</c:v>
                </c:pt>
                <c:pt idx="6261">
                  <c:v>626.1</c:v>
                </c:pt>
                <c:pt idx="6262">
                  <c:v>626.20000000000005</c:v>
                </c:pt>
                <c:pt idx="6263">
                  <c:v>626.30000000000007</c:v>
                </c:pt>
                <c:pt idx="6264">
                  <c:v>626.4</c:v>
                </c:pt>
                <c:pt idx="6265">
                  <c:v>626.5</c:v>
                </c:pt>
                <c:pt idx="6266">
                  <c:v>626.6</c:v>
                </c:pt>
                <c:pt idx="6267">
                  <c:v>626.70000000000005</c:v>
                </c:pt>
                <c:pt idx="6268">
                  <c:v>626.80000000000007</c:v>
                </c:pt>
                <c:pt idx="6269">
                  <c:v>626.9</c:v>
                </c:pt>
                <c:pt idx="6270">
                  <c:v>627</c:v>
                </c:pt>
                <c:pt idx="6271">
                  <c:v>627.1</c:v>
                </c:pt>
                <c:pt idx="6272">
                  <c:v>627.20000000000005</c:v>
                </c:pt>
                <c:pt idx="6273">
                  <c:v>627.30000000000007</c:v>
                </c:pt>
                <c:pt idx="6274">
                  <c:v>627.4</c:v>
                </c:pt>
                <c:pt idx="6275">
                  <c:v>627.5</c:v>
                </c:pt>
                <c:pt idx="6276">
                  <c:v>627.6</c:v>
                </c:pt>
                <c:pt idx="6277">
                  <c:v>627.70000000000005</c:v>
                </c:pt>
                <c:pt idx="6278">
                  <c:v>627.80000000000007</c:v>
                </c:pt>
                <c:pt idx="6279">
                  <c:v>627.9</c:v>
                </c:pt>
                <c:pt idx="6280">
                  <c:v>628</c:v>
                </c:pt>
                <c:pt idx="6281">
                  <c:v>628.1</c:v>
                </c:pt>
                <c:pt idx="6282">
                  <c:v>628.20000000000005</c:v>
                </c:pt>
                <c:pt idx="6283">
                  <c:v>628.30000000000007</c:v>
                </c:pt>
                <c:pt idx="6284">
                  <c:v>628.4</c:v>
                </c:pt>
                <c:pt idx="6285">
                  <c:v>628.5</c:v>
                </c:pt>
                <c:pt idx="6286">
                  <c:v>628.6</c:v>
                </c:pt>
                <c:pt idx="6287">
                  <c:v>628.70000000000005</c:v>
                </c:pt>
                <c:pt idx="6288">
                  <c:v>628.80000000000007</c:v>
                </c:pt>
                <c:pt idx="6289">
                  <c:v>628.9</c:v>
                </c:pt>
                <c:pt idx="6290">
                  <c:v>629</c:v>
                </c:pt>
                <c:pt idx="6291">
                  <c:v>629.1</c:v>
                </c:pt>
                <c:pt idx="6292">
                  <c:v>629.20000000000005</c:v>
                </c:pt>
                <c:pt idx="6293">
                  <c:v>629.30000000000007</c:v>
                </c:pt>
                <c:pt idx="6294">
                  <c:v>629.4</c:v>
                </c:pt>
                <c:pt idx="6295">
                  <c:v>629.5</c:v>
                </c:pt>
                <c:pt idx="6296">
                  <c:v>629.6</c:v>
                </c:pt>
                <c:pt idx="6297">
                  <c:v>629.70000000000005</c:v>
                </c:pt>
                <c:pt idx="6298">
                  <c:v>629.80000000000007</c:v>
                </c:pt>
                <c:pt idx="6299">
                  <c:v>629.9</c:v>
                </c:pt>
                <c:pt idx="6300">
                  <c:v>630</c:v>
                </c:pt>
                <c:pt idx="6301">
                  <c:v>630.1</c:v>
                </c:pt>
                <c:pt idx="6302">
                  <c:v>630.20000000000005</c:v>
                </c:pt>
                <c:pt idx="6303">
                  <c:v>630.30000000000007</c:v>
                </c:pt>
                <c:pt idx="6304">
                  <c:v>630.4</c:v>
                </c:pt>
                <c:pt idx="6305">
                  <c:v>630.5</c:v>
                </c:pt>
                <c:pt idx="6306">
                  <c:v>630.6</c:v>
                </c:pt>
                <c:pt idx="6307">
                  <c:v>630.70000000000005</c:v>
                </c:pt>
                <c:pt idx="6308">
                  <c:v>630.80000000000007</c:v>
                </c:pt>
                <c:pt idx="6309">
                  <c:v>630.9</c:v>
                </c:pt>
                <c:pt idx="6310">
                  <c:v>631</c:v>
                </c:pt>
                <c:pt idx="6311">
                  <c:v>631.1</c:v>
                </c:pt>
                <c:pt idx="6312">
                  <c:v>631.20000000000005</c:v>
                </c:pt>
                <c:pt idx="6313">
                  <c:v>631.30000000000007</c:v>
                </c:pt>
                <c:pt idx="6314">
                  <c:v>631.4</c:v>
                </c:pt>
                <c:pt idx="6315">
                  <c:v>631.5</c:v>
                </c:pt>
                <c:pt idx="6316">
                  <c:v>631.6</c:v>
                </c:pt>
                <c:pt idx="6317">
                  <c:v>631.70000000000005</c:v>
                </c:pt>
                <c:pt idx="6318">
                  <c:v>631.80000000000007</c:v>
                </c:pt>
                <c:pt idx="6319">
                  <c:v>631.9</c:v>
                </c:pt>
                <c:pt idx="6320">
                  <c:v>632</c:v>
                </c:pt>
                <c:pt idx="6321">
                  <c:v>632.1</c:v>
                </c:pt>
                <c:pt idx="6322">
                  <c:v>632.20000000000005</c:v>
                </c:pt>
                <c:pt idx="6323">
                  <c:v>632.30000000000007</c:v>
                </c:pt>
                <c:pt idx="6324">
                  <c:v>632.4</c:v>
                </c:pt>
                <c:pt idx="6325">
                  <c:v>632.5</c:v>
                </c:pt>
                <c:pt idx="6326">
                  <c:v>632.6</c:v>
                </c:pt>
                <c:pt idx="6327">
                  <c:v>632.70000000000005</c:v>
                </c:pt>
                <c:pt idx="6328">
                  <c:v>632.80000000000007</c:v>
                </c:pt>
                <c:pt idx="6329">
                  <c:v>632.9</c:v>
                </c:pt>
                <c:pt idx="6330">
                  <c:v>633</c:v>
                </c:pt>
                <c:pt idx="6331">
                  <c:v>633.1</c:v>
                </c:pt>
                <c:pt idx="6332">
                  <c:v>633.20000000000005</c:v>
                </c:pt>
                <c:pt idx="6333">
                  <c:v>633.30000000000007</c:v>
                </c:pt>
                <c:pt idx="6334">
                  <c:v>633.4</c:v>
                </c:pt>
                <c:pt idx="6335">
                  <c:v>633.5</c:v>
                </c:pt>
                <c:pt idx="6336">
                  <c:v>633.6</c:v>
                </c:pt>
                <c:pt idx="6337">
                  <c:v>633.70000000000005</c:v>
                </c:pt>
                <c:pt idx="6338">
                  <c:v>633.80000000000007</c:v>
                </c:pt>
                <c:pt idx="6339">
                  <c:v>633.9</c:v>
                </c:pt>
                <c:pt idx="6340">
                  <c:v>634</c:v>
                </c:pt>
                <c:pt idx="6341">
                  <c:v>634.1</c:v>
                </c:pt>
                <c:pt idx="6342">
                  <c:v>634.20000000000005</c:v>
                </c:pt>
                <c:pt idx="6343">
                  <c:v>634.30000000000007</c:v>
                </c:pt>
                <c:pt idx="6344">
                  <c:v>634.4</c:v>
                </c:pt>
                <c:pt idx="6345">
                  <c:v>634.5</c:v>
                </c:pt>
                <c:pt idx="6346">
                  <c:v>634.6</c:v>
                </c:pt>
                <c:pt idx="6347">
                  <c:v>634.70000000000005</c:v>
                </c:pt>
                <c:pt idx="6348">
                  <c:v>634.80000000000007</c:v>
                </c:pt>
                <c:pt idx="6349">
                  <c:v>634.9</c:v>
                </c:pt>
                <c:pt idx="6350">
                  <c:v>635</c:v>
                </c:pt>
                <c:pt idx="6351">
                  <c:v>635.1</c:v>
                </c:pt>
                <c:pt idx="6352">
                  <c:v>635.20000000000005</c:v>
                </c:pt>
                <c:pt idx="6353">
                  <c:v>635.30000000000007</c:v>
                </c:pt>
                <c:pt idx="6354">
                  <c:v>635.4</c:v>
                </c:pt>
                <c:pt idx="6355">
                  <c:v>635.5</c:v>
                </c:pt>
                <c:pt idx="6356">
                  <c:v>635.6</c:v>
                </c:pt>
                <c:pt idx="6357">
                  <c:v>635.70000000000005</c:v>
                </c:pt>
                <c:pt idx="6358">
                  <c:v>635.80000000000007</c:v>
                </c:pt>
                <c:pt idx="6359">
                  <c:v>635.9</c:v>
                </c:pt>
                <c:pt idx="6360">
                  <c:v>636</c:v>
                </c:pt>
                <c:pt idx="6361">
                  <c:v>636.1</c:v>
                </c:pt>
                <c:pt idx="6362">
                  <c:v>636.20000000000005</c:v>
                </c:pt>
                <c:pt idx="6363">
                  <c:v>636.30000000000007</c:v>
                </c:pt>
                <c:pt idx="6364">
                  <c:v>636.4</c:v>
                </c:pt>
                <c:pt idx="6365">
                  <c:v>636.5</c:v>
                </c:pt>
                <c:pt idx="6366">
                  <c:v>636.6</c:v>
                </c:pt>
                <c:pt idx="6367">
                  <c:v>636.70000000000005</c:v>
                </c:pt>
                <c:pt idx="6368">
                  <c:v>636.80000000000007</c:v>
                </c:pt>
                <c:pt idx="6369">
                  <c:v>636.9</c:v>
                </c:pt>
                <c:pt idx="6370">
                  <c:v>637</c:v>
                </c:pt>
                <c:pt idx="6371">
                  <c:v>637.1</c:v>
                </c:pt>
                <c:pt idx="6372">
                  <c:v>637.20000000000005</c:v>
                </c:pt>
                <c:pt idx="6373">
                  <c:v>637.30000000000007</c:v>
                </c:pt>
                <c:pt idx="6374">
                  <c:v>637.4</c:v>
                </c:pt>
                <c:pt idx="6375">
                  <c:v>637.5</c:v>
                </c:pt>
                <c:pt idx="6376">
                  <c:v>637.6</c:v>
                </c:pt>
                <c:pt idx="6377">
                  <c:v>637.70000000000005</c:v>
                </c:pt>
                <c:pt idx="6378">
                  <c:v>637.80000000000007</c:v>
                </c:pt>
                <c:pt idx="6379">
                  <c:v>637.9</c:v>
                </c:pt>
                <c:pt idx="6380">
                  <c:v>638</c:v>
                </c:pt>
                <c:pt idx="6381">
                  <c:v>638.1</c:v>
                </c:pt>
                <c:pt idx="6382">
                  <c:v>638.20000000000005</c:v>
                </c:pt>
                <c:pt idx="6383">
                  <c:v>638.30000000000007</c:v>
                </c:pt>
                <c:pt idx="6384">
                  <c:v>638.4</c:v>
                </c:pt>
                <c:pt idx="6385">
                  <c:v>638.5</c:v>
                </c:pt>
                <c:pt idx="6386">
                  <c:v>638.6</c:v>
                </c:pt>
                <c:pt idx="6387">
                  <c:v>638.70000000000005</c:v>
                </c:pt>
                <c:pt idx="6388">
                  <c:v>638.80000000000007</c:v>
                </c:pt>
                <c:pt idx="6389">
                  <c:v>638.9</c:v>
                </c:pt>
                <c:pt idx="6390">
                  <c:v>639</c:v>
                </c:pt>
                <c:pt idx="6391">
                  <c:v>639.1</c:v>
                </c:pt>
                <c:pt idx="6392">
                  <c:v>639.20000000000005</c:v>
                </c:pt>
                <c:pt idx="6393">
                  <c:v>639.30000000000007</c:v>
                </c:pt>
                <c:pt idx="6394">
                  <c:v>639.4</c:v>
                </c:pt>
                <c:pt idx="6395">
                  <c:v>639.5</c:v>
                </c:pt>
                <c:pt idx="6396">
                  <c:v>639.6</c:v>
                </c:pt>
                <c:pt idx="6397">
                  <c:v>639.70000000000005</c:v>
                </c:pt>
                <c:pt idx="6398">
                  <c:v>639.80000000000007</c:v>
                </c:pt>
                <c:pt idx="6399">
                  <c:v>639.9</c:v>
                </c:pt>
                <c:pt idx="6400">
                  <c:v>640</c:v>
                </c:pt>
                <c:pt idx="6401">
                  <c:v>640.1</c:v>
                </c:pt>
                <c:pt idx="6402">
                  <c:v>640.20000000000005</c:v>
                </c:pt>
                <c:pt idx="6403">
                  <c:v>640.30000000000007</c:v>
                </c:pt>
                <c:pt idx="6404">
                  <c:v>640.4</c:v>
                </c:pt>
                <c:pt idx="6405">
                  <c:v>640.5</c:v>
                </c:pt>
                <c:pt idx="6406">
                  <c:v>640.6</c:v>
                </c:pt>
                <c:pt idx="6407">
                  <c:v>640.70000000000005</c:v>
                </c:pt>
                <c:pt idx="6408">
                  <c:v>640.80000000000007</c:v>
                </c:pt>
                <c:pt idx="6409">
                  <c:v>640.9</c:v>
                </c:pt>
                <c:pt idx="6410">
                  <c:v>641</c:v>
                </c:pt>
                <c:pt idx="6411">
                  <c:v>641.1</c:v>
                </c:pt>
                <c:pt idx="6412">
                  <c:v>641.20000000000005</c:v>
                </c:pt>
                <c:pt idx="6413">
                  <c:v>641.30000000000007</c:v>
                </c:pt>
                <c:pt idx="6414">
                  <c:v>641.4</c:v>
                </c:pt>
                <c:pt idx="6415">
                  <c:v>641.5</c:v>
                </c:pt>
                <c:pt idx="6416">
                  <c:v>641.6</c:v>
                </c:pt>
                <c:pt idx="6417">
                  <c:v>641.70000000000005</c:v>
                </c:pt>
                <c:pt idx="6418">
                  <c:v>641.80000000000007</c:v>
                </c:pt>
                <c:pt idx="6419">
                  <c:v>641.9</c:v>
                </c:pt>
                <c:pt idx="6420">
                  <c:v>642</c:v>
                </c:pt>
                <c:pt idx="6421">
                  <c:v>642.1</c:v>
                </c:pt>
                <c:pt idx="6422">
                  <c:v>642.20000000000005</c:v>
                </c:pt>
                <c:pt idx="6423">
                  <c:v>642.30000000000007</c:v>
                </c:pt>
                <c:pt idx="6424">
                  <c:v>642.4</c:v>
                </c:pt>
                <c:pt idx="6425">
                  <c:v>642.5</c:v>
                </c:pt>
                <c:pt idx="6426">
                  <c:v>642.6</c:v>
                </c:pt>
                <c:pt idx="6427">
                  <c:v>642.70000000000005</c:v>
                </c:pt>
                <c:pt idx="6428">
                  <c:v>642.80000000000007</c:v>
                </c:pt>
                <c:pt idx="6429">
                  <c:v>642.9</c:v>
                </c:pt>
                <c:pt idx="6430">
                  <c:v>643</c:v>
                </c:pt>
                <c:pt idx="6431">
                  <c:v>643.1</c:v>
                </c:pt>
                <c:pt idx="6432">
                  <c:v>643.20000000000005</c:v>
                </c:pt>
                <c:pt idx="6433">
                  <c:v>643.30000000000007</c:v>
                </c:pt>
                <c:pt idx="6434">
                  <c:v>643.4</c:v>
                </c:pt>
                <c:pt idx="6435">
                  <c:v>643.5</c:v>
                </c:pt>
                <c:pt idx="6436">
                  <c:v>643.6</c:v>
                </c:pt>
                <c:pt idx="6437">
                  <c:v>643.70000000000005</c:v>
                </c:pt>
                <c:pt idx="6438">
                  <c:v>643.80000000000007</c:v>
                </c:pt>
                <c:pt idx="6439">
                  <c:v>643.9</c:v>
                </c:pt>
                <c:pt idx="6440">
                  <c:v>644</c:v>
                </c:pt>
                <c:pt idx="6441">
                  <c:v>644.1</c:v>
                </c:pt>
                <c:pt idx="6442">
                  <c:v>644.20000000000005</c:v>
                </c:pt>
                <c:pt idx="6443">
                  <c:v>644.30000000000007</c:v>
                </c:pt>
                <c:pt idx="6444">
                  <c:v>644.4</c:v>
                </c:pt>
                <c:pt idx="6445">
                  <c:v>644.5</c:v>
                </c:pt>
                <c:pt idx="6446">
                  <c:v>644.6</c:v>
                </c:pt>
                <c:pt idx="6447">
                  <c:v>644.70000000000005</c:v>
                </c:pt>
                <c:pt idx="6448">
                  <c:v>644.80000000000007</c:v>
                </c:pt>
                <c:pt idx="6449">
                  <c:v>644.9</c:v>
                </c:pt>
                <c:pt idx="6450">
                  <c:v>645</c:v>
                </c:pt>
                <c:pt idx="6451">
                  <c:v>645.1</c:v>
                </c:pt>
                <c:pt idx="6452">
                  <c:v>645.20000000000005</c:v>
                </c:pt>
                <c:pt idx="6453">
                  <c:v>645.30000000000007</c:v>
                </c:pt>
                <c:pt idx="6454">
                  <c:v>645.4</c:v>
                </c:pt>
                <c:pt idx="6455">
                  <c:v>645.5</c:v>
                </c:pt>
                <c:pt idx="6456">
                  <c:v>645.6</c:v>
                </c:pt>
                <c:pt idx="6457">
                  <c:v>645.70000000000005</c:v>
                </c:pt>
                <c:pt idx="6458">
                  <c:v>645.80000000000007</c:v>
                </c:pt>
                <c:pt idx="6459">
                  <c:v>645.9</c:v>
                </c:pt>
                <c:pt idx="6460">
                  <c:v>646</c:v>
                </c:pt>
                <c:pt idx="6461">
                  <c:v>646.1</c:v>
                </c:pt>
                <c:pt idx="6462">
                  <c:v>646.20000000000005</c:v>
                </c:pt>
                <c:pt idx="6463">
                  <c:v>646.30000000000007</c:v>
                </c:pt>
                <c:pt idx="6464">
                  <c:v>646.4</c:v>
                </c:pt>
                <c:pt idx="6465">
                  <c:v>646.5</c:v>
                </c:pt>
                <c:pt idx="6466">
                  <c:v>646.6</c:v>
                </c:pt>
                <c:pt idx="6467">
                  <c:v>646.70000000000005</c:v>
                </c:pt>
                <c:pt idx="6468">
                  <c:v>646.80000000000007</c:v>
                </c:pt>
                <c:pt idx="6469">
                  <c:v>646.9</c:v>
                </c:pt>
                <c:pt idx="6470">
                  <c:v>647</c:v>
                </c:pt>
                <c:pt idx="6471">
                  <c:v>647.1</c:v>
                </c:pt>
                <c:pt idx="6472">
                  <c:v>647.20000000000005</c:v>
                </c:pt>
                <c:pt idx="6473">
                  <c:v>647.30000000000007</c:v>
                </c:pt>
                <c:pt idx="6474">
                  <c:v>647.4</c:v>
                </c:pt>
                <c:pt idx="6475">
                  <c:v>647.5</c:v>
                </c:pt>
                <c:pt idx="6476">
                  <c:v>647.6</c:v>
                </c:pt>
                <c:pt idx="6477">
                  <c:v>647.70000000000005</c:v>
                </c:pt>
                <c:pt idx="6478">
                  <c:v>647.80000000000007</c:v>
                </c:pt>
                <c:pt idx="6479">
                  <c:v>647.9</c:v>
                </c:pt>
                <c:pt idx="6480">
                  <c:v>648</c:v>
                </c:pt>
                <c:pt idx="6481">
                  <c:v>648.1</c:v>
                </c:pt>
                <c:pt idx="6482">
                  <c:v>648.20000000000005</c:v>
                </c:pt>
                <c:pt idx="6483">
                  <c:v>648.30000000000007</c:v>
                </c:pt>
                <c:pt idx="6484">
                  <c:v>648.4</c:v>
                </c:pt>
                <c:pt idx="6485">
                  <c:v>648.5</c:v>
                </c:pt>
                <c:pt idx="6486">
                  <c:v>648.6</c:v>
                </c:pt>
                <c:pt idx="6487">
                  <c:v>648.70000000000005</c:v>
                </c:pt>
                <c:pt idx="6488">
                  <c:v>648.80000000000007</c:v>
                </c:pt>
                <c:pt idx="6489">
                  <c:v>648.9</c:v>
                </c:pt>
                <c:pt idx="6490">
                  <c:v>649</c:v>
                </c:pt>
                <c:pt idx="6491">
                  <c:v>649.1</c:v>
                </c:pt>
                <c:pt idx="6492">
                  <c:v>649.20000000000005</c:v>
                </c:pt>
                <c:pt idx="6493">
                  <c:v>649.30000000000007</c:v>
                </c:pt>
                <c:pt idx="6494">
                  <c:v>649.4</c:v>
                </c:pt>
                <c:pt idx="6495">
                  <c:v>649.5</c:v>
                </c:pt>
                <c:pt idx="6496">
                  <c:v>649.6</c:v>
                </c:pt>
                <c:pt idx="6497">
                  <c:v>649.70000000000005</c:v>
                </c:pt>
                <c:pt idx="6498">
                  <c:v>649.80000000000007</c:v>
                </c:pt>
                <c:pt idx="6499">
                  <c:v>649.9</c:v>
                </c:pt>
                <c:pt idx="6500">
                  <c:v>650</c:v>
                </c:pt>
                <c:pt idx="6501">
                  <c:v>650.1</c:v>
                </c:pt>
                <c:pt idx="6502">
                  <c:v>650.20000000000005</c:v>
                </c:pt>
                <c:pt idx="6503">
                  <c:v>650.30000000000007</c:v>
                </c:pt>
                <c:pt idx="6504">
                  <c:v>650.4</c:v>
                </c:pt>
                <c:pt idx="6505">
                  <c:v>650.5</c:v>
                </c:pt>
                <c:pt idx="6506">
                  <c:v>650.6</c:v>
                </c:pt>
                <c:pt idx="6507">
                  <c:v>650.70000000000005</c:v>
                </c:pt>
                <c:pt idx="6508">
                  <c:v>650.80000000000007</c:v>
                </c:pt>
                <c:pt idx="6509">
                  <c:v>650.9</c:v>
                </c:pt>
                <c:pt idx="6510">
                  <c:v>651</c:v>
                </c:pt>
                <c:pt idx="6511">
                  <c:v>651.1</c:v>
                </c:pt>
                <c:pt idx="6512">
                  <c:v>651.20000000000005</c:v>
                </c:pt>
                <c:pt idx="6513">
                  <c:v>651.30000000000007</c:v>
                </c:pt>
                <c:pt idx="6514">
                  <c:v>651.4</c:v>
                </c:pt>
                <c:pt idx="6515">
                  <c:v>651.5</c:v>
                </c:pt>
                <c:pt idx="6516">
                  <c:v>651.6</c:v>
                </c:pt>
                <c:pt idx="6517">
                  <c:v>651.70000000000005</c:v>
                </c:pt>
                <c:pt idx="6518">
                  <c:v>651.80000000000007</c:v>
                </c:pt>
                <c:pt idx="6519">
                  <c:v>651.9</c:v>
                </c:pt>
                <c:pt idx="6520">
                  <c:v>652</c:v>
                </c:pt>
                <c:pt idx="6521">
                  <c:v>652.1</c:v>
                </c:pt>
                <c:pt idx="6522">
                  <c:v>652.20000000000005</c:v>
                </c:pt>
                <c:pt idx="6523">
                  <c:v>652.30000000000007</c:v>
                </c:pt>
                <c:pt idx="6524">
                  <c:v>652.4</c:v>
                </c:pt>
                <c:pt idx="6525">
                  <c:v>652.5</c:v>
                </c:pt>
                <c:pt idx="6526">
                  <c:v>652.6</c:v>
                </c:pt>
                <c:pt idx="6527">
                  <c:v>652.70000000000005</c:v>
                </c:pt>
                <c:pt idx="6528">
                  <c:v>652.80000000000007</c:v>
                </c:pt>
                <c:pt idx="6529">
                  <c:v>652.9</c:v>
                </c:pt>
                <c:pt idx="6530">
                  <c:v>653</c:v>
                </c:pt>
                <c:pt idx="6531">
                  <c:v>653.1</c:v>
                </c:pt>
                <c:pt idx="6532">
                  <c:v>653.20000000000005</c:v>
                </c:pt>
                <c:pt idx="6533">
                  <c:v>653.30000000000007</c:v>
                </c:pt>
                <c:pt idx="6534">
                  <c:v>653.4</c:v>
                </c:pt>
                <c:pt idx="6535">
                  <c:v>653.5</c:v>
                </c:pt>
                <c:pt idx="6536">
                  <c:v>653.6</c:v>
                </c:pt>
                <c:pt idx="6537">
                  <c:v>653.70000000000005</c:v>
                </c:pt>
                <c:pt idx="6538">
                  <c:v>653.80000000000007</c:v>
                </c:pt>
                <c:pt idx="6539">
                  <c:v>653.9</c:v>
                </c:pt>
                <c:pt idx="6540">
                  <c:v>654</c:v>
                </c:pt>
                <c:pt idx="6541">
                  <c:v>654.1</c:v>
                </c:pt>
                <c:pt idx="6542">
                  <c:v>654.20000000000005</c:v>
                </c:pt>
                <c:pt idx="6543">
                  <c:v>654.30000000000007</c:v>
                </c:pt>
                <c:pt idx="6544">
                  <c:v>654.4</c:v>
                </c:pt>
                <c:pt idx="6545">
                  <c:v>654.5</c:v>
                </c:pt>
                <c:pt idx="6546">
                  <c:v>654.6</c:v>
                </c:pt>
                <c:pt idx="6547">
                  <c:v>654.70000000000005</c:v>
                </c:pt>
                <c:pt idx="6548">
                  <c:v>654.80000000000007</c:v>
                </c:pt>
                <c:pt idx="6549">
                  <c:v>654.9</c:v>
                </c:pt>
                <c:pt idx="6550">
                  <c:v>655</c:v>
                </c:pt>
                <c:pt idx="6551">
                  <c:v>655.1</c:v>
                </c:pt>
                <c:pt idx="6552">
                  <c:v>655.20000000000005</c:v>
                </c:pt>
                <c:pt idx="6553">
                  <c:v>655.30000000000007</c:v>
                </c:pt>
                <c:pt idx="6554">
                  <c:v>655.4</c:v>
                </c:pt>
                <c:pt idx="6555">
                  <c:v>655.5</c:v>
                </c:pt>
                <c:pt idx="6556">
                  <c:v>655.6</c:v>
                </c:pt>
                <c:pt idx="6557">
                  <c:v>655.7</c:v>
                </c:pt>
                <c:pt idx="6558">
                  <c:v>655.80000000000007</c:v>
                </c:pt>
                <c:pt idx="6559">
                  <c:v>655.9</c:v>
                </c:pt>
                <c:pt idx="6560">
                  <c:v>656</c:v>
                </c:pt>
                <c:pt idx="6561">
                  <c:v>656.1</c:v>
                </c:pt>
                <c:pt idx="6562">
                  <c:v>656.2</c:v>
                </c:pt>
                <c:pt idx="6563">
                  <c:v>656.30000000000007</c:v>
                </c:pt>
                <c:pt idx="6564">
                  <c:v>656.4</c:v>
                </c:pt>
                <c:pt idx="6565">
                  <c:v>656.5</c:v>
                </c:pt>
                <c:pt idx="6566">
                  <c:v>656.6</c:v>
                </c:pt>
                <c:pt idx="6567">
                  <c:v>656.7</c:v>
                </c:pt>
                <c:pt idx="6568">
                  <c:v>656.80000000000007</c:v>
                </c:pt>
                <c:pt idx="6569">
                  <c:v>656.9</c:v>
                </c:pt>
                <c:pt idx="6570">
                  <c:v>657</c:v>
                </c:pt>
                <c:pt idx="6571">
                  <c:v>657.1</c:v>
                </c:pt>
                <c:pt idx="6572">
                  <c:v>657.2</c:v>
                </c:pt>
                <c:pt idx="6573">
                  <c:v>657.30000000000007</c:v>
                </c:pt>
                <c:pt idx="6574">
                  <c:v>657.4</c:v>
                </c:pt>
                <c:pt idx="6575">
                  <c:v>657.5</c:v>
                </c:pt>
                <c:pt idx="6576">
                  <c:v>657.6</c:v>
                </c:pt>
                <c:pt idx="6577">
                  <c:v>657.7</c:v>
                </c:pt>
                <c:pt idx="6578">
                  <c:v>657.80000000000007</c:v>
                </c:pt>
                <c:pt idx="6579">
                  <c:v>657.9</c:v>
                </c:pt>
                <c:pt idx="6580">
                  <c:v>658</c:v>
                </c:pt>
                <c:pt idx="6581">
                  <c:v>658.1</c:v>
                </c:pt>
                <c:pt idx="6582">
                  <c:v>658.2</c:v>
                </c:pt>
                <c:pt idx="6583">
                  <c:v>658.30000000000007</c:v>
                </c:pt>
                <c:pt idx="6584">
                  <c:v>658.4</c:v>
                </c:pt>
                <c:pt idx="6585">
                  <c:v>658.5</c:v>
                </c:pt>
                <c:pt idx="6586">
                  <c:v>658.6</c:v>
                </c:pt>
                <c:pt idx="6587">
                  <c:v>658.7</c:v>
                </c:pt>
                <c:pt idx="6588">
                  <c:v>658.80000000000007</c:v>
                </c:pt>
                <c:pt idx="6589">
                  <c:v>658.9</c:v>
                </c:pt>
                <c:pt idx="6590">
                  <c:v>659</c:v>
                </c:pt>
                <c:pt idx="6591">
                  <c:v>659.1</c:v>
                </c:pt>
                <c:pt idx="6592">
                  <c:v>659.2</c:v>
                </c:pt>
                <c:pt idx="6593">
                  <c:v>659.30000000000007</c:v>
                </c:pt>
                <c:pt idx="6594">
                  <c:v>659.4</c:v>
                </c:pt>
                <c:pt idx="6595">
                  <c:v>659.5</c:v>
                </c:pt>
                <c:pt idx="6596">
                  <c:v>659.6</c:v>
                </c:pt>
                <c:pt idx="6597">
                  <c:v>659.7</c:v>
                </c:pt>
                <c:pt idx="6598">
                  <c:v>659.80000000000007</c:v>
                </c:pt>
                <c:pt idx="6599">
                  <c:v>659.9</c:v>
                </c:pt>
                <c:pt idx="6600">
                  <c:v>660</c:v>
                </c:pt>
                <c:pt idx="6601">
                  <c:v>660.1</c:v>
                </c:pt>
                <c:pt idx="6602">
                  <c:v>660.2</c:v>
                </c:pt>
                <c:pt idx="6603">
                  <c:v>660.30000000000007</c:v>
                </c:pt>
                <c:pt idx="6604">
                  <c:v>660.4</c:v>
                </c:pt>
                <c:pt idx="6605">
                  <c:v>660.5</c:v>
                </c:pt>
                <c:pt idx="6606">
                  <c:v>660.6</c:v>
                </c:pt>
                <c:pt idx="6607">
                  <c:v>660.7</c:v>
                </c:pt>
                <c:pt idx="6608">
                  <c:v>660.80000000000007</c:v>
                </c:pt>
                <c:pt idx="6609">
                  <c:v>660.9</c:v>
                </c:pt>
                <c:pt idx="6610">
                  <c:v>661</c:v>
                </c:pt>
                <c:pt idx="6611">
                  <c:v>661.1</c:v>
                </c:pt>
                <c:pt idx="6612">
                  <c:v>661.2</c:v>
                </c:pt>
                <c:pt idx="6613">
                  <c:v>661.30000000000007</c:v>
                </c:pt>
                <c:pt idx="6614">
                  <c:v>661.4</c:v>
                </c:pt>
                <c:pt idx="6615">
                  <c:v>661.5</c:v>
                </c:pt>
                <c:pt idx="6616">
                  <c:v>661.6</c:v>
                </c:pt>
                <c:pt idx="6617">
                  <c:v>661.7</c:v>
                </c:pt>
                <c:pt idx="6618">
                  <c:v>661.80000000000007</c:v>
                </c:pt>
                <c:pt idx="6619">
                  <c:v>661.9</c:v>
                </c:pt>
                <c:pt idx="6620">
                  <c:v>662</c:v>
                </c:pt>
                <c:pt idx="6621">
                  <c:v>662.1</c:v>
                </c:pt>
                <c:pt idx="6622">
                  <c:v>662.2</c:v>
                </c:pt>
                <c:pt idx="6623">
                  <c:v>662.30000000000007</c:v>
                </c:pt>
                <c:pt idx="6624">
                  <c:v>662.4</c:v>
                </c:pt>
                <c:pt idx="6625">
                  <c:v>662.5</c:v>
                </c:pt>
                <c:pt idx="6626">
                  <c:v>662.6</c:v>
                </c:pt>
                <c:pt idx="6627">
                  <c:v>662.7</c:v>
                </c:pt>
                <c:pt idx="6628">
                  <c:v>662.80000000000007</c:v>
                </c:pt>
                <c:pt idx="6629">
                  <c:v>662.9</c:v>
                </c:pt>
                <c:pt idx="6630">
                  <c:v>663</c:v>
                </c:pt>
                <c:pt idx="6631">
                  <c:v>663.1</c:v>
                </c:pt>
                <c:pt idx="6632">
                  <c:v>663.2</c:v>
                </c:pt>
                <c:pt idx="6633">
                  <c:v>663.30000000000007</c:v>
                </c:pt>
                <c:pt idx="6634">
                  <c:v>663.4</c:v>
                </c:pt>
                <c:pt idx="6635">
                  <c:v>663.5</c:v>
                </c:pt>
                <c:pt idx="6636">
                  <c:v>663.6</c:v>
                </c:pt>
                <c:pt idx="6637">
                  <c:v>663.7</c:v>
                </c:pt>
                <c:pt idx="6638">
                  <c:v>663.80000000000007</c:v>
                </c:pt>
                <c:pt idx="6639">
                  <c:v>663.9</c:v>
                </c:pt>
                <c:pt idx="6640">
                  <c:v>664</c:v>
                </c:pt>
                <c:pt idx="6641">
                  <c:v>664.1</c:v>
                </c:pt>
                <c:pt idx="6642">
                  <c:v>664.2</c:v>
                </c:pt>
                <c:pt idx="6643">
                  <c:v>664.30000000000007</c:v>
                </c:pt>
                <c:pt idx="6644">
                  <c:v>664.4</c:v>
                </c:pt>
                <c:pt idx="6645">
                  <c:v>664.5</c:v>
                </c:pt>
                <c:pt idx="6646">
                  <c:v>664.6</c:v>
                </c:pt>
                <c:pt idx="6647">
                  <c:v>664.7</c:v>
                </c:pt>
                <c:pt idx="6648">
                  <c:v>664.80000000000007</c:v>
                </c:pt>
                <c:pt idx="6649">
                  <c:v>664.9</c:v>
                </c:pt>
                <c:pt idx="6650">
                  <c:v>665</c:v>
                </c:pt>
                <c:pt idx="6651">
                  <c:v>665.1</c:v>
                </c:pt>
                <c:pt idx="6652">
                  <c:v>665.2</c:v>
                </c:pt>
                <c:pt idx="6653">
                  <c:v>665.30000000000007</c:v>
                </c:pt>
                <c:pt idx="6654">
                  <c:v>665.4</c:v>
                </c:pt>
                <c:pt idx="6655">
                  <c:v>665.5</c:v>
                </c:pt>
                <c:pt idx="6656">
                  <c:v>665.6</c:v>
                </c:pt>
                <c:pt idx="6657">
                  <c:v>665.7</c:v>
                </c:pt>
                <c:pt idx="6658">
                  <c:v>665.80000000000007</c:v>
                </c:pt>
                <c:pt idx="6659">
                  <c:v>665.9</c:v>
                </c:pt>
                <c:pt idx="6660">
                  <c:v>666</c:v>
                </c:pt>
                <c:pt idx="6661">
                  <c:v>666.1</c:v>
                </c:pt>
                <c:pt idx="6662">
                  <c:v>666.2</c:v>
                </c:pt>
                <c:pt idx="6663">
                  <c:v>666.30000000000007</c:v>
                </c:pt>
                <c:pt idx="6664">
                  <c:v>666.4</c:v>
                </c:pt>
                <c:pt idx="6665">
                  <c:v>666.5</c:v>
                </c:pt>
                <c:pt idx="6666">
                  <c:v>666.6</c:v>
                </c:pt>
                <c:pt idx="6667">
                  <c:v>666.7</c:v>
                </c:pt>
                <c:pt idx="6668">
                  <c:v>666.80000000000007</c:v>
                </c:pt>
                <c:pt idx="6669">
                  <c:v>666.9</c:v>
                </c:pt>
                <c:pt idx="6670">
                  <c:v>667</c:v>
                </c:pt>
                <c:pt idx="6671">
                  <c:v>667.1</c:v>
                </c:pt>
                <c:pt idx="6672">
                  <c:v>667.2</c:v>
                </c:pt>
                <c:pt idx="6673">
                  <c:v>667.30000000000007</c:v>
                </c:pt>
                <c:pt idx="6674">
                  <c:v>667.4</c:v>
                </c:pt>
                <c:pt idx="6675">
                  <c:v>667.5</c:v>
                </c:pt>
                <c:pt idx="6676">
                  <c:v>667.6</c:v>
                </c:pt>
                <c:pt idx="6677">
                  <c:v>667.7</c:v>
                </c:pt>
                <c:pt idx="6678">
                  <c:v>667.80000000000007</c:v>
                </c:pt>
                <c:pt idx="6679">
                  <c:v>667.9</c:v>
                </c:pt>
                <c:pt idx="6680">
                  <c:v>668</c:v>
                </c:pt>
                <c:pt idx="6681">
                  <c:v>668.1</c:v>
                </c:pt>
                <c:pt idx="6682">
                  <c:v>668.2</c:v>
                </c:pt>
                <c:pt idx="6683">
                  <c:v>668.30000000000007</c:v>
                </c:pt>
                <c:pt idx="6684">
                  <c:v>668.4</c:v>
                </c:pt>
                <c:pt idx="6685">
                  <c:v>668.5</c:v>
                </c:pt>
                <c:pt idx="6686">
                  <c:v>668.6</c:v>
                </c:pt>
                <c:pt idx="6687">
                  <c:v>668.7</c:v>
                </c:pt>
                <c:pt idx="6688">
                  <c:v>668.80000000000007</c:v>
                </c:pt>
                <c:pt idx="6689">
                  <c:v>668.9</c:v>
                </c:pt>
                <c:pt idx="6690">
                  <c:v>669</c:v>
                </c:pt>
                <c:pt idx="6691">
                  <c:v>669.1</c:v>
                </c:pt>
                <c:pt idx="6692">
                  <c:v>669.2</c:v>
                </c:pt>
                <c:pt idx="6693">
                  <c:v>669.30000000000007</c:v>
                </c:pt>
                <c:pt idx="6694">
                  <c:v>669.4</c:v>
                </c:pt>
                <c:pt idx="6695">
                  <c:v>669.5</c:v>
                </c:pt>
                <c:pt idx="6696">
                  <c:v>669.6</c:v>
                </c:pt>
                <c:pt idx="6697">
                  <c:v>669.7</c:v>
                </c:pt>
                <c:pt idx="6698">
                  <c:v>669.80000000000007</c:v>
                </c:pt>
                <c:pt idx="6699">
                  <c:v>669.9</c:v>
                </c:pt>
                <c:pt idx="6700">
                  <c:v>670</c:v>
                </c:pt>
                <c:pt idx="6701">
                  <c:v>670.1</c:v>
                </c:pt>
                <c:pt idx="6702">
                  <c:v>670.2</c:v>
                </c:pt>
                <c:pt idx="6703">
                  <c:v>670.30000000000007</c:v>
                </c:pt>
                <c:pt idx="6704">
                  <c:v>670.4</c:v>
                </c:pt>
                <c:pt idx="6705">
                  <c:v>670.5</c:v>
                </c:pt>
                <c:pt idx="6706">
                  <c:v>670.6</c:v>
                </c:pt>
                <c:pt idx="6707">
                  <c:v>670.7</c:v>
                </c:pt>
                <c:pt idx="6708">
                  <c:v>670.80000000000007</c:v>
                </c:pt>
                <c:pt idx="6709">
                  <c:v>670.9</c:v>
                </c:pt>
                <c:pt idx="6710">
                  <c:v>671</c:v>
                </c:pt>
                <c:pt idx="6711">
                  <c:v>671.1</c:v>
                </c:pt>
                <c:pt idx="6712">
                  <c:v>671.2</c:v>
                </c:pt>
                <c:pt idx="6713">
                  <c:v>671.30000000000007</c:v>
                </c:pt>
                <c:pt idx="6714">
                  <c:v>671.4</c:v>
                </c:pt>
                <c:pt idx="6715">
                  <c:v>671.5</c:v>
                </c:pt>
                <c:pt idx="6716">
                  <c:v>671.6</c:v>
                </c:pt>
                <c:pt idx="6717">
                  <c:v>671.7</c:v>
                </c:pt>
                <c:pt idx="6718">
                  <c:v>671.80000000000007</c:v>
                </c:pt>
                <c:pt idx="6719">
                  <c:v>671.9</c:v>
                </c:pt>
                <c:pt idx="6720">
                  <c:v>672</c:v>
                </c:pt>
                <c:pt idx="6721">
                  <c:v>672.1</c:v>
                </c:pt>
                <c:pt idx="6722">
                  <c:v>672.2</c:v>
                </c:pt>
                <c:pt idx="6723">
                  <c:v>672.30000000000007</c:v>
                </c:pt>
                <c:pt idx="6724">
                  <c:v>672.4</c:v>
                </c:pt>
                <c:pt idx="6725">
                  <c:v>672.5</c:v>
                </c:pt>
                <c:pt idx="6726">
                  <c:v>672.6</c:v>
                </c:pt>
                <c:pt idx="6727">
                  <c:v>672.7</c:v>
                </c:pt>
                <c:pt idx="6728">
                  <c:v>672.80000000000007</c:v>
                </c:pt>
                <c:pt idx="6729">
                  <c:v>672.9</c:v>
                </c:pt>
                <c:pt idx="6730">
                  <c:v>673</c:v>
                </c:pt>
                <c:pt idx="6731">
                  <c:v>673.1</c:v>
                </c:pt>
                <c:pt idx="6732">
                  <c:v>673.2</c:v>
                </c:pt>
                <c:pt idx="6733">
                  <c:v>673.30000000000007</c:v>
                </c:pt>
                <c:pt idx="6734">
                  <c:v>673.4</c:v>
                </c:pt>
                <c:pt idx="6735">
                  <c:v>673.5</c:v>
                </c:pt>
                <c:pt idx="6736">
                  <c:v>673.6</c:v>
                </c:pt>
                <c:pt idx="6737">
                  <c:v>673.7</c:v>
                </c:pt>
                <c:pt idx="6738">
                  <c:v>673.80000000000007</c:v>
                </c:pt>
                <c:pt idx="6739">
                  <c:v>673.9</c:v>
                </c:pt>
                <c:pt idx="6740">
                  <c:v>674</c:v>
                </c:pt>
                <c:pt idx="6741">
                  <c:v>674.1</c:v>
                </c:pt>
                <c:pt idx="6742">
                  <c:v>674.2</c:v>
                </c:pt>
                <c:pt idx="6743">
                  <c:v>674.30000000000007</c:v>
                </c:pt>
                <c:pt idx="6744">
                  <c:v>674.4</c:v>
                </c:pt>
                <c:pt idx="6745">
                  <c:v>674.5</c:v>
                </c:pt>
                <c:pt idx="6746">
                  <c:v>674.6</c:v>
                </c:pt>
                <c:pt idx="6747">
                  <c:v>674.7</c:v>
                </c:pt>
                <c:pt idx="6748">
                  <c:v>674.80000000000007</c:v>
                </c:pt>
                <c:pt idx="6749">
                  <c:v>674.9</c:v>
                </c:pt>
                <c:pt idx="6750">
                  <c:v>675</c:v>
                </c:pt>
                <c:pt idx="6751">
                  <c:v>675.1</c:v>
                </c:pt>
                <c:pt idx="6752">
                  <c:v>675.2</c:v>
                </c:pt>
                <c:pt idx="6753">
                  <c:v>675.30000000000007</c:v>
                </c:pt>
                <c:pt idx="6754">
                  <c:v>675.4</c:v>
                </c:pt>
                <c:pt idx="6755">
                  <c:v>675.5</c:v>
                </c:pt>
                <c:pt idx="6756">
                  <c:v>675.6</c:v>
                </c:pt>
                <c:pt idx="6757">
                  <c:v>675.7</c:v>
                </c:pt>
                <c:pt idx="6758">
                  <c:v>675.80000000000007</c:v>
                </c:pt>
                <c:pt idx="6759">
                  <c:v>675.9</c:v>
                </c:pt>
                <c:pt idx="6760">
                  <c:v>676</c:v>
                </c:pt>
                <c:pt idx="6761">
                  <c:v>676.1</c:v>
                </c:pt>
                <c:pt idx="6762">
                  <c:v>676.2</c:v>
                </c:pt>
                <c:pt idx="6763">
                  <c:v>676.30000000000007</c:v>
                </c:pt>
                <c:pt idx="6764">
                  <c:v>676.4</c:v>
                </c:pt>
                <c:pt idx="6765">
                  <c:v>676.5</c:v>
                </c:pt>
                <c:pt idx="6766">
                  <c:v>676.6</c:v>
                </c:pt>
                <c:pt idx="6767">
                  <c:v>676.7</c:v>
                </c:pt>
                <c:pt idx="6768">
                  <c:v>676.80000000000007</c:v>
                </c:pt>
                <c:pt idx="6769">
                  <c:v>676.9</c:v>
                </c:pt>
                <c:pt idx="6770">
                  <c:v>677</c:v>
                </c:pt>
                <c:pt idx="6771">
                  <c:v>677.1</c:v>
                </c:pt>
                <c:pt idx="6772">
                  <c:v>677.2</c:v>
                </c:pt>
                <c:pt idx="6773">
                  <c:v>677.30000000000007</c:v>
                </c:pt>
                <c:pt idx="6774">
                  <c:v>677.4</c:v>
                </c:pt>
                <c:pt idx="6775">
                  <c:v>677.5</c:v>
                </c:pt>
                <c:pt idx="6776">
                  <c:v>677.6</c:v>
                </c:pt>
                <c:pt idx="6777">
                  <c:v>677.7</c:v>
                </c:pt>
                <c:pt idx="6778">
                  <c:v>677.80000000000007</c:v>
                </c:pt>
                <c:pt idx="6779">
                  <c:v>677.9</c:v>
                </c:pt>
                <c:pt idx="6780">
                  <c:v>678</c:v>
                </c:pt>
                <c:pt idx="6781">
                  <c:v>678.1</c:v>
                </c:pt>
                <c:pt idx="6782">
                  <c:v>678.2</c:v>
                </c:pt>
                <c:pt idx="6783">
                  <c:v>678.30000000000007</c:v>
                </c:pt>
                <c:pt idx="6784">
                  <c:v>678.4</c:v>
                </c:pt>
                <c:pt idx="6785">
                  <c:v>678.5</c:v>
                </c:pt>
                <c:pt idx="6786">
                  <c:v>678.6</c:v>
                </c:pt>
                <c:pt idx="6787">
                  <c:v>678.7</c:v>
                </c:pt>
                <c:pt idx="6788">
                  <c:v>678.80000000000007</c:v>
                </c:pt>
                <c:pt idx="6789">
                  <c:v>678.9</c:v>
                </c:pt>
                <c:pt idx="6790">
                  <c:v>679</c:v>
                </c:pt>
                <c:pt idx="6791">
                  <c:v>679.1</c:v>
                </c:pt>
                <c:pt idx="6792">
                  <c:v>679.2</c:v>
                </c:pt>
                <c:pt idx="6793">
                  <c:v>679.30000000000007</c:v>
                </c:pt>
                <c:pt idx="6794">
                  <c:v>679.4</c:v>
                </c:pt>
                <c:pt idx="6795">
                  <c:v>679.5</c:v>
                </c:pt>
                <c:pt idx="6796">
                  <c:v>679.6</c:v>
                </c:pt>
                <c:pt idx="6797">
                  <c:v>679.7</c:v>
                </c:pt>
                <c:pt idx="6798">
                  <c:v>679.80000000000007</c:v>
                </c:pt>
                <c:pt idx="6799">
                  <c:v>679.9</c:v>
                </c:pt>
                <c:pt idx="6800">
                  <c:v>680</c:v>
                </c:pt>
                <c:pt idx="6801">
                  <c:v>680.1</c:v>
                </c:pt>
                <c:pt idx="6802">
                  <c:v>680.2</c:v>
                </c:pt>
                <c:pt idx="6803">
                  <c:v>680.30000000000007</c:v>
                </c:pt>
                <c:pt idx="6804">
                  <c:v>680.4</c:v>
                </c:pt>
                <c:pt idx="6805">
                  <c:v>680.5</c:v>
                </c:pt>
                <c:pt idx="6806">
                  <c:v>680.6</c:v>
                </c:pt>
                <c:pt idx="6807">
                  <c:v>680.7</c:v>
                </c:pt>
                <c:pt idx="6808">
                  <c:v>680.80000000000007</c:v>
                </c:pt>
                <c:pt idx="6809">
                  <c:v>680.9</c:v>
                </c:pt>
                <c:pt idx="6810">
                  <c:v>681</c:v>
                </c:pt>
                <c:pt idx="6811">
                  <c:v>681.1</c:v>
                </c:pt>
                <c:pt idx="6812">
                  <c:v>681.2</c:v>
                </c:pt>
                <c:pt idx="6813">
                  <c:v>681.30000000000007</c:v>
                </c:pt>
                <c:pt idx="6814">
                  <c:v>681.4</c:v>
                </c:pt>
                <c:pt idx="6815">
                  <c:v>681.5</c:v>
                </c:pt>
                <c:pt idx="6816">
                  <c:v>681.6</c:v>
                </c:pt>
                <c:pt idx="6817">
                  <c:v>681.7</c:v>
                </c:pt>
                <c:pt idx="6818">
                  <c:v>681.80000000000007</c:v>
                </c:pt>
                <c:pt idx="6819">
                  <c:v>681.9</c:v>
                </c:pt>
                <c:pt idx="6820">
                  <c:v>682</c:v>
                </c:pt>
                <c:pt idx="6821">
                  <c:v>682.1</c:v>
                </c:pt>
                <c:pt idx="6822">
                  <c:v>682.2</c:v>
                </c:pt>
                <c:pt idx="6823">
                  <c:v>682.30000000000007</c:v>
                </c:pt>
                <c:pt idx="6824">
                  <c:v>682.4</c:v>
                </c:pt>
                <c:pt idx="6825">
                  <c:v>682.5</c:v>
                </c:pt>
                <c:pt idx="6826">
                  <c:v>682.6</c:v>
                </c:pt>
                <c:pt idx="6827">
                  <c:v>682.7</c:v>
                </c:pt>
                <c:pt idx="6828">
                  <c:v>682.80000000000007</c:v>
                </c:pt>
                <c:pt idx="6829">
                  <c:v>682.9</c:v>
                </c:pt>
                <c:pt idx="6830">
                  <c:v>683</c:v>
                </c:pt>
                <c:pt idx="6831">
                  <c:v>683.1</c:v>
                </c:pt>
                <c:pt idx="6832">
                  <c:v>683.2</c:v>
                </c:pt>
                <c:pt idx="6833">
                  <c:v>683.30000000000007</c:v>
                </c:pt>
                <c:pt idx="6834">
                  <c:v>683.4</c:v>
                </c:pt>
                <c:pt idx="6835">
                  <c:v>683.5</c:v>
                </c:pt>
                <c:pt idx="6836">
                  <c:v>683.6</c:v>
                </c:pt>
                <c:pt idx="6837">
                  <c:v>683.7</c:v>
                </c:pt>
                <c:pt idx="6838">
                  <c:v>683.80000000000007</c:v>
                </c:pt>
                <c:pt idx="6839">
                  <c:v>683.9</c:v>
                </c:pt>
                <c:pt idx="6840">
                  <c:v>684</c:v>
                </c:pt>
                <c:pt idx="6841">
                  <c:v>684.1</c:v>
                </c:pt>
                <c:pt idx="6842">
                  <c:v>684.2</c:v>
                </c:pt>
                <c:pt idx="6843">
                  <c:v>684.30000000000007</c:v>
                </c:pt>
                <c:pt idx="6844">
                  <c:v>684.4</c:v>
                </c:pt>
                <c:pt idx="6845">
                  <c:v>684.5</c:v>
                </c:pt>
                <c:pt idx="6846">
                  <c:v>684.6</c:v>
                </c:pt>
                <c:pt idx="6847">
                  <c:v>684.7</c:v>
                </c:pt>
                <c:pt idx="6848">
                  <c:v>684.80000000000007</c:v>
                </c:pt>
                <c:pt idx="6849">
                  <c:v>684.9</c:v>
                </c:pt>
                <c:pt idx="6850">
                  <c:v>685</c:v>
                </c:pt>
                <c:pt idx="6851">
                  <c:v>685.1</c:v>
                </c:pt>
                <c:pt idx="6852">
                  <c:v>685.2</c:v>
                </c:pt>
                <c:pt idx="6853">
                  <c:v>685.30000000000007</c:v>
                </c:pt>
                <c:pt idx="6854">
                  <c:v>685.4</c:v>
                </c:pt>
                <c:pt idx="6855">
                  <c:v>685.5</c:v>
                </c:pt>
                <c:pt idx="6856">
                  <c:v>685.6</c:v>
                </c:pt>
                <c:pt idx="6857">
                  <c:v>685.7</c:v>
                </c:pt>
                <c:pt idx="6858">
                  <c:v>685.80000000000007</c:v>
                </c:pt>
                <c:pt idx="6859">
                  <c:v>685.9</c:v>
                </c:pt>
                <c:pt idx="6860">
                  <c:v>686</c:v>
                </c:pt>
                <c:pt idx="6861">
                  <c:v>686.1</c:v>
                </c:pt>
                <c:pt idx="6862">
                  <c:v>686.2</c:v>
                </c:pt>
                <c:pt idx="6863">
                  <c:v>686.30000000000007</c:v>
                </c:pt>
                <c:pt idx="6864">
                  <c:v>686.4</c:v>
                </c:pt>
                <c:pt idx="6865">
                  <c:v>686.5</c:v>
                </c:pt>
                <c:pt idx="6866">
                  <c:v>686.6</c:v>
                </c:pt>
                <c:pt idx="6867">
                  <c:v>686.7</c:v>
                </c:pt>
                <c:pt idx="6868">
                  <c:v>686.80000000000007</c:v>
                </c:pt>
                <c:pt idx="6869">
                  <c:v>686.9</c:v>
                </c:pt>
                <c:pt idx="6870">
                  <c:v>687</c:v>
                </c:pt>
                <c:pt idx="6871">
                  <c:v>687.1</c:v>
                </c:pt>
                <c:pt idx="6872">
                  <c:v>687.2</c:v>
                </c:pt>
                <c:pt idx="6873">
                  <c:v>687.30000000000007</c:v>
                </c:pt>
                <c:pt idx="6874">
                  <c:v>687.4</c:v>
                </c:pt>
                <c:pt idx="6875">
                  <c:v>687.5</c:v>
                </c:pt>
                <c:pt idx="6876">
                  <c:v>687.6</c:v>
                </c:pt>
                <c:pt idx="6877">
                  <c:v>687.7</c:v>
                </c:pt>
                <c:pt idx="6878">
                  <c:v>687.80000000000007</c:v>
                </c:pt>
                <c:pt idx="6879">
                  <c:v>687.9</c:v>
                </c:pt>
                <c:pt idx="6880">
                  <c:v>688</c:v>
                </c:pt>
                <c:pt idx="6881">
                  <c:v>688.1</c:v>
                </c:pt>
                <c:pt idx="6882">
                  <c:v>688.2</c:v>
                </c:pt>
                <c:pt idx="6883">
                  <c:v>688.30000000000007</c:v>
                </c:pt>
                <c:pt idx="6884">
                  <c:v>688.4</c:v>
                </c:pt>
                <c:pt idx="6885">
                  <c:v>688.5</c:v>
                </c:pt>
                <c:pt idx="6886">
                  <c:v>688.6</c:v>
                </c:pt>
                <c:pt idx="6887">
                  <c:v>688.7</c:v>
                </c:pt>
                <c:pt idx="6888">
                  <c:v>688.80000000000007</c:v>
                </c:pt>
                <c:pt idx="6889">
                  <c:v>688.9</c:v>
                </c:pt>
                <c:pt idx="6890">
                  <c:v>689</c:v>
                </c:pt>
                <c:pt idx="6891">
                  <c:v>689.1</c:v>
                </c:pt>
                <c:pt idx="6892">
                  <c:v>689.2</c:v>
                </c:pt>
                <c:pt idx="6893">
                  <c:v>689.30000000000007</c:v>
                </c:pt>
                <c:pt idx="6894">
                  <c:v>689.4</c:v>
                </c:pt>
                <c:pt idx="6895">
                  <c:v>689.5</c:v>
                </c:pt>
                <c:pt idx="6896">
                  <c:v>689.6</c:v>
                </c:pt>
                <c:pt idx="6897">
                  <c:v>689.7</c:v>
                </c:pt>
                <c:pt idx="6898">
                  <c:v>689.80000000000007</c:v>
                </c:pt>
                <c:pt idx="6899">
                  <c:v>689.9</c:v>
                </c:pt>
                <c:pt idx="6900">
                  <c:v>690</c:v>
                </c:pt>
                <c:pt idx="6901">
                  <c:v>690.1</c:v>
                </c:pt>
                <c:pt idx="6902">
                  <c:v>690.2</c:v>
                </c:pt>
                <c:pt idx="6903">
                  <c:v>690.30000000000007</c:v>
                </c:pt>
                <c:pt idx="6904">
                  <c:v>690.4</c:v>
                </c:pt>
                <c:pt idx="6905">
                  <c:v>690.5</c:v>
                </c:pt>
                <c:pt idx="6906">
                  <c:v>690.6</c:v>
                </c:pt>
                <c:pt idx="6907">
                  <c:v>690.7</c:v>
                </c:pt>
                <c:pt idx="6908">
                  <c:v>690.80000000000007</c:v>
                </c:pt>
                <c:pt idx="6909">
                  <c:v>690.9</c:v>
                </c:pt>
                <c:pt idx="6910">
                  <c:v>691</c:v>
                </c:pt>
                <c:pt idx="6911">
                  <c:v>691.1</c:v>
                </c:pt>
                <c:pt idx="6912">
                  <c:v>691.2</c:v>
                </c:pt>
                <c:pt idx="6913">
                  <c:v>691.30000000000007</c:v>
                </c:pt>
                <c:pt idx="6914">
                  <c:v>691.4</c:v>
                </c:pt>
                <c:pt idx="6915">
                  <c:v>691.5</c:v>
                </c:pt>
                <c:pt idx="6916">
                  <c:v>691.6</c:v>
                </c:pt>
                <c:pt idx="6917">
                  <c:v>691.7</c:v>
                </c:pt>
                <c:pt idx="6918">
                  <c:v>691.80000000000007</c:v>
                </c:pt>
                <c:pt idx="6919">
                  <c:v>691.9</c:v>
                </c:pt>
                <c:pt idx="6920">
                  <c:v>692</c:v>
                </c:pt>
                <c:pt idx="6921">
                  <c:v>692.1</c:v>
                </c:pt>
                <c:pt idx="6922">
                  <c:v>692.2</c:v>
                </c:pt>
                <c:pt idx="6923">
                  <c:v>692.30000000000007</c:v>
                </c:pt>
                <c:pt idx="6924">
                  <c:v>692.4</c:v>
                </c:pt>
                <c:pt idx="6925">
                  <c:v>692.5</c:v>
                </c:pt>
                <c:pt idx="6926">
                  <c:v>692.6</c:v>
                </c:pt>
                <c:pt idx="6927">
                  <c:v>692.7</c:v>
                </c:pt>
                <c:pt idx="6928">
                  <c:v>692.80000000000007</c:v>
                </c:pt>
                <c:pt idx="6929">
                  <c:v>692.9</c:v>
                </c:pt>
                <c:pt idx="6930">
                  <c:v>693</c:v>
                </c:pt>
                <c:pt idx="6931">
                  <c:v>693.1</c:v>
                </c:pt>
                <c:pt idx="6932">
                  <c:v>693.2</c:v>
                </c:pt>
                <c:pt idx="6933">
                  <c:v>693.30000000000007</c:v>
                </c:pt>
                <c:pt idx="6934">
                  <c:v>693.4</c:v>
                </c:pt>
                <c:pt idx="6935">
                  <c:v>693.5</c:v>
                </c:pt>
                <c:pt idx="6936">
                  <c:v>693.6</c:v>
                </c:pt>
                <c:pt idx="6937">
                  <c:v>693.7</c:v>
                </c:pt>
                <c:pt idx="6938">
                  <c:v>693.80000000000007</c:v>
                </c:pt>
                <c:pt idx="6939">
                  <c:v>693.9</c:v>
                </c:pt>
                <c:pt idx="6940">
                  <c:v>694</c:v>
                </c:pt>
                <c:pt idx="6941">
                  <c:v>694.1</c:v>
                </c:pt>
                <c:pt idx="6942">
                  <c:v>694.2</c:v>
                </c:pt>
                <c:pt idx="6943">
                  <c:v>694.30000000000007</c:v>
                </c:pt>
                <c:pt idx="6944">
                  <c:v>694.4</c:v>
                </c:pt>
                <c:pt idx="6945">
                  <c:v>694.5</c:v>
                </c:pt>
                <c:pt idx="6946">
                  <c:v>694.6</c:v>
                </c:pt>
                <c:pt idx="6947">
                  <c:v>694.7</c:v>
                </c:pt>
                <c:pt idx="6948">
                  <c:v>694.80000000000007</c:v>
                </c:pt>
                <c:pt idx="6949">
                  <c:v>694.9</c:v>
                </c:pt>
                <c:pt idx="6950">
                  <c:v>695</c:v>
                </c:pt>
                <c:pt idx="6951">
                  <c:v>695.1</c:v>
                </c:pt>
                <c:pt idx="6952">
                  <c:v>695.2</c:v>
                </c:pt>
                <c:pt idx="6953">
                  <c:v>695.30000000000007</c:v>
                </c:pt>
                <c:pt idx="6954">
                  <c:v>695.4</c:v>
                </c:pt>
                <c:pt idx="6955">
                  <c:v>695.5</c:v>
                </c:pt>
                <c:pt idx="6956">
                  <c:v>695.6</c:v>
                </c:pt>
                <c:pt idx="6957">
                  <c:v>695.7</c:v>
                </c:pt>
                <c:pt idx="6958">
                  <c:v>695.80000000000007</c:v>
                </c:pt>
                <c:pt idx="6959">
                  <c:v>695.9</c:v>
                </c:pt>
                <c:pt idx="6960">
                  <c:v>696</c:v>
                </c:pt>
                <c:pt idx="6961">
                  <c:v>696.1</c:v>
                </c:pt>
                <c:pt idx="6962">
                  <c:v>696.2</c:v>
                </c:pt>
                <c:pt idx="6963">
                  <c:v>696.30000000000007</c:v>
                </c:pt>
                <c:pt idx="6964">
                  <c:v>696.4</c:v>
                </c:pt>
                <c:pt idx="6965">
                  <c:v>696.5</c:v>
                </c:pt>
                <c:pt idx="6966">
                  <c:v>696.6</c:v>
                </c:pt>
                <c:pt idx="6967">
                  <c:v>696.7</c:v>
                </c:pt>
                <c:pt idx="6968">
                  <c:v>696.80000000000007</c:v>
                </c:pt>
                <c:pt idx="6969">
                  <c:v>696.9</c:v>
                </c:pt>
                <c:pt idx="6970">
                  <c:v>697</c:v>
                </c:pt>
                <c:pt idx="6971">
                  <c:v>697.1</c:v>
                </c:pt>
                <c:pt idx="6972">
                  <c:v>697.2</c:v>
                </c:pt>
                <c:pt idx="6973">
                  <c:v>697.30000000000007</c:v>
                </c:pt>
                <c:pt idx="6974">
                  <c:v>697.4</c:v>
                </c:pt>
                <c:pt idx="6975">
                  <c:v>697.5</c:v>
                </c:pt>
                <c:pt idx="6976">
                  <c:v>697.6</c:v>
                </c:pt>
                <c:pt idx="6977">
                  <c:v>697.7</c:v>
                </c:pt>
                <c:pt idx="6978">
                  <c:v>697.80000000000007</c:v>
                </c:pt>
                <c:pt idx="6979">
                  <c:v>697.9</c:v>
                </c:pt>
                <c:pt idx="6980">
                  <c:v>698</c:v>
                </c:pt>
                <c:pt idx="6981">
                  <c:v>698.1</c:v>
                </c:pt>
                <c:pt idx="6982">
                  <c:v>698.2</c:v>
                </c:pt>
                <c:pt idx="6983">
                  <c:v>698.30000000000007</c:v>
                </c:pt>
                <c:pt idx="6984">
                  <c:v>698.4</c:v>
                </c:pt>
                <c:pt idx="6985">
                  <c:v>698.5</c:v>
                </c:pt>
                <c:pt idx="6986">
                  <c:v>698.6</c:v>
                </c:pt>
                <c:pt idx="6987">
                  <c:v>698.7</c:v>
                </c:pt>
                <c:pt idx="6988">
                  <c:v>698.80000000000007</c:v>
                </c:pt>
                <c:pt idx="6989">
                  <c:v>698.9</c:v>
                </c:pt>
                <c:pt idx="6990">
                  <c:v>699</c:v>
                </c:pt>
                <c:pt idx="6991">
                  <c:v>699.1</c:v>
                </c:pt>
                <c:pt idx="6992">
                  <c:v>699.2</c:v>
                </c:pt>
                <c:pt idx="6993">
                  <c:v>699.30000000000007</c:v>
                </c:pt>
                <c:pt idx="6994">
                  <c:v>699.4</c:v>
                </c:pt>
                <c:pt idx="6995">
                  <c:v>699.5</c:v>
                </c:pt>
                <c:pt idx="6996">
                  <c:v>699.6</c:v>
                </c:pt>
                <c:pt idx="6997">
                  <c:v>699.7</c:v>
                </c:pt>
                <c:pt idx="6998">
                  <c:v>699.80000000000007</c:v>
                </c:pt>
                <c:pt idx="6999">
                  <c:v>699.9</c:v>
                </c:pt>
                <c:pt idx="7000">
                  <c:v>700</c:v>
                </c:pt>
                <c:pt idx="7001">
                  <c:v>700.1</c:v>
                </c:pt>
                <c:pt idx="7002">
                  <c:v>700.2</c:v>
                </c:pt>
                <c:pt idx="7003">
                  <c:v>700.30000000000007</c:v>
                </c:pt>
                <c:pt idx="7004">
                  <c:v>700.4</c:v>
                </c:pt>
                <c:pt idx="7005">
                  <c:v>700.5</c:v>
                </c:pt>
                <c:pt idx="7006">
                  <c:v>700.6</c:v>
                </c:pt>
                <c:pt idx="7007">
                  <c:v>700.7</c:v>
                </c:pt>
                <c:pt idx="7008">
                  <c:v>700.80000000000007</c:v>
                </c:pt>
                <c:pt idx="7009">
                  <c:v>700.9</c:v>
                </c:pt>
                <c:pt idx="7010">
                  <c:v>701</c:v>
                </c:pt>
                <c:pt idx="7011">
                  <c:v>701.1</c:v>
                </c:pt>
                <c:pt idx="7012">
                  <c:v>701.2</c:v>
                </c:pt>
                <c:pt idx="7013">
                  <c:v>701.30000000000007</c:v>
                </c:pt>
                <c:pt idx="7014">
                  <c:v>701.4</c:v>
                </c:pt>
                <c:pt idx="7015">
                  <c:v>701.5</c:v>
                </c:pt>
                <c:pt idx="7016">
                  <c:v>701.6</c:v>
                </c:pt>
                <c:pt idx="7017">
                  <c:v>701.7</c:v>
                </c:pt>
                <c:pt idx="7018">
                  <c:v>701.80000000000007</c:v>
                </c:pt>
                <c:pt idx="7019">
                  <c:v>701.9</c:v>
                </c:pt>
                <c:pt idx="7020">
                  <c:v>702</c:v>
                </c:pt>
                <c:pt idx="7021">
                  <c:v>702.1</c:v>
                </c:pt>
                <c:pt idx="7022">
                  <c:v>702.2</c:v>
                </c:pt>
                <c:pt idx="7023">
                  <c:v>702.30000000000007</c:v>
                </c:pt>
                <c:pt idx="7024">
                  <c:v>702.4</c:v>
                </c:pt>
                <c:pt idx="7025">
                  <c:v>702.5</c:v>
                </c:pt>
                <c:pt idx="7026">
                  <c:v>702.6</c:v>
                </c:pt>
                <c:pt idx="7027">
                  <c:v>702.7</c:v>
                </c:pt>
                <c:pt idx="7028">
                  <c:v>702.80000000000007</c:v>
                </c:pt>
                <c:pt idx="7029">
                  <c:v>702.9</c:v>
                </c:pt>
                <c:pt idx="7030">
                  <c:v>703</c:v>
                </c:pt>
                <c:pt idx="7031">
                  <c:v>703.1</c:v>
                </c:pt>
                <c:pt idx="7032">
                  <c:v>703.2</c:v>
                </c:pt>
                <c:pt idx="7033">
                  <c:v>703.30000000000007</c:v>
                </c:pt>
                <c:pt idx="7034">
                  <c:v>703.4</c:v>
                </c:pt>
                <c:pt idx="7035">
                  <c:v>703.5</c:v>
                </c:pt>
                <c:pt idx="7036">
                  <c:v>703.6</c:v>
                </c:pt>
                <c:pt idx="7037">
                  <c:v>703.7</c:v>
                </c:pt>
                <c:pt idx="7038">
                  <c:v>703.80000000000007</c:v>
                </c:pt>
                <c:pt idx="7039">
                  <c:v>703.9</c:v>
                </c:pt>
                <c:pt idx="7040">
                  <c:v>704</c:v>
                </c:pt>
                <c:pt idx="7041">
                  <c:v>704.1</c:v>
                </c:pt>
                <c:pt idx="7042">
                  <c:v>704.2</c:v>
                </c:pt>
                <c:pt idx="7043">
                  <c:v>704.30000000000007</c:v>
                </c:pt>
                <c:pt idx="7044">
                  <c:v>704.4</c:v>
                </c:pt>
                <c:pt idx="7045">
                  <c:v>704.5</c:v>
                </c:pt>
                <c:pt idx="7046">
                  <c:v>704.6</c:v>
                </c:pt>
                <c:pt idx="7047">
                  <c:v>704.7</c:v>
                </c:pt>
                <c:pt idx="7048">
                  <c:v>704.80000000000007</c:v>
                </c:pt>
                <c:pt idx="7049">
                  <c:v>704.9</c:v>
                </c:pt>
                <c:pt idx="7050">
                  <c:v>705</c:v>
                </c:pt>
                <c:pt idx="7051">
                  <c:v>705.1</c:v>
                </c:pt>
                <c:pt idx="7052">
                  <c:v>705.2</c:v>
                </c:pt>
                <c:pt idx="7053">
                  <c:v>705.30000000000007</c:v>
                </c:pt>
                <c:pt idx="7054">
                  <c:v>705.4</c:v>
                </c:pt>
                <c:pt idx="7055">
                  <c:v>705.5</c:v>
                </c:pt>
                <c:pt idx="7056">
                  <c:v>705.6</c:v>
                </c:pt>
                <c:pt idx="7057">
                  <c:v>705.7</c:v>
                </c:pt>
                <c:pt idx="7058">
                  <c:v>705.80000000000007</c:v>
                </c:pt>
                <c:pt idx="7059">
                  <c:v>705.9</c:v>
                </c:pt>
                <c:pt idx="7060">
                  <c:v>706</c:v>
                </c:pt>
                <c:pt idx="7061">
                  <c:v>706.1</c:v>
                </c:pt>
                <c:pt idx="7062">
                  <c:v>706.2</c:v>
                </c:pt>
                <c:pt idx="7063">
                  <c:v>706.30000000000007</c:v>
                </c:pt>
                <c:pt idx="7064">
                  <c:v>706.4</c:v>
                </c:pt>
                <c:pt idx="7065">
                  <c:v>706.5</c:v>
                </c:pt>
                <c:pt idx="7066">
                  <c:v>706.6</c:v>
                </c:pt>
                <c:pt idx="7067">
                  <c:v>706.7</c:v>
                </c:pt>
                <c:pt idx="7068">
                  <c:v>706.80000000000007</c:v>
                </c:pt>
                <c:pt idx="7069">
                  <c:v>706.9</c:v>
                </c:pt>
                <c:pt idx="7070">
                  <c:v>707</c:v>
                </c:pt>
                <c:pt idx="7071">
                  <c:v>707.1</c:v>
                </c:pt>
                <c:pt idx="7072">
                  <c:v>707.2</c:v>
                </c:pt>
                <c:pt idx="7073">
                  <c:v>707.30000000000007</c:v>
                </c:pt>
                <c:pt idx="7074">
                  <c:v>707.4</c:v>
                </c:pt>
                <c:pt idx="7075">
                  <c:v>707.5</c:v>
                </c:pt>
                <c:pt idx="7076">
                  <c:v>707.6</c:v>
                </c:pt>
                <c:pt idx="7077">
                  <c:v>707.7</c:v>
                </c:pt>
                <c:pt idx="7078">
                  <c:v>707.80000000000007</c:v>
                </c:pt>
                <c:pt idx="7079">
                  <c:v>707.9</c:v>
                </c:pt>
                <c:pt idx="7080">
                  <c:v>708</c:v>
                </c:pt>
                <c:pt idx="7081">
                  <c:v>708.1</c:v>
                </c:pt>
                <c:pt idx="7082">
                  <c:v>708.2</c:v>
                </c:pt>
                <c:pt idx="7083">
                  <c:v>708.30000000000007</c:v>
                </c:pt>
                <c:pt idx="7084">
                  <c:v>708.4</c:v>
                </c:pt>
                <c:pt idx="7085">
                  <c:v>708.5</c:v>
                </c:pt>
                <c:pt idx="7086">
                  <c:v>708.6</c:v>
                </c:pt>
                <c:pt idx="7087">
                  <c:v>708.7</c:v>
                </c:pt>
                <c:pt idx="7088">
                  <c:v>708.80000000000007</c:v>
                </c:pt>
                <c:pt idx="7089">
                  <c:v>708.9</c:v>
                </c:pt>
                <c:pt idx="7090">
                  <c:v>709</c:v>
                </c:pt>
                <c:pt idx="7091">
                  <c:v>709.1</c:v>
                </c:pt>
                <c:pt idx="7092">
                  <c:v>709.2</c:v>
                </c:pt>
                <c:pt idx="7093">
                  <c:v>709.30000000000007</c:v>
                </c:pt>
                <c:pt idx="7094">
                  <c:v>709.4</c:v>
                </c:pt>
                <c:pt idx="7095">
                  <c:v>709.5</c:v>
                </c:pt>
                <c:pt idx="7096">
                  <c:v>709.6</c:v>
                </c:pt>
                <c:pt idx="7097">
                  <c:v>709.7</c:v>
                </c:pt>
                <c:pt idx="7098">
                  <c:v>709.80000000000007</c:v>
                </c:pt>
                <c:pt idx="7099">
                  <c:v>709.9</c:v>
                </c:pt>
                <c:pt idx="7100">
                  <c:v>710</c:v>
                </c:pt>
                <c:pt idx="7101">
                  <c:v>710.1</c:v>
                </c:pt>
                <c:pt idx="7102">
                  <c:v>710.2</c:v>
                </c:pt>
                <c:pt idx="7103">
                  <c:v>710.30000000000007</c:v>
                </c:pt>
                <c:pt idx="7104">
                  <c:v>710.4</c:v>
                </c:pt>
                <c:pt idx="7105">
                  <c:v>710.5</c:v>
                </c:pt>
                <c:pt idx="7106">
                  <c:v>710.6</c:v>
                </c:pt>
                <c:pt idx="7107">
                  <c:v>710.7</c:v>
                </c:pt>
                <c:pt idx="7108">
                  <c:v>710.80000000000007</c:v>
                </c:pt>
                <c:pt idx="7109">
                  <c:v>710.9</c:v>
                </c:pt>
                <c:pt idx="7110">
                  <c:v>711</c:v>
                </c:pt>
                <c:pt idx="7111">
                  <c:v>711.1</c:v>
                </c:pt>
                <c:pt idx="7112">
                  <c:v>711.2</c:v>
                </c:pt>
                <c:pt idx="7113">
                  <c:v>711.30000000000007</c:v>
                </c:pt>
                <c:pt idx="7114">
                  <c:v>711.4</c:v>
                </c:pt>
                <c:pt idx="7115">
                  <c:v>711.5</c:v>
                </c:pt>
                <c:pt idx="7116">
                  <c:v>711.6</c:v>
                </c:pt>
                <c:pt idx="7117">
                  <c:v>711.7</c:v>
                </c:pt>
                <c:pt idx="7118">
                  <c:v>711.80000000000007</c:v>
                </c:pt>
                <c:pt idx="7119">
                  <c:v>711.9</c:v>
                </c:pt>
                <c:pt idx="7120">
                  <c:v>712</c:v>
                </c:pt>
                <c:pt idx="7121">
                  <c:v>712.1</c:v>
                </c:pt>
                <c:pt idx="7122">
                  <c:v>712.2</c:v>
                </c:pt>
                <c:pt idx="7123">
                  <c:v>712.30000000000007</c:v>
                </c:pt>
                <c:pt idx="7124">
                  <c:v>712.4</c:v>
                </c:pt>
                <c:pt idx="7125">
                  <c:v>712.5</c:v>
                </c:pt>
                <c:pt idx="7126">
                  <c:v>712.6</c:v>
                </c:pt>
                <c:pt idx="7127">
                  <c:v>712.7</c:v>
                </c:pt>
                <c:pt idx="7128">
                  <c:v>712.80000000000007</c:v>
                </c:pt>
                <c:pt idx="7129">
                  <c:v>712.9</c:v>
                </c:pt>
                <c:pt idx="7130">
                  <c:v>713</c:v>
                </c:pt>
                <c:pt idx="7131">
                  <c:v>713.1</c:v>
                </c:pt>
                <c:pt idx="7132">
                  <c:v>713.2</c:v>
                </c:pt>
                <c:pt idx="7133">
                  <c:v>713.30000000000007</c:v>
                </c:pt>
                <c:pt idx="7134">
                  <c:v>713.4</c:v>
                </c:pt>
                <c:pt idx="7135">
                  <c:v>713.5</c:v>
                </c:pt>
                <c:pt idx="7136">
                  <c:v>713.6</c:v>
                </c:pt>
                <c:pt idx="7137">
                  <c:v>713.7</c:v>
                </c:pt>
                <c:pt idx="7138">
                  <c:v>713.80000000000007</c:v>
                </c:pt>
                <c:pt idx="7139">
                  <c:v>713.9</c:v>
                </c:pt>
                <c:pt idx="7140">
                  <c:v>714</c:v>
                </c:pt>
                <c:pt idx="7141">
                  <c:v>714.1</c:v>
                </c:pt>
                <c:pt idx="7142">
                  <c:v>714.2</c:v>
                </c:pt>
                <c:pt idx="7143">
                  <c:v>714.30000000000007</c:v>
                </c:pt>
                <c:pt idx="7144">
                  <c:v>714.4</c:v>
                </c:pt>
                <c:pt idx="7145">
                  <c:v>714.5</c:v>
                </c:pt>
                <c:pt idx="7146">
                  <c:v>714.6</c:v>
                </c:pt>
                <c:pt idx="7147">
                  <c:v>714.7</c:v>
                </c:pt>
                <c:pt idx="7148">
                  <c:v>714.80000000000007</c:v>
                </c:pt>
                <c:pt idx="7149">
                  <c:v>714.9</c:v>
                </c:pt>
                <c:pt idx="7150">
                  <c:v>715</c:v>
                </c:pt>
                <c:pt idx="7151">
                  <c:v>715.1</c:v>
                </c:pt>
                <c:pt idx="7152">
                  <c:v>715.2</c:v>
                </c:pt>
                <c:pt idx="7153">
                  <c:v>715.30000000000007</c:v>
                </c:pt>
                <c:pt idx="7154">
                  <c:v>715.4</c:v>
                </c:pt>
                <c:pt idx="7155">
                  <c:v>715.5</c:v>
                </c:pt>
                <c:pt idx="7156">
                  <c:v>715.6</c:v>
                </c:pt>
                <c:pt idx="7157">
                  <c:v>715.7</c:v>
                </c:pt>
                <c:pt idx="7158">
                  <c:v>715.80000000000007</c:v>
                </c:pt>
                <c:pt idx="7159">
                  <c:v>715.9</c:v>
                </c:pt>
                <c:pt idx="7160">
                  <c:v>716</c:v>
                </c:pt>
                <c:pt idx="7161">
                  <c:v>716.1</c:v>
                </c:pt>
                <c:pt idx="7162">
                  <c:v>716.2</c:v>
                </c:pt>
                <c:pt idx="7163">
                  <c:v>716.30000000000007</c:v>
                </c:pt>
                <c:pt idx="7164">
                  <c:v>716.4</c:v>
                </c:pt>
                <c:pt idx="7165">
                  <c:v>716.5</c:v>
                </c:pt>
                <c:pt idx="7166">
                  <c:v>716.6</c:v>
                </c:pt>
                <c:pt idx="7167">
                  <c:v>716.7</c:v>
                </c:pt>
                <c:pt idx="7168">
                  <c:v>716.80000000000007</c:v>
                </c:pt>
                <c:pt idx="7169">
                  <c:v>716.9</c:v>
                </c:pt>
                <c:pt idx="7170">
                  <c:v>717</c:v>
                </c:pt>
                <c:pt idx="7171">
                  <c:v>717.1</c:v>
                </c:pt>
                <c:pt idx="7172">
                  <c:v>717.2</c:v>
                </c:pt>
                <c:pt idx="7173">
                  <c:v>717.30000000000007</c:v>
                </c:pt>
                <c:pt idx="7174">
                  <c:v>717.4</c:v>
                </c:pt>
                <c:pt idx="7175">
                  <c:v>717.5</c:v>
                </c:pt>
                <c:pt idx="7176">
                  <c:v>717.6</c:v>
                </c:pt>
                <c:pt idx="7177">
                  <c:v>717.7</c:v>
                </c:pt>
                <c:pt idx="7178">
                  <c:v>717.80000000000007</c:v>
                </c:pt>
                <c:pt idx="7179">
                  <c:v>717.9</c:v>
                </c:pt>
                <c:pt idx="7180">
                  <c:v>718</c:v>
                </c:pt>
                <c:pt idx="7181">
                  <c:v>718.1</c:v>
                </c:pt>
                <c:pt idx="7182">
                  <c:v>718.2</c:v>
                </c:pt>
                <c:pt idx="7183">
                  <c:v>718.30000000000007</c:v>
                </c:pt>
                <c:pt idx="7184">
                  <c:v>718.4</c:v>
                </c:pt>
                <c:pt idx="7185">
                  <c:v>718.5</c:v>
                </c:pt>
                <c:pt idx="7186">
                  <c:v>718.6</c:v>
                </c:pt>
                <c:pt idx="7187">
                  <c:v>718.7</c:v>
                </c:pt>
                <c:pt idx="7188">
                  <c:v>718.80000000000007</c:v>
                </c:pt>
                <c:pt idx="7189">
                  <c:v>718.9</c:v>
                </c:pt>
                <c:pt idx="7190">
                  <c:v>719</c:v>
                </c:pt>
                <c:pt idx="7191">
                  <c:v>719.1</c:v>
                </c:pt>
                <c:pt idx="7192">
                  <c:v>719.2</c:v>
                </c:pt>
                <c:pt idx="7193">
                  <c:v>719.30000000000007</c:v>
                </c:pt>
                <c:pt idx="7194">
                  <c:v>719.4</c:v>
                </c:pt>
                <c:pt idx="7195">
                  <c:v>719.5</c:v>
                </c:pt>
                <c:pt idx="7196">
                  <c:v>719.6</c:v>
                </c:pt>
                <c:pt idx="7197">
                  <c:v>719.7</c:v>
                </c:pt>
                <c:pt idx="7198">
                  <c:v>719.80000000000007</c:v>
                </c:pt>
                <c:pt idx="7199">
                  <c:v>719.9</c:v>
                </c:pt>
                <c:pt idx="7200">
                  <c:v>720</c:v>
                </c:pt>
                <c:pt idx="7201">
                  <c:v>720.1</c:v>
                </c:pt>
                <c:pt idx="7202">
                  <c:v>720.2</c:v>
                </c:pt>
                <c:pt idx="7203">
                  <c:v>720.30000000000007</c:v>
                </c:pt>
                <c:pt idx="7204">
                  <c:v>720.4</c:v>
                </c:pt>
                <c:pt idx="7205">
                  <c:v>720.5</c:v>
                </c:pt>
                <c:pt idx="7206">
                  <c:v>720.6</c:v>
                </c:pt>
                <c:pt idx="7207">
                  <c:v>720.7</c:v>
                </c:pt>
                <c:pt idx="7208">
                  <c:v>720.80000000000007</c:v>
                </c:pt>
                <c:pt idx="7209">
                  <c:v>720.9</c:v>
                </c:pt>
                <c:pt idx="7210">
                  <c:v>721</c:v>
                </c:pt>
                <c:pt idx="7211">
                  <c:v>721.1</c:v>
                </c:pt>
                <c:pt idx="7212">
                  <c:v>721.2</c:v>
                </c:pt>
                <c:pt idx="7213">
                  <c:v>721.30000000000007</c:v>
                </c:pt>
                <c:pt idx="7214">
                  <c:v>721.4</c:v>
                </c:pt>
                <c:pt idx="7215">
                  <c:v>721.5</c:v>
                </c:pt>
                <c:pt idx="7216">
                  <c:v>721.6</c:v>
                </c:pt>
                <c:pt idx="7217">
                  <c:v>721.7</c:v>
                </c:pt>
                <c:pt idx="7218">
                  <c:v>721.80000000000007</c:v>
                </c:pt>
                <c:pt idx="7219">
                  <c:v>721.9</c:v>
                </c:pt>
                <c:pt idx="7220">
                  <c:v>722</c:v>
                </c:pt>
                <c:pt idx="7221">
                  <c:v>722.1</c:v>
                </c:pt>
                <c:pt idx="7222">
                  <c:v>722.2</c:v>
                </c:pt>
                <c:pt idx="7223">
                  <c:v>722.30000000000007</c:v>
                </c:pt>
                <c:pt idx="7224">
                  <c:v>722.4</c:v>
                </c:pt>
                <c:pt idx="7225">
                  <c:v>722.5</c:v>
                </c:pt>
                <c:pt idx="7226">
                  <c:v>722.6</c:v>
                </c:pt>
                <c:pt idx="7227">
                  <c:v>722.7</c:v>
                </c:pt>
                <c:pt idx="7228">
                  <c:v>722.80000000000007</c:v>
                </c:pt>
                <c:pt idx="7229">
                  <c:v>722.9</c:v>
                </c:pt>
                <c:pt idx="7230">
                  <c:v>723</c:v>
                </c:pt>
                <c:pt idx="7231">
                  <c:v>723.1</c:v>
                </c:pt>
                <c:pt idx="7232">
                  <c:v>723.2</c:v>
                </c:pt>
                <c:pt idx="7233">
                  <c:v>723.30000000000007</c:v>
                </c:pt>
                <c:pt idx="7234">
                  <c:v>723.4</c:v>
                </c:pt>
                <c:pt idx="7235">
                  <c:v>723.5</c:v>
                </c:pt>
                <c:pt idx="7236">
                  <c:v>723.6</c:v>
                </c:pt>
                <c:pt idx="7237">
                  <c:v>723.7</c:v>
                </c:pt>
                <c:pt idx="7238">
                  <c:v>723.80000000000007</c:v>
                </c:pt>
                <c:pt idx="7239">
                  <c:v>723.9</c:v>
                </c:pt>
                <c:pt idx="7240">
                  <c:v>724</c:v>
                </c:pt>
                <c:pt idx="7241">
                  <c:v>724.1</c:v>
                </c:pt>
                <c:pt idx="7242">
                  <c:v>724.2</c:v>
                </c:pt>
                <c:pt idx="7243">
                  <c:v>724.30000000000007</c:v>
                </c:pt>
                <c:pt idx="7244">
                  <c:v>724.4</c:v>
                </c:pt>
                <c:pt idx="7245">
                  <c:v>724.5</c:v>
                </c:pt>
                <c:pt idx="7246">
                  <c:v>724.6</c:v>
                </c:pt>
                <c:pt idx="7247">
                  <c:v>724.7</c:v>
                </c:pt>
                <c:pt idx="7248">
                  <c:v>724.80000000000007</c:v>
                </c:pt>
                <c:pt idx="7249">
                  <c:v>724.9</c:v>
                </c:pt>
                <c:pt idx="7250">
                  <c:v>725</c:v>
                </c:pt>
                <c:pt idx="7251">
                  <c:v>725.1</c:v>
                </c:pt>
                <c:pt idx="7252">
                  <c:v>725.2</c:v>
                </c:pt>
                <c:pt idx="7253">
                  <c:v>725.30000000000007</c:v>
                </c:pt>
                <c:pt idx="7254">
                  <c:v>725.4</c:v>
                </c:pt>
                <c:pt idx="7255">
                  <c:v>725.5</c:v>
                </c:pt>
                <c:pt idx="7256">
                  <c:v>725.6</c:v>
                </c:pt>
                <c:pt idx="7257">
                  <c:v>725.7</c:v>
                </c:pt>
                <c:pt idx="7258">
                  <c:v>725.80000000000007</c:v>
                </c:pt>
                <c:pt idx="7259">
                  <c:v>725.9</c:v>
                </c:pt>
                <c:pt idx="7260">
                  <c:v>726</c:v>
                </c:pt>
                <c:pt idx="7261">
                  <c:v>726.1</c:v>
                </c:pt>
                <c:pt idx="7262">
                  <c:v>726.2</c:v>
                </c:pt>
                <c:pt idx="7263">
                  <c:v>726.30000000000007</c:v>
                </c:pt>
                <c:pt idx="7264">
                  <c:v>726.4</c:v>
                </c:pt>
                <c:pt idx="7265">
                  <c:v>726.5</c:v>
                </c:pt>
                <c:pt idx="7266">
                  <c:v>726.6</c:v>
                </c:pt>
                <c:pt idx="7267">
                  <c:v>726.7</c:v>
                </c:pt>
                <c:pt idx="7268">
                  <c:v>726.80000000000007</c:v>
                </c:pt>
                <c:pt idx="7269">
                  <c:v>726.9</c:v>
                </c:pt>
                <c:pt idx="7270">
                  <c:v>727</c:v>
                </c:pt>
                <c:pt idx="7271">
                  <c:v>727.1</c:v>
                </c:pt>
                <c:pt idx="7272">
                  <c:v>727.2</c:v>
                </c:pt>
                <c:pt idx="7273">
                  <c:v>727.30000000000007</c:v>
                </c:pt>
                <c:pt idx="7274">
                  <c:v>727.4</c:v>
                </c:pt>
                <c:pt idx="7275">
                  <c:v>727.5</c:v>
                </c:pt>
                <c:pt idx="7276">
                  <c:v>727.6</c:v>
                </c:pt>
                <c:pt idx="7277">
                  <c:v>727.7</c:v>
                </c:pt>
                <c:pt idx="7278">
                  <c:v>727.80000000000007</c:v>
                </c:pt>
                <c:pt idx="7279">
                  <c:v>727.9</c:v>
                </c:pt>
                <c:pt idx="7280">
                  <c:v>728</c:v>
                </c:pt>
                <c:pt idx="7281">
                  <c:v>728.1</c:v>
                </c:pt>
                <c:pt idx="7282">
                  <c:v>728.2</c:v>
                </c:pt>
                <c:pt idx="7283">
                  <c:v>728.30000000000007</c:v>
                </c:pt>
                <c:pt idx="7284">
                  <c:v>728.4</c:v>
                </c:pt>
                <c:pt idx="7285">
                  <c:v>728.5</c:v>
                </c:pt>
                <c:pt idx="7286">
                  <c:v>728.6</c:v>
                </c:pt>
                <c:pt idx="7287">
                  <c:v>728.7</c:v>
                </c:pt>
                <c:pt idx="7288">
                  <c:v>728.80000000000007</c:v>
                </c:pt>
                <c:pt idx="7289">
                  <c:v>728.9</c:v>
                </c:pt>
                <c:pt idx="7290">
                  <c:v>729</c:v>
                </c:pt>
                <c:pt idx="7291">
                  <c:v>729.1</c:v>
                </c:pt>
                <c:pt idx="7292">
                  <c:v>729.2</c:v>
                </c:pt>
                <c:pt idx="7293">
                  <c:v>729.30000000000007</c:v>
                </c:pt>
                <c:pt idx="7294">
                  <c:v>729.4</c:v>
                </c:pt>
                <c:pt idx="7295">
                  <c:v>729.5</c:v>
                </c:pt>
                <c:pt idx="7296">
                  <c:v>729.6</c:v>
                </c:pt>
                <c:pt idx="7297">
                  <c:v>729.7</c:v>
                </c:pt>
                <c:pt idx="7298">
                  <c:v>729.80000000000007</c:v>
                </c:pt>
                <c:pt idx="7299">
                  <c:v>729.9</c:v>
                </c:pt>
                <c:pt idx="7300">
                  <c:v>730</c:v>
                </c:pt>
                <c:pt idx="7301">
                  <c:v>730.1</c:v>
                </c:pt>
                <c:pt idx="7302">
                  <c:v>730.2</c:v>
                </c:pt>
                <c:pt idx="7303">
                  <c:v>730.30000000000007</c:v>
                </c:pt>
                <c:pt idx="7304">
                  <c:v>730.4</c:v>
                </c:pt>
                <c:pt idx="7305">
                  <c:v>730.5</c:v>
                </c:pt>
                <c:pt idx="7306">
                  <c:v>730.6</c:v>
                </c:pt>
                <c:pt idx="7307">
                  <c:v>730.7</c:v>
                </c:pt>
                <c:pt idx="7308">
                  <c:v>730.80000000000007</c:v>
                </c:pt>
                <c:pt idx="7309">
                  <c:v>730.9</c:v>
                </c:pt>
                <c:pt idx="7310">
                  <c:v>731</c:v>
                </c:pt>
                <c:pt idx="7311">
                  <c:v>731.1</c:v>
                </c:pt>
                <c:pt idx="7312">
                  <c:v>731.2</c:v>
                </c:pt>
                <c:pt idx="7313">
                  <c:v>731.30000000000007</c:v>
                </c:pt>
                <c:pt idx="7314">
                  <c:v>731.4</c:v>
                </c:pt>
                <c:pt idx="7315">
                  <c:v>731.5</c:v>
                </c:pt>
                <c:pt idx="7316">
                  <c:v>731.6</c:v>
                </c:pt>
                <c:pt idx="7317">
                  <c:v>731.7</c:v>
                </c:pt>
                <c:pt idx="7318">
                  <c:v>731.80000000000007</c:v>
                </c:pt>
                <c:pt idx="7319">
                  <c:v>731.9</c:v>
                </c:pt>
                <c:pt idx="7320">
                  <c:v>732</c:v>
                </c:pt>
                <c:pt idx="7321">
                  <c:v>732.1</c:v>
                </c:pt>
                <c:pt idx="7322">
                  <c:v>732.2</c:v>
                </c:pt>
                <c:pt idx="7323">
                  <c:v>732.30000000000007</c:v>
                </c:pt>
                <c:pt idx="7324">
                  <c:v>732.4</c:v>
                </c:pt>
                <c:pt idx="7325">
                  <c:v>732.5</c:v>
                </c:pt>
                <c:pt idx="7326">
                  <c:v>732.6</c:v>
                </c:pt>
                <c:pt idx="7327">
                  <c:v>732.7</c:v>
                </c:pt>
                <c:pt idx="7328">
                  <c:v>732.80000000000007</c:v>
                </c:pt>
                <c:pt idx="7329">
                  <c:v>732.9</c:v>
                </c:pt>
                <c:pt idx="7330">
                  <c:v>733</c:v>
                </c:pt>
                <c:pt idx="7331">
                  <c:v>733.1</c:v>
                </c:pt>
                <c:pt idx="7332">
                  <c:v>733.2</c:v>
                </c:pt>
                <c:pt idx="7333">
                  <c:v>733.30000000000007</c:v>
                </c:pt>
                <c:pt idx="7334">
                  <c:v>733.4</c:v>
                </c:pt>
                <c:pt idx="7335">
                  <c:v>733.5</c:v>
                </c:pt>
                <c:pt idx="7336">
                  <c:v>733.6</c:v>
                </c:pt>
                <c:pt idx="7337">
                  <c:v>733.7</c:v>
                </c:pt>
                <c:pt idx="7338">
                  <c:v>733.80000000000007</c:v>
                </c:pt>
                <c:pt idx="7339">
                  <c:v>733.9</c:v>
                </c:pt>
                <c:pt idx="7340">
                  <c:v>734</c:v>
                </c:pt>
                <c:pt idx="7341">
                  <c:v>734.1</c:v>
                </c:pt>
                <c:pt idx="7342">
                  <c:v>734.2</c:v>
                </c:pt>
                <c:pt idx="7343">
                  <c:v>734.30000000000007</c:v>
                </c:pt>
                <c:pt idx="7344">
                  <c:v>734.4</c:v>
                </c:pt>
                <c:pt idx="7345">
                  <c:v>734.5</c:v>
                </c:pt>
                <c:pt idx="7346">
                  <c:v>734.6</c:v>
                </c:pt>
                <c:pt idx="7347">
                  <c:v>734.7</c:v>
                </c:pt>
                <c:pt idx="7348">
                  <c:v>734.80000000000007</c:v>
                </c:pt>
                <c:pt idx="7349">
                  <c:v>734.9</c:v>
                </c:pt>
                <c:pt idx="7350">
                  <c:v>735</c:v>
                </c:pt>
                <c:pt idx="7351">
                  <c:v>735.1</c:v>
                </c:pt>
                <c:pt idx="7352">
                  <c:v>735.2</c:v>
                </c:pt>
                <c:pt idx="7353">
                  <c:v>735.30000000000007</c:v>
                </c:pt>
                <c:pt idx="7354">
                  <c:v>735.4</c:v>
                </c:pt>
                <c:pt idx="7355">
                  <c:v>735.5</c:v>
                </c:pt>
                <c:pt idx="7356">
                  <c:v>735.6</c:v>
                </c:pt>
                <c:pt idx="7357">
                  <c:v>735.7</c:v>
                </c:pt>
                <c:pt idx="7358">
                  <c:v>735.80000000000007</c:v>
                </c:pt>
                <c:pt idx="7359">
                  <c:v>735.9</c:v>
                </c:pt>
                <c:pt idx="7360">
                  <c:v>736</c:v>
                </c:pt>
                <c:pt idx="7361">
                  <c:v>736.1</c:v>
                </c:pt>
                <c:pt idx="7362">
                  <c:v>736.2</c:v>
                </c:pt>
                <c:pt idx="7363">
                  <c:v>736.30000000000007</c:v>
                </c:pt>
                <c:pt idx="7364">
                  <c:v>736.4</c:v>
                </c:pt>
                <c:pt idx="7365">
                  <c:v>736.5</c:v>
                </c:pt>
                <c:pt idx="7366">
                  <c:v>736.6</c:v>
                </c:pt>
                <c:pt idx="7367">
                  <c:v>736.7</c:v>
                </c:pt>
                <c:pt idx="7368">
                  <c:v>736.80000000000007</c:v>
                </c:pt>
                <c:pt idx="7369">
                  <c:v>736.9</c:v>
                </c:pt>
                <c:pt idx="7370">
                  <c:v>737</c:v>
                </c:pt>
                <c:pt idx="7371">
                  <c:v>737.1</c:v>
                </c:pt>
                <c:pt idx="7372">
                  <c:v>737.2</c:v>
                </c:pt>
                <c:pt idx="7373">
                  <c:v>737.30000000000007</c:v>
                </c:pt>
                <c:pt idx="7374">
                  <c:v>737.4</c:v>
                </c:pt>
                <c:pt idx="7375">
                  <c:v>737.5</c:v>
                </c:pt>
                <c:pt idx="7376">
                  <c:v>737.6</c:v>
                </c:pt>
                <c:pt idx="7377">
                  <c:v>737.7</c:v>
                </c:pt>
                <c:pt idx="7378">
                  <c:v>737.80000000000007</c:v>
                </c:pt>
                <c:pt idx="7379">
                  <c:v>737.9</c:v>
                </c:pt>
                <c:pt idx="7380">
                  <c:v>738</c:v>
                </c:pt>
                <c:pt idx="7381">
                  <c:v>738.1</c:v>
                </c:pt>
                <c:pt idx="7382">
                  <c:v>738.2</c:v>
                </c:pt>
                <c:pt idx="7383">
                  <c:v>738.30000000000007</c:v>
                </c:pt>
                <c:pt idx="7384">
                  <c:v>738.4</c:v>
                </c:pt>
                <c:pt idx="7385">
                  <c:v>738.5</c:v>
                </c:pt>
                <c:pt idx="7386">
                  <c:v>738.6</c:v>
                </c:pt>
                <c:pt idx="7387">
                  <c:v>738.7</c:v>
                </c:pt>
                <c:pt idx="7388">
                  <c:v>738.80000000000007</c:v>
                </c:pt>
                <c:pt idx="7389">
                  <c:v>738.9</c:v>
                </c:pt>
                <c:pt idx="7390">
                  <c:v>739</c:v>
                </c:pt>
                <c:pt idx="7391">
                  <c:v>739.1</c:v>
                </c:pt>
                <c:pt idx="7392">
                  <c:v>739.2</c:v>
                </c:pt>
                <c:pt idx="7393">
                  <c:v>739.30000000000007</c:v>
                </c:pt>
                <c:pt idx="7394">
                  <c:v>739.4</c:v>
                </c:pt>
                <c:pt idx="7395">
                  <c:v>739.5</c:v>
                </c:pt>
                <c:pt idx="7396">
                  <c:v>739.6</c:v>
                </c:pt>
                <c:pt idx="7397">
                  <c:v>739.7</c:v>
                </c:pt>
                <c:pt idx="7398">
                  <c:v>739.80000000000007</c:v>
                </c:pt>
                <c:pt idx="7399">
                  <c:v>739.9</c:v>
                </c:pt>
                <c:pt idx="7400">
                  <c:v>740</c:v>
                </c:pt>
                <c:pt idx="7401">
                  <c:v>740.1</c:v>
                </c:pt>
                <c:pt idx="7402">
                  <c:v>740.2</c:v>
                </c:pt>
                <c:pt idx="7403">
                  <c:v>740.30000000000007</c:v>
                </c:pt>
                <c:pt idx="7404">
                  <c:v>740.4</c:v>
                </c:pt>
                <c:pt idx="7405">
                  <c:v>740.5</c:v>
                </c:pt>
                <c:pt idx="7406">
                  <c:v>740.6</c:v>
                </c:pt>
                <c:pt idx="7407">
                  <c:v>740.7</c:v>
                </c:pt>
                <c:pt idx="7408">
                  <c:v>740.80000000000007</c:v>
                </c:pt>
                <c:pt idx="7409">
                  <c:v>740.9</c:v>
                </c:pt>
                <c:pt idx="7410">
                  <c:v>741</c:v>
                </c:pt>
                <c:pt idx="7411">
                  <c:v>741.1</c:v>
                </c:pt>
                <c:pt idx="7412">
                  <c:v>741.2</c:v>
                </c:pt>
                <c:pt idx="7413">
                  <c:v>741.30000000000007</c:v>
                </c:pt>
                <c:pt idx="7414">
                  <c:v>741.4</c:v>
                </c:pt>
                <c:pt idx="7415">
                  <c:v>741.5</c:v>
                </c:pt>
                <c:pt idx="7416">
                  <c:v>741.6</c:v>
                </c:pt>
                <c:pt idx="7417">
                  <c:v>741.7</c:v>
                </c:pt>
                <c:pt idx="7418">
                  <c:v>741.80000000000007</c:v>
                </c:pt>
                <c:pt idx="7419">
                  <c:v>741.9</c:v>
                </c:pt>
                <c:pt idx="7420">
                  <c:v>742</c:v>
                </c:pt>
                <c:pt idx="7421">
                  <c:v>742.1</c:v>
                </c:pt>
                <c:pt idx="7422">
                  <c:v>742.2</c:v>
                </c:pt>
                <c:pt idx="7423">
                  <c:v>742.30000000000007</c:v>
                </c:pt>
                <c:pt idx="7424">
                  <c:v>742.4</c:v>
                </c:pt>
                <c:pt idx="7425">
                  <c:v>742.5</c:v>
                </c:pt>
                <c:pt idx="7426">
                  <c:v>742.6</c:v>
                </c:pt>
                <c:pt idx="7427">
                  <c:v>742.7</c:v>
                </c:pt>
                <c:pt idx="7428">
                  <c:v>742.80000000000007</c:v>
                </c:pt>
                <c:pt idx="7429">
                  <c:v>742.9</c:v>
                </c:pt>
                <c:pt idx="7430">
                  <c:v>743</c:v>
                </c:pt>
                <c:pt idx="7431">
                  <c:v>743.1</c:v>
                </c:pt>
                <c:pt idx="7432">
                  <c:v>743.2</c:v>
                </c:pt>
                <c:pt idx="7433">
                  <c:v>743.30000000000007</c:v>
                </c:pt>
                <c:pt idx="7434">
                  <c:v>743.4</c:v>
                </c:pt>
                <c:pt idx="7435">
                  <c:v>743.5</c:v>
                </c:pt>
                <c:pt idx="7436">
                  <c:v>743.6</c:v>
                </c:pt>
                <c:pt idx="7437">
                  <c:v>743.7</c:v>
                </c:pt>
                <c:pt idx="7438">
                  <c:v>743.80000000000007</c:v>
                </c:pt>
                <c:pt idx="7439">
                  <c:v>743.9</c:v>
                </c:pt>
                <c:pt idx="7440">
                  <c:v>744</c:v>
                </c:pt>
                <c:pt idx="7441">
                  <c:v>744.1</c:v>
                </c:pt>
                <c:pt idx="7442">
                  <c:v>744.2</c:v>
                </c:pt>
                <c:pt idx="7443">
                  <c:v>744.30000000000007</c:v>
                </c:pt>
                <c:pt idx="7444">
                  <c:v>744.4</c:v>
                </c:pt>
                <c:pt idx="7445">
                  <c:v>744.5</c:v>
                </c:pt>
                <c:pt idx="7446">
                  <c:v>744.6</c:v>
                </c:pt>
                <c:pt idx="7447">
                  <c:v>744.7</c:v>
                </c:pt>
                <c:pt idx="7448">
                  <c:v>744.80000000000007</c:v>
                </c:pt>
                <c:pt idx="7449">
                  <c:v>744.9</c:v>
                </c:pt>
                <c:pt idx="7450">
                  <c:v>745</c:v>
                </c:pt>
                <c:pt idx="7451">
                  <c:v>745.1</c:v>
                </c:pt>
                <c:pt idx="7452">
                  <c:v>745.2</c:v>
                </c:pt>
                <c:pt idx="7453">
                  <c:v>745.30000000000007</c:v>
                </c:pt>
                <c:pt idx="7454">
                  <c:v>745.4</c:v>
                </c:pt>
                <c:pt idx="7455">
                  <c:v>745.5</c:v>
                </c:pt>
                <c:pt idx="7456">
                  <c:v>745.6</c:v>
                </c:pt>
                <c:pt idx="7457">
                  <c:v>745.7</c:v>
                </c:pt>
                <c:pt idx="7458">
                  <c:v>745.80000000000007</c:v>
                </c:pt>
                <c:pt idx="7459">
                  <c:v>745.9</c:v>
                </c:pt>
                <c:pt idx="7460">
                  <c:v>746</c:v>
                </c:pt>
                <c:pt idx="7461">
                  <c:v>746.1</c:v>
                </c:pt>
                <c:pt idx="7462">
                  <c:v>746.2</c:v>
                </c:pt>
                <c:pt idx="7463">
                  <c:v>746.30000000000007</c:v>
                </c:pt>
                <c:pt idx="7464">
                  <c:v>746.4</c:v>
                </c:pt>
                <c:pt idx="7465">
                  <c:v>746.5</c:v>
                </c:pt>
                <c:pt idx="7466">
                  <c:v>746.6</c:v>
                </c:pt>
                <c:pt idx="7467">
                  <c:v>746.7</c:v>
                </c:pt>
                <c:pt idx="7468">
                  <c:v>746.80000000000007</c:v>
                </c:pt>
                <c:pt idx="7469">
                  <c:v>746.9</c:v>
                </c:pt>
                <c:pt idx="7470">
                  <c:v>747</c:v>
                </c:pt>
                <c:pt idx="7471">
                  <c:v>747.1</c:v>
                </c:pt>
                <c:pt idx="7472">
                  <c:v>747.2</c:v>
                </c:pt>
                <c:pt idx="7473">
                  <c:v>747.30000000000007</c:v>
                </c:pt>
                <c:pt idx="7474">
                  <c:v>747.4</c:v>
                </c:pt>
                <c:pt idx="7475">
                  <c:v>747.5</c:v>
                </c:pt>
                <c:pt idx="7476">
                  <c:v>747.6</c:v>
                </c:pt>
                <c:pt idx="7477">
                  <c:v>747.7</c:v>
                </c:pt>
                <c:pt idx="7478">
                  <c:v>747.80000000000007</c:v>
                </c:pt>
                <c:pt idx="7479">
                  <c:v>747.9</c:v>
                </c:pt>
                <c:pt idx="7480">
                  <c:v>748</c:v>
                </c:pt>
                <c:pt idx="7481">
                  <c:v>748.1</c:v>
                </c:pt>
                <c:pt idx="7482">
                  <c:v>748.2</c:v>
                </c:pt>
                <c:pt idx="7483">
                  <c:v>748.30000000000007</c:v>
                </c:pt>
                <c:pt idx="7484">
                  <c:v>748.4</c:v>
                </c:pt>
                <c:pt idx="7485">
                  <c:v>748.5</c:v>
                </c:pt>
                <c:pt idx="7486">
                  <c:v>748.6</c:v>
                </c:pt>
                <c:pt idx="7487">
                  <c:v>748.7</c:v>
                </c:pt>
                <c:pt idx="7488">
                  <c:v>748.80000000000007</c:v>
                </c:pt>
                <c:pt idx="7489">
                  <c:v>748.9</c:v>
                </c:pt>
                <c:pt idx="7490">
                  <c:v>749</c:v>
                </c:pt>
                <c:pt idx="7491">
                  <c:v>749.1</c:v>
                </c:pt>
                <c:pt idx="7492">
                  <c:v>749.2</c:v>
                </c:pt>
                <c:pt idx="7493">
                  <c:v>749.30000000000007</c:v>
                </c:pt>
                <c:pt idx="7494">
                  <c:v>749.4</c:v>
                </c:pt>
                <c:pt idx="7495">
                  <c:v>749.5</c:v>
                </c:pt>
                <c:pt idx="7496">
                  <c:v>749.6</c:v>
                </c:pt>
                <c:pt idx="7497">
                  <c:v>749.7</c:v>
                </c:pt>
                <c:pt idx="7498">
                  <c:v>749.80000000000007</c:v>
                </c:pt>
                <c:pt idx="7499">
                  <c:v>749.9</c:v>
                </c:pt>
                <c:pt idx="7500">
                  <c:v>750</c:v>
                </c:pt>
                <c:pt idx="7501">
                  <c:v>750.1</c:v>
                </c:pt>
                <c:pt idx="7502">
                  <c:v>750.2</c:v>
                </c:pt>
                <c:pt idx="7503">
                  <c:v>750.30000000000007</c:v>
                </c:pt>
                <c:pt idx="7504">
                  <c:v>750.4</c:v>
                </c:pt>
                <c:pt idx="7505">
                  <c:v>750.5</c:v>
                </c:pt>
                <c:pt idx="7506">
                  <c:v>750.6</c:v>
                </c:pt>
                <c:pt idx="7507">
                  <c:v>750.7</c:v>
                </c:pt>
                <c:pt idx="7508">
                  <c:v>750.80000000000007</c:v>
                </c:pt>
                <c:pt idx="7509">
                  <c:v>750.9</c:v>
                </c:pt>
                <c:pt idx="7510">
                  <c:v>751</c:v>
                </c:pt>
                <c:pt idx="7511">
                  <c:v>751.1</c:v>
                </c:pt>
                <c:pt idx="7512">
                  <c:v>751.2</c:v>
                </c:pt>
                <c:pt idx="7513">
                  <c:v>751.30000000000007</c:v>
                </c:pt>
                <c:pt idx="7514">
                  <c:v>751.4</c:v>
                </c:pt>
                <c:pt idx="7515">
                  <c:v>751.5</c:v>
                </c:pt>
                <c:pt idx="7516">
                  <c:v>751.6</c:v>
                </c:pt>
                <c:pt idx="7517">
                  <c:v>751.7</c:v>
                </c:pt>
                <c:pt idx="7518">
                  <c:v>751.80000000000007</c:v>
                </c:pt>
                <c:pt idx="7519">
                  <c:v>751.9</c:v>
                </c:pt>
                <c:pt idx="7520">
                  <c:v>752</c:v>
                </c:pt>
                <c:pt idx="7521">
                  <c:v>752.1</c:v>
                </c:pt>
                <c:pt idx="7522">
                  <c:v>752.2</c:v>
                </c:pt>
                <c:pt idx="7523">
                  <c:v>752.30000000000007</c:v>
                </c:pt>
                <c:pt idx="7524">
                  <c:v>752.4</c:v>
                </c:pt>
                <c:pt idx="7525">
                  <c:v>752.5</c:v>
                </c:pt>
                <c:pt idx="7526">
                  <c:v>752.6</c:v>
                </c:pt>
                <c:pt idx="7527">
                  <c:v>752.7</c:v>
                </c:pt>
                <c:pt idx="7528">
                  <c:v>752.80000000000007</c:v>
                </c:pt>
                <c:pt idx="7529">
                  <c:v>752.9</c:v>
                </c:pt>
                <c:pt idx="7530">
                  <c:v>753</c:v>
                </c:pt>
                <c:pt idx="7531">
                  <c:v>753.1</c:v>
                </c:pt>
                <c:pt idx="7532">
                  <c:v>753.2</c:v>
                </c:pt>
                <c:pt idx="7533">
                  <c:v>753.30000000000007</c:v>
                </c:pt>
                <c:pt idx="7534">
                  <c:v>753.4</c:v>
                </c:pt>
                <c:pt idx="7535">
                  <c:v>753.5</c:v>
                </c:pt>
                <c:pt idx="7536">
                  <c:v>753.6</c:v>
                </c:pt>
                <c:pt idx="7537">
                  <c:v>753.7</c:v>
                </c:pt>
                <c:pt idx="7538">
                  <c:v>753.80000000000007</c:v>
                </c:pt>
                <c:pt idx="7539">
                  <c:v>753.9</c:v>
                </c:pt>
                <c:pt idx="7540">
                  <c:v>754</c:v>
                </c:pt>
                <c:pt idx="7541">
                  <c:v>754.1</c:v>
                </c:pt>
                <c:pt idx="7542">
                  <c:v>754.2</c:v>
                </c:pt>
                <c:pt idx="7543">
                  <c:v>754.30000000000007</c:v>
                </c:pt>
                <c:pt idx="7544">
                  <c:v>754.4</c:v>
                </c:pt>
                <c:pt idx="7545">
                  <c:v>754.5</c:v>
                </c:pt>
                <c:pt idx="7546">
                  <c:v>754.6</c:v>
                </c:pt>
                <c:pt idx="7547">
                  <c:v>754.7</c:v>
                </c:pt>
                <c:pt idx="7548">
                  <c:v>754.80000000000007</c:v>
                </c:pt>
                <c:pt idx="7549">
                  <c:v>754.9</c:v>
                </c:pt>
                <c:pt idx="7550">
                  <c:v>755</c:v>
                </c:pt>
                <c:pt idx="7551">
                  <c:v>755.1</c:v>
                </c:pt>
                <c:pt idx="7552">
                  <c:v>755.2</c:v>
                </c:pt>
                <c:pt idx="7553">
                  <c:v>755.30000000000007</c:v>
                </c:pt>
                <c:pt idx="7554">
                  <c:v>755.4</c:v>
                </c:pt>
                <c:pt idx="7555">
                  <c:v>755.5</c:v>
                </c:pt>
                <c:pt idx="7556">
                  <c:v>755.6</c:v>
                </c:pt>
                <c:pt idx="7557">
                  <c:v>755.7</c:v>
                </c:pt>
                <c:pt idx="7558">
                  <c:v>755.80000000000007</c:v>
                </c:pt>
                <c:pt idx="7559">
                  <c:v>755.9</c:v>
                </c:pt>
                <c:pt idx="7560">
                  <c:v>756</c:v>
                </c:pt>
                <c:pt idx="7561">
                  <c:v>756.1</c:v>
                </c:pt>
                <c:pt idx="7562">
                  <c:v>756.2</c:v>
                </c:pt>
                <c:pt idx="7563">
                  <c:v>756.30000000000007</c:v>
                </c:pt>
                <c:pt idx="7564">
                  <c:v>756.4</c:v>
                </c:pt>
                <c:pt idx="7565">
                  <c:v>756.5</c:v>
                </c:pt>
                <c:pt idx="7566">
                  <c:v>756.6</c:v>
                </c:pt>
                <c:pt idx="7567">
                  <c:v>756.7</c:v>
                </c:pt>
                <c:pt idx="7568">
                  <c:v>756.80000000000007</c:v>
                </c:pt>
                <c:pt idx="7569">
                  <c:v>756.9</c:v>
                </c:pt>
                <c:pt idx="7570">
                  <c:v>757</c:v>
                </c:pt>
                <c:pt idx="7571">
                  <c:v>757.1</c:v>
                </c:pt>
                <c:pt idx="7572">
                  <c:v>757.2</c:v>
                </c:pt>
                <c:pt idx="7573">
                  <c:v>757.30000000000007</c:v>
                </c:pt>
                <c:pt idx="7574">
                  <c:v>757.4</c:v>
                </c:pt>
                <c:pt idx="7575">
                  <c:v>757.5</c:v>
                </c:pt>
                <c:pt idx="7576">
                  <c:v>757.6</c:v>
                </c:pt>
                <c:pt idx="7577">
                  <c:v>757.7</c:v>
                </c:pt>
                <c:pt idx="7578">
                  <c:v>757.80000000000007</c:v>
                </c:pt>
                <c:pt idx="7579">
                  <c:v>757.9</c:v>
                </c:pt>
                <c:pt idx="7580">
                  <c:v>758</c:v>
                </c:pt>
                <c:pt idx="7581">
                  <c:v>758.1</c:v>
                </c:pt>
                <c:pt idx="7582">
                  <c:v>758.2</c:v>
                </c:pt>
                <c:pt idx="7583">
                  <c:v>758.30000000000007</c:v>
                </c:pt>
                <c:pt idx="7584">
                  <c:v>758.4</c:v>
                </c:pt>
                <c:pt idx="7585">
                  <c:v>758.5</c:v>
                </c:pt>
                <c:pt idx="7586">
                  <c:v>758.6</c:v>
                </c:pt>
                <c:pt idx="7587">
                  <c:v>758.7</c:v>
                </c:pt>
                <c:pt idx="7588">
                  <c:v>758.80000000000007</c:v>
                </c:pt>
                <c:pt idx="7589">
                  <c:v>758.9</c:v>
                </c:pt>
                <c:pt idx="7590">
                  <c:v>759</c:v>
                </c:pt>
                <c:pt idx="7591">
                  <c:v>759.1</c:v>
                </c:pt>
                <c:pt idx="7592">
                  <c:v>759.2</c:v>
                </c:pt>
                <c:pt idx="7593">
                  <c:v>759.30000000000007</c:v>
                </c:pt>
                <c:pt idx="7594">
                  <c:v>759.4</c:v>
                </c:pt>
                <c:pt idx="7595">
                  <c:v>759.5</c:v>
                </c:pt>
                <c:pt idx="7596">
                  <c:v>759.6</c:v>
                </c:pt>
                <c:pt idx="7597">
                  <c:v>759.7</c:v>
                </c:pt>
                <c:pt idx="7598">
                  <c:v>759.80000000000007</c:v>
                </c:pt>
                <c:pt idx="7599">
                  <c:v>759.9</c:v>
                </c:pt>
                <c:pt idx="7600">
                  <c:v>760</c:v>
                </c:pt>
                <c:pt idx="7601">
                  <c:v>760.1</c:v>
                </c:pt>
                <c:pt idx="7602">
                  <c:v>760.2</c:v>
                </c:pt>
                <c:pt idx="7603">
                  <c:v>760.30000000000007</c:v>
                </c:pt>
                <c:pt idx="7604">
                  <c:v>760.4</c:v>
                </c:pt>
                <c:pt idx="7605">
                  <c:v>760.5</c:v>
                </c:pt>
                <c:pt idx="7606">
                  <c:v>760.6</c:v>
                </c:pt>
                <c:pt idx="7607">
                  <c:v>760.7</c:v>
                </c:pt>
                <c:pt idx="7608">
                  <c:v>760.80000000000007</c:v>
                </c:pt>
                <c:pt idx="7609">
                  <c:v>760.9</c:v>
                </c:pt>
                <c:pt idx="7610">
                  <c:v>761</c:v>
                </c:pt>
                <c:pt idx="7611">
                  <c:v>761.1</c:v>
                </c:pt>
                <c:pt idx="7612">
                  <c:v>761.2</c:v>
                </c:pt>
                <c:pt idx="7613">
                  <c:v>761.30000000000007</c:v>
                </c:pt>
                <c:pt idx="7614">
                  <c:v>761.4</c:v>
                </c:pt>
                <c:pt idx="7615">
                  <c:v>761.5</c:v>
                </c:pt>
                <c:pt idx="7616">
                  <c:v>761.6</c:v>
                </c:pt>
                <c:pt idx="7617">
                  <c:v>761.7</c:v>
                </c:pt>
                <c:pt idx="7618">
                  <c:v>761.80000000000007</c:v>
                </c:pt>
                <c:pt idx="7619">
                  <c:v>761.9</c:v>
                </c:pt>
                <c:pt idx="7620">
                  <c:v>762</c:v>
                </c:pt>
                <c:pt idx="7621">
                  <c:v>762.1</c:v>
                </c:pt>
                <c:pt idx="7622">
                  <c:v>762.2</c:v>
                </c:pt>
                <c:pt idx="7623">
                  <c:v>762.30000000000007</c:v>
                </c:pt>
                <c:pt idx="7624">
                  <c:v>762.4</c:v>
                </c:pt>
                <c:pt idx="7625">
                  <c:v>762.5</c:v>
                </c:pt>
                <c:pt idx="7626">
                  <c:v>762.6</c:v>
                </c:pt>
                <c:pt idx="7627">
                  <c:v>762.7</c:v>
                </c:pt>
                <c:pt idx="7628">
                  <c:v>762.80000000000007</c:v>
                </c:pt>
                <c:pt idx="7629">
                  <c:v>762.9</c:v>
                </c:pt>
                <c:pt idx="7630">
                  <c:v>763</c:v>
                </c:pt>
                <c:pt idx="7631">
                  <c:v>763.1</c:v>
                </c:pt>
                <c:pt idx="7632">
                  <c:v>763.2</c:v>
                </c:pt>
                <c:pt idx="7633">
                  <c:v>763.30000000000007</c:v>
                </c:pt>
                <c:pt idx="7634">
                  <c:v>763.4</c:v>
                </c:pt>
                <c:pt idx="7635">
                  <c:v>763.5</c:v>
                </c:pt>
                <c:pt idx="7636">
                  <c:v>763.6</c:v>
                </c:pt>
                <c:pt idx="7637">
                  <c:v>763.7</c:v>
                </c:pt>
                <c:pt idx="7638">
                  <c:v>763.80000000000007</c:v>
                </c:pt>
                <c:pt idx="7639">
                  <c:v>763.9</c:v>
                </c:pt>
                <c:pt idx="7640">
                  <c:v>764</c:v>
                </c:pt>
                <c:pt idx="7641">
                  <c:v>764.1</c:v>
                </c:pt>
                <c:pt idx="7642">
                  <c:v>764.2</c:v>
                </c:pt>
                <c:pt idx="7643">
                  <c:v>764.30000000000007</c:v>
                </c:pt>
                <c:pt idx="7644">
                  <c:v>764.4</c:v>
                </c:pt>
                <c:pt idx="7645">
                  <c:v>764.5</c:v>
                </c:pt>
                <c:pt idx="7646">
                  <c:v>764.6</c:v>
                </c:pt>
                <c:pt idx="7647">
                  <c:v>764.7</c:v>
                </c:pt>
                <c:pt idx="7648">
                  <c:v>764.80000000000007</c:v>
                </c:pt>
                <c:pt idx="7649">
                  <c:v>764.9</c:v>
                </c:pt>
                <c:pt idx="7650">
                  <c:v>765</c:v>
                </c:pt>
                <c:pt idx="7651">
                  <c:v>765.1</c:v>
                </c:pt>
                <c:pt idx="7652">
                  <c:v>765.2</c:v>
                </c:pt>
                <c:pt idx="7653">
                  <c:v>765.30000000000007</c:v>
                </c:pt>
                <c:pt idx="7654">
                  <c:v>765.4</c:v>
                </c:pt>
                <c:pt idx="7655">
                  <c:v>765.5</c:v>
                </c:pt>
                <c:pt idx="7656">
                  <c:v>765.6</c:v>
                </c:pt>
                <c:pt idx="7657">
                  <c:v>765.7</c:v>
                </c:pt>
                <c:pt idx="7658">
                  <c:v>765.80000000000007</c:v>
                </c:pt>
                <c:pt idx="7659">
                  <c:v>765.9</c:v>
                </c:pt>
                <c:pt idx="7660">
                  <c:v>766</c:v>
                </c:pt>
                <c:pt idx="7661">
                  <c:v>766.1</c:v>
                </c:pt>
                <c:pt idx="7662">
                  <c:v>766.2</c:v>
                </c:pt>
                <c:pt idx="7663">
                  <c:v>766.30000000000007</c:v>
                </c:pt>
                <c:pt idx="7664">
                  <c:v>766.4</c:v>
                </c:pt>
                <c:pt idx="7665">
                  <c:v>766.5</c:v>
                </c:pt>
                <c:pt idx="7666">
                  <c:v>766.6</c:v>
                </c:pt>
                <c:pt idx="7667">
                  <c:v>766.7</c:v>
                </c:pt>
                <c:pt idx="7668">
                  <c:v>766.80000000000007</c:v>
                </c:pt>
                <c:pt idx="7669">
                  <c:v>766.9</c:v>
                </c:pt>
                <c:pt idx="7670">
                  <c:v>767</c:v>
                </c:pt>
                <c:pt idx="7671">
                  <c:v>767.1</c:v>
                </c:pt>
                <c:pt idx="7672">
                  <c:v>767.2</c:v>
                </c:pt>
                <c:pt idx="7673">
                  <c:v>767.30000000000007</c:v>
                </c:pt>
                <c:pt idx="7674">
                  <c:v>767.4</c:v>
                </c:pt>
                <c:pt idx="7675">
                  <c:v>767.5</c:v>
                </c:pt>
                <c:pt idx="7676">
                  <c:v>767.6</c:v>
                </c:pt>
                <c:pt idx="7677">
                  <c:v>767.7</c:v>
                </c:pt>
                <c:pt idx="7678">
                  <c:v>767.80000000000007</c:v>
                </c:pt>
                <c:pt idx="7679">
                  <c:v>767.9</c:v>
                </c:pt>
                <c:pt idx="7680">
                  <c:v>768</c:v>
                </c:pt>
                <c:pt idx="7681">
                  <c:v>768.1</c:v>
                </c:pt>
                <c:pt idx="7682">
                  <c:v>768.2</c:v>
                </c:pt>
                <c:pt idx="7683">
                  <c:v>768.30000000000007</c:v>
                </c:pt>
                <c:pt idx="7684">
                  <c:v>768.4</c:v>
                </c:pt>
                <c:pt idx="7685">
                  <c:v>768.5</c:v>
                </c:pt>
                <c:pt idx="7686">
                  <c:v>768.6</c:v>
                </c:pt>
                <c:pt idx="7687">
                  <c:v>768.7</c:v>
                </c:pt>
                <c:pt idx="7688">
                  <c:v>768.80000000000007</c:v>
                </c:pt>
                <c:pt idx="7689">
                  <c:v>768.9</c:v>
                </c:pt>
                <c:pt idx="7690">
                  <c:v>769</c:v>
                </c:pt>
                <c:pt idx="7691">
                  <c:v>769.1</c:v>
                </c:pt>
                <c:pt idx="7692">
                  <c:v>769.2</c:v>
                </c:pt>
                <c:pt idx="7693">
                  <c:v>769.30000000000007</c:v>
                </c:pt>
                <c:pt idx="7694">
                  <c:v>769.4</c:v>
                </c:pt>
                <c:pt idx="7695">
                  <c:v>769.5</c:v>
                </c:pt>
                <c:pt idx="7696">
                  <c:v>769.6</c:v>
                </c:pt>
                <c:pt idx="7697">
                  <c:v>769.7</c:v>
                </c:pt>
                <c:pt idx="7698">
                  <c:v>769.80000000000007</c:v>
                </c:pt>
                <c:pt idx="7699">
                  <c:v>769.9</c:v>
                </c:pt>
                <c:pt idx="7700">
                  <c:v>770</c:v>
                </c:pt>
                <c:pt idx="7701">
                  <c:v>770.1</c:v>
                </c:pt>
                <c:pt idx="7702">
                  <c:v>770.2</c:v>
                </c:pt>
                <c:pt idx="7703">
                  <c:v>770.30000000000007</c:v>
                </c:pt>
                <c:pt idx="7704">
                  <c:v>770.4</c:v>
                </c:pt>
                <c:pt idx="7705">
                  <c:v>770.5</c:v>
                </c:pt>
                <c:pt idx="7706">
                  <c:v>770.6</c:v>
                </c:pt>
                <c:pt idx="7707">
                  <c:v>770.7</c:v>
                </c:pt>
                <c:pt idx="7708">
                  <c:v>770.80000000000007</c:v>
                </c:pt>
                <c:pt idx="7709">
                  <c:v>770.9</c:v>
                </c:pt>
                <c:pt idx="7710">
                  <c:v>771</c:v>
                </c:pt>
                <c:pt idx="7711">
                  <c:v>771.1</c:v>
                </c:pt>
                <c:pt idx="7712">
                  <c:v>771.2</c:v>
                </c:pt>
                <c:pt idx="7713">
                  <c:v>771.30000000000007</c:v>
                </c:pt>
                <c:pt idx="7714">
                  <c:v>771.4</c:v>
                </c:pt>
                <c:pt idx="7715">
                  <c:v>771.5</c:v>
                </c:pt>
                <c:pt idx="7716">
                  <c:v>771.6</c:v>
                </c:pt>
                <c:pt idx="7717">
                  <c:v>771.7</c:v>
                </c:pt>
                <c:pt idx="7718">
                  <c:v>771.80000000000007</c:v>
                </c:pt>
                <c:pt idx="7719">
                  <c:v>771.9</c:v>
                </c:pt>
                <c:pt idx="7720">
                  <c:v>772</c:v>
                </c:pt>
                <c:pt idx="7721">
                  <c:v>772.1</c:v>
                </c:pt>
                <c:pt idx="7722">
                  <c:v>772.2</c:v>
                </c:pt>
                <c:pt idx="7723">
                  <c:v>772.30000000000007</c:v>
                </c:pt>
                <c:pt idx="7724">
                  <c:v>772.4</c:v>
                </c:pt>
                <c:pt idx="7725">
                  <c:v>772.5</c:v>
                </c:pt>
                <c:pt idx="7726">
                  <c:v>772.6</c:v>
                </c:pt>
                <c:pt idx="7727">
                  <c:v>772.7</c:v>
                </c:pt>
                <c:pt idx="7728">
                  <c:v>772.80000000000007</c:v>
                </c:pt>
                <c:pt idx="7729">
                  <c:v>772.9</c:v>
                </c:pt>
                <c:pt idx="7730">
                  <c:v>773</c:v>
                </c:pt>
                <c:pt idx="7731">
                  <c:v>773.1</c:v>
                </c:pt>
                <c:pt idx="7732">
                  <c:v>773.2</c:v>
                </c:pt>
                <c:pt idx="7733">
                  <c:v>773.30000000000007</c:v>
                </c:pt>
                <c:pt idx="7734">
                  <c:v>773.4</c:v>
                </c:pt>
                <c:pt idx="7735">
                  <c:v>773.5</c:v>
                </c:pt>
                <c:pt idx="7736">
                  <c:v>773.6</c:v>
                </c:pt>
                <c:pt idx="7737">
                  <c:v>773.7</c:v>
                </c:pt>
                <c:pt idx="7738">
                  <c:v>773.80000000000007</c:v>
                </c:pt>
                <c:pt idx="7739">
                  <c:v>773.9</c:v>
                </c:pt>
                <c:pt idx="7740">
                  <c:v>774</c:v>
                </c:pt>
                <c:pt idx="7741">
                  <c:v>774.1</c:v>
                </c:pt>
                <c:pt idx="7742">
                  <c:v>774.2</c:v>
                </c:pt>
                <c:pt idx="7743">
                  <c:v>774.30000000000007</c:v>
                </c:pt>
                <c:pt idx="7744">
                  <c:v>774.4</c:v>
                </c:pt>
                <c:pt idx="7745">
                  <c:v>774.5</c:v>
                </c:pt>
                <c:pt idx="7746">
                  <c:v>774.6</c:v>
                </c:pt>
                <c:pt idx="7747">
                  <c:v>774.7</c:v>
                </c:pt>
                <c:pt idx="7748">
                  <c:v>774.80000000000007</c:v>
                </c:pt>
                <c:pt idx="7749">
                  <c:v>774.9</c:v>
                </c:pt>
                <c:pt idx="7750">
                  <c:v>775</c:v>
                </c:pt>
                <c:pt idx="7751">
                  <c:v>775.1</c:v>
                </c:pt>
                <c:pt idx="7752">
                  <c:v>775.2</c:v>
                </c:pt>
                <c:pt idx="7753">
                  <c:v>775.30000000000007</c:v>
                </c:pt>
                <c:pt idx="7754">
                  <c:v>775.4</c:v>
                </c:pt>
                <c:pt idx="7755">
                  <c:v>775.5</c:v>
                </c:pt>
                <c:pt idx="7756">
                  <c:v>775.6</c:v>
                </c:pt>
                <c:pt idx="7757">
                  <c:v>775.7</c:v>
                </c:pt>
                <c:pt idx="7758">
                  <c:v>775.80000000000007</c:v>
                </c:pt>
                <c:pt idx="7759">
                  <c:v>775.9</c:v>
                </c:pt>
                <c:pt idx="7760">
                  <c:v>776</c:v>
                </c:pt>
                <c:pt idx="7761">
                  <c:v>776.1</c:v>
                </c:pt>
                <c:pt idx="7762">
                  <c:v>776.2</c:v>
                </c:pt>
                <c:pt idx="7763">
                  <c:v>776.30000000000007</c:v>
                </c:pt>
                <c:pt idx="7764">
                  <c:v>776.4</c:v>
                </c:pt>
                <c:pt idx="7765">
                  <c:v>776.5</c:v>
                </c:pt>
                <c:pt idx="7766">
                  <c:v>776.6</c:v>
                </c:pt>
                <c:pt idx="7767">
                  <c:v>776.7</c:v>
                </c:pt>
                <c:pt idx="7768">
                  <c:v>776.80000000000007</c:v>
                </c:pt>
                <c:pt idx="7769">
                  <c:v>776.9</c:v>
                </c:pt>
                <c:pt idx="7770">
                  <c:v>777</c:v>
                </c:pt>
                <c:pt idx="7771">
                  <c:v>777.1</c:v>
                </c:pt>
                <c:pt idx="7772">
                  <c:v>777.2</c:v>
                </c:pt>
                <c:pt idx="7773">
                  <c:v>777.30000000000007</c:v>
                </c:pt>
                <c:pt idx="7774">
                  <c:v>777.4</c:v>
                </c:pt>
                <c:pt idx="7775">
                  <c:v>777.5</c:v>
                </c:pt>
                <c:pt idx="7776">
                  <c:v>777.6</c:v>
                </c:pt>
                <c:pt idx="7777">
                  <c:v>777.7</c:v>
                </c:pt>
                <c:pt idx="7778">
                  <c:v>777.80000000000007</c:v>
                </c:pt>
                <c:pt idx="7779">
                  <c:v>777.9</c:v>
                </c:pt>
                <c:pt idx="7780">
                  <c:v>778</c:v>
                </c:pt>
                <c:pt idx="7781">
                  <c:v>778.1</c:v>
                </c:pt>
                <c:pt idx="7782">
                  <c:v>778.2</c:v>
                </c:pt>
                <c:pt idx="7783">
                  <c:v>778.30000000000007</c:v>
                </c:pt>
                <c:pt idx="7784">
                  <c:v>778.4</c:v>
                </c:pt>
                <c:pt idx="7785">
                  <c:v>778.5</c:v>
                </c:pt>
                <c:pt idx="7786">
                  <c:v>778.6</c:v>
                </c:pt>
                <c:pt idx="7787">
                  <c:v>778.7</c:v>
                </c:pt>
                <c:pt idx="7788">
                  <c:v>778.80000000000007</c:v>
                </c:pt>
                <c:pt idx="7789">
                  <c:v>778.9</c:v>
                </c:pt>
                <c:pt idx="7790">
                  <c:v>779</c:v>
                </c:pt>
                <c:pt idx="7791">
                  <c:v>779.1</c:v>
                </c:pt>
                <c:pt idx="7792">
                  <c:v>779.2</c:v>
                </c:pt>
                <c:pt idx="7793">
                  <c:v>779.30000000000007</c:v>
                </c:pt>
                <c:pt idx="7794">
                  <c:v>779.4</c:v>
                </c:pt>
                <c:pt idx="7795">
                  <c:v>779.5</c:v>
                </c:pt>
                <c:pt idx="7796">
                  <c:v>779.6</c:v>
                </c:pt>
                <c:pt idx="7797">
                  <c:v>779.7</c:v>
                </c:pt>
                <c:pt idx="7798">
                  <c:v>779.80000000000007</c:v>
                </c:pt>
                <c:pt idx="7799">
                  <c:v>779.9</c:v>
                </c:pt>
                <c:pt idx="7800">
                  <c:v>780</c:v>
                </c:pt>
                <c:pt idx="7801">
                  <c:v>780.1</c:v>
                </c:pt>
                <c:pt idx="7802">
                  <c:v>780.2</c:v>
                </c:pt>
                <c:pt idx="7803">
                  <c:v>780.30000000000007</c:v>
                </c:pt>
                <c:pt idx="7804">
                  <c:v>780.4</c:v>
                </c:pt>
                <c:pt idx="7805">
                  <c:v>780.5</c:v>
                </c:pt>
                <c:pt idx="7806">
                  <c:v>780.6</c:v>
                </c:pt>
                <c:pt idx="7807">
                  <c:v>780.7</c:v>
                </c:pt>
                <c:pt idx="7808">
                  <c:v>780.80000000000007</c:v>
                </c:pt>
                <c:pt idx="7809">
                  <c:v>780.9</c:v>
                </c:pt>
                <c:pt idx="7810">
                  <c:v>781</c:v>
                </c:pt>
                <c:pt idx="7811">
                  <c:v>781.1</c:v>
                </c:pt>
                <c:pt idx="7812">
                  <c:v>781.2</c:v>
                </c:pt>
                <c:pt idx="7813">
                  <c:v>781.30000000000007</c:v>
                </c:pt>
                <c:pt idx="7814">
                  <c:v>781.4</c:v>
                </c:pt>
                <c:pt idx="7815">
                  <c:v>781.5</c:v>
                </c:pt>
                <c:pt idx="7816">
                  <c:v>781.6</c:v>
                </c:pt>
                <c:pt idx="7817">
                  <c:v>781.7</c:v>
                </c:pt>
                <c:pt idx="7818">
                  <c:v>781.80000000000007</c:v>
                </c:pt>
                <c:pt idx="7819">
                  <c:v>781.9</c:v>
                </c:pt>
                <c:pt idx="7820">
                  <c:v>782</c:v>
                </c:pt>
                <c:pt idx="7821">
                  <c:v>782.1</c:v>
                </c:pt>
                <c:pt idx="7822">
                  <c:v>782.2</c:v>
                </c:pt>
                <c:pt idx="7823">
                  <c:v>782.30000000000007</c:v>
                </c:pt>
                <c:pt idx="7824">
                  <c:v>782.4</c:v>
                </c:pt>
                <c:pt idx="7825">
                  <c:v>782.5</c:v>
                </c:pt>
                <c:pt idx="7826">
                  <c:v>782.6</c:v>
                </c:pt>
                <c:pt idx="7827">
                  <c:v>782.7</c:v>
                </c:pt>
                <c:pt idx="7828">
                  <c:v>782.80000000000007</c:v>
                </c:pt>
                <c:pt idx="7829">
                  <c:v>782.9</c:v>
                </c:pt>
                <c:pt idx="7830">
                  <c:v>783</c:v>
                </c:pt>
                <c:pt idx="7831">
                  <c:v>783.1</c:v>
                </c:pt>
                <c:pt idx="7832">
                  <c:v>783.2</c:v>
                </c:pt>
                <c:pt idx="7833">
                  <c:v>783.30000000000007</c:v>
                </c:pt>
                <c:pt idx="7834">
                  <c:v>783.4</c:v>
                </c:pt>
                <c:pt idx="7835">
                  <c:v>783.5</c:v>
                </c:pt>
                <c:pt idx="7836">
                  <c:v>783.6</c:v>
                </c:pt>
                <c:pt idx="7837">
                  <c:v>783.7</c:v>
                </c:pt>
                <c:pt idx="7838">
                  <c:v>783.80000000000007</c:v>
                </c:pt>
                <c:pt idx="7839">
                  <c:v>783.9</c:v>
                </c:pt>
                <c:pt idx="7840">
                  <c:v>784</c:v>
                </c:pt>
                <c:pt idx="7841">
                  <c:v>784.1</c:v>
                </c:pt>
                <c:pt idx="7842">
                  <c:v>784.2</c:v>
                </c:pt>
                <c:pt idx="7843">
                  <c:v>784.30000000000007</c:v>
                </c:pt>
                <c:pt idx="7844">
                  <c:v>784.4</c:v>
                </c:pt>
                <c:pt idx="7845">
                  <c:v>784.5</c:v>
                </c:pt>
                <c:pt idx="7846">
                  <c:v>784.6</c:v>
                </c:pt>
                <c:pt idx="7847">
                  <c:v>784.7</c:v>
                </c:pt>
                <c:pt idx="7848">
                  <c:v>784.80000000000007</c:v>
                </c:pt>
                <c:pt idx="7849">
                  <c:v>784.9</c:v>
                </c:pt>
                <c:pt idx="7850">
                  <c:v>785</c:v>
                </c:pt>
                <c:pt idx="7851">
                  <c:v>785.1</c:v>
                </c:pt>
                <c:pt idx="7852">
                  <c:v>785.2</c:v>
                </c:pt>
                <c:pt idx="7853">
                  <c:v>785.30000000000007</c:v>
                </c:pt>
                <c:pt idx="7854">
                  <c:v>785.4</c:v>
                </c:pt>
                <c:pt idx="7855">
                  <c:v>785.5</c:v>
                </c:pt>
                <c:pt idx="7856">
                  <c:v>785.6</c:v>
                </c:pt>
                <c:pt idx="7857">
                  <c:v>785.7</c:v>
                </c:pt>
                <c:pt idx="7858">
                  <c:v>785.80000000000007</c:v>
                </c:pt>
                <c:pt idx="7859">
                  <c:v>785.9</c:v>
                </c:pt>
                <c:pt idx="7860">
                  <c:v>786</c:v>
                </c:pt>
                <c:pt idx="7861">
                  <c:v>786.1</c:v>
                </c:pt>
                <c:pt idx="7862">
                  <c:v>786.2</c:v>
                </c:pt>
                <c:pt idx="7863">
                  <c:v>786.30000000000007</c:v>
                </c:pt>
                <c:pt idx="7864">
                  <c:v>786.4</c:v>
                </c:pt>
                <c:pt idx="7865">
                  <c:v>786.5</c:v>
                </c:pt>
                <c:pt idx="7866">
                  <c:v>786.6</c:v>
                </c:pt>
                <c:pt idx="7867">
                  <c:v>786.7</c:v>
                </c:pt>
                <c:pt idx="7868">
                  <c:v>786.80000000000007</c:v>
                </c:pt>
                <c:pt idx="7869">
                  <c:v>786.9</c:v>
                </c:pt>
                <c:pt idx="7870">
                  <c:v>787</c:v>
                </c:pt>
                <c:pt idx="7871">
                  <c:v>787.1</c:v>
                </c:pt>
                <c:pt idx="7872">
                  <c:v>787.2</c:v>
                </c:pt>
                <c:pt idx="7873">
                  <c:v>787.30000000000007</c:v>
                </c:pt>
                <c:pt idx="7874">
                  <c:v>787.4</c:v>
                </c:pt>
                <c:pt idx="7875">
                  <c:v>787.5</c:v>
                </c:pt>
                <c:pt idx="7876">
                  <c:v>787.6</c:v>
                </c:pt>
                <c:pt idx="7877">
                  <c:v>787.7</c:v>
                </c:pt>
                <c:pt idx="7878">
                  <c:v>787.80000000000007</c:v>
                </c:pt>
                <c:pt idx="7879">
                  <c:v>787.9</c:v>
                </c:pt>
                <c:pt idx="7880">
                  <c:v>788</c:v>
                </c:pt>
                <c:pt idx="7881">
                  <c:v>788.1</c:v>
                </c:pt>
                <c:pt idx="7882">
                  <c:v>788.2</c:v>
                </c:pt>
                <c:pt idx="7883">
                  <c:v>788.30000000000007</c:v>
                </c:pt>
                <c:pt idx="7884">
                  <c:v>788.4</c:v>
                </c:pt>
                <c:pt idx="7885">
                  <c:v>788.5</c:v>
                </c:pt>
                <c:pt idx="7886">
                  <c:v>788.6</c:v>
                </c:pt>
                <c:pt idx="7887">
                  <c:v>788.7</c:v>
                </c:pt>
                <c:pt idx="7888">
                  <c:v>788.80000000000007</c:v>
                </c:pt>
                <c:pt idx="7889">
                  <c:v>788.9</c:v>
                </c:pt>
                <c:pt idx="7890">
                  <c:v>789</c:v>
                </c:pt>
                <c:pt idx="7891">
                  <c:v>789.1</c:v>
                </c:pt>
                <c:pt idx="7892">
                  <c:v>789.2</c:v>
                </c:pt>
                <c:pt idx="7893">
                  <c:v>789.30000000000007</c:v>
                </c:pt>
                <c:pt idx="7894">
                  <c:v>789.4</c:v>
                </c:pt>
                <c:pt idx="7895">
                  <c:v>789.5</c:v>
                </c:pt>
                <c:pt idx="7896">
                  <c:v>789.6</c:v>
                </c:pt>
                <c:pt idx="7897">
                  <c:v>789.7</c:v>
                </c:pt>
                <c:pt idx="7898">
                  <c:v>789.80000000000007</c:v>
                </c:pt>
                <c:pt idx="7899">
                  <c:v>789.9</c:v>
                </c:pt>
                <c:pt idx="7900">
                  <c:v>790</c:v>
                </c:pt>
                <c:pt idx="7901">
                  <c:v>790.1</c:v>
                </c:pt>
                <c:pt idx="7902">
                  <c:v>790.2</c:v>
                </c:pt>
                <c:pt idx="7903">
                  <c:v>790.30000000000007</c:v>
                </c:pt>
                <c:pt idx="7904">
                  <c:v>790.4</c:v>
                </c:pt>
                <c:pt idx="7905">
                  <c:v>790.5</c:v>
                </c:pt>
                <c:pt idx="7906">
                  <c:v>790.6</c:v>
                </c:pt>
                <c:pt idx="7907">
                  <c:v>790.7</c:v>
                </c:pt>
                <c:pt idx="7908">
                  <c:v>790.80000000000007</c:v>
                </c:pt>
                <c:pt idx="7909">
                  <c:v>790.9</c:v>
                </c:pt>
                <c:pt idx="7910">
                  <c:v>791</c:v>
                </c:pt>
                <c:pt idx="7911">
                  <c:v>791.1</c:v>
                </c:pt>
                <c:pt idx="7912">
                  <c:v>791.2</c:v>
                </c:pt>
                <c:pt idx="7913">
                  <c:v>791.30000000000007</c:v>
                </c:pt>
                <c:pt idx="7914">
                  <c:v>791.4</c:v>
                </c:pt>
                <c:pt idx="7915">
                  <c:v>791.5</c:v>
                </c:pt>
                <c:pt idx="7916">
                  <c:v>791.6</c:v>
                </c:pt>
                <c:pt idx="7917">
                  <c:v>791.7</c:v>
                </c:pt>
                <c:pt idx="7918">
                  <c:v>791.80000000000007</c:v>
                </c:pt>
                <c:pt idx="7919">
                  <c:v>791.9</c:v>
                </c:pt>
                <c:pt idx="7920">
                  <c:v>792</c:v>
                </c:pt>
                <c:pt idx="7921">
                  <c:v>792.1</c:v>
                </c:pt>
                <c:pt idx="7922">
                  <c:v>792.2</c:v>
                </c:pt>
                <c:pt idx="7923">
                  <c:v>792.30000000000007</c:v>
                </c:pt>
                <c:pt idx="7924">
                  <c:v>792.4</c:v>
                </c:pt>
                <c:pt idx="7925">
                  <c:v>792.5</c:v>
                </c:pt>
                <c:pt idx="7926">
                  <c:v>792.6</c:v>
                </c:pt>
                <c:pt idx="7927">
                  <c:v>792.7</c:v>
                </c:pt>
                <c:pt idx="7928">
                  <c:v>792.80000000000007</c:v>
                </c:pt>
                <c:pt idx="7929">
                  <c:v>792.9</c:v>
                </c:pt>
                <c:pt idx="7930">
                  <c:v>793</c:v>
                </c:pt>
                <c:pt idx="7931">
                  <c:v>793.1</c:v>
                </c:pt>
                <c:pt idx="7932">
                  <c:v>793.2</c:v>
                </c:pt>
                <c:pt idx="7933">
                  <c:v>793.30000000000007</c:v>
                </c:pt>
                <c:pt idx="7934">
                  <c:v>793.4</c:v>
                </c:pt>
                <c:pt idx="7935">
                  <c:v>793.5</c:v>
                </c:pt>
                <c:pt idx="7936">
                  <c:v>793.6</c:v>
                </c:pt>
                <c:pt idx="7937">
                  <c:v>793.7</c:v>
                </c:pt>
                <c:pt idx="7938">
                  <c:v>793.80000000000007</c:v>
                </c:pt>
                <c:pt idx="7939">
                  <c:v>793.9</c:v>
                </c:pt>
                <c:pt idx="7940">
                  <c:v>794</c:v>
                </c:pt>
                <c:pt idx="7941">
                  <c:v>794.1</c:v>
                </c:pt>
                <c:pt idx="7942">
                  <c:v>794.2</c:v>
                </c:pt>
                <c:pt idx="7943">
                  <c:v>794.30000000000007</c:v>
                </c:pt>
                <c:pt idx="7944">
                  <c:v>794.4</c:v>
                </c:pt>
                <c:pt idx="7945">
                  <c:v>794.5</c:v>
                </c:pt>
                <c:pt idx="7946">
                  <c:v>794.6</c:v>
                </c:pt>
                <c:pt idx="7947">
                  <c:v>794.7</c:v>
                </c:pt>
                <c:pt idx="7948">
                  <c:v>794.80000000000007</c:v>
                </c:pt>
                <c:pt idx="7949">
                  <c:v>794.9</c:v>
                </c:pt>
                <c:pt idx="7950">
                  <c:v>795</c:v>
                </c:pt>
                <c:pt idx="7951">
                  <c:v>795.1</c:v>
                </c:pt>
                <c:pt idx="7952">
                  <c:v>795.2</c:v>
                </c:pt>
                <c:pt idx="7953">
                  <c:v>795.30000000000007</c:v>
                </c:pt>
                <c:pt idx="7954">
                  <c:v>795.4</c:v>
                </c:pt>
                <c:pt idx="7955">
                  <c:v>795.5</c:v>
                </c:pt>
                <c:pt idx="7956">
                  <c:v>795.6</c:v>
                </c:pt>
                <c:pt idx="7957">
                  <c:v>795.7</c:v>
                </c:pt>
                <c:pt idx="7958">
                  <c:v>795.80000000000007</c:v>
                </c:pt>
                <c:pt idx="7959">
                  <c:v>795.9</c:v>
                </c:pt>
                <c:pt idx="7960">
                  <c:v>796</c:v>
                </c:pt>
                <c:pt idx="7961">
                  <c:v>796.1</c:v>
                </c:pt>
                <c:pt idx="7962">
                  <c:v>796.2</c:v>
                </c:pt>
                <c:pt idx="7963">
                  <c:v>796.30000000000007</c:v>
                </c:pt>
                <c:pt idx="7964">
                  <c:v>796.4</c:v>
                </c:pt>
                <c:pt idx="7965">
                  <c:v>796.5</c:v>
                </c:pt>
                <c:pt idx="7966">
                  <c:v>796.6</c:v>
                </c:pt>
                <c:pt idx="7967">
                  <c:v>796.7</c:v>
                </c:pt>
                <c:pt idx="7968">
                  <c:v>796.80000000000007</c:v>
                </c:pt>
                <c:pt idx="7969">
                  <c:v>796.9</c:v>
                </c:pt>
                <c:pt idx="7970">
                  <c:v>797</c:v>
                </c:pt>
                <c:pt idx="7971">
                  <c:v>797.1</c:v>
                </c:pt>
                <c:pt idx="7972">
                  <c:v>797.2</c:v>
                </c:pt>
                <c:pt idx="7973">
                  <c:v>797.30000000000007</c:v>
                </c:pt>
                <c:pt idx="7974">
                  <c:v>797.4</c:v>
                </c:pt>
                <c:pt idx="7975">
                  <c:v>797.5</c:v>
                </c:pt>
                <c:pt idx="7976">
                  <c:v>797.6</c:v>
                </c:pt>
                <c:pt idx="7977">
                  <c:v>797.7</c:v>
                </c:pt>
                <c:pt idx="7978">
                  <c:v>797.80000000000007</c:v>
                </c:pt>
                <c:pt idx="7979">
                  <c:v>797.9</c:v>
                </c:pt>
                <c:pt idx="7980">
                  <c:v>798</c:v>
                </c:pt>
                <c:pt idx="7981">
                  <c:v>798.1</c:v>
                </c:pt>
                <c:pt idx="7982">
                  <c:v>798.2</c:v>
                </c:pt>
                <c:pt idx="7983">
                  <c:v>798.30000000000007</c:v>
                </c:pt>
                <c:pt idx="7984">
                  <c:v>798.4</c:v>
                </c:pt>
                <c:pt idx="7985">
                  <c:v>798.5</c:v>
                </c:pt>
                <c:pt idx="7986">
                  <c:v>798.6</c:v>
                </c:pt>
                <c:pt idx="7987">
                  <c:v>798.7</c:v>
                </c:pt>
                <c:pt idx="7988">
                  <c:v>798.80000000000007</c:v>
                </c:pt>
                <c:pt idx="7989">
                  <c:v>798.9</c:v>
                </c:pt>
                <c:pt idx="7990">
                  <c:v>799</c:v>
                </c:pt>
                <c:pt idx="7991">
                  <c:v>799.1</c:v>
                </c:pt>
                <c:pt idx="7992">
                  <c:v>799.2</c:v>
                </c:pt>
                <c:pt idx="7993">
                  <c:v>799.30000000000007</c:v>
                </c:pt>
                <c:pt idx="7994">
                  <c:v>799.4</c:v>
                </c:pt>
                <c:pt idx="7995">
                  <c:v>799.5</c:v>
                </c:pt>
                <c:pt idx="7996">
                  <c:v>799.6</c:v>
                </c:pt>
                <c:pt idx="7997">
                  <c:v>799.7</c:v>
                </c:pt>
                <c:pt idx="7998">
                  <c:v>799.80000000000007</c:v>
                </c:pt>
                <c:pt idx="7999">
                  <c:v>799.9</c:v>
                </c:pt>
                <c:pt idx="8000">
                  <c:v>800</c:v>
                </c:pt>
                <c:pt idx="8001">
                  <c:v>800.1</c:v>
                </c:pt>
                <c:pt idx="8002">
                  <c:v>800.2</c:v>
                </c:pt>
                <c:pt idx="8003">
                  <c:v>800.30000000000007</c:v>
                </c:pt>
                <c:pt idx="8004">
                  <c:v>800.4</c:v>
                </c:pt>
                <c:pt idx="8005">
                  <c:v>800.5</c:v>
                </c:pt>
                <c:pt idx="8006">
                  <c:v>800.6</c:v>
                </c:pt>
                <c:pt idx="8007">
                  <c:v>800.7</c:v>
                </c:pt>
                <c:pt idx="8008">
                  <c:v>800.80000000000007</c:v>
                </c:pt>
                <c:pt idx="8009">
                  <c:v>800.9</c:v>
                </c:pt>
                <c:pt idx="8010">
                  <c:v>801</c:v>
                </c:pt>
                <c:pt idx="8011">
                  <c:v>801.1</c:v>
                </c:pt>
                <c:pt idx="8012">
                  <c:v>801.2</c:v>
                </c:pt>
                <c:pt idx="8013">
                  <c:v>801.30000000000007</c:v>
                </c:pt>
                <c:pt idx="8014">
                  <c:v>801.4</c:v>
                </c:pt>
                <c:pt idx="8015">
                  <c:v>801.5</c:v>
                </c:pt>
                <c:pt idx="8016">
                  <c:v>801.6</c:v>
                </c:pt>
                <c:pt idx="8017">
                  <c:v>801.7</c:v>
                </c:pt>
                <c:pt idx="8018">
                  <c:v>801.80000000000007</c:v>
                </c:pt>
                <c:pt idx="8019">
                  <c:v>801.9</c:v>
                </c:pt>
                <c:pt idx="8020">
                  <c:v>802</c:v>
                </c:pt>
                <c:pt idx="8021">
                  <c:v>802.1</c:v>
                </c:pt>
                <c:pt idx="8022">
                  <c:v>802.2</c:v>
                </c:pt>
                <c:pt idx="8023">
                  <c:v>802.30000000000007</c:v>
                </c:pt>
                <c:pt idx="8024">
                  <c:v>802.4</c:v>
                </c:pt>
                <c:pt idx="8025">
                  <c:v>802.5</c:v>
                </c:pt>
                <c:pt idx="8026">
                  <c:v>802.6</c:v>
                </c:pt>
                <c:pt idx="8027">
                  <c:v>802.7</c:v>
                </c:pt>
                <c:pt idx="8028">
                  <c:v>802.80000000000007</c:v>
                </c:pt>
                <c:pt idx="8029">
                  <c:v>802.9</c:v>
                </c:pt>
                <c:pt idx="8030">
                  <c:v>803</c:v>
                </c:pt>
                <c:pt idx="8031">
                  <c:v>803.1</c:v>
                </c:pt>
                <c:pt idx="8032">
                  <c:v>803.2</c:v>
                </c:pt>
                <c:pt idx="8033">
                  <c:v>803.30000000000007</c:v>
                </c:pt>
                <c:pt idx="8034">
                  <c:v>803.4</c:v>
                </c:pt>
                <c:pt idx="8035">
                  <c:v>803.5</c:v>
                </c:pt>
                <c:pt idx="8036">
                  <c:v>803.6</c:v>
                </c:pt>
                <c:pt idx="8037">
                  <c:v>803.7</c:v>
                </c:pt>
                <c:pt idx="8038">
                  <c:v>803.80000000000007</c:v>
                </c:pt>
                <c:pt idx="8039">
                  <c:v>803.9</c:v>
                </c:pt>
                <c:pt idx="8040">
                  <c:v>804</c:v>
                </c:pt>
                <c:pt idx="8041">
                  <c:v>804.1</c:v>
                </c:pt>
                <c:pt idx="8042">
                  <c:v>804.2</c:v>
                </c:pt>
                <c:pt idx="8043">
                  <c:v>804.30000000000007</c:v>
                </c:pt>
                <c:pt idx="8044">
                  <c:v>804.4</c:v>
                </c:pt>
                <c:pt idx="8045">
                  <c:v>804.5</c:v>
                </c:pt>
                <c:pt idx="8046">
                  <c:v>804.6</c:v>
                </c:pt>
                <c:pt idx="8047">
                  <c:v>804.7</c:v>
                </c:pt>
                <c:pt idx="8048">
                  <c:v>804.80000000000007</c:v>
                </c:pt>
                <c:pt idx="8049">
                  <c:v>804.9</c:v>
                </c:pt>
                <c:pt idx="8050">
                  <c:v>805</c:v>
                </c:pt>
                <c:pt idx="8051">
                  <c:v>805.1</c:v>
                </c:pt>
                <c:pt idx="8052">
                  <c:v>805.2</c:v>
                </c:pt>
                <c:pt idx="8053">
                  <c:v>805.30000000000007</c:v>
                </c:pt>
                <c:pt idx="8054">
                  <c:v>805.4</c:v>
                </c:pt>
                <c:pt idx="8055">
                  <c:v>805.5</c:v>
                </c:pt>
                <c:pt idx="8056">
                  <c:v>805.6</c:v>
                </c:pt>
                <c:pt idx="8057">
                  <c:v>805.7</c:v>
                </c:pt>
                <c:pt idx="8058">
                  <c:v>805.80000000000007</c:v>
                </c:pt>
                <c:pt idx="8059">
                  <c:v>805.9</c:v>
                </c:pt>
                <c:pt idx="8060">
                  <c:v>806</c:v>
                </c:pt>
                <c:pt idx="8061">
                  <c:v>806.1</c:v>
                </c:pt>
                <c:pt idx="8062">
                  <c:v>806.2</c:v>
                </c:pt>
                <c:pt idx="8063">
                  <c:v>806.30000000000007</c:v>
                </c:pt>
                <c:pt idx="8064">
                  <c:v>806.4</c:v>
                </c:pt>
                <c:pt idx="8065">
                  <c:v>806.5</c:v>
                </c:pt>
                <c:pt idx="8066">
                  <c:v>806.6</c:v>
                </c:pt>
                <c:pt idx="8067">
                  <c:v>806.7</c:v>
                </c:pt>
                <c:pt idx="8068">
                  <c:v>806.80000000000007</c:v>
                </c:pt>
                <c:pt idx="8069">
                  <c:v>806.9</c:v>
                </c:pt>
                <c:pt idx="8070">
                  <c:v>807</c:v>
                </c:pt>
                <c:pt idx="8071">
                  <c:v>807.1</c:v>
                </c:pt>
                <c:pt idx="8072">
                  <c:v>807.2</c:v>
                </c:pt>
                <c:pt idx="8073">
                  <c:v>807.30000000000007</c:v>
                </c:pt>
                <c:pt idx="8074">
                  <c:v>807.4</c:v>
                </c:pt>
                <c:pt idx="8075">
                  <c:v>807.5</c:v>
                </c:pt>
                <c:pt idx="8076">
                  <c:v>807.6</c:v>
                </c:pt>
                <c:pt idx="8077">
                  <c:v>807.7</c:v>
                </c:pt>
                <c:pt idx="8078">
                  <c:v>807.80000000000007</c:v>
                </c:pt>
                <c:pt idx="8079">
                  <c:v>807.9</c:v>
                </c:pt>
                <c:pt idx="8080">
                  <c:v>808</c:v>
                </c:pt>
                <c:pt idx="8081">
                  <c:v>808.1</c:v>
                </c:pt>
                <c:pt idx="8082">
                  <c:v>808.2</c:v>
                </c:pt>
                <c:pt idx="8083">
                  <c:v>808.30000000000007</c:v>
                </c:pt>
                <c:pt idx="8084">
                  <c:v>808.4</c:v>
                </c:pt>
                <c:pt idx="8085">
                  <c:v>808.5</c:v>
                </c:pt>
                <c:pt idx="8086">
                  <c:v>808.6</c:v>
                </c:pt>
                <c:pt idx="8087">
                  <c:v>808.7</c:v>
                </c:pt>
                <c:pt idx="8088">
                  <c:v>808.80000000000007</c:v>
                </c:pt>
                <c:pt idx="8089">
                  <c:v>808.9</c:v>
                </c:pt>
                <c:pt idx="8090">
                  <c:v>809</c:v>
                </c:pt>
                <c:pt idx="8091">
                  <c:v>809.1</c:v>
                </c:pt>
                <c:pt idx="8092">
                  <c:v>809.2</c:v>
                </c:pt>
                <c:pt idx="8093">
                  <c:v>809.30000000000007</c:v>
                </c:pt>
                <c:pt idx="8094">
                  <c:v>809.4</c:v>
                </c:pt>
                <c:pt idx="8095">
                  <c:v>809.5</c:v>
                </c:pt>
                <c:pt idx="8096">
                  <c:v>809.6</c:v>
                </c:pt>
                <c:pt idx="8097">
                  <c:v>809.7</c:v>
                </c:pt>
                <c:pt idx="8098">
                  <c:v>809.80000000000007</c:v>
                </c:pt>
                <c:pt idx="8099">
                  <c:v>809.9</c:v>
                </c:pt>
                <c:pt idx="8100">
                  <c:v>810</c:v>
                </c:pt>
                <c:pt idx="8101">
                  <c:v>810.1</c:v>
                </c:pt>
                <c:pt idx="8102">
                  <c:v>810.2</c:v>
                </c:pt>
                <c:pt idx="8103">
                  <c:v>810.30000000000007</c:v>
                </c:pt>
                <c:pt idx="8104">
                  <c:v>810.4</c:v>
                </c:pt>
                <c:pt idx="8105">
                  <c:v>810.5</c:v>
                </c:pt>
                <c:pt idx="8106">
                  <c:v>810.6</c:v>
                </c:pt>
                <c:pt idx="8107">
                  <c:v>810.7</c:v>
                </c:pt>
                <c:pt idx="8108">
                  <c:v>810.80000000000007</c:v>
                </c:pt>
                <c:pt idx="8109">
                  <c:v>810.9</c:v>
                </c:pt>
                <c:pt idx="8110">
                  <c:v>811</c:v>
                </c:pt>
                <c:pt idx="8111">
                  <c:v>811.1</c:v>
                </c:pt>
                <c:pt idx="8112">
                  <c:v>811.2</c:v>
                </c:pt>
                <c:pt idx="8113">
                  <c:v>811.30000000000007</c:v>
                </c:pt>
                <c:pt idx="8114">
                  <c:v>811.4</c:v>
                </c:pt>
                <c:pt idx="8115">
                  <c:v>811.5</c:v>
                </c:pt>
                <c:pt idx="8116">
                  <c:v>811.6</c:v>
                </c:pt>
                <c:pt idx="8117">
                  <c:v>811.7</c:v>
                </c:pt>
                <c:pt idx="8118">
                  <c:v>811.80000000000007</c:v>
                </c:pt>
                <c:pt idx="8119">
                  <c:v>811.9</c:v>
                </c:pt>
                <c:pt idx="8120">
                  <c:v>812</c:v>
                </c:pt>
                <c:pt idx="8121">
                  <c:v>812.1</c:v>
                </c:pt>
                <c:pt idx="8122">
                  <c:v>812.2</c:v>
                </c:pt>
                <c:pt idx="8123">
                  <c:v>812.30000000000007</c:v>
                </c:pt>
                <c:pt idx="8124">
                  <c:v>812.4</c:v>
                </c:pt>
                <c:pt idx="8125">
                  <c:v>812.5</c:v>
                </c:pt>
                <c:pt idx="8126">
                  <c:v>812.6</c:v>
                </c:pt>
                <c:pt idx="8127">
                  <c:v>812.7</c:v>
                </c:pt>
                <c:pt idx="8128">
                  <c:v>812.80000000000007</c:v>
                </c:pt>
                <c:pt idx="8129">
                  <c:v>812.9</c:v>
                </c:pt>
                <c:pt idx="8130">
                  <c:v>813</c:v>
                </c:pt>
                <c:pt idx="8131">
                  <c:v>813.1</c:v>
                </c:pt>
                <c:pt idx="8132">
                  <c:v>813.2</c:v>
                </c:pt>
                <c:pt idx="8133">
                  <c:v>813.30000000000007</c:v>
                </c:pt>
                <c:pt idx="8134">
                  <c:v>813.4</c:v>
                </c:pt>
                <c:pt idx="8135">
                  <c:v>813.5</c:v>
                </c:pt>
                <c:pt idx="8136">
                  <c:v>813.6</c:v>
                </c:pt>
                <c:pt idx="8137">
                  <c:v>813.7</c:v>
                </c:pt>
                <c:pt idx="8138">
                  <c:v>813.80000000000007</c:v>
                </c:pt>
                <c:pt idx="8139">
                  <c:v>813.9</c:v>
                </c:pt>
                <c:pt idx="8140">
                  <c:v>814</c:v>
                </c:pt>
                <c:pt idx="8141">
                  <c:v>814.1</c:v>
                </c:pt>
                <c:pt idx="8142">
                  <c:v>814.2</c:v>
                </c:pt>
                <c:pt idx="8143">
                  <c:v>814.30000000000007</c:v>
                </c:pt>
                <c:pt idx="8144">
                  <c:v>814.4</c:v>
                </c:pt>
                <c:pt idx="8145">
                  <c:v>814.5</c:v>
                </c:pt>
                <c:pt idx="8146">
                  <c:v>814.6</c:v>
                </c:pt>
                <c:pt idx="8147">
                  <c:v>814.7</c:v>
                </c:pt>
                <c:pt idx="8148">
                  <c:v>814.80000000000007</c:v>
                </c:pt>
                <c:pt idx="8149">
                  <c:v>814.9</c:v>
                </c:pt>
                <c:pt idx="8150">
                  <c:v>815</c:v>
                </c:pt>
                <c:pt idx="8151">
                  <c:v>815.1</c:v>
                </c:pt>
                <c:pt idx="8152">
                  <c:v>815.2</c:v>
                </c:pt>
                <c:pt idx="8153">
                  <c:v>815.30000000000007</c:v>
                </c:pt>
                <c:pt idx="8154">
                  <c:v>815.4</c:v>
                </c:pt>
                <c:pt idx="8155">
                  <c:v>815.5</c:v>
                </c:pt>
                <c:pt idx="8156">
                  <c:v>815.6</c:v>
                </c:pt>
                <c:pt idx="8157">
                  <c:v>815.7</c:v>
                </c:pt>
                <c:pt idx="8158">
                  <c:v>815.80000000000007</c:v>
                </c:pt>
                <c:pt idx="8159">
                  <c:v>815.9</c:v>
                </c:pt>
                <c:pt idx="8160">
                  <c:v>816</c:v>
                </c:pt>
                <c:pt idx="8161">
                  <c:v>816.1</c:v>
                </c:pt>
                <c:pt idx="8162">
                  <c:v>816.2</c:v>
                </c:pt>
                <c:pt idx="8163">
                  <c:v>816.30000000000007</c:v>
                </c:pt>
                <c:pt idx="8164">
                  <c:v>816.4</c:v>
                </c:pt>
                <c:pt idx="8165">
                  <c:v>816.5</c:v>
                </c:pt>
                <c:pt idx="8166">
                  <c:v>816.6</c:v>
                </c:pt>
                <c:pt idx="8167">
                  <c:v>816.7</c:v>
                </c:pt>
                <c:pt idx="8168">
                  <c:v>816.80000000000007</c:v>
                </c:pt>
                <c:pt idx="8169">
                  <c:v>816.9</c:v>
                </c:pt>
                <c:pt idx="8170">
                  <c:v>817</c:v>
                </c:pt>
                <c:pt idx="8171">
                  <c:v>817.1</c:v>
                </c:pt>
                <c:pt idx="8172">
                  <c:v>817.2</c:v>
                </c:pt>
                <c:pt idx="8173">
                  <c:v>817.30000000000007</c:v>
                </c:pt>
                <c:pt idx="8174">
                  <c:v>817.4</c:v>
                </c:pt>
                <c:pt idx="8175">
                  <c:v>817.5</c:v>
                </c:pt>
                <c:pt idx="8176">
                  <c:v>817.6</c:v>
                </c:pt>
                <c:pt idx="8177">
                  <c:v>817.7</c:v>
                </c:pt>
                <c:pt idx="8178">
                  <c:v>817.80000000000007</c:v>
                </c:pt>
                <c:pt idx="8179">
                  <c:v>817.9</c:v>
                </c:pt>
                <c:pt idx="8180">
                  <c:v>818</c:v>
                </c:pt>
                <c:pt idx="8181">
                  <c:v>818.1</c:v>
                </c:pt>
                <c:pt idx="8182">
                  <c:v>818.2</c:v>
                </c:pt>
                <c:pt idx="8183">
                  <c:v>818.30000000000007</c:v>
                </c:pt>
                <c:pt idx="8184">
                  <c:v>818.4</c:v>
                </c:pt>
                <c:pt idx="8185">
                  <c:v>818.5</c:v>
                </c:pt>
                <c:pt idx="8186">
                  <c:v>818.6</c:v>
                </c:pt>
                <c:pt idx="8187">
                  <c:v>818.7</c:v>
                </c:pt>
                <c:pt idx="8188">
                  <c:v>818.80000000000007</c:v>
                </c:pt>
                <c:pt idx="8189">
                  <c:v>818.9</c:v>
                </c:pt>
                <c:pt idx="8190">
                  <c:v>819</c:v>
                </c:pt>
                <c:pt idx="8191">
                  <c:v>819.1</c:v>
                </c:pt>
                <c:pt idx="8192">
                  <c:v>819.2</c:v>
                </c:pt>
                <c:pt idx="8193">
                  <c:v>819.30000000000007</c:v>
                </c:pt>
                <c:pt idx="8194">
                  <c:v>819.4</c:v>
                </c:pt>
                <c:pt idx="8195">
                  <c:v>819.5</c:v>
                </c:pt>
                <c:pt idx="8196">
                  <c:v>819.6</c:v>
                </c:pt>
                <c:pt idx="8197">
                  <c:v>819.7</c:v>
                </c:pt>
                <c:pt idx="8198">
                  <c:v>819.80000000000007</c:v>
                </c:pt>
                <c:pt idx="8199">
                  <c:v>819.9</c:v>
                </c:pt>
                <c:pt idx="8200">
                  <c:v>820</c:v>
                </c:pt>
                <c:pt idx="8201">
                  <c:v>820.1</c:v>
                </c:pt>
                <c:pt idx="8202">
                  <c:v>820.2</c:v>
                </c:pt>
                <c:pt idx="8203">
                  <c:v>820.30000000000007</c:v>
                </c:pt>
                <c:pt idx="8204">
                  <c:v>820.4</c:v>
                </c:pt>
                <c:pt idx="8205">
                  <c:v>820.5</c:v>
                </c:pt>
                <c:pt idx="8206">
                  <c:v>820.6</c:v>
                </c:pt>
                <c:pt idx="8207">
                  <c:v>820.7</c:v>
                </c:pt>
                <c:pt idx="8208">
                  <c:v>820.80000000000007</c:v>
                </c:pt>
                <c:pt idx="8209">
                  <c:v>820.9</c:v>
                </c:pt>
                <c:pt idx="8210">
                  <c:v>821</c:v>
                </c:pt>
                <c:pt idx="8211">
                  <c:v>821.1</c:v>
                </c:pt>
                <c:pt idx="8212">
                  <c:v>821.2</c:v>
                </c:pt>
                <c:pt idx="8213">
                  <c:v>821.30000000000007</c:v>
                </c:pt>
                <c:pt idx="8214">
                  <c:v>821.4</c:v>
                </c:pt>
                <c:pt idx="8215">
                  <c:v>821.5</c:v>
                </c:pt>
                <c:pt idx="8216">
                  <c:v>821.6</c:v>
                </c:pt>
                <c:pt idx="8217">
                  <c:v>821.7</c:v>
                </c:pt>
                <c:pt idx="8218">
                  <c:v>821.80000000000007</c:v>
                </c:pt>
                <c:pt idx="8219">
                  <c:v>821.9</c:v>
                </c:pt>
                <c:pt idx="8220">
                  <c:v>822</c:v>
                </c:pt>
                <c:pt idx="8221">
                  <c:v>822.1</c:v>
                </c:pt>
                <c:pt idx="8222">
                  <c:v>822.2</c:v>
                </c:pt>
                <c:pt idx="8223">
                  <c:v>822.30000000000007</c:v>
                </c:pt>
                <c:pt idx="8224">
                  <c:v>822.4</c:v>
                </c:pt>
                <c:pt idx="8225">
                  <c:v>822.5</c:v>
                </c:pt>
                <c:pt idx="8226">
                  <c:v>822.6</c:v>
                </c:pt>
                <c:pt idx="8227">
                  <c:v>822.7</c:v>
                </c:pt>
                <c:pt idx="8228">
                  <c:v>822.80000000000007</c:v>
                </c:pt>
                <c:pt idx="8229">
                  <c:v>822.9</c:v>
                </c:pt>
                <c:pt idx="8230">
                  <c:v>823</c:v>
                </c:pt>
                <c:pt idx="8231">
                  <c:v>823.1</c:v>
                </c:pt>
                <c:pt idx="8232">
                  <c:v>823.2</c:v>
                </c:pt>
                <c:pt idx="8233">
                  <c:v>823.30000000000007</c:v>
                </c:pt>
                <c:pt idx="8234">
                  <c:v>823.4</c:v>
                </c:pt>
                <c:pt idx="8235">
                  <c:v>823.5</c:v>
                </c:pt>
                <c:pt idx="8236">
                  <c:v>823.6</c:v>
                </c:pt>
                <c:pt idx="8237">
                  <c:v>823.7</c:v>
                </c:pt>
                <c:pt idx="8238">
                  <c:v>823.80000000000007</c:v>
                </c:pt>
                <c:pt idx="8239">
                  <c:v>823.9</c:v>
                </c:pt>
                <c:pt idx="8240">
                  <c:v>824</c:v>
                </c:pt>
                <c:pt idx="8241">
                  <c:v>824.1</c:v>
                </c:pt>
                <c:pt idx="8242">
                  <c:v>824.2</c:v>
                </c:pt>
                <c:pt idx="8243">
                  <c:v>824.30000000000007</c:v>
                </c:pt>
                <c:pt idx="8244">
                  <c:v>824.4</c:v>
                </c:pt>
                <c:pt idx="8245">
                  <c:v>824.5</c:v>
                </c:pt>
                <c:pt idx="8246">
                  <c:v>824.6</c:v>
                </c:pt>
                <c:pt idx="8247">
                  <c:v>824.7</c:v>
                </c:pt>
                <c:pt idx="8248">
                  <c:v>824.80000000000007</c:v>
                </c:pt>
                <c:pt idx="8249">
                  <c:v>824.9</c:v>
                </c:pt>
                <c:pt idx="8250">
                  <c:v>825</c:v>
                </c:pt>
                <c:pt idx="8251">
                  <c:v>825.1</c:v>
                </c:pt>
                <c:pt idx="8252">
                  <c:v>825.2</c:v>
                </c:pt>
                <c:pt idx="8253">
                  <c:v>825.30000000000007</c:v>
                </c:pt>
                <c:pt idx="8254">
                  <c:v>825.4</c:v>
                </c:pt>
                <c:pt idx="8255">
                  <c:v>825.5</c:v>
                </c:pt>
                <c:pt idx="8256">
                  <c:v>825.6</c:v>
                </c:pt>
                <c:pt idx="8257">
                  <c:v>825.7</c:v>
                </c:pt>
                <c:pt idx="8258">
                  <c:v>825.80000000000007</c:v>
                </c:pt>
                <c:pt idx="8259">
                  <c:v>825.9</c:v>
                </c:pt>
                <c:pt idx="8260">
                  <c:v>826</c:v>
                </c:pt>
                <c:pt idx="8261">
                  <c:v>826.1</c:v>
                </c:pt>
                <c:pt idx="8262">
                  <c:v>826.2</c:v>
                </c:pt>
                <c:pt idx="8263">
                  <c:v>826.30000000000007</c:v>
                </c:pt>
                <c:pt idx="8264">
                  <c:v>826.4</c:v>
                </c:pt>
                <c:pt idx="8265">
                  <c:v>826.5</c:v>
                </c:pt>
                <c:pt idx="8266">
                  <c:v>826.6</c:v>
                </c:pt>
                <c:pt idx="8267">
                  <c:v>826.7</c:v>
                </c:pt>
                <c:pt idx="8268">
                  <c:v>826.80000000000007</c:v>
                </c:pt>
                <c:pt idx="8269">
                  <c:v>826.9</c:v>
                </c:pt>
                <c:pt idx="8270">
                  <c:v>827</c:v>
                </c:pt>
                <c:pt idx="8271">
                  <c:v>827.1</c:v>
                </c:pt>
                <c:pt idx="8272">
                  <c:v>827.2</c:v>
                </c:pt>
                <c:pt idx="8273">
                  <c:v>827.30000000000007</c:v>
                </c:pt>
                <c:pt idx="8274">
                  <c:v>827.4</c:v>
                </c:pt>
                <c:pt idx="8275">
                  <c:v>827.5</c:v>
                </c:pt>
                <c:pt idx="8276">
                  <c:v>827.6</c:v>
                </c:pt>
                <c:pt idx="8277">
                  <c:v>827.7</c:v>
                </c:pt>
                <c:pt idx="8278">
                  <c:v>827.80000000000007</c:v>
                </c:pt>
                <c:pt idx="8279">
                  <c:v>827.9</c:v>
                </c:pt>
                <c:pt idx="8280">
                  <c:v>828</c:v>
                </c:pt>
                <c:pt idx="8281">
                  <c:v>828.1</c:v>
                </c:pt>
                <c:pt idx="8282">
                  <c:v>828.2</c:v>
                </c:pt>
                <c:pt idx="8283">
                  <c:v>828.30000000000007</c:v>
                </c:pt>
                <c:pt idx="8284">
                  <c:v>828.4</c:v>
                </c:pt>
                <c:pt idx="8285">
                  <c:v>828.5</c:v>
                </c:pt>
                <c:pt idx="8286">
                  <c:v>828.6</c:v>
                </c:pt>
                <c:pt idx="8287">
                  <c:v>828.7</c:v>
                </c:pt>
                <c:pt idx="8288">
                  <c:v>828.80000000000007</c:v>
                </c:pt>
                <c:pt idx="8289">
                  <c:v>828.9</c:v>
                </c:pt>
                <c:pt idx="8290">
                  <c:v>829</c:v>
                </c:pt>
                <c:pt idx="8291">
                  <c:v>829.1</c:v>
                </c:pt>
                <c:pt idx="8292">
                  <c:v>829.2</c:v>
                </c:pt>
                <c:pt idx="8293">
                  <c:v>829.30000000000007</c:v>
                </c:pt>
                <c:pt idx="8294">
                  <c:v>829.4</c:v>
                </c:pt>
                <c:pt idx="8295">
                  <c:v>829.5</c:v>
                </c:pt>
                <c:pt idx="8296">
                  <c:v>829.6</c:v>
                </c:pt>
                <c:pt idx="8297">
                  <c:v>829.7</c:v>
                </c:pt>
                <c:pt idx="8298">
                  <c:v>829.80000000000007</c:v>
                </c:pt>
                <c:pt idx="8299">
                  <c:v>829.9</c:v>
                </c:pt>
                <c:pt idx="8300">
                  <c:v>830</c:v>
                </c:pt>
                <c:pt idx="8301">
                  <c:v>830.1</c:v>
                </c:pt>
                <c:pt idx="8302">
                  <c:v>830.2</c:v>
                </c:pt>
                <c:pt idx="8303">
                  <c:v>830.30000000000007</c:v>
                </c:pt>
                <c:pt idx="8304">
                  <c:v>830.4</c:v>
                </c:pt>
                <c:pt idx="8305">
                  <c:v>830.5</c:v>
                </c:pt>
                <c:pt idx="8306">
                  <c:v>830.6</c:v>
                </c:pt>
                <c:pt idx="8307">
                  <c:v>830.7</c:v>
                </c:pt>
                <c:pt idx="8308">
                  <c:v>830.80000000000007</c:v>
                </c:pt>
                <c:pt idx="8309">
                  <c:v>830.9</c:v>
                </c:pt>
                <c:pt idx="8310">
                  <c:v>831</c:v>
                </c:pt>
                <c:pt idx="8311">
                  <c:v>831.1</c:v>
                </c:pt>
                <c:pt idx="8312">
                  <c:v>831.2</c:v>
                </c:pt>
                <c:pt idx="8313">
                  <c:v>831.30000000000007</c:v>
                </c:pt>
                <c:pt idx="8314">
                  <c:v>831.4</c:v>
                </c:pt>
                <c:pt idx="8315">
                  <c:v>831.5</c:v>
                </c:pt>
                <c:pt idx="8316">
                  <c:v>831.6</c:v>
                </c:pt>
                <c:pt idx="8317">
                  <c:v>831.7</c:v>
                </c:pt>
                <c:pt idx="8318">
                  <c:v>831.80000000000007</c:v>
                </c:pt>
                <c:pt idx="8319">
                  <c:v>831.9</c:v>
                </c:pt>
                <c:pt idx="8320">
                  <c:v>832</c:v>
                </c:pt>
                <c:pt idx="8321">
                  <c:v>832.1</c:v>
                </c:pt>
                <c:pt idx="8322">
                  <c:v>832.2</c:v>
                </c:pt>
                <c:pt idx="8323">
                  <c:v>832.30000000000007</c:v>
                </c:pt>
                <c:pt idx="8324">
                  <c:v>832.4</c:v>
                </c:pt>
                <c:pt idx="8325">
                  <c:v>832.5</c:v>
                </c:pt>
                <c:pt idx="8326">
                  <c:v>832.6</c:v>
                </c:pt>
                <c:pt idx="8327">
                  <c:v>832.7</c:v>
                </c:pt>
                <c:pt idx="8328">
                  <c:v>832.80000000000007</c:v>
                </c:pt>
                <c:pt idx="8329">
                  <c:v>832.9</c:v>
                </c:pt>
                <c:pt idx="8330">
                  <c:v>833</c:v>
                </c:pt>
                <c:pt idx="8331">
                  <c:v>833.1</c:v>
                </c:pt>
                <c:pt idx="8332">
                  <c:v>833.2</c:v>
                </c:pt>
                <c:pt idx="8333">
                  <c:v>833.30000000000007</c:v>
                </c:pt>
                <c:pt idx="8334">
                  <c:v>833.4</c:v>
                </c:pt>
                <c:pt idx="8335">
                  <c:v>833.5</c:v>
                </c:pt>
                <c:pt idx="8336">
                  <c:v>833.6</c:v>
                </c:pt>
                <c:pt idx="8337">
                  <c:v>833.7</c:v>
                </c:pt>
                <c:pt idx="8338">
                  <c:v>833.80000000000007</c:v>
                </c:pt>
                <c:pt idx="8339">
                  <c:v>833.9</c:v>
                </c:pt>
                <c:pt idx="8340">
                  <c:v>834</c:v>
                </c:pt>
                <c:pt idx="8341">
                  <c:v>834.1</c:v>
                </c:pt>
                <c:pt idx="8342">
                  <c:v>834.2</c:v>
                </c:pt>
                <c:pt idx="8343">
                  <c:v>834.30000000000007</c:v>
                </c:pt>
                <c:pt idx="8344">
                  <c:v>834.4</c:v>
                </c:pt>
                <c:pt idx="8345">
                  <c:v>834.5</c:v>
                </c:pt>
                <c:pt idx="8346">
                  <c:v>834.6</c:v>
                </c:pt>
                <c:pt idx="8347">
                  <c:v>834.7</c:v>
                </c:pt>
                <c:pt idx="8348">
                  <c:v>834.80000000000007</c:v>
                </c:pt>
                <c:pt idx="8349">
                  <c:v>834.9</c:v>
                </c:pt>
                <c:pt idx="8350">
                  <c:v>835</c:v>
                </c:pt>
                <c:pt idx="8351">
                  <c:v>835.1</c:v>
                </c:pt>
                <c:pt idx="8352">
                  <c:v>835.2</c:v>
                </c:pt>
                <c:pt idx="8353">
                  <c:v>835.30000000000007</c:v>
                </c:pt>
                <c:pt idx="8354">
                  <c:v>835.4</c:v>
                </c:pt>
                <c:pt idx="8355">
                  <c:v>835.5</c:v>
                </c:pt>
                <c:pt idx="8356">
                  <c:v>835.6</c:v>
                </c:pt>
                <c:pt idx="8357">
                  <c:v>835.7</c:v>
                </c:pt>
                <c:pt idx="8358">
                  <c:v>835.80000000000007</c:v>
                </c:pt>
                <c:pt idx="8359">
                  <c:v>835.9</c:v>
                </c:pt>
                <c:pt idx="8360">
                  <c:v>836</c:v>
                </c:pt>
                <c:pt idx="8361">
                  <c:v>836.1</c:v>
                </c:pt>
                <c:pt idx="8362">
                  <c:v>836.2</c:v>
                </c:pt>
                <c:pt idx="8363">
                  <c:v>836.30000000000007</c:v>
                </c:pt>
                <c:pt idx="8364">
                  <c:v>836.4</c:v>
                </c:pt>
                <c:pt idx="8365">
                  <c:v>836.5</c:v>
                </c:pt>
                <c:pt idx="8366">
                  <c:v>836.6</c:v>
                </c:pt>
                <c:pt idx="8367">
                  <c:v>836.7</c:v>
                </c:pt>
                <c:pt idx="8368">
                  <c:v>836.80000000000007</c:v>
                </c:pt>
                <c:pt idx="8369">
                  <c:v>836.9</c:v>
                </c:pt>
                <c:pt idx="8370">
                  <c:v>837</c:v>
                </c:pt>
                <c:pt idx="8371">
                  <c:v>837.1</c:v>
                </c:pt>
                <c:pt idx="8372">
                  <c:v>837.2</c:v>
                </c:pt>
                <c:pt idx="8373">
                  <c:v>837.30000000000007</c:v>
                </c:pt>
                <c:pt idx="8374">
                  <c:v>837.4</c:v>
                </c:pt>
                <c:pt idx="8375">
                  <c:v>837.5</c:v>
                </c:pt>
                <c:pt idx="8376">
                  <c:v>837.6</c:v>
                </c:pt>
                <c:pt idx="8377">
                  <c:v>837.7</c:v>
                </c:pt>
                <c:pt idx="8378">
                  <c:v>837.80000000000007</c:v>
                </c:pt>
                <c:pt idx="8379">
                  <c:v>837.9</c:v>
                </c:pt>
                <c:pt idx="8380">
                  <c:v>838</c:v>
                </c:pt>
                <c:pt idx="8381">
                  <c:v>838.1</c:v>
                </c:pt>
                <c:pt idx="8382">
                  <c:v>838.2</c:v>
                </c:pt>
                <c:pt idx="8383">
                  <c:v>838.30000000000007</c:v>
                </c:pt>
                <c:pt idx="8384">
                  <c:v>838.4</c:v>
                </c:pt>
                <c:pt idx="8385">
                  <c:v>838.5</c:v>
                </c:pt>
                <c:pt idx="8386">
                  <c:v>838.6</c:v>
                </c:pt>
                <c:pt idx="8387">
                  <c:v>838.7</c:v>
                </c:pt>
                <c:pt idx="8388">
                  <c:v>838.80000000000007</c:v>
                </c:pt>
                <c:pt idx="8389">
                  <c:v>838.9</c:v>
                </c:pt>
                <c:pt idx="8390">
                  <c:v>839</c:v>
                </c:pt>
                <c:pt idx="8391">
                  <c:v>839.1</c:v>
                </c:pt>
                <c:pt idx="8392">
                  <c:v>839.2</c:v>
                </c:pt>
                <c:pt idx="8393">
                  <c:v>839.30000000000007</c:v>
                </c:pt>
                <c:pt idx="8394">
                  <c:v>839.4</c:v>
                </c:pt>
                <c:pt idx="8395">
                  <c:v>839.5</c:v>
                </c:pt>
                <c:pt idx="8396">
                  <c:v>839.6</c:v>
                </c:pt>
                <c:pt idx="8397">
                  <c:v>839.7</c:v>
                </c:pt>
                <c:pt idx="8398">
                  <c:v>839.80000000000007</c:v>
                </c:pt>
                <c:pt idx="8399">
                  <c:v>839.9</c:v>
                </c:pt>
                <c:pt idx="8400">
                  <c:v>840</c:v>
                </c:pt>
                <c:pt idx="8401">
                  <c:v>840.1</c:v>
                </c:pt>
                <c:pt idx="8402">
                  <c:v>840.2</c:v>
                </c:pt>
                <c:pt idx="8403">
                  <c:v>840.30000000000007</c:v>
                </c:pt>
                <c:pt idx="8404">
                  <c:v>840.4</c:v>
                </c:pt>
                <c:pt idx="8405">
                  <c:v>840.5</c:v>
                </c:pt>
                <c:pt idx="8406">
                  <c:v>840.6</c:v>
                </c:pt>
                <c:pt idx="8407">
                  <c:v>840.7</c:v>
                </c:pt>
                <c:pt idx="8408">
                  <c:v>840.80000000000007</c:v>
                </c:pt>
                <c:pt idx="8409">
                  <c:v>840.9</c:v>
                </c:pt>
                <c:pt idx="8410">
                  <c:v>841</c:v>
                </c:pt>
                <c:pt idx="8411">
                  <c:v>841.1</c:v>
                </c:pt>
                <c:pt idx="8412">
                  <c:v>841.2</c:v>
                </c:pt>
                <c:pt idx="8413">
                  <c:v>841.30000000000007</c:v>
                </c:pt>
                <c:pt idx="8414">
                  <c:v>841.4</c:v>
                </c:pt>
                <c:pt idx="8415">
                  <c:v>841.5</c:v>
                </c:pt>
                <c:pt idx="8416">
                  <c:v>841.6</c:v>
                </c:pt>
                <c:pt idx="8417">
                  <c:v>841.7</c:v>
                </c:pt>
                <c:pt idx="8418">
                  <c:v>841.80000000000007</c:v>
                </c:pt>
                <c:pt idx="8419">
                  <c:v>841.9</c:v>
                </c:pt>
                <c:pt idx="8420">
                  <c:v>842</c:v>
                </c:pt>
                <c:pt idx="8421">
                  <c:v>842.1</c:v>
                </c:pt>
                <c:pt idx="8422">
                  <c:v>842.2</c:v>
                </c:pt>
                <c:pt idx="8423">
                  <c:v>842.30000000000007</c:v>
                </c:pt>
                <c:pt idx="8424">
                  <c:v>842.4</c:v>
                </c:pt>
                <c:pt idx="8425">
                  <c:v>842.5</c:v>
                </c:pt>
                <c:pt idx="8426">
                  <c:v>842.6</c:v>
                </c:pt>
                <c:pt idx="8427">
                  <c:v>842.7</c:v>
                </c:pt>
                <c:pt idx="8428">
                  <c:v>842.80000000000007</c:v>
                </c:pt>
                <c:pt idx="8429">
                  <c:v>842.9</c:v>
                </c:pt>
                <c:pt idx="8430">
                  <c:v>843</c:v>
                </c:pt>
                <c:pt idx="8431">
                  <c:v>843.1</c:v>
                </c:pt>
                <c:pt idx="8432">
                  <c:v>843.2</c:v>
                </c:pt>
                <c:pt idx="8433">
                  <c:v>843.30000000000007</c:v>
                </c:pt>
                <c:pt idx="8434">
                  <c:v>843.4</c:v>
                </c:pt>
                <c:pt idx="8435">
                  <c:v>843.5</c:v>
                </c:pt>
                <c:pt idx="8436">
                  <c:v>843.6</c:v>
                </c:pt>
                <c:pt idx="8437">
                  <c:v>843.7</c:v>
                </c:pt>
                <c:pt idx="8438">
                  <c:v>843.80000000000007</c:v>
                </c:pt>
                <c:pt idx="8439">
                  <c:v>843.9</c:v>
                </c:pt>
                <c:pt idx="8440">
                  <c:v>844</c:v>
                </c:pt>
                <c:pt idx="8441">
                  <c:v>844.1</c:v>
                </c:pt>
                <c:pt idx="8442">
                  <c:v>844.2</c:v>
                </c:pt>
                <c:pt idx="8443">
                  <c:v>844.30000000000007</c:v>
                </c:pt>
                <c:pt idx="8444">
                  <c:v>844.4</c:v>
                </c:pt>
                <c:pt idx="8445">
                  <c:v>844.5</c:v>
                </c:pt>
                <c:pt idx="8446">
                  <c:v>844.6</c:v>
                </c:pt>
                <c:pt idx="8447">
                  <c:v>844.7</c:v>
                </c:pt>
                <c:pt idx="8448">
                  <c:v>844.80000000000007</c:v>
                </c:pt>
                <c:pt idx="8449">
                  <c:v>844.9</c:v>
                </c:pt>
                <c:pt idx="8450">
                  <c:v>845</c:v>
                </c:pt>
                <c:pt idx="8451">
                  <c:v>845.1</c:v>
                </c:pt>
                <c:pt idx="8452">
                  <c:v>845.2</c:v>
                </c:pt>
                <c:pt idx="8453">
                  <c:v>845.30000000000007</c:v>
                </c:pt>
                <c:pt idx="8454">
                  <c:v>845.4</c:v>
                </c:pt>
                <c:pt idx="8455">
                  <c:v>845.5</c:v>
                </c:pt>
                <c:pt idx="8456">
                  <c:v>845.6</c:v>
                </c:pt>
                <c:pt idx="8457">
                  <c:v>845.7</c:v>
                </c:pt>
                <c:pt idx="8458">
                  <c:v>845.80000000000007</c:v>
                </c:pt>
                <c:pt idx="8459">
                  <c:v>845.9</c:v>
                </c:pt>
                <c:pt idx="8460">
                  <c:v>846</c:v>
                </c:pt>
                <c:pt idx="8461">
                  <c:v>846.1</c:v>
                </c:pt>
                <c:pt idx="8462">
                  <c:v>846.2</c:v>
                </c:pt>
                <c:pt idx="8463">
                  <c:v>846.30000000000007</c:v>
                </c:pt>
                <c:pt idx="8464">
                  <c:v>846.4</c:v>
                </c:pt>
                <c:pt idx="8465">
                  <c:v>846.5</c:v>
                </c:pt>
                <c:pt idx="8466">
                  <c:v>846.6</c:v>
                </c:pt>
                <c:pt idx="8467">
                  <c:v>846.7</c:v>
                </c:pt>
                <c:pt idx="8468">
                  <c:v>846.80000000000007</c:v>
                </c:pt>
                <c:pt idx="8469">
                  <c:v>846.9</c:v>
                </c:pt>
                <c:pt idx="8470">
                  <c:v>847</c:v>
                </c:pt>
                <c:pt idx="8471">
                  <c:v>847.1</c:v>
                </c:pt>
                <c:pt idx="8472">
                  <c:v>847.2</c:v>
                </c:pt>
                <c:pt idx="8473">
                  <c:v>847.30000000000007</c:v>
                </c:pt>
                <c:pt idx="8474">
                  <c:v>847.4</c:v>
                </c:pt>
                <c:pt idx="8475">
                  <c:v>847.5</c:v>
                </c:pt>
                <c:pt idx="8476">
                  <c:v>847.6</c:v>
                </c:pt>
                <c:pt idx="8477">
                  <c:v>847.7</c:v>
                </c:pt>
                <c:pt idx="8478">
                  <c:v>847.80000000000007</c:v>
                </c:pt>
                <c:pt idx="8479">
                  <c:v>847.9</c:v>
                </c:pt>
                <c:pt idx="8480">
                  <c:v>848</c:v>
                </c:pt>
                <c:pt idx="8481">
                  <c:v>848.1</c:v>
                </c:pt>
                <c:pt idx="8482">
                  <c:v>848.2</c:v>
                </c:pt>
                <c:pt idx="8483">
                  <c:v>848.30000000000007</c:v>
                </c:pt>
                <c:pt idx="8484">
                  <c:v>848.4</c:v>
                </c:pt>
                <c:pt idx="8485">
                  <c:v>848.5</c:v>
                </c:pt>
                <c:pt idx="8486">
                  <c:v>848.6</c:v>
                </c:pt>
                <c:pt idx="8487">
                  <c:v>848.7</c:v>
                </c:pt>
                <c:pt idx="8488">
                  <c:v>848.80000000000007</c:v>
                </c:pt>
                <c:pt idx="8489">
                  <c:v>848.9</c:v>
                </c:pt>
                <c:pt idx="8490">
                  <c:v>849</c:v>
                </c:pt>
                <c:pt idx="8491">
                  <c:v>849.1</c:v>
                </c:pt>
                <c:pt idx="8492">
                  <c:v>849.2</c:v>
                </c:pt>
                <c:pt idx="8493">
                  <c:v>849.30000000000007</c:v>
                </c:pt>
                <c:pt idx="8494">
                  <c:v>849.4</c:v>
                </c:pt>
                <c:pt idx="8495">
                  <c:v>849.5</c:v>
                </c:pt>
                <c:pt idx="8496">
                  <c:v>849.6</c:v>
                </c:pt>
                <c:pt idx="8497">
                  <c:v>849.7</c:v>
                </c:pt>
                <c:pt idx="8498">
                  <c:v>849.80000000000007</c:v>
                </c:pt>
                <c:pt idx="8499">
                  <c:v>849.9</c:v>
                </c:pt>
                <c:pt idx="8500">
                  <c:v>850</c:v>
                </c:pt>
                <c:pt idx="8501">
                  <c:v>850.1</c:v>
                </c:pt>
                <c:pt idx="8502">
                  <c:v>850.2</c:v>
                </c:pt>
                <c:pt idx="8503">
                  <c:v>850.30000000000007</c:v>
                </c:pt>
                <c:pt idx="8504">
                  <c:v>850.4</c:v>
                </c:pt>
                <c:pt idx="8505">
                  <c:v>850.5</c:v>
                </c:pt>
                <c:pt idx="8506">
                  <c:v>850.6</c:v>
                </c:pt>
                <c:pt idx="8507">
                  <c:v>850.7</c:v>
                </c:pt>
                <c:pt idx="8508">
                  <c:v>850.80000000000007</c:v>
                </c:pt>
                <c:pt idx="8509">
                  <c:v>850.9</c:v>
                </c:pt>
                <c:pt idx="8510">
                  <c:v>851</c:v>
                </c:pt>
                <c:pt idx="8511">
                  <c:v>851.1</c:v>
                </c:pt>
                <c:pt idx="8512">
                  <c:v>851.2</c:v>
                </c:pt>
                <c:pt idx="8513">
                  <c:v>851.30000000000007</c:v>
                </c:pt>
                <c:pt idx="8514">
                  <c:v>851.4</c:v>
                </c:pt>
                <c:pt idx="8515">
                  <c:v>851.5</c:v>
                </c:pt>
                <c:pt idx="8516">
                  <c:v>851.6</c:v>
                </c:pt>
                <c:pt idx="8517">
                  <c:v>851.7</c:v>
                </c:pt>
                <c:pt idx="8518">
                  <c:v>851.80000000000007</c:v>
                </c:pt>
                <c:pt idx="8519">
                  <c:v>851.9</c:v>
                </c:pt>
                <c:pt idx="8520">
                  <c:v>852</c:v>
                </c:pt>
                <c:pt idx="8521">
                  <c:v>852.1</c:v>
                </c:pt>
                <c:pt idx="8522">
                  <c:v>852.2</c:v>
                </c:pt>
                <c:pt idx="8523">
                  <c:v>852.30000000000007</c:v>
                </c:pt>
                <c:pt idx="8524">
                  <c:v>852.4</c:v>
                </c:pt>
                <c:pt idx="8525">
                  <c:v>852.5</c:v>
                </c:pt>
                <c:pt idx="8526">
                  <c:v>852.6</c:v>
                </c:pt>
                <c:pt idx="8527">
                  <c:v>852.7</c:v>
                </c:pt>
                <c:pt idx="8528">
                  <c:v>852.80000000000007</c:v>
                </c:pt>
                <c:pt idx="8529">
                  <c:v>852.9</c:v>
                </c:pt>
                <c:pt idx="8530">
                  <c:v>853</c:v>
                </c:pt>
                <c:pt idx="8531">
                  <c:v>853.1</c:v>
                </c:pt>
                <c:pt idx="8532">
                  <c:v>853.2</c:v>
                </c:pt>
                <c:pt idx="8533">
                  <c:v>853.30000000000007</c:v>
                </c:pt>
                <c:pt idx="8534">
                  <c:v>853.4</c:v>
                </c:pt>
                <c:pt idx="8535">
                  <c:v>853.5</c:v>
                </c:pt>
                <c:pt idx="8536">
                  <c:v>853.6</c:v>
                </c:pt>
                <c:pt idx="8537">
                  <c:v>853.7</c:v>
                </c:pt>
                <c:pt idx="8538">
                  <c:v>853.80000000000007</c:v>
                </c:pt>
                <c:pt idx="8539">
                  <c:v>853.9</c:v>
                </c:pt>
                <c:pt idx="8540">
                  <c:v>854</c:v>
                </c:pt>
                <c:pt idx="8541">
                  <c:v>854.1</c:v>
                </c:pt>
                <c:pt idx="8542">
                  <c:v>854.2</c:v>
                </c:pt>
                <c:pt idx="8543">
                  <c:v>854.30000000000007</c:v>
                </c:pt>
                <c:pt idx="8544">
                  <c:v>854.4</c:v>
                </c:pt>
                <c:pt idx="8545">
                  <c:v>854.5</c:v>
                </c:pt>
                <c:pt idx="8546">
                  <c:v>854.6</c:v>
                </c:pt>
                <c:pt idx="8547">
                  <c:v>854.7</c:v>
                </c:pt>
                <c:pt idx="8548">
                  <c:v>854.80000000000007</c:v>
                </c:pt>
                <c:pt idx="8549">
                  <c:v>854.9</c:v>
                </c:pt>
                <c:pt idx="8550">
                  <c:v>855</c:v>
                </c:pt>
                <c:pt idx="8551">
                  <c:v>855.1</c:v>
                </c:pt>
                <c:pt idx="8552">
                  <c:v>855.2</c:v>
                </c:pt>
                <c:pt idx="8553">
                  <c:v>855.30000000000007</c:v>
                </c:pt>
                <c:pt idx="8554">
                  <c:v>855.4</c:v>
                </c:pt>
                <c:pt idx="8555">
                  <c:v>855.5</c:v>
                </c:pt>
                <c:pt idx="8556">
                  <c:v>855.6</c:v>
                </c:pt>
                <c:pt idx="8557">
                  <c:v>855.7</c:v>
                </c:pt>
                <c:pt idx="8558">
                  <c:v>855.80000000000007</c:v>
                </c:pt>
                <c:pt idx="8559">
                  <c:v>855.9</c:v>
                </c:pt>
                <c:pt idx="8560">
                  <c:v>856</c:v>
                </c:pt>
                <c:pt idx="8561">
                  <c:v>856.1</c:v>
                </c:pt>
                <c:pt idx="8562">
                  <c:v>856.2</c:v>
                </c:pt>
                <c:pt idx="8563">
                  <c:v>856.30000000000007</c:v>
                </c:pt>
                <c:pt idx="8564">
                  <c:v>856.4</c:v>
                </c:pt>
                <c:pt idx="8565">
                  <c:v>856.5</c:v>
                </c:pt>
                <c:pt idx="8566">
                  <c:v>856.6</c:v>
                </c:pt>
                <c:pt idx="8567">
                  <c:v>856.7</c:v>
                </c:pt>
                <c:pt idx="8568">
                  <c:v>856.80000000000007</c:v>
                </c:pt>
                <c:pt idx="8569">
                  <c:v>856.9</c:v>
                </c:pt>
                <c:pt idx="8570">
                  <c:v>857</c:v>
                </c:pt>
                <c:pt idx="8571">
                  <c:v>857.1</c:v>
                </c:pt>
                <c:pt idx="8572">
                  <c:v>857.2</c:v>
                </c:pt>
                <c:pt idx="8573">
                  <c:v>857.30000000000007</c:v>
                </c:pt>
                <c:pt idx="8574">
                  <c:v>857.4</c:v>
                </c:pt>
                <c:pt idx="8575">
                  <c:v>857.5</c:v>
                </c:pt>
                <c:pt idx="8576">
                  <c:v>857.6</c:v>
                </c:pt>
                <c:pt idx="8577">
                  <c:v>857.7</c:v>
                </c:pt>
                <c:pt idx="8578">
                  <c:v>857.80000000000007</c:v>
                </c:pt>
                <c:pt idx="8579">
                  <c:v>857.9</c:v>
                </c:pt>
                <c:pt idx="8580">
                  <c:v>858</c:v>
                </c:pt>
                <c:pt idx="8581">
                  <c:v>858.1</c:v>
                </c:pt>
                <c:pt idx="8582">
                  <c:v>858.2</c:v>
                </c:pt>
                <c:pt idx="8583">
                  <c:v>858.30000000000007</c:v>
                </c:pt>
                <c:pt idx="8584">
                  <c:v>858.4</c:v>
                </c:pt>
                <c:pt idx="8585">
                  <c:v>858.5</c:v>
                </c:pt>
                <c:pt idx="8586">
                  <c:v>858.6</c:v>
                </c:pt>
                <c:pt idx="8587">
                  <c:v>858.7</c:v>
                </c:pt>
                <c:pt idx="8588">
                  <c:v>858.80000000000007</c:v>
                </c:pt>
                <c:pt idx="8589">
                  <c:v>858.9</c:v>
                </c:pt>
                <c:pt idx="8590">
                  <c:v>859</c:v>
                </c:pt>
                <c:pt idx="8591">
                  <c:v>859.1</c:v>
                </c:pt>
                <c:pt idx="8592">
                  <c:v>859.2</c:v>
                </c:pt>
                <c:pt idx="8593">
                  <c:v>859.30000000000007</c:v>
                </c:pt>
                <c:pt idx="8594">
                  <c:v>859.4</c:v>
                </c:pt>
                <c:pt idx="8595">
                  <c:v>859.5</c:v>
                </c:pt>
                <c:pt idx="8596">
                  <c:v>859.6</c:v>
                </c:pt>
                <c:pt idx="8597">
                  <c:v>859.7</c:v>
                </c:pt>
                <c:pt idx="8598">
                  <c:v>859.80000000000007</c:v>
                </c:pt>
                <c:pt idx="8599">
                  <c:v>859.9</c:v>
                </c:pt>
                <c:pt idx="8600">
                  <c:v>860</c:v>
                </c:pt>
                <c:pt idx="8601">
                  <c:v>860.1</c:v>
                </c:pt>
                <c:pt idx="8602">
                  <c:v>860.2</c:v>
                </c:pt>
                <c:pt idx="8603">
                  <c:v>860.30000000000007</c:v>
                </c:pt>
                <c:pt idx="8604">
                  <c:v>860.4</c:v>
                </c:pt>
                <c:pt idx="8605">
                  <c:v>860.5</c:v>
                </c:pt>
                <c:pt idx="8606">
                  <c:v>860.6</c:v>
                </c:pt>
                <c:pt idx="8607">
                  <c:v>860.7</c:v>
                </c:pt>
                <c:pt idx="8608">
                  <c:v>860.80000000000007</c:v>
                </c:pt>
                <c:pt idx="8609">
                  <c:v>860.9</c:v>
                </c:pt>
                <c:pt idx="8610">
                  <c:v>861</c:v>
                </c:pt>
                <c:pt idx="8611">
                  <c:v>861.1</c:v>
                </c:pt>
                <c:pt idx="8612">
                  <c:v>861.2</c:v>
                </c:pt>
                <c:pt idx="8613">
                  <c:v>861.30000000000007</c:v>
                </c:pt>
                <c:pt idx="8614">
                  <c:v>861.4</c:v>
                </c:pt>
                <c:pt idx="8615">
                  <c:v>861.5</c:v>
                </c:pt>
                <c:pt idx="8616">
                  <c:v>861.6</c:v>
                </c:pt>
                <c:pt idx="8617">
                  <c:v>861.7</c:v>
                </c:pt>
                <c:pt idx="8618">
                  <c:v>861.80000000000007</c:v>
                </c:pt>
                <c:pt idx="8619">
                  <c:v>861.9</c:v>
                </c:pt>
                <c:pt idx="8620">
                  <c:v>862</c:v>
                </c:pt>
                <c:pt idx="8621">
                  <c:v>862.1</c:v>
                </c:pt>
                <c:pt idx="8622">
                  <c:v>862.2</c:v>
                </c:pt>
                <c:pt idx="8623">
                  <c:v>862.30000000000007</c:v>
                </c:pt>
                <c:pt idx="8624">
                  <c:v>862.4</c:v>
                </c:pt>
                <c:pt idx="8625">
                  <c:v>862.5</c:v>
                </c:pt>
                <c:pt idx="8626">
                  <c:v>862.6</c:v>
                </c:pt>
                <c:pt idx="8627">
                  <c:v>862.7</c:v>
                </c:pt>
                <c:pt idx="8628">
                  <c:v>862.80000000000007</c:v>
                </c:pt>
                <c:pt idx="8629">
                  <c:v>862.9</c:v>
                </c:pt>
                <c:pt idx="8630">
                  <c:v>863</c:v>
                </c:pt>
                <c:pt idx="8631">
                  <c:v>863.1</c:v>
                </c:pt>
                <c:pt idx="8632">
                  <c:v>863.2</c:v>
                </c:pt>
                <c:pt idx="8633">
                  <c:v>863.30000000000007</c:v>
                </c:pt>
                <c:pt idx="8634">
                  <c:v>863.4</c:v>
                </c:pt>
                <c:pt idx="8635">
                  <c:v>863.5</c:v>
                </c:pt>
                <c:pt idx="8636">
                  <c:v>863.6</c:v>
                </c:pt>
                <c:pt idx="8637">
                  <c:v>863.7</c:v>
                </c:pt>
                <c:pt idx="8638">
                  <c:v>863.80000000000007</c:v>
                </c:pt>
                <c:pt idx="8639">
                  <c:v>863.9</c:v>
                </c:pt>
                <c:pt idx="8640">
                  <c:v>864</c:v>
                </c:pt>
                <c:pt idx="8641">
                  <c:v>864.1</c:v>
                </c:pt>
                <c:pt idx="8642">
                  <c:v>864.2</c:v>
                </c:pt>
                <c:pt idx="8643">
                  <c:v>864.30000000000007</c:v>
                </c:pt>
                <c:pt idx="8644">
                  <c:v>864.4</c:v>
                </c:pt>
                <c:pt idx="8645">
                  <c:v>864.5</c:v>
                </c:pt>
                <c:pt idx="8646">
                  <c:v>864.6</c:v>
                </c:pt>
                <c:pt idx="8647">
                  <c:v>864.7</c:v>
                </c:pt>
                <c:pt idx="8648">
                  <c:v>864.80000000000007</c:v>
                </c:pt>
                <c:pt idx="8649">
                  <c:v>864.9</c:v>
                </c:pt>
                <c:pt idx="8650">
                  <c:v>865</c:v>
                </c:pt>
                <c:pt idx="8651">
                  <c:v>865.1</c:v>
                </c:pt>
                <c:pt idx="8652">
                  <c:v>865.2</c:v>
                </c:pt>
                <c:pt idx="8653">
                  <c:v>865.30000000000007</c:v>
                </c:pt>
                <c:pt idx="8654">
                  <c:v>865.4</c:v>
                </c:pt>
                <c:pt idx="8655">
                  <c:v>865.5</c:v>
                </c:pt>
                <c:pt idx="8656">
                  <c:v>865.6</c:v>
                </c:pt>
                <c:pt idx="8657">
                  <c:v>865.7</c:v>
                </c:pt>
                <c:pt idx="8658">
                  <c:v>865.80000000000007</c:v>
                </c:pt>
                <c:pt idx="8659">
                  <c:v>865.9</c:v>
                </c:pt>
                <c:pt idx="8660">
                  <c:v>866</c:v>
                </c:pt>
                <c:pt idx="8661">
                  <c:v>866.1</c:v>
                </c:pt>
                <c:pt idx="8662">
                  <c:v>866.2</c:v>
                </c:pt>
                <c:pt idx="8663">
                  <c:v>866.30000000000007</c:v>
                </c:pt>
                <c:pt idx="8664">
                  <c:v>866.4</c:v>
                </c:pt>
                <c:pt idx="8665">
                  <c:v>866.5</c:v>
                </c:pt>
                <c:pt idx="8666">
                  <c:v>866.6</c:v>
                </c:pt>
                <c:pt idx="8667">
                  <c:v>866.7</c:v>
                </c:pt>
                <c:pt idx="8668">
                  <c:v>866.80000000000007</c:v>
                </c:pt>
                <c:pt idx="8669">
                  <c:v>866.9</c:v>
                </c:pt>
                <c:pt idx="8670">
                  <c:v>867</c:v>
                </c:pt>
                <c:pt idx="8671">
                  <c:v>867.1</c:v>
                </c:pt>
                <c:pt idx="8672">
                  <c:v>867.2</c:v>
                </c:pt>
                <c:pt idx="8673">
                  <c:v>867.30000000000007</c:v>
                </c:pt>
                <c:pt idx="8674">
                  <c:v>867.4</c:v>
                </c:pt>
                <c:pt idx="8675">
                  <c:v>867.5</c:v>
                </c:pt>
                <c:pt idx="8676">
                  <c:v>867.6</c:v>
                </c:pt>
                <c:pt idx="8677">
                  <c:v>867.7</c:v>
                </c:pt>
                <c:pt idx="8678">
                  <c:v>867.80000000000007</c:v>
                </c:pt>
                <c:pt idx="8679">
                  <c:v>867.9</c:v>
                </c:pt>
                <c:pt idx="8680">
                  <c:v>868</c:v>
                </c:pt>
                <c:pt idx="8681">
                  <c:v>868.1</c:v>
                </c:pt>
                <c:pt idx="8682">
                  <c:v>868.2</c:v>
                </c:pt>
                <c:pt idx="8683">
                  <c:v>868.30000000000007</c:v>
                </c:pt>
                <c:pt idx="8684">
                  <c:v>868.4</c:v>
                </c:pt>
                <c:pt idx="8685">
                  <c:v>868.5</c:v>
                </c:pt>
                <c:pt idx="8686">
                  <c:v>868.6</c:v>
                </c:pt>
                <c:pt idx="8687">
                  <c:v>868.7</c:v>
                </c:pt>
                <c:pt idx="8688">
                  <c:v>868.80000000000007</c:v>
                </c:pt>
                <c:pt idx="8689">
                  <c:v>868.9</c:v>
                </c:pt>
                <c:pt idx="8690">
                  <c:v>869</c:v>
                </c:pt>
                <c:pt idx="8691">
                  <c:v>869.1</c:v>
                </c:pt>
                <c:pt idx="8692">
                  <c:v>869.2</c:v>
                </c:pt>
                <c:pt idx="8693">
                  <c:v>869.30000000000007</c:v>
                </c:pt>
                <c:pt idx="8694">
                  <c:v>869.4</c:v>
                </c:pt>
                <c:pt idx="8695">
                  <c:v>869.5</c:v>
                </c:pt>
                <c:pt idx="8696">
                  <c:v>869.6</c:v>
                </c:pt>
                <c:pt idx="8697">
                  <c:v>869.7</c:v>
                </c:pt>
                <c:pt idx="8698">
                  <c:v>869.80000000000007</c:v>
                </c:pt>
                <c:pt idx="8699">
                  <c:v>869.9</c:v>
                </c:pt>
                <c:pt idx="8700">
                  <c:v>870</c:v>
                </c:pt>
                <c:pt idx="8701">
                  <c:v>870.1</c:v>
                </c:pt>
                <c:pt idx="8702">
                  <c:v>870.2</c:v>
                </c:pt>
                <c:pt idx="8703">
                  <c:v>870.30000000000007</c:v>
                </c:pt>
                <c:pt idx="8704">
                  <c:v>870.4</c:v>
                </c:pt>
                <c:pt idx="8705">
                  <c:v>870.5</c:v>
                </c:pt>
                <c:pt idx="8706">
                  <c:v>870.6</c:v>
                </c:pt>
                <c:pt idx="8707">
                  <c:v>870.7</c:v>
                </c:pt>
                <c:pt idx="8708">
                  <c:v>870.80000000000007</c:v>
                </c:pt>
                <c:pt idx="8709">
                  <c:v>870.9</c:v>
                </c:pt>
                <c:pt idx="8710">
                  <c:v>871</c:v>
                </c:pt>
                <c:pt idx="8711">
                  <c:v>871.1</c:v>
                </c:pt>
                <c:pt idx="8712">
                  <c:v>871.2</c:v>
                </c:pt>
                <c:pt idx="8713">
                  <c:v>871.30000000000007</c:v>
                </c:pt>
                <c:pt idx="8714">
                  <c:v>871.4</c:v>
                </c:pt>
                <c:pt idx="8715">
                  <c:v>871.5</c:v>
                </c:pt>
                <c:pt idx="8716">
                  <c:v>871.6</c:v>
                </c:pt>
                <c:pt idx="8717">
                  <c:v>871.7</c:v>
                </c:pt>
                <c:pt idx="8718">
                  <c:v>871.80000000000007</c:v>
                </c:pt>
                <c:pt idx="8719">
                  <c:v>871.9</c:v>
                </c:pt>
                <c:pt idx="8720">
                  <c:v>872</c:v>
                </c:pt>
                <c:pt idx="8721">
                  <c:v>872.1</c:v>
                </c:pt>
                <c:pt idx="8722">
                  <c:v>872.2</c:v>
                </c:pt>
                <c:pt idx="8723">
                  <c:v>872.30000000000007</c:v>
                </c:pt>
                <c:pt idx="8724">
                  <c:v>872.4</c:v>
                </c:pt>
                <c:pt idx="8725">
                  <c:v>872.5</c:v>
                </c:pt>
                <c:pt idx="8726">
                  <c:v>872.6</c:v>
                </c:pt>
                <c:pt idx="8727">
                  <c:v>872.7</c:v>
                </c:pt>
                <c:pt idx="8728">
                  <c:v>872.80000000000007</c:v>
                </c:pt>
                <c:pt idx="8729">
                  <c:v>872.9</c:v>
                </c:pt>
                <c:pt idx="8730">
                  <c:v>873</c:v>
                </c:pt>
                <c:pt idx="8731">
                  <c:v>873.1</c:v>
                </c:pt>
                <c:pt idx="8732">
                  <c:v>873.2</c:v>
                </c:pt>
                <c:pt idx="8733">
                  <c:v>873.30000000000007</c:v>
                </c:pt>
                <c:pt idx="8734">
                  <c:v>873.4</c:v>
                </c:pt>
                <c:pt idx="8735">
                  <c:v>873.5</c:v>
                </c:pt>
                <c:pt idx="8736">
                  <c:v>873.6</c:v>
                </c:pt>
                <c:pt idx="8737">
                  <c:v>873.7</c:v>
                </c:pt>
                <c:pt idx="8738">
                  <c:v>873.80000000000007</c:v>
                </c:pt>
                <c:pt idx="8739">
                  <c:v>873.9</c:v>
                </c:pt>
                <c:pt idx="8740">
                  <c:v>874</c:v>
                </c:pt>
                <c:pt idx="8741">
                  <c:v>874.1</c:v>
                </c:pt>
                <c:pt idx="8742">
                  <c:v>874.2</c:v>
                </c:pt>
                <c:pt idx="8743">
                  <c:v>874.30000000000007</c:v>
                </c:pt>
                <c:pt idx="8744">
                  <c:v>874.4</c:v>
                </c:pt>
                <c:pt idx="8745">
                  <c:v>874.5</c:v>
                </c:pt>
                <c:pt idx="8746">
                  <c:v>874.6</c:v>
                </c:pt>
                <c:pt idx="8747">
                  <c:v>874.7</c:v>
                </c:pt>
                <c:pt idx="8748">
                  <c:v>874.80000000000007</c:v>
                </c:pt>
                <c:pt idx="8749">
                  <c:v>874.9</c:v>
                </c:pt>
                <c:pt idx="8750">
                  <c:v>875</c:v>
                </c:pt>
                <c:pt idx="8751">
                  <c:v>875.1</c:v>
                </c:pt>
                <c:pt idx="8752">
                  <c:v>875.2</c:v>
                </c:pt>
                <c:pt idx="8753">
                  <c:v>875.30000000000007</c:v>
                </c:pt>
                <c:pt idx="8754">
                  <c:v>875.4</c:v>
                </c:pt>
                <c:pt idx="8755">
                  <c:v>875.5</c:v>
                </c:pt>
                <c:pt idx="8756">
                  <c:v>875.6</c:v>
                </c:pt>
                <c:pt idx="8757">
                  <c:v>875.7</c:v>
                </c:pt>
                <c:pt idx="8758">
                  <c:v>875.80000000000007</c:v>
                </c:pt>
                <c:pt idx="8759">
                  <c:v>875.9</c:v>
                </c:pt>
                <c:pt idx="8760">
                  <c:v>876</c:v>
                </c:pt>
                <c:pt idx="8761">
                  <c:v>876.1</c:v>
                </c:pt>
                <c:pt idx="8762">
                  <c:v>876.2</c:v>
                </c:pt>
                <c:pt idx="8763">
                  <c:v>876.30000000000007</c:v>
                </c:pt>
                <c:pt idx="8764">
                  <c:v>876.4</c:v>
                </c:pt>
                <c:pt idx="8765">
                  <c:v>876.5</c:v>
                </c:pt>
                <c:pt idx="8766">
                  <c:v>876.6</c:v>
                </c:pt>
                <c:pt idx="8767">
                  <c:v>876.7</c:v>
                </c:pt>
                <c:pt idx="8768">
                  <c:v>876.80000000000007</c:v>
                </c:pt>
                <c:pt idx="8769">
                  <c:v>876.9</c:v>
                </c:pt>
                <c:pt idx="8770">
                  <c:v>877</c:v>
                </c:pt>
                <c:pt idx="8771">
                  <c:v>877.1</c:v>
                </c:pt>
                <c:pt idx="8772">
                  <c:v>877.2</c:v>
                </c:pt>
                <c:pt idx="8773">
                  <c:v>877.30000000000007</c:v>
                </c:pt>
                <c:pt idx="8774">
                  <c:v>877.4</c:v>
                </c:pt>
                <c:pt idx="8775">
                  <c:v>877.5</c:v>
                </c:pt>
                <c:pt idx="8776">
                  <c:v>877.6</c:v>
                </c:pt>
                <c:pt idx="8777">
                  <c:v>877.7</c:v>
                </c:pt>
                <c:pt idx="8778">
                  <c:v>877.80000000000007</c:v>
                </c:pt>
                <c:pt idx="8779">
                  <c:v>877.9</c:v>
                </c:pt>
                <c:pt idx="8780">
                  <c:v>878</c:v>
                </c:pt>
                <c:pt idx="8781">
                  <c:v>878.1</c:v>
                </c:pt>
                <c:pt idx="8782">
                  <c:v>878.2</c:v>
                </c:pt>
                <c:pt idx="8783">
                  <c:v>878.30000000000007</c:v>
                </c:pt>
                <c:pt idx="8784">
                  <c:v>878.4</c:v>
                </c:pt>
                <c:pt idx="8785">
                  <c:v>878.5</c:v>
                </c:pt>
                <c:pt idx="8786">
                  <c:v>878.6</c:v>
                </c:pt>
                <c:pt idx="8787">
                  <c:v>878.7</c:v>
                </c:pt>
                <c:pt idx="8788">
                  <c:v>878.80000000000007</c:v>
                </c:pt>
                <c:pt idx="8789">
                  <c:v>878.9</c:v>
                </c:pt>
                <c:pt idx="8790">
                  <c:v>879</c:v>
                </c:pt>
                <c:pt idx="8791">
                  <c:v>879.1</c:v>
                </c:pt>
                <c:pt idx="8792">
                  <c:v>879.2</c:v>
                </c:pt>
                <c:pt idx="8793">
                  <c:v>879.30000000000007</c:v>
                </c:pt>
                <c:pt idx="8794">
                  <c:v>879.4</c:v>
                </c:pt>
                <c:pt idx="8795">
                  <c:v>879.5</c:v>
                </c:pt>
                <c:pt idx="8796">
                  <c:v>879.6</c:v>
                </c:pt>
                <c:pt idx="8797">
                  <c:v>879.7</c:v>
                </c:pt>
                <c:pt idx="8798">
                  <c:v>879.80000000000007</c:v>
                </c:pt>
                <c:pt idx="8799">
                  <c:v>879.9</c:v>
                </c:pt>
                <c:pt idx="8800">
                  <c:v>880</c:v>
                </c:pt>
                <c:pt idx="8801">
                  <c:v>880.1</c:v>
                </c:pt>
                <c:pt idx="8802">
                  <c:v>880.2</c:v>
                </c:pt>
                <c:pt idx="8803">
                  <c:v>880.30000000000007</c:v>
                </c:pt>
                <c:pt idx="8804">
                  <c:v>880.4</c:v>
                </c:pt>
                <c:pt idx="8805">
                  <c:v>880.5</c:v>
                </c:pt>
                <c:pt idx="8806">
                  <c:v>880.6</c:v>
                </c:pt>
                <c:pt idx="8807">
                  <c:v>880.7</c:v>
                </c:pt>
                <c:pt idx="8808">
                  <c:v>880.80000000000007</c:v>
                </c:pt>
                <c:pt idx="8809">
                  <c:v>880.9</c:v>
                </c:pt>
                <c:pt idx="8810">
                  <c:v>881</c:v>
                </c:pt>
                <c:pt idx="8811">
                  <c:v>881.1</c:v>
                </c:pt>
                <c:pt idx="8812">
                  <c:v>881.2</c:v>
                </c:pt>
                <c:pt idx="8813">
                  <c:v>881.30000000000007</c:v>
                </c:pt>
                <c:pt idx="8814">
                  <c:v>881.4</c:v>
                </c:pt>
                <c:pt idx="8815">
                  <c:v>881.5</c:v>
                </c:pt>
                <c:pt idx="8816">
                  <c:v>881.6</c:v>
                </c:pt>
                <c:pt idx="8817">
                  <c:v>881.7</c:v>
                </c:pt>
                <c:pt idx="8818">
                  <c:v>881.80000000000007</c:v>
                </c:pt>
                <c:pt idx="8819">
                  <c:v>881.9</c:v>
                </c:pt>
                <c:pt idx="8820">
                  <c:v>882</c:v>
                </c:pt>
                <c:pt idx="8821">
                  <c:v>882.1</c:v>
                </c:pt>
                <c:pt idx="8822">
                  <c:v>882.2</c:v>
                </c:pt>
                <c:pt idx="8823">
                  <c:v>882.30000000000007</c:v>
                </c:pt>
                <c:pt idx="8824">
                  <c:v>882.4</c:v>
                </c:pt>
                <c:pt idx="8825">
                  <c:v>882.5</c:v>
                </c:pt>
                <c:pt idx="8826">
                  <c:v>882.6</c:v>
                </c:pt>
                <c:pt idx="8827">
                  <c:v>882.7</c:v>
                </c:pt>
                <c:pt idx="8828">
                  <c:v>882.80000000000007</c:v>
                </c:pt>
                <c:pt idx="8829">
                  <c:v>882.9</c:v>
                </c:pt>
                <c:pt idx="8830">
                  <c:v>883</c:v>
                </c:pt>
                <c:pt idx="8831">
                  <c:v>883.1</c:v>
                </c:pt>
                <c:pt idx="8832">
                  <c:v>883.2</c:v>
                </c:pt>
                <c:pt idx="8833">
                  <c:v>883.30000000000007</c:v>
                </c:pt>
                <c:pt idx="8834">
                  <c:v>883.4</c:v>
                </c:pt>
                <c:pt idx="8835">
                  <c:v>883.5</c:v>
                </c:pt>
                <c:pt idx="8836">
                  <c:v>883.6</c:v>
                </c:pt>
                <c:pt idx="8837">
                  <c:v>883.7</c:v>
                </c:pt>
                <c:pt idx="8838">
                  <c:v>883.80000000000007</c:v>
                </c:pt>
                <c:pt idx="8839">
                  <c:v>883.9</c:v>
                </c:pt>
                <c:pt idx="8840">
                  <c:v>884</c:v>
                </c:pt>
                <c:pt idx="8841">
                  <c:v>884.1</c:v>
                </c:pt>
                <c:pt idx="8842">
                  <c:v>884.2</c:v>
                </c:pt>
                <c:pt idx="8843">
                  <c:v>884.30000000000007</c:v>
                </c:pt>
                <c:pt idx="8844">
                  <c:v>884.4</c:v>
                </c:pt>
                <c:pt idx="8845">
                  <c:v>884.5</c:v>
                </c:pt>
                <c:pt idx="8846">
                  <c:v>884.6</c:v>
                </c:pt>
                <c:pt idx="8847">
                  <c:v>884.7</c:v>
                </c:pt>
                <c:pt idx="8848">
                  <c:v>884.80000000000007</c:v>
                </c:pt>
                <c:pt idx="8849">
                  <c:v>884.9</c:v>
                </c:pt>
                <c:pt idx="8850">
                  <c:v>885</c:v>
                </c:pt>
                <c:pt idx="8851">
                  <c:v>885.1</c:v>
                </c:pt>
                <c:pt idx="8852">
                  <c:v>885.2</c:v>
                </c:pt>
                <c:pt idx="8853">
                  <c:v>885.30000000000007</c:v>
                </c:pt>
                <c:pt idx="8854">
                  <c:v>885.4</c:v>
                </c:pt>
                <c:pt idx="8855">
                  <c:v>885.5</c:v>
                </c:pt>
                <c:pt idx="8856">
                  <c:v>885.6</c:v>
                </c:pt>
                <c:pt idx="8857">
                  <c:v>885.7</c:v>
                </c:pt>
                <c:pt idx="8858">
                  <c:v>885.80000000000007</c:v>
                </c:pt>
                <c:pt idx="8859">
                  <c:v>885.9</c:v>
                </c:pt>
                <c:pt idx="8860">
                  <c:v>886</c:v>
                </c:pt>
                <c:pt idx="8861">
                  <c:v>886.1</c:v>
                </c:pt>
                <c:pt idx="8862">
                  <c:v>886.2</c:v>
                </c:pt>
                <c:pt idx="8863">
                  <c:v>886.30000000000007</c:v>
                </c:pt>
                <c:pt idx="8864">
                  <c:v>886.4</c:v>
                </c:pt>
                <c:pt idx="8865">
                  <c:v>886.5</c:v>
                </c:pt>
                <c:pt idx="8866">
                  <c:v>886.6</c:v>
                </c:pt>
                <c:pt idx="8867">
                  <c:v>886.7</c:v>
                </c:pt>
                <c:pt idx="8868">
                  <c:v>886.80000000000007</c:v>
                </c:pt>
                <c:pt idx="8869">
                  <c:v>886.9</c:v>
                </c:pt>
                <c:pt idx="8870">
                  <c:v>887</c:v>
                </c:pt>
                <c:pt idx="8871">
                  <c:v>887.1</c:v>
                </c:pt>
                <c:pt idx="8872">
                  <c:v>887.2</c:v>
                </c:pt>
                <c:pt idx="8873">
                  <c:v>887.30000000000007</c:v>
                </c:pt>
                <c:pt idx="8874">
                  <c:v>887.4</c:v>
                </c:pt>
                <c:pt idx="8875">
                  <c:v>887.5</c:v>
                </c:pt>
                <c:pt idx="8876">
                  <c:v>887.6</c:v>
                </c:pt>
                <c:pt idx="8877">
                  <c:v>887.7</c:v>
                </c:pt>
                <c:pt idx="8878">
                  <c:v>887.80000000000007</c:v>
                </c:pt>
                <c:pt idx="8879">
                  <c:v>887.9</c:v>
                </c:pt>
                <c:pt idx="8880">
                  <c:v>888</c:v>
                </c:pt>
                <c:pt idx="8881">
                  <c:v>888.1</c:v>
                </c:pt>
                <c:pt idx="8882">
                  <c:v>888.2</c:v>
                </c:pt>
                <c:pt idx="8883">
                  <c:v>888.30000000000007</c:v>
                </c:pt>
                <c:pt idx="8884">
                  <c:v>888.4</c:v>
                </c:pt>
                <c:pt idx="8885">
                  <c:v>888.5</c:v>
                </c:pt>
                <c:pt idx="8886">
                  <c:v>888.6</c:v>
                </c:pt>
                <c:pt idx="8887">
                  <c:v>888.7</c:v>
                </c:pt>
                <c:pt idx="8888">
                  <c:v>888.80000000000007</c:v>
                </c:pt>
                <c:pt idx="8889">
                  <c:v>888.9</c:v>
                </c:pt>
                <c:pt idx="8890">
                  <c:v>889</c:v>
                </c:pt>
                <c:pt idx="8891">
                  <c:v>889.1</c:v>
                </c:pt>
                <c:pt idx="8892">
                  <c:v>889.2</c:v>
                </c:pt>
                <c:pt idx="8893">
                  <c:v>889.30000000000007</c:v>
                </c:pt>
                <c:pt idx="8894">
                  <c:v>889.4</c:v>
                </c:pt>
                <c:pt idx="8895">
                  <c:v>889.5</c:v>
                </c:pt>
                <c:pt idx="8896">
                  <c:v>889.6</c:v>
                </c:pt>
                <c:pt idx="8897">
                  <c:v>889.7</c:v>
                </c:pt>
                <c:pt idx="8898">
                  <c:v>889.80000000000007</c:v>
                </c:pt>
                <c:pt idx="8899">
                  <c:v>889.9</c:v>
                </c:pt>
                <c:pt idx="8900">
                  <c:v>890</c:v>
                </c:pt>
                <c:pt idx="8901">
                  <c:v>890.1</c:v>
                </c:pt>
                <c:pt idx="8902">
                  <c:v>890.2</c:v>
                </c:pt>
                <c:pt idx="8903">
                  <c:v>890.30000000000007</c:v>
                </c:pt>
                <c:pt idx="8904">
                  <c:v>890.4</c:v>
                </c:pt>
                <c:pt idx="8905">
                  <c:v>890.5</c:v>
                </c:pt>
                <c:pt idx="8906">
                  <c:v>890.6</c:v>
                </c:pt>
                <c:pt idx="8907">
                  <c:v>890.7</c:v>
                </c:pt>
                <c:pt idx="8908">
                  <c:v>890.80000000000007</c:v>
                </c:pt>
                <c:pt idx="8909">
                  <c:v>890.9</c:v>
                </c:pt>
                <c:pt idx="8910">
                  <c:v>891</c:v>
                </c:pt>
                <c:pt idx="8911">
                  <c:v>891.1</c:v>
                </c:pt>
                <c:pt idx="8912">
                  <c:v>891.2</c:v>
                </c:pt>
                <c:pt idx="8913">
                  <c:v>891.30000000000007</c:v>
                </c:pt>
                <c:pt idx="8914">
                  <c:v>891.4</c:v>
                </c:pt>
                <c:pt idx="8915">
                  <c:v>891.5</c:v>
                </c:pt>
                <c:pt idx="8916">
                  <c:v>891.6</c:v>
                </c:pt>
                <c:pt idx="8917">
                  <c:v>891.7</c:v>
                </c:pt>
                <c:pt idx="8918">
                  <c:v>891.80000000000007</c:v>
                </c:pt>
                <c:pt idx="8919">
                  <c:v>891.9</c:v>
                </c:pt>
                <c:pt idx="8920">
                  <c:v>892</c:v>
                </c:pt>
                <c:pt idx="8921">
                  <c:v>892.1</c:v>
                </c:pt>
                <c:pt idx="8922">
                  <c:v>892.2</c:v>
                </c:pt>
                <c:pt idx="8923">
                  <c:v>892.30000000000007</c:v>
                </c:pt>
                <c:pt idx="8924">
                  <c:v>892.4</c:v>
                </c:pt>
                <c:pt idx="8925">
                  <c:v>892.5</c:v>
                </c:pt>
                <c:pt idx="8926">
                  <c:v>892.6</c:v>
                </c:pt>
                <c:pt idx="8927">
                  <c:v>892.7</c:v>
                </c:pt>
                <c:pt idx="8928">
                  <c:v>892.80000000000007</c:v>
                </c:pt>
                <c:pt idx="8929">
                  <c:v>892.9</c:v>
                </c:pt>
                <c:pt idx="8930">
                  <c:v>893</c:v>
                </c:pt>
                <c:pt idx="8931">
                  <c:v>893.1</c:v>
                </c:pt>
                <c:pt idx="8932">
                  <c:v>893.2</c:v>
                </c:pt>
                <c:pt idx="8933">
                  <c:v>893.30000000000007</c:v>
                </c:pt>
                <c:pt idx="8934">
                  <c:v>893.4</c:v>
                </c:pt>
                <c:pt idx="8935">
                  <c:v>893.5</c:v>
                </c:pt>
                <c:pt idx="8936">
                  <c:v>893.6</c:v>
                </c:pt>
                <c:pt idx="8937">
                  <c:v>893.7</c:v>
                </c:pt>
                <c:pt idx="8938">
                  <c:v>893.80000000000007</c:v>
                </c:pt>
                <c:pt idx="8939">
                  <c:v>893.9</c:v>
                </c:pt>
                <c:pt idx="8940">
                  <c:v>894</c:v>
                </c:pt>
                <c:pt idx="8941">
                  <c:v>894.1</c:v>
                </c:pt>
                <c:pt idx="8942">
                  <c:v>894.2</c:v>
                </c:pt>
                <c:pt idx="8943">
                  <c:v>894.30000000000007</c:v>
                </c:pt>
                <c:pt idx="8944">
                  <c:v>894.4</c:v>
                </c:pt>
                <c:pt idx="8945">
                  <c:v>894.5</c:v>
                </c:pt>
                <c:pt idx="8946">
                  <c:v>894.6</c:v>
                </c:pt>
                <c:pt idx="8947">
                  <c:v>894.7</c:v>
                </c:pt>
                <c:pt idx="8948">
                  <c:v>894.80000000000007</c:v>
                </c:pt>
                <c:pt idx="8949">
                  <c:v>894.9</c:v>
                </c:pt>
                <c:pt idx="8950">
                  <c:v>895</c:v>
                </c:pt>
                <c:pt idx="8951">
                  <c:v>895.1</c:v>
                </c:pt>
                <c:pt idx="8952">
                  <c:v>895.2</c:v>
                </c:pt>
                <c:pt idx="8953">
                  <c:v>895.30000000000007</c:v>
                </c:pt>
                <c:pt idx="8954">
                  <c:v>895.4</c:v>
                </c:pt>
                <c:pt idx="8955">
                  <c:v>895.5</c:v>
                </c:pt>
                <c:pt idx="8956">
                  <c:v>895.6</c:v>
                </c:pt>
                <c:pt idx="8957">
                  <c:v>895.7</c:v>
                </c:pt>
                <c:pt idx="8958">
                  <c:v>895.80000000000007</c:v>
                </c:pt>
                <c:pt idx="8959">
                  <c:v>895.9</c:v>
                </c:pt>
                <c:pt idx="8960">
                  <c:v>896</c:v>
                </c:pt>
                <c:pt idx="8961">
                  <c:v>896.1</c:v>
                </c:pt>
                <c:pt idx="8962">
                  <c:v>896.2</c:v>
                </c:pt>
                <c:pt idx="8963">
                  <c:v>896.30000000000007</c:v>
                </c:pt>
                <c:pt idx="8964">
                  <c:v>896.4</c:v>
                </c:pt>
                <c:pt idx="8965">
                  <c:v>896.5</c:v>
                </c:pt>
                <c:pt idx="8966">
                  <c:v>896.6</c:v>
                </c:pt>
                <c:pt idx="8967">
                  <c:v>896.7</c:v>
                </c:pt>
                <c:pt idx="8968">
                  <c:v>896.80000000000007</c:v>
                </c:pt>
                <c:pt idx="8969">
                  <c:v>896.9</c:v>
                </c:pt>
                <c:pt idx="8970">
                  <c:v>897</c:v>
                </c:pt>
                <c:pt idx="8971">
                  <c:v>897.1</c:v>
                </c:pt>
                <c:pt idx="8972">
                  <c:v>897.2</c:v>
                </c:pt>
                <c:pt idx="8973">
                  <c:v>897.30000000000007</c:v>
                </c:pt>
                <c:pt idx="8974">
                  <c:v>897.4</c:v>
                </c:pt>
                <c:pt idx="8975">
                  <c:v>897.5</c:v>
                </c:pt>
                <c:pt idx="8976">
                  <c:v>897.6</c:v>
                </c:pt>
                <c:pt idx="8977">
                  <c:v>897.7</c:v>
                </c:pt>
              </c:numCache>
            </c:numRef>
          </c:xVal>
          <c:yVal>
            <c:numRef>
              <c:f>'HBT strain dependent k'!$B$11:$B$10057</c:f>
              <c:numCache>
                <c:formatCode>General</c:formatCode>
                <c:ptCount val="10047"/>
                <c:pt idx="0">
                  <c:v>4.3450000000000003E-2</c:v>
                </c:pt>
                <c:pt idx="1">
                  <c:v>4.3760000000000007E-2</c:v>
                </c:pt>
                <c:pt idx="2">
                  <c:v>4.4079999999999994E-2</c:v>
                </c:pt>
                <c:pt idx="3">
                  <c:v>4.4400000000000009E-2</c:v>
                </c:pt>
                <c:pt idx="4">
                  <c:v>4.4689999999999994E-2</c:v>
                </c:pt>
                <c:pt idx="5">
                  <c:v>4.4990000000000016E-2</c:v>
                </c:pt>
                <c:pt idx="6">
                  <c:v>4.5249999999999999E-2</c:v>
                </c:pt>
                <c:pt idx="7">
                  <c:v>4.5499999999999999E-2</c:v>
                </c:pt>
                <c:pt idx="8">
                  <c:v>4.5790000000000011E-2</c:v>
                </c:pt>
                <c:pt idx="9">
                  <c:v>4.6049999999999994E-2</c:v>
                </c:pt>
                <c:pt idx="10">
                  <c:v>4.6340000000000006E-2</c:v>
                </c:pt>
                <c:pt idx="11">
                  <c:v>4.6600000000000016E-2</c:v>
                </c:pt>
                <c:pt idx="12">
                  <c:v>4.6859999999999999E-2</c:v>
                </c:pt>
                <c:pt idx="13">
                  <c:v>4.7100000000000017E-2</c:v>
                </c:pt>
                <c:pt idx="14">
                  <c:v>4.7329999999999997E-2</c:v>
                </c:pt>
                <c:pt idx="15">
                  <c:v>4.7540000000000013E-2</c:v>
                </c:pt>
                <c:pt idx="16">
                  <c:v>4.7760000000000011E-2</c:v>
                </c:pt>
                <c:pt idx="17">
                  <c:v>4.8030000000000003E-2</c:v>
                </c:pt>
                <c:pt idx="18">
                  <c:v>4.8280000000000003E-2</c:v>
                </c:pt>
                <c:pt idx="19">
                  <c:v>4.8500000000000001E-2</c:v>
                </c:pt>
                <c:pt idx="20">
                  <c:v>4.8739999999999992E-2</c:v>
                </c:pt>
                <c:pt idx="21">
                  <c:v>4.8960000000000017E-2</c:v>
                </c:pt>
                <c:pt idx="22">
                  <c:v>4.9150000000000013E-2</c:v>
                </c:pt>
                <c:pt idx="23">
                  <c:v>4.9349999999999991E-2</c:v>
                </c:pt>
                <c:pt idx="24">
                  <c:v>4.9560000000000007E-2</c:v>
                </c:pt>
                <c:pt idx="25">
                  <c:v>4.9760000000000013E-2</c:v>
                </c:pt>
                <c:pt idx="26">
                  <c:v>4.9970000000000001E-2</c:v>
                </c:pt>
                <c:pt idx="27">
                  <c:v>5.0180000000000016E-2</c:v>
                </c:pt>
                <c:pt idx="28">
                  <c:v>5.0390000000000004E-2</c:v>
                </c:pt>
                <c:pt idx="29">
                  <c:v>5.0599999999999992E-2</c:v>
                </c:pt>
                <c:pt idx="30">
                  <c:v>5.0790000000000016E-2</c:v>
                </c:pt>
                <c:pt idx="31">
                  <c:v>5.0989999999999994E-2</c:v>
                </c:pt>
                <c:pt idx="32">
                  <c:v>5.1170000000000007E-2</c:v>
                </c:pt>
                <c:pt idx="33">
                  <c:v>5.1360000000000003E-2</c:v>
                </c:pt>
                <c:pt idx="34">
                  <c:v>5.1530000000000006E-2</c:v>
                </c:pt>
                <c:pt idx="35">
                  <c:v>5.1709999999999992E-2</c:v>
                </c:pt>
                <c:pt idx="36">
                  <c:v>5.1909999999999998E-2</c:v>
                </c:pt>
                <c:pt idx="37">
                  <c:v>5.2080000000000001E-2</c:v>
                </c:pt>
                <c:pt idx="38">
                  <c:v>5.2269999999999997E-2</c:v>
                </c:pt>
                <c:pt idx="39">
                  <c:v>5.2440000000000001E-2</c:v>
                </c:pt>
                <c:pt idx="40">
                  <c:v>5.2629999999999996E-2</c:v>
                </c:pt>
                <c:pt idx="41">
                  <c:v>5.28E-2</c:v>
                </c:pt>
                <c:pt idx="42">
                  <c:v>5.2970000000000003E-2</c:v>
                </c:pt>
                <c:pt idx="43">
                  <c:v>5.3110000000000004E-2</c:v>
                </c:pt>
                <c:pt idx="44">
                  <c:v>5.3280000000000008E-2</c:v>
                </c:pt>
                <c:pt idx="45">
                  <c:v>5.3450000000000011E-2</c:v>
                </c:pt>
                <c:pt idx="46">
                  <c:v>5.3599999999999995E-2</c:v>
                </c:pt>
                <c:pt idx="47">
                  <c:v>5.3790000000000018E-2</c:v>
                </c:pt>
                <c:pt idx="48">
                  <c:v>5.3959999999999994E-2</c:v>
                </c:pt>
                <c:pt idx="49">
                  <c:v>5.4110000000000005E-2</c:v>
                </c:pt>
                <c:pt idx="50">
                  <c:v>5.4260000000000017E-2</c:v>
                </c:pt>
                <c:pt idx="51">
                  <c:v>5.4429999999999992E-2</c:v>
                </c:pt>
                <c:pt idx="52">
                  <c:v>5.4610000000000006E-2</c:v>
                </c:pt>
                <c:pt idx="53">
                  <c:v>5.4750000000000007E-2</c:v>
                </c:pt>
                <c:pt idx="54">
                  <c:v>5.4900000000000018E-2</c:v>
                </c:pt>
                <c:pt idx="55">
                  <c:v>5.5050000000000002E-2</c:v>
                </c:pt>
                <c:pt idx="56">
                  <c:v>5.5200000000000013E-2</c:v>
                </c:pt>
                <c:pt idx="57">
                  <c:v>5.5319999999999994E-2</c:v>
                </c:pt>
                <c:pt idx="58">
                  <c:v>5.5470000000000005E-2</c:v>
                </c:pt>
                <c:pt idx="59">
                  <c:v>5.5610000000000007E-2</c:v>
                </c:pt>
                <c:pt idx="60">
                  <c:v>5.5750000000000008E-2</c:v>
                </c:pt>
                <c:pt idx="61">
                  <c:v>5.5890000000000009E-2</c:v>
                </c:pt>
                <c:pt idx="62">
                  <c:v>5.603000000000001E-2</c:v>
                </c:pt>
                <c:pt idx="63">
                  <c:v>5.6179999999999994E-2</c:v>
                </c:pt>
                <c:pt idx="64">
                  <c:v>5.6319999999999995E-2</c:v>
                </c:pt>
                <c:pt idx="65">
                  <c:v>5.6459999999999996E-2</c:v>
                </c:pt>
                <c:pt idx="66">
                  <c:v>5.6620000000000018E-2</c:v>
                </c:pt>
                <c:pt idx="67">
                  <c:v>5.6759999999999991E-2</c:v>
                </c:pt>
                <c:pt idx="68">
                  <c:v>5.688E-2</c:v>
                </c:pt>
                <c:pt idx="69">
                  <c:v>5.7009999999999991E-2</c:v>
                </c:pt>
                <c:pt idx="70">
                  <c:v>5.7120000000000018E-2</c:v>
                </c:pt>
                <c:pt idx="71">
                  <c:v>5.7250000000000009E-2</c:v>
                </c:pt>
                <c:pt idx="72">
                  <c:v>5.7360000000000008E-2</c:v>
                </c:pt>
                <c:pt idx="73">
                  <c:v>5.7480000000000017E-2</c:v>
                </c:pt>
                <c:pt idx="74">
                  <c:v>5.7560000000000014E-2</c:v>
                </c:pt>
                <c:pt idx="75">
                  <c:v>5.7690000000000005E-2</c:v>
                </c:pt>
                <c:pt idx="76">
                  <c:v>5.7819999999999996E-2</c:v>
                </c:pt>
                <c:pt idx="77">
                  <c:v>5.7950000000000015E-2</c:v>
                </c:pt>
                <c:pt idx="78">
                  <c:v>5.8069999999999997E-2</c:v>
                </c:pt>
                <c:pt idx="79">
                  <c:v>5.8179999999999996E-2</c:v>
                </c:pt>
                <c:pt idx="80">
                  <c:v>5.8319999999999997E-2</c:v>
                </c:pt>
                <c:pt idx="81">
                  <c:v>5.8480000000000018E-2</c:v>
                </c:pt>
                <c:pt idx="82">
                  <c:v>5.8599999999999999E-2</c:v>
                </c:pt>
                <c:pt idx="83">
                  <c:v>5.8720000000000008E-2</c:v>
                </c:pt>
                <c:pt idx="84">
                  <c:v>5.885E-2</c:v>
                </c:pt>
                <c:pt idx="85">
                  <c:v>5.8940000000000006E-2</c:v>
                </c:pt>
                <c:pt idx="86">
                  <c:v>5.9069999999999998E-2</c:v>
                </c:pt>
                <c:pt idx="87">
                  <c:v>5.9179999999999996E-2</c:v>
                </c:pt>
                <c:pt idx="88">
                  <c:v>5.9280000000000013E-2</c:v>
                </c:pt>
                <c:pt idx="89">
                  <c:v>5.9380000000000002E-2</c:v>
                </c:pt>
                <c:pt idx="90">
                  <c:v>5.9490000000000001E-2</c:v>
                </c:pt>
                <c:pt idx="91">
                  <c:v>5.9590000000000018E-2</c:v>
                </c:pt>
                <c:pt idx="92">
                  <c:v>5.9709999999999999E-2</c:v>
                </c:pt>
                <c:pt idx="93">
                  <c:v>5.9840000000000018E-2</c:v>
                </c:pt>
                <c:pt idx="94">
                  <c:v>5.9940000000000007E-2</c:v>
                </c:pt>
                <c:pt idx="95">
                  <c:v>6.0050000000000006E-2</c:v>
                </c:pt>
                <c:pt idx="96">
                  <c:v>6.0149999999999995E-2</c:v>
                </c:pt>
                <c:pt idx="97">
                  <c:v>6.0270000000000004E-2</c:v>
                </c:pt>
                <c:pt idx="98">
                  <c:v>6.0390000000000013E-2</c:v>
                </c:pt>
                <c:pt idx="99">
                  <c:v>6.0500000000000012E-2</c:v>
                </c:pt>
                <c:pt idx="100">
                  <c:v>6.0610000000000011E-2</c:v>
                </c:pt>
                <c:pt idx="101">
                  <c:v>6.072000000000001E-2</c:v>
                </c:pt>
                <c:pt idx="102">
                  <c:v>6.0830000000000009E-2</c:v>
                </c:pt>
                <c:pt idx="103">
                  <c:v>6.0929999999999998E-2</c:v>
                </c:pt>
                <c:pt idx="104">
                  <c:v>6.1030000000000015E-2</c:v>
                </c:pt>
                <c:pt idx="105">
                  <c:v>6.1119999999999994E-2</c:v>
                </c:pt>
                <c:pt idx="106">
                  <c:v>6.1220000000000011E-2</c:v>
                </c:pt>
                <c:pt idx="107">
                  <c:v>6.1310000000000017E-2</c:v>
                </c:pt>
                <c:pt idx="108">
                  <c:v>6.1390000000000014E-2</c:v>
                </c:pt>
                <c:pt idx="109">
                  <c:v>6.1479999999999993E-2</c:v>
                </c:pt>
                <c:pt idx="110">
                  <c:v>6.1589999999999992E-2</c:v>
                </c:pt>
                <c:pt idx="111">
                  <c:v>6.1690000000000009E-2</c:v>
                </c:pt>
                <c:pt idx="112">
                  <c:v>6.1780000000000015E-2</c:v>
                </c:pt>
                <c:pt idx="113">
                  <c:v>6.1869999999999994E-2</c:v>
                </c:pt>
                <c:pt idx="114">
                  <c:v>6.1979999999999993E-2</c:v>
                </c:pt>
                <c:pt idx="115">
                  <c:v>6.208000000000001E-2</c:v>
                </c:pt>
                <c:pt idx="116">
                  <c:v>6.2190000000000009E-2</c:v>
                </c:pt>
                <c:pt idx="117">
                  <c:v>6.2280000000000016E-2</c:v>
                </c:pt>
                <c:pt idx="118">
                  <c:v>6.2369999999999995E-2</c:v>
                </c:pt>
                <c:pt idx="119">
                  <c:v>6.2470000000000012E-2</c:v>
                </c:pt>
                <c:pt idx="120">
                  <c:v>6.2589999999999993E-2</c:v>
                </c:pt>
                <c:pt idx="121">
                  <c:v>6.268E-2</c:v>
                </c:pt>
                <c:pt idx="122">
                  <c:v>6.2770000000000006E-2</c:v>
                </c:pt>
                <c:pt idx="123">
                  <c:v>6.2869999999999995E-2</c:v>
                </c:pt>
                <c:pt idx="124">
                  <c:v>6.2960000000000002E-2</c:v>
                </c:pt>
                <c:pt idx="125">
                  <c:v>6.3039999999999999E-2</c:v>
                </c:pt>
                <c:pt idx="126">
                  <c:v>6.3130000000000006E-2</c:v>
                </c:pt>
                <c:pt idx="127">
                  <c:v>6.3210000000000002E-2</c:v>
                </c:pt>
                <c:pt idx="128">
                  <c:v>6.3280000000000017E-2</c:v>
                </c:pt>
                <c:pt idx="129">
                  <c:v>6.3369999999999996E-2</c:v>
                </c:pt>
                <c:pt idx="130">
                  <c:v>6.3449999999999993E-2</c:v>
                </c:pt>
                <c:pt idx="131">
                  <c:v>6.3530000000000017E-2</c:v>
                </c:pt>
                <c:pt idx="132">
                  <c:v>6.3630000000000006E-2</c:v>
                </c:pt>
                <c:pt idx="133">
                  <c:v>6.3720000000000013E-2</c:v>
                </c:pt>
                <c:pt idx="134">
                  <c:v>6.3800000000000009E-2</c:v>
                </c:pt>
                <c:pt idx="135">
                  <c:v>6.3890000000000016E-2</c:v>
                </c:pt>
                <c:pt idx="136">
                  <c:v>6.3979999999999995E-2</c:v>
                </c:pt>
                <c:pt idx="137">
                  <c:v>6.4080000000000012E-2</c:v>
                </c:pt>
                <c:pt idx="138">
                  <c:v>6.4169999999999991E-2</c:v>
                </c:pt>
                <c:pt idx="139">
                  <c:v>6.4240000000000005E-2</c:v>
                </c:pt>
                <c:pt idx="140">
                  <c:v>6.4350000000000004E-2</c:v>
                </c:pt>
                <c:pt idx="141">
                  <c:v>6.4440000000000011E-2</c:v>
                </c:pt>
                <c:pt idx="142">
                  <c:v>6.4530000000000018E-2</c:v>
                </c:pt>
                <c:pt idx="143">
                  <c:v>6.4619999999999997E-2</c:v>
                </c:pt>
                <c:pt idx="144">
                  <c:v>6.4699999999999994E-2</c:v>
                </c:pt>
                <c:pt idx="145">
                  <c:v>6.4780000000000018E-2</c:v>
                </c:pt>
                <c:pt idx="146">
                  <c:v>6.4850000000000005E-2</c:v>
                </c:pt>
                <c:pt idx="147">
                  <c:v>6.4930000000000002E-2</c:v>
                </c:pt>
                <c:pt idx="148">
                  <c:v>6.5030000000000018E-2</c:v>
                </c:pt>
                <c:pt idx="149">
                  <c:v>6.5100000000000005E-2</c:v>
                </c:pt>
                <c:pt idx="150">
                  <c:v>6.5169999999999992E-2</c:v>
                </c:pt>
                <c:pt idx="151">
                  <c:v>6.5220000000000014E-2</c:v>
                </c:pt>
                <c:pt idx="152">
                  <c:v>6.5290000000000001E-2</c:v>
                </c:pt>
                <c:pt idx="153">
                  <c:v>6.5350000000000005E-2</c:v>
                </c:pt>
                <c:pt idx="154">
                  <c:v>6.5430000000000002E-2</c:v>
                </c:pt>
                <c:pt idx="155">
                  <c:v>6.5509999999999999E-2</c:v>
                </c:pt>
                <c:pt idx="156">
                  <c:v>6.5589999999999996E-2</c:v>
                </c:pt>
                <c:pt idx="157">
                  <c:v>6.566000000000001E-2</c:v>
                </c:pt>
                <c:pt idx="158">
                  <c:v>6.5750000000000017E-2</c:v>
                </c:pt>
                <c:pt idx="159">
                  <c:v>6.5839999999999996E-2</c:v>
                </c:pt>
                <c:pt idx="160">
                  <c:v>6.5919999999999992E-2</c:v>
                </c:pt>
                <c:pt idx="161">
                  <c:v>6.5979999999999997E-2</c:v>
                </c:pt>
                <c:pt idx="162">
                  <c:v>6.6070000000000004E-2</c:v>
                </c:pt>
                <c:pt idx="163">
                  <c:v>6.615E-2</c:v>
                </c:pt>
                <c:pt idx="164">
                  <c:v>6.6229999999999997E-2</c:v>
                </c:pt>
                <c:pt idx="165">
                  <c:v>6.6309999999999994E-2</c:v>
                </c:pt>
                <c:pt idx="166">
                  <c:v>6.6380000000000008E-2</c:v>
                </c:pt>
                <c:pt idx="167">
                  <c:v>6.6460000000000005E-2</c:v>
                </c:pt>
                <c:pt idx="168">
                  <c:v>6.652000000000001E-2</c:v>
                </c:pt>
                <c:pt idx="169">
                  <c:v>6.6600000000000006E-2</c:v>
                </c:pt>
                <c:pt idx="170">
                  <c:v>6.6680000000000003E-2</c:v>
                </c:pt>
                <c:pt idx="171">
                  <c:v>6.6750000000000018E-2</c:v>
                </c:pt>
                <c:pt idx="172">
                  <c:v>6.6830000000000014E-2</c:v>
                </c:pt>
                <c:pt idx="173">
                  <c:v>6.6910000000000011E-2</c:v>
                </c:pt>
                <c:pt idx="174">
                  <c:v>6.6979999999999998E-2</c:v>
                </c:pt>
                <c:pt idx="175">
                  <c:v>6.7029999999999992E-2</c:v>
                </c:pt>
                <c:pt idx="176">
                  <c:v>6.7110000000000017E-2</c:v>
                </c:pt>
                <c:pt idx="177">
                  <c:v>6.7190000000000014E-2</c:v>
                </c:pt>
                <c:pt idx="178">
                  <c:v>6.7250000000000018E-2</c:v>
                </c:pt>
                <c:pt idx="179">
                  <c:v>6.7320000000000005E-2</c:v>
                </c:pt>
                <c:pt idx="180">
                  <c:v>6.7360000000000017E-2</c:v>
                </c:pt>
                <c:pt idx="181">
                  <c:v>6.7460000000000006E-2</c:v>
                </c:pt>
                <c:pt idx="182">
                  <c:v>6.7529999999999993E-2</c:v>
                </c:pt>
                <c:pt idx="183">
                  <c:v>6.7600000000000007E-2</c:v>
                </c:pt>
                <c:pt idx="184">
                  <c:v>6.7660000000000012E-2</c:v>
                </c:pt>
                <c:pt idx="185">
                  <c:v>6.7720000000000016E-2</c:v>
                </c:pt>
                <c:pt idx="186">
                  <c:v>6.7800000000000013E-2</c:v>
                </c:pt>
                <c:pt idx="187">
                  <c:v>6.787E-2</c:v>
                </c:pt>
                <c:pt idx="188">
                  <c:v>6.7940000000000014E-2</c:v>
                </c:pt>
                <c:pt idx="189">
                  <c:v>6.8020000000000011E-2</c:v>
                </c:pt>
                <c:pt idx="190">
                  <c:v>6.8100000000000008E-2</c:v>
                </c:pt>
                <c:pt idx="191">
                  <c:v>6.8180000000000004E-2</c:v>
                </c:pt>
                <c:pt idx="192">
                  <c:v>6.8240000000000009E-2</c:v>
                </c:pt>
                <c:pt idx="193">
                  <c:v>6.8300000000000013E-2</c:v>
                </c:pt>
                <c:pt idx="194">
                  <c:v>6.8389999999999992E-2</c:v>
                </c:pt>
                <c:pt idx="195">
                  <c:v>6.8460000000000007E-2</c:v>
                </c:pt>
                <c:pt idx="196">
                  <c:v>6.8540000000000004E-2</c:v>
                </c:pt>
                <c:pt idx="197">
                  <c:v>6.862E-2</c:v>
                </c:pt>
                <c:pt idx="198">
                  <c:v>6.8690000000000015E-2</c:v>
                </c:pt>
                <c:pt idx="199">
                  <c:v>6.8760000000000002E-2</c:v>
                </c:pt>
                <c:pt idx="200">
                  <c:v>6.8830000000000016E-2</c:v>
                </c:pt>
                <c:pt idx="201">
                  <c:v>6.8889999999999993E-2</c:v>
                </c:pt>
                <c:pt idx="202">
                  <c:v>6.8960000000000007E-2</c:v>
                </c:pt>
                <c:pt idx="203">
                  <c:v>6.9020000000000012E-2</c:v>
                </c:pt>
                <c:pt idx="204">
                  <c:v>6.9059999999999996E-2</c:v>
                </c:pt>
                <c:pt idx="205">
                  <c:v>6.9120000000000001E-2</c:v>
                </c:pt>
                <c:pt idx="206">
                  <c:v>6.9169999999999995E-2</c:v>
                </c:pt>
                <c:pt idx="207">
                  <c:v>6.9249999999999992E-2</c:v>
                </c:pt>
                <c:pt idx="208">
                  <c:v>6.9300000000000014E-2</c:v>
                </c:pt>
                <c:pt idx="209">
                  <c:v>6.9359999999999991E-2</c:v>
                </c:pt>
                <c:pt idx="210">
                  <c:v>6.9419999999999996E-2</c:v>
                </c:pt>
                <c:pt idx="211">
                  <c:v>6.949000000000001E-2</c:v>
                </c:pt>
                <c:pt idx="212">
                  <c:v>6.9559999999999997E-2</c:v>
                </c:pt>
                <c:pt idx="213">
                  <c:v>6.9609999999999991E-2</c:v>
                </c:pt>
                <c:pt idx="214">
                  <c:v>6.9669999999999996E-2</c:v>
                </c:pt>
                <c:pt idx="215">
                  <c:v>6.9720000000000018E-2</c:v>
                </c:pt>
                <c:pt idx="216">
                  <c:v>6.9790000000000005E-2</c:v>
                </c:pt>
                <c:pt idx="217">
                  <c:v>6.9850000000000009E-2</c:v>
                </c:pt>
                <c:pt idx="218">
                  <c:v>6.9919999999999996E-2</c:v>
                </c:pt>
                <c:pt idx="219">
                  <c:v>6.9980000000000001E-2</c:v>
                </c:pt>
                <c:pt idx="220">
                  <c:v>7.0029999999999995E-2</c:v>
                </c:pt>
                <c:pt idx="221">
                  <c:v>7.0109999999999992E-2</c:v>
                </c:pt>
                <c:pt idx="222">
                  <c:v>7.0190000000000016E-2</c:v>
                </c:pt>
                <c:pt idx="223">
                  <c:v>7.0270000000000013E-2</c:v>
                </c:pt>
                <c:pt idx="224">
                  <c:v>7.0320000000000008E-2</c:v>
                </c:pt>
                <c:pt idx="225">
                  <c:v>7.0380000000000012E-2</c:v>
                </c:pt>
                <c:pt idx="226">
                  <c:v>7.0430000000000006E-2</c:v>
                </c:pt>
                <c:pt idx="227">
                  <c:v>7.0469999999999991E-2</c:v>
                </c:pt>
                <c:pt idx="228">
                  <c:v>7.0540000000000005E-2</c:v>
                </c:pt>
                <c:pt idx="229">
                  <c:v>7.059E-2</c:v>
                </c:pt>
                <c:pt idx="230">
                  <c:v>7.0650000000000004E-2</c:v>
                </c:pt>
                <c:pt idx="231">
                  <c:v>7.0730000000000001E-2</c:v>
                </c:pt>
                <c:pt idx="232">
                  <c:v>7.0800000000000016E-2</c:v>
                </c:pt>
                <c:pt idx="233">
                  <c:v>7.085000000000001E-2</c:v>
                </c:pt>
                <c:pt idx="234">
                  <c:v>7.0889999999999995E-2</c:v>
                </c:pt>
                <c:pt idx="235">
                  <c:v>7.0940000000000017E-2</c:v>
                </c:pt>
                <c:pt idx="236">
                  <c:v>7.1010000000000004E-2</c:v>
                </c:pt>
                <c:pt idx="237">
                  <c:v>7.1080000000000018E-2</c:v>
                </c:pt>
                <c:pt idx="238">
                  <c:v>7.1139999999999995E-2</c:v>
                </c:pt>
                <c:pt idx="239">
                  <c:v>7.1190000000000017E-2</c:v>
                </c:pt>
                <c:pt idx="240">
                  <c:v>7.1230000000000002E-2</c:v>
                </c:pt>
                <c:pt idx="241">
                  <c:v>7.1279999999999996E-2</c:v>
                </c:pt>
                <c:pt idx="242">
                  <c:v>7.1340000000000001E-2</c:v>
                </c:pt>
                <c:pt idx="243">
                  <c:v>7.1389999999999995E-2</c:v>
                </c:pt>
                <c:pt idx="244">
                  <c:v>7.145E-2</c:v>
                </c:pt>
                <c:pt idx="245">
                  <c:v>7.1499999999999994E-2</c:v>
                </c:pt>
                <c:pt idx="246">
                  <c:v>7.1570000000000009E-2</c:v>
                </c:pt>
                <c:pt idx="247">
                  <c:v>7.1620000000000003E-2</c:v>
                </c:pt>
                <c:pt idx="248">
                  <c:v>7.1669999999999998E-2</c:v>
                </c:pt>
                <c:pt idx="249">
                  <c:v>7.171000000000001E-2</c:v>
                </c:pt>
                <c:pt idx="250">
                  <c:v>7.1779999999999997E-2</c:v>
                </c:pt>
                <c:pt idx="251">
                  <c:v>7.1829999999999991E-2</c:v>
                </c:pt>
                <c:pt idx="252">
                  <c:v>7.1889999999999996E-2</c:v>
                </c:pt>
                <c:pt idx="253">
                  <c:v>7.1940000000000018E-2</c:v>
                </c:pt>
                <c:pt idx="254">
                  <c:v>7.1980000000000002E-2</c:v>
                </c:pt>
                <c:pt idx="255">
                  <c:v>7.2029999999999997E-2</c:v>
                </c:pt>
                <c:pt idx="256">
                  <c:v>7.2109999999999994E-2</c:v>
                </c:pt>
                <c:pt idx="257">
                  <c:v>7.2180000000000008E-2</c:v>
                </c:pt>
                <c:pt idx="258">
                  <c:v>7.2240000000000013E-2</c:v>
                </c:pt>
                <c:pt idx="259">
                  <c:v>7.2300000000000017E-2</c:v>
                </c:pt>
                <c:pt idx="260">
                  <c:v>7.2340000000000002E-2</c:v>
                </c:pt>
                <c:pt idx="261">
                  <c:v>7.2400000000000006E-2</c:v>
                </c:pt>
                <c:pt idx="262">
                  <c:v>7.2440000000000018E-2</c:v>
                </c:pt>
                <c:pt idx="263">
                  <c:v>7.2499999999999995E-2</c:v>
                </c:pt>
                <c:pt idx="264">
                  <c:v>7.2550000000000017E-2</c:v>
                </c:pt>
                <c:pt idx="265">
                  <c:v>7.2609999999999994E-2</c:v>
                </c:pt>
                <c:pt idx="266">
                  <c:v>7.2650000000000006E-2</c:v>
                </c:pt>
                <c:pt idx="267">
                  <c:v>7.2700000000000001E-2</c:v>
                </c:pt>
                <c:pt idx="268">
                  <c:v>7.2740000000000013E-2</c:v>
                </c:pt>
                <c:pt idx="269">
                  <c:v>7.2790000000000007E-2</c:v>
                </c:pt>
                <c:pt idx="270">
                  <c:v>7.2859999999999994E-2</c:v>
                </c:pt>
                <c:pt idx="271">
                  <c:v>7.2910000000000016E-2</c:v>
                </c:pt>
                <c:pt idx="272">
                  <c:v>7.2950000000000001E-2</c:v>
                </c:pt>
                <c:pt idx="273">
                  <c:v>7.2990000000000013E-2</c:v>
                </c:pt>
                <c:pt idx="274">
                  <c:v>7.3050000000000018E-2</c:v>
                </c:pt>
                <c:pt idx="275">
                  <c:v>7.3130000000000014E-2</c:v>
                </c:pt>
                <c:pt idx="276">
                  <c:v>7.3150000000000007E-2</c:v>
                </c:pt>
                <c:pt idx="277">
                  <c:v>7.3189999999999991E-2</c:v>
                </c:pt>
                <c:pt idx="278">
                  <c:v>7.3230000000000003E-2</c:v>
                </c:pt>
                <c:pt idx="279">
                  <c:v>7.3260000000000006E-2</c:v>
                </c:pt>
                <c:pt idx="280">
                  <c:v>7.331E-2</c:v>
                </c:pt>
                <c:pt idx="281">
                  <c:v>7.3359999999999995E-2</c:v>
                </c:pt>
                <c:pt idx="282">
                  <c:v>7.3389999999999997E-2</c:v>
                </c:pt>
                <c:pt idx="283">
                  <c:v>7.3439999999999991E-2</c:v>
                </c:pt>
                <c:pt idx="284">
                  <c:v>7.3490000000000014E-2</c:v>
                </c:pt>
                <c:pt idx="285">
                  <c:v>7.3540000000000008E-2</c:v>
                </c:pt>
                <c:pt idx="286">
                  <c:v>7.3579999999999993E-2</c:v>
                </c:pt>
                <c:pt idx="287">
                  <c:v>7.3639999999999997E-2</c:v>
                </c:pt>
                <c:pt idx="288">
                  <c:v>7.3680000000000009E-2</c:v>
                </c:pt>
                <c:pt idx="289">
                  <c:v>7.3730000000000004E-2</c:v>
                </c:pt>
                <c:pt idx="290">
                  <c:v>7.3779999999999998E-2</c:v>
                </c:pt>
                <c:pt idx="291">
                  <c:v>7.3829999999999993E-2</c:v>
                </c:pt>
                <c:pt idx="292">
                  <c:v>7.3859999999999995E-2</c:v>
                </c:pt>
                <c:pt idx="293">
                  <c:v>7.3910000000000017E-2</c:v>
                </c:pt>
                <c:pt idx="294">
                  <c:v>7.3960000000000012E-2</c:v>
                </c:pt>
                <c:pt idx="295">
                  <c:v>7.3999999999999996E-2</c:v>
                </c:pt>
                <c:pt idx="296">
                  <c:v>7.4060000000000001E-2</c:v>
                </c:pt>
                <c:pt idx="297">
                  <c:v>7.4100000000000013E-2</c:v>
                </c:pt>
                <c:pt idx="298">
                  <c:v>7.4150000000000008E-2</c:v>
                </c:pt>
                <c:pt idx="299">
                  <c:v>7.4200000000000002E-2</c:v>
                </c:pt>
                <c:pt idx="300">
                  <c:v>7.4249999999999997E-2</c:v>
                </c:pt>
                <c:pt idx="301">
                  <c:v>7.4290000000000009E-2</c:v>
                </c:pt>
                <c:pt idx="302">
                  <c:v>7.4320000000000011E-2</c:v>
                </c:pt>
                <c:pt idx="303">
                  <c:v>7.4359999999999996E-2</c:v>
                </c:pt>
                <c:pt idx="304">
                  <c:v>7.4410000000000018E-2</c:v>
                </c:pt>
                <c:pt idx="305">
                  <c:v>7.4490000000000015E-2</c:v>
                </c:pt>
                <c:pt idx="306">
                  <c:v>7.4540000000000009E-2</c:v>
                </c:pt>
                <c:pt idx="307">
                  <c:v>7.4600000000000014E-2</c:v>
                </c:pt>
                <c:pt idx="308">
                  <c:v>7.4650000000000008E-2</c:v>
                </c:pt>
                <c:pt idx="309">
                  <c:v>7.4700000000000003E-2</c:v>
                </c:pt>
                <c:pt idx="310">
                  <c:v>7.4740000000000015E-2</c:v>
                </c:pt>
                <c:pt idx="311">
                  <c:v>7.4770000000000017E-2</c:v>
                </c:pt>
                <c:pt idx="312">
                  <c:v>7.4829999999999994E-2</c:v>
                </c:pt>
                <c:pt idx="313">
                  <c:v>7.4880000000000016E-2</c:v>
                </c:pt>
                <c:pt idx="314">
                  <c:v>7.492E-2</c:v>
                </c:pt>
                <c:pt idx="315">
                  <c:v>7.4939999999999993E-2</c:v>
                </c:pt>
                <c:pt idx="316">
                  <c:v>7.4980000000000005E-2</c:v>
                </c:pt>
                <c:pt idx="317">
                  <c:v>7.5020000000000017E-2</c:v>
                </c:pt>
                <c:pt idx="318">
                  <c:v>7.5049999999999992E-2</c:v>
                </c:pt>
                <c:pt idx="319">
                  <c:v>7.5109999999999996E-2</c:v>
                </c:pt>
                <c:pt idx="320">
                  <c:v>7.5139999999999998E-2</c:v>
                </c:pt>
                <c:pt idx="321">
                  <c:v>7.5170000000000001E-2</c:v>
                </c:pt>
                <c:pt idx="322">
                  <c:v>7.5230000000000005E-2</c:v>
                </c:pt>
                <c:pt idx="323">
                  <c:v>7.5260000000000007E-2</c:v>
                </c:pt>
                <c:pt idx="324">
                  <c:v>7.5299999999999992E-2</c:v>
                </c:pt>
                <c:pt idx="325">
                  <c:v>7.5340000000000004E-2</c:v>
                </c:pt>
                <c:pt idx="326">
                  <c:v>7.5380000000000016E-2</c:v>
                </c:pt>
                <c:pt idx="327">
                  <c:v>7.5439999999999993E-2</c:v>
                </c:pt>
                <c:pt idx="328">
                  <c:v>7.5460000000000013E-2</c:v>
                </c:pt>
                <c:pt idx="329">
                  <c:v>7.5499999999999998E-2</c:v>
                </c:pt>
                <c:pt idx="330">
                  <c:v>7.553E-2</c:v>
                </c:pt>
                <c:pt idx="331">
                  <c:v>7.5570000000000012E-2</c:v>
                </c:pt>
                <c:pt idx="332">
                  <c:v>7.5600000000000014E-2</c:v>
                </c:pt>
                <c:pt idx="333">
                  <c:v>7.5639999999999999E-2</c:v>
                </c:pt>
                <c:pt idx="334">
                  <c:v>7.5680000000000011E-2</c:v>
                </c:pt>
                <c:pt idx="335">
                  <c:v>7.5719999999999996E-2</c:v>
                </c:pt>
                <c:pt idx="336">
                  <c:v>7.5760000000000008E-2</c:v>
                </c:pt>
                <c:pt idx="337">
                  <c:v>7.579000000000001E-2</c:v>
                </c:pt>
                <c:pt idx="338">
                  <c:v>7.5829999999999995E-2</c:v>
                </c:pt>
                <c:pt idx="339">
                  <c:v>7.5880000000000017E-2</c:v>
                </c:pt>
                <c:pt idx="340">
                  <c:v>7.5909999999999991E-2</c:v>
                </c:pt>
                <c:pt idx="341">
                  <c:v>7.5950000000000004E-2</c:v>
                </c:pt>
                <c:pt idx="342">
                  <c:v>7.5990000000000016E-2</c:v>
                </c:pt>
                <c:pt idx="343">
                  <c:v>7.603E-2</c:v>
                </c:pt>
                <c:pt idx="344">
                  <c:v>7.6070000000000013E-2</c:v>
                </c:pt>
                <c:pt idx="345">
                  <c:v>7.6120000000000007E-2</c:v>
                </c:pt>
                <c:pt idx="346">
                  <c:v>7.6159999999999992E-2</c:v>
                </c:pt>
                <c:pt idx="347">
                  <c:v>7.6200000000000004E-2</c:v>
                </c:pt>
                <c:pt idx="348">
                  <c:v>7.6249999999999998E-2</c:v>
                </c:pt>
                <c:pt idx="349">
                  <c:v>7.6299999999999993E-2</c:v>
                </c:pt>
                <c:pt idx="350">
                  <c:v>7.6340000000000005E-2</c:v>
                </c:pt>
                <c:pt idx="351">
                  <c:v>7.6359999999999997E-2</c:v>
                </c:pt>
                <c:pt idx="352">
                  <c:v>7.640000000000001E-2</c:v>
                </c:pt>
                <c:pt idx="353">
                  <c:v>7.6439999999999994E-2</c:v>
                </c:pt>
                <c:pt idx="354">
                  <c:v>7.6480000000000006E-2</c:v>
                </c:pt>
                <c:pt idx="355">
                  <c:v>7.6530000000000001E-2</c:v>
                </c:pt>
                <c:pt idx="356">
                  <c:v>7.6579999999999995E-2</c:v>
                </c:pt>
                <c:pt idx="357">
                  <c:v>7.6620000000000008E-2</c:v>
                </c:pt>
                <c:pt idx="358">
                  <c:v>7.6670000000000002E-2</c:v>
                </c:pt>
                <c:pt idx="359">
                  <c:v>7.6710000000000014E-2</c:v>
                </c:pt>
                <c:pt idx="360">
                  <c:v>7.6749999999999999E-2</c:v>
                </c:pt>
                <c:pt idx="361">
                  <c:v>7.6790000000000011E-2</c:v>
                </c:pt>
                <c:pt idx="362">
                  <c:v>7.6820000000000013E-2</c:v>
                </c:pt>
                <c:pt idx="363">
                  <c:v>7.6859999999999998E-2</c:v>
                </c:pt>
                <c:pt idx="364">
                  <c:v>7.690000000000001E-2</c:v>
                </c:pt>
                <c:pt idx="365">
                  <c:v>7.6930000000000012E-2</c:v>
                </c:pt>
                <c:pt idx="366">
                  <c:v>7.6980000000000007E-2</c:v>
                </c:pt>
                <c:pt idx="367">
                  <c:v>7.6999999999999999E-2</c:v>
                </c:pt>
                <c:pt idx="368">
                  <c:v>7.7040000000000011E-2</c:v>
                </c:pt>
                <c:pt idx="369">
                  <c:v>7.7079999999999996E-2</c:v>
                </c:pt>
                <c:pt idx="370">
                  <c:v>7.7130000000000018E-2</c:v>
                </c:pt>
                <c:pt idx="371">
                  <c:v>7.7159999999999992E-2</c:v>
                </c:pt>
                <c:pt idx="372">
                  <c:v>7.7180000000000012E-2</c:v>
                </c:pt>
                <c:pt idx="373">
                  <c:v>7.7219999999999997E-2</c:v>
                </c:pt>
                <c:pt idx="374">
                  <c:v>7.7240000000000017E-2</c:v>
                </c:pt>
                <c:pt idx="375">
                  <c:v>7.7269999999999991E-2</c:v>
                </c:pt>
                <c:pt idx="376">
                  <c:v>7.7299999999999994E-2</c:v>
                </c:pt>
                <c:pt idx="377">
                  <c:v>7.7340000000000006E-2</c:v>
                </c:pt>
                <c:pt idx="378">
                  <c:v>7.7359999999999998E-2</c:v>
                </c:pt>
                <c:pt idx="379">
                  <c:v>7.7409999999999993E-2</c:v>
                </c:pt>
                <c:pt idx="380">
                  <c:v>7.7450000000000005E-2</c:v>
                </c:pt>
                <c:pt idx="381">
                  <c:v>7.7480000000000007E-2</c:v>
                </c:pt>
                <c:pt idx="382">
                  <c:v>7.7510000000000009E-2</c:v>
                </c:pt>
                <c:pt idx="383">
                  <c:v>7.7560000000000004E-2</c:v>
                </c:pt>
                <c:pt idx="384">
                  <c:v>7.7579999999999996E-2</c:v>
                </c:pt>
                <c:pt idx="385">
                  <c:v>7.7620000000000008E-2</c:v>
                </c:pt>
                <c:pt idx="386">
                  <c:v>7.7650000000000011E-2</c:v>
                </c:pt>
                <c:pt idx="387">
                  <c:v>7.7680000000000013E-2</c:v>
                </c:pt>
                <c:pt idx="388">
                  <c:v>7.7719999999999997E-2</c:v>
                </c:pt>
                <c:pt idx="389">
                  <c:v>7.776000000000001E-2</c:v>
                </c:pt>
                <c:pt idx="390">
                  <c:v>7.7799999999999994E-2</c:v>
                </c:pt>
                <c:pt idx="391">
                  <c:v>7.7820000000000014E-2</c:v>
                </c:pt>
                <c:pt idx="392">
                  <c:v>7.7859999999999999E-2</c:v>
                </c:pt>
                <c:pt idx="393">
                  <c:v>7.7900000000000011E-2</c:v>
                </c:pt>
                <c:pt idx="394">
                  <c:v>7.7939999999999995E-2</c:v>
                </c:pt>
                <c:pt idx="395">
                  <c:v>7.7969999999999998E-2</c:v>
                </c:pt>
                <c:pt idx="396">
                  <c:v>7.8019999999999992E-2</c:v>
                </c:pt>
                <c:pt idx="397">
                  <c:v>7.8049999999999994E-2</c:v>
                </c:pt>
                <c:pt idx="398">
                  <c:v>7.8090000000000007E-2</c:v>
                </c:pt>
                <c:pt idx="399">
                  <c:v>7.8140000000000001E-2</c:v>
                </c:pt>
                <c:pt idx="400">
                  <c:v>7.8180000000000013E-2</c:v>
                </c:pt>
                <c:pt idx="401">
                  <c:v>7.8200000000000006E-2</c:v>
                </c:pt>
                <c:pt idx="402">
                  <c:v>7.8240000000000018E-2</c:v>
                </c:pt>
                <c:pt idx="403">
                  <c:v>7.826000000000001E-2</c:v>
                </c:pt>
                <c:pt idx="404">
                  <c:v>7.8299999999999995E-2</c:v>
                </c:pt>
                <c:pt idx="405">
                  <c:v>7.8340000000000007E-2</c:v>
                </c:pt>
                <c:pt idx="406">
                  <c:v>7.8379999999999991E-2</c:v>
                </c:pt>
                <c:pt idx="407">
                  <c:v>7.8409999999999994E-2</c:v>
                </c:pt>
                <c:pt idx="408">
                  <c:v>7.8450000000000006E-2</c:v>
                </c:pt>
                <c:pt idx="409">
                  <c:v>7.85E-2</c:v>
                </c:pt>
                <c:pt idx="410">
                  <c:v>7.8530000000000003E-2</c:v>
                </c:pt>
                <c:pt idx="411">
                  <c:v>7.8560000000000005E-2</c:v>
                </c:pt>
                <c:pt idx="412">
                  <c:v>7.8600000000000017E-2</c:v>
                </c:pt>
                <c:pt idx="413">
                  <c:v>7.8640000000000002E-2</c:v>
                </c:pt>
                <c:pt idx="414">
                  <c:v>7.8659999999999994E-2</c:v>
                </c:pt>
                <c:pt idx="415">
                  <c:v>7.8700000000000006E-2</c:v>
                </c:pt>
                <c:pt idx="416">
                  <c:v>7.8740000000000018E-2</c:v>
                </c:pt>
                <c:pt idx="417">
                  <c:v>7.8780000000000003E-2</c:v>
                </c:pt>
                <c:pt idx="418">
                  <c:v>7.8799999999999995E-2</c:v>
                </c:pt>
                <c:pt idx="419">
                  <c:v>7.8840000000000007E-2</c:v>
                </c:pt>
                <c:pt idx="420">
                  <c:v>7.886E-2</c:v>
                </c:pt>
                <c:pt idx="421">
                  <c:v>7.8900000000000012E-2</c:v>
                </c:pt>
                <c:pt idx="422">
                  <c:v>7.8939999999999996E-2</c:v>
                </c:pt>
                <c:pt idx="423">
                  <c:v>7.8969999999999999E-2</c:v>
                </c:pt>
                <c:pt idx="424">
                  <c:v>7.9010000000000011E-2</c:v>
                </c:pt>
                <c:pt idx="425">
                  <c:v>7.9040000000000013E-2</c:v>
                </c:pt>
                <c:pt idx="426">
                  <c:v>7.9060000000000005E-2</c:v>
                </c:pt>
                <c:pt idx="427">
                  <c:v>7.9090000000000008E-2</c:v>
                </c:pt>
                <c:pt idx="428">
                  <c:v>7.9140000000000002E-2</c:v>
                </c:pt>
                <c:pt idx="429">
                  <c:v>7.9159999999999994E-2</c:v>
                </c:pt>
                <c:pt idx="430">
                  <c:v>7.9180000000000014E-2</c:v>
                </c:pt>
                <c:pt idx="431">
                  <c:v>7.9219999999999999E-2</c:v>
                </c:pt>
                <c:pt idx="432">
                  <c:v>7.9250000000000001E-2</c:v>
                </c:pt>
                <c:pt idx="433">
                  <c:v>7.9280000000000003E-2</c:v>
                </c:pt>
                <c:pt idx="434">
                  <c:v>7.9310000000000005E-2</c:v>
                </c:pt>
                <c:pt idx="435">
                  <c:v>7.936E-2</c:v>
                </c:pt>
                <c:pt idx="436">
                  <c:v>7.936E-2</c:v>
                </c:pt>
                <c:pt idx="437">
                  <c:v>7.9400000000000012E-2</c:v>
                </c:pt>
                <c:pt idx="438">
                  <c:v>7.9420000000000004E-2</c:v>
                </c:pt>
                <c:pt idx="439">
                  <c:v>7.9439999999999997E-2</c:v>
                </c:pt>
                <c:pt idx="440">
                  <c:v>7.9480000000000009E-2</c:v>
                </c:pt>
                <c:pt idx="441">
                  <c:v>7.9510000000000011E-2</c:v>
                </c:pt>
                <c:pt idx="442">
                  <c:v>7.9540000000000013E-2</c:v>
                </c:pt>
                <c:pt idx="443">
                  <c:v>7.9570000000000016E-2</c:v>
                </c:pt>
                <c:pt idx="444">
                  <c:v>7.9600000000000018E-2</c:v>
                </c:pt>
                <c:pt idx="445">
                  <c:v>7.9650000000000012E-2</c:v>
                </c:pt>
                <c:pt idx="446">
                  <c:v>7.9680000000000015E-2</c:v>
                </c:pt>
                <c:pt idx="447">
                  <c:v>7.9700000000000007E-2</c:v>
                </c:pt>
                <c:pt idx="448">
                  <c:v>7.9739999999999991E-2</c:v>
                </c:pt>
                <c:pt idx="449">
                  <c:v>7.9780000000000004E-2</c:v>
                </c:pt>
                <c:pt idx="450">
                  <c:v>7.9810000000000006E-2</c:v>
                </c:pt>
                <c:pt idx="451">
                  <c:v>7.9840000000000008E-2</c:v>
                </c:pt>
                <c:pt idx="452">
                  <c:v>7.986E-2</c:v>
                </c:pt>
                <c:pt idx="453">
                  <c:v>7.9900000000000013E-2</c:v>
                </c:pt>
                <c:pt idx="454">
                  <c:v>7.9920000000000005E-2</c:v>
                </c:pt>
                <c:pt idx="455">
                  <c:v>7.9960000000000017E-2</c:v>
                </c:pt>
                <c:pt idx="456">
                  <c:v>0.08</c:v>
                </c:pt>
                <c:pt idx="457">
                  <c:v>8.0030000000000004E-2</c:v>
                </c:pt>
                <c:pt idx="458">
                  <c:v>8.0049999999999996E-2</c:v>
                </c:pt>
                <c:pt idx="459">
                  <c:v>8.0100000000000018E-2</c:v>
                </c:pt>
                <c:pt idx="460">
                  <c:v>8.0129999999999993E-2</c:v>
                </c:pt>
                <c:pt idx="461">
                  <c:v>8.0159999999999995E-2</c:v>
                </c:pt>
                <c:pt idx="462">
                  <c:v>8.0189999999999997E-2</c:v>
                </c:pt>
                <c:pt idx="463">
                  <c:v>8.023000000000001E-2</c:v>
                </c:pt>
                <c:pt idx="464">
                  <c:v>8.0260000000000012E-2</c:v>
                </c:pt>
                <c:pt idx="465">
                  <c:v>8.0280000000000004E-2</c:v>
                </c:pt>
                <c:pt idx="466">
                  <c:v>8.0320000000000016E-2</c:v>
                </c:pt>
                <c:pt idx="467">
                  <c:v>8.0360000000000001E-2</c:v>
                </c:pt>
                <c:pt idx="468">
                  <c:v>8.0400000000000013E-2</c:v>
                </c:pt>
                <c:pt idx="469">
                  <c:v>8.0420000000000005E-2</c:v>
                </c:pt>
                <c:pt idx="470">
                  <c:v>8.0450000000000008E-2</c:v>
                </c:pt>
                <c:pt idx="471">
                  <c:v>8.0489999999999992E-2</c:v>
                </c:pt>
                <c:pt idx="472">
                  <c:v>8.0519999999999994E-2</c:v>
                </c:pt>
                <c:pt idx="473">
                  <c:v>8.0540000000000014E-2</c:v>
                </c:pt>
                <c:pt idx="474">
                  <c:v>8.0570000000000017E-2</c:v>
                </c:pt>
                <c:pt idx="475">
                  <c:v>8.0620000000000011E-2</c:v>
                </c:pt>
                <c:pt idx="476">
                  <c:v>8.0640000000000003E-2</c:v>
                </c:pt>
                <c:pt idx="477">
                  <c:v>8.0670000000000006E-2</c:v>
                </c:pt>
                <c:pt idx="478">
                  <c:v>8.0700000000000008E-2</c:v>
                </c:pt>
                <c:pt idx="479">
                  <c:v>8.073000000000001E-2</c:v>
                </c:pt>
                <c:pt idx="480">
                  <c:v>8.0780000000000005E-2</c:v>
                </c:pt>
                <c:pt idx="481">
                  <c:v>8.0799999999999997E-2</c:v>
                </c:pt>
                <c:pt idx="482">
                  <c:v>8.0840000000000009E-2</c:v>
                </c:pt>
                <c:pt idx="483">
                  <c:v>8.0870000000000011E-2</c:v>
                </c:pt>
                <c:pt idx="484">
                  <c:v>8.0900000000000014E-2</c:v>
                </c:pt>
                <c:pt idx="485">
                  <c:v>8.0920000000000006E-2</c:v>
                </c:pt>
                <c:pt idx="486">
                  <c:v>8.0950000000000008E-2</c:v>
                </c:pt>
                <c:pt idx="487">
                  <c:v>8.098000000000001E-2</c:v>
                </c:pt>
                <c:pt idx="488">
                  <c:v>8.1000000000000003E-2</c:v>
                </c:pt>
                <c:pt idx="489">
                  <c:v>8.1019999999999995E-2</c:v>
                </c:pt>
                <c:pt idx="490">
                  <c:v>8.1049999999999997E-2</c:v>
                </c:pt>
                <c:pt idx="491">
                  <c:v>8.1079999999999999E-2</c:v>
                </c:pt>
                <c:pt idx="492">
                  <c:v>8.1120000000000012E-2</c:v>
                </c:pt>
                <c:pt idx="493">
                  <c:v>8.1140000000000004E-2</c:v>
                </c:pt>
                <c:pt idx="494">
                  <c:v>8.1159999999999996E-2</c:v>
                </c:pt>
                <c:pt idx="495">
                  <c:v>8.1189999999999998E-2</c:v>
                </c:pt>
                <c:pt idx="496">
                  <c:v>8.1220000000000001E-2</c:v>
                </c:pt>
                <c:pt idx="497">
                  <c:v>8.1239999999999993E-2</c:v>
                </c:pt>
                <c:pt idx="498">
                  <c:v>8.1260000000000013E-2</c:v>
                </c:pt>
                <c:pt idx="499">
                  <c:v>8.1299999999999997E-2</c:v>
                </c:pt>
                <c:pt idx="500">
                  <c:v>8.1320000000000017E-2</c:v>
                </c:pt>
                <c:pt idx="501">
                  <c:v>8.134000000000001E-2</c:v>
                </c:pt>
                <c:pt idx="502">
                  <c:v>8.1370000000000012E-2</c:v>
                </c:pt>
                <c:pt idx="503">
                  <c:v>8.1400000000000014E-2</c:v>
                </c:pt>
                <c:pt idx="504">
                  <c:v>8.1430000000000016E-2</c:v>
                </c:pt>
                <c:pt idx="505">
                  <c:v>8.1460000000000019E-2</c:v>
                </c:pt>
                <c:pt idx="506">
                  <c:v>8.1480000000000011E-2</c:v>
                </c:pt>
                <c:pt idx="507">
                  <c:v>8.1510000000000013E-2</c:v>
                </c:pt>
                <c:pt idx="508">
                  <c:v>8.1540000000000015E-2</c:v>
                </c:pt>
                <c:pt idx="509">
                  <c:v>8.1560000000000007E-2</c:v>
                </c:pt>
                <c:pt idx="510">
                  <c:v>8.158E-2</c:v>
                </c:pt>
                <c:pt idx="511">
                  <c:v>8.1599999999999992E-2</c:v>
                </c:pt>
                <c:pt idx="512">
                  <c:v>8.1640000000000004E-2</c:v>
                </c:pt>
                <c:pt idx="513">
                  <c:v>8.1659999999999996E-2</c:v>
                </c:pt>
                <c:pt idx="514">
                  <c:v>8.1680000000000016E-2</c:v>
                </c:pt>
                <c:pt idx="515">
                  <c:v>8.1720000000000001E-2</c:v>
                </c:pt>
                <c:pt idx="516">
                  <c:v>8.1760000000000013E-2</c:v>
                </c:pt>
                <c:pt idx="517">
                  <c:v>8.1780000000000005E-2</c:v>
                </c:pt>
                <c:pt idx="518">
                  <c:v>8.1810000000000008E-2</c:v>
                </c:pt>
                <c:pt idx="519">
                  <c:v>8.184000000000001E-2</c:v>
                </c:pt>
                <c:pt idx="520">
                  <c:v>8.1860000000000002E-2</c:v>
                </c:pt>
                <c:pt idx="521">
                  <c:v>8.1890000000000004E-2</c:v>
                </c:pt>
                <c:pt idx="522">
                  <c:v>8.1920000000000007E-2</c:v>
                </c:pt>
                <c:pt idx="523">
                  <c:v>8.1959999999999991E-2</c:v>
                </c:pt>
                <c:pt idx="524">
                  <c:v>8.1980000000000011E-2</c:v>
                </c:pt>
                <c:pt idx="525">
                  <c:v>8.2019999999999996E-2</c:v>
                </c:pt>
                <c:pt idx="526">
                  <c:v>8.2060000000000008E-2</c:v>
                </c:pt>
                <c:pt idx="527">
                  <c:v>8.208E-2</c:v>
                </c:pt>
                <c:pt idx="528">
                  <c:v>8.2099999999999992E-2</c:v>
                </c:pt>
                <c:pt idx="529">
                  <c:v>8.2140000000000005E-2</c:v>
                </c:pt>
                <c:pt idx="530">
                  <c:v>8.2159999999999997E-2</c:v>
                </c:pt>
                <c:pt idx="531">
                  <c:v>8.2200000000000009E-2</c:v>
                </c:pt>
                <c:pt idx="532">
                  <c:v>8.2230000000000011E-2</c:v>
                </c:pt>
                <c:pt idx="533">
                  <c:v>8.2260000000000014E-2</c:v>
                </c:pt>
                <c:pt idx="534">
                  <c:v>8.2280000000000006E-2</c:v>
                </c:pt>
                <c:pt idx="535">
                  <c:v>8.2299999999999998E-2</c:v>
                </c:pt>
                <c:pt idx="536">
                  <c:v>8.2320000000000018E-2</c:v>
                </c:pt>
                <c:pt idx="537">
                  <c:v>8.2360000000000003E-2</c:v>
                </c:pt>
                <c:pt idx="538">
                  <c:v>8.2379999999999995E-2</c:v>
                </c:pt>
                <c:pt idx="539">
                  <c:v>8.2409999999999997E-2</c:v>
                </c:pt>
                <c:pt idx="540">
                  <c:v>8.2439999999999999E-2</c:v>
                </c:pt>
                <c:pt idx="541">
                  <c:v>8.2459999999999992E-2</c:v>
                </c:pt>
                <c:pt idx="542">
                  <c:v>8.2489999999999994E-2</c:v>
                </c:pt>
                <c:pt idx="543">
                  <c:v>8.2530000000000006E-2</c:v>
                </c:pt>
                <c:pt idx="544">
                  <c:v>8.2560000000000008E-2</c:v>
                </c:pt>
                <c:pt idx="545">
                  <c:v>8.2599999999999993E-2</c:v>
                </c:pt>
                <c:pt idx="546">
                  <c:v>8.2620000000000013E-2</c:v>
                </c:pt>
                <c:pt idx="547">
                  <c:v>8.2640000000000005E-2</c:v>
                </c:pt>
                <c:pt idx="548">
                  <c:v>8.2670000000000007E-2</c:v>
                </c:pt>
                <c:pt idx="549">
                  <c:v>8.270000000000001E-2</c:v>
                </c:pt>
                <c:pt idx="550">
                  <c:v>8.2720000000000002E-2</c:v>
                </c:pt>
                <c:pt idx="551">
                  <c:v>8.2739999999999994E-2</c:v>
                </c:pt>
                <c:pt idx="552">
                  <c:v>8.2760000000000014E-2</c:v>
                </c:pt>
                <c:pt idx="553">
                  <c:v>8.2799999999999999E-2</c:v>
                </c:pt>
                <c:pt idx="554">
                  <c:v>8.2819999999999991E-2</c:v>
                </c:pt>
                <c:pt idx="555">
                  <c:v>8.2840000000000011E-2</c:v>
                </c:pt>
                <c:pt idx="556">
                  <c:v>8.2860000000000003E-2</c:v>
                </c:pt>
                <c:pt idx="557">
                  <c:v>8.2900000000000015E-2</c:v>
                </c:pt>
                <c:pt idx="558">
                  <c:v>8.2920000000000008E-2</c:v>
                </c:pt>
                <c:pt idx="559">
                  <c:v>8.295000000000001E-2</c:v>
                </c:pt>
                <c:pt idx="560">
                  <c:v>8.2970000000000002E-2</c:v>
                </c:pt>
                <c:pt idx="561">
                  <c:v>8.3000000000000004E-2</c:v>
                </c:pt>
                <c:pt idx="562">
                  <c:v>8.3019999999999997E-2</c:v>
                </c:pt>
                <c:pt idx="563">
                  <c:v>8.3040000000000017E-2</c:v>
                </c:pt>
                <c:pt idx="564">
                  <c:v>8.3080000000000001E-2</c:v>
                </c:pt>
                <c:pt idx="565">
                  <c:v>8.3099999999999993E-2</c:v>
                </c:pt>
                <c:pt idx="566">
                  <c:v>8.3120000000000013E-2</c:v>
                </c:pt>
                <c:pt idx="567">
                  <c:v>8.3140000000000006E-2</c:v>
                </c:pt>
                <c:pt idx="568">
                  <c:v>8.3170000000000008E-2</c:v>
                </c:pt>
                <c:pt idx="569">
                  <c:v>8.3180000000000018E-2</c:v>
                </c:pt>
                <c:pt idx="570">
                  <c:v>8.3209999999999992E-2</c:v>
                </c:pt>
                <c:pt idx="571">
                  <c:v>8.3239999999999995E-2</c:v>
                </c:pt>
                <c:pt idx="572">
                  <c:v>8.3260000000000015E-2</c:v>
                </c:pt>
                <c:pt idx="573">
                  <c:v>8.3290000000000017E-2</c:v>
                </c:pt>
                <c:pt idx="574">
                  <c:v>8.3310000000000009E-2</c:v>
                </c:pt>
                <c:pt idx="575">
                  <c:v>8.3330000000000001E-2</c:v>
                </c:pt>
                <c:pt idx="576">
                  <c:v>8.3360000000000004E-2</c:v>
                </c:pt>
                <c:pt idx="577">
                  <c:v>8.3379999999999996E-2</c:v>
                </c:pt>
                <c:pt idx="578">
                  <c:v>8.3400000000000016E-2</c:v>
                </c:pt>
                <c:pt idx="579">
                  <c:v>8.3420000000000008E-2</c:v>
                </c:pt>
                <c:pt idx="580">
                  <c:v>8.344E-2</c:v>
                </c:pt>
                <c:pt idx="581">
                  <c:v>8.3459999999999993E-2</c:v>
                </c:pt>
                <c:pt idx="582">
                  <c:v>8.3480000000000013E-2</c:v>
                </c:pt>
                <c:pt idx="583">
                  <c:v>8.3500000000000005E-2</c:v>
                </c:pt>
                <c:pt idx="584">
                  <c:v>8.3530000000000007E-2</c:v>
                </c:pt>
                <c:pt idx="585">
                  <c:v>8.3540000000000017E-2</c:v>
                </c:pt>
                <c:pt idx="586">
                  <c:v>8.3580000000000002E-2</c:v>
                </c:pt>
                <c:pt idx="587">
                  <c:v>8.3599999999999994E-2</c:v>
                </c:pt>
                <c:pt idx="588">
                  <c:v>8.3629999999999996E-2</c:v>
                </c:pt>
                <c:pt idx="589">
                  <c:v>8.3659999999999998E-2</c:v>
                </c:pt>
                <c:pt idx="590">
                  <c:v>8.3700000000000011E-2</c:v>
                </c:pt>
                <c:pt idx="591">
                  <c:v>8.3720000000000003E-2</c:v>
                </c:pt>
                <c:pt idx="592">
                  <c:v>8.3739999999999995E-2</c:v>
                </c:pt>
                <c:pt idx="593">
                  <c:v>8.3760000000000015E-2</c:v>
                </c:pt>
                <c:pt idx="594">
                  <c:v>8.3790000000000017E-2</c:v>
                </c:pt>
                <c:pt idx="595">
                  <c:v>8.3819999999999992E-2</c:v>
                </c:pt>
                <c:pt idx="596">
                  <c:v>8.3819999999999992E-2</c:v>
                </c:pt>
                <c:pt idx="597">
                  <c:v>8.3849999999999994E-2</c:v>
                </c:pt>
                <c:pt idx="598">
                  <c:v>8.3879999999999996E-2</c:v>
                </c:pt>
                <c:pt idx="599">
                  <c:v>8.3909999999999998E-2</c:v>
                </c:pt>
                <c:pt idx="600">
                  <c:v>8.3950000000000011E-2</c:v>
                </c:pt>
                <c:pt idx="601">
                  <c:v>8.3980000000000013E-2</c:v>
                </c:pt>
                <c:pt idx="602">
                  <c:v>8.4000000000000005E-2</c:v>
                </c:pt>
                <c:pt idx="603">
                  <c:v>8.4019999999999997E-2</c:v>
                </c:pt>
                <c:pt idx="604">
                  <c:v>8.405E-2</c:v>
                </c:pt>
                <c:pt idx="605">
                  <c:v>8.4069999999999992E-2</c:v>
                </c:pt>
                <c:pt idx="606">
                  <c:v>8.4090000000000012E-2</c:v>
                </c:pt>
                <c:pt idx="607">
                  <c:v>8.4099999999999994E-2</c:v>
                </c:pt>
                <c:pt idx="608">
                  <c:v>8.4120000000000014E-2</c:v>
                </c:pt>
                <c:pt idx="609">
                  <c:v>8.4140000000000006E-2</c:v>
                </c:pt>
                <c:pt idx="610">
                  <c:v>8.4159999999999999E-2</c:v>
                </c:pt>
                <c:pt idx="611">
                  <c:v>8.4179999999999991E-2</c:v>
                </c:pt>
                <c:pt idx="612">
                  <c:v>8.4220000000000003E-2</c:v>
                </c:pt>
                <c:pt idx="613">
                  <c:v>8.4260000000000015E-2</c:v>
                </c:pt>
                <c:pt idx="614">
                  <c:v>8.4280000000000008E-2</c:v>
                </c:pt>
                <c:pt idx="615">
                  <c:v>8.4319999999999992E-2</c:v>
                </c:pt>
                <c:pt idx="616">
                  <c:v>8.4340000000000012E-2</c:v>
                </c:pt>
                <c:pt idx="617">
                  <c:v>8.4370000000000014E-2</c:v>
                </c:pt>
                <c:pt idx="618">
                  <c:v>8.4379999999999997E-2</c:v>
                </c:pt>
                <c:pt idx="619">
                  <c:v>8.4400000000000017E-2</c:v>
                </c:pt>
                <c:pt idx="620">
                  <c:v>8.4420000000000009E-2</c:v>
                </c:pt>
                <c:pt idx="621">
                  <c:v>8.4440000000000001E-2</c:v>
                </c:pt>
                <c:pt idx="622">
                  <c:v>8.4480000000000013E-2</c:v>
                </c:pt>
                <c:pt idx="623">
                  <c:v>8.4500000000000006E-2</c:v>
                </c:pt>
                <c:pt idx="624">
                  <c:v>8.4540000000000018E-2</c:v>
                </c:pt>
                <c:pt idx="625">
                  <c:v>8.456000000000001E-2</c:v>
                </c:pt>
                <c:pt idx="626">
                  <c:v>8.4580000000000002E-2</c:v>
                </c:pt>
                <c:pt idx="627">
                  <c:v>8.4610000000000005E-2</c:v>
                </c:pt>
                <c:pt idx="628">
                  <c:v>8.4620000000000015E-2</c:v>
                </c:pt>
                <c:pt idx="629">
                  <c:v>8.4659999999999999E-2</c:v>
                </c:pt>
                <c:pt idx="630">
                  <c:v>8.4679999999999991E-2</c:v>
                </c:pt>
                <c:pt idx="631">
                  <c:v>8.4690000000000001E-2</c:v>
                </c:pt>
                <c:pt idx="632">
                  <c:v>8.4730000000000014E-2</c:v>
                </c:pt>
                <c:pt idx="633">
                  <c:v>8.4760000000000016E-2</c:v>
                </c:pt>
                <c:pt idx="634">
                  <c:v>8.4780000000000008E-2</c:v>
                </c:pt>
                <c:pt idx="635">
                  <c:v>8.48E-2</c:v>
                </c:pt>
                <c:pt idx="636">
                  <c:v>8.4830000000000003E-2</c:v>
                </c:pt>
                <c:pt idx="637">
                  <c:v>8.4840000000000013E-2</c:v>
                </c:pt>
                <c:pt idx="638">
                  <c:v>8.4860000000000005E-2</c:v>
                </c:pt>
                <c:pt idx="639">
                  <c:v>8.4900000000000017E-2</c:v>
                </c:pt>
                <c:pt idx="640">
                  <c:v>8.4920000000000009E-2</c:v>
                </c:pt>
                <c:pt idx="641">
                  <c:v>8.4940000000000002E-2</c:v>
                </c:pt>
                <c:pt idx="642">
                  <c:v>8.4959999999999994E-2</c:v>
                </c:pt>
                <c:pt idx="643">
                  <c:v>8.4980000000000014E-2</c:v>
                </c:pt>
                <c:pt idx="644">
                  <c:v>8.5000000000000006E-2</c:v>
                </c:pt>
                <c:pt idx="645">
                  <c:v>8.5019999999999998E-2</c:v>
                </c:pt>
                <c:pt idx="646">
                  <c:v>8.5040000000000018E-2</c:v>
                </c:pt>
                <c:pt idx="647">
                  <c:v>8.5060000000000011E-2</c:v>
                </c:pt>
                <c:pt idx="648">
                  <c:v>8.5080000000000003E-2</c:v>
                </c:pt>
                <c:pt idx="649">
                  <c:v>8.5099999999999995E-2</c:v>
                </c:pt>
                <c:pt idx="650">
                  <c:v>8.5099999999999995E-2</c:v>
                </c:pt>
                <c:pt idx="651">
                  <c:v>8.5129999999999997E-2</c:v>
                </c:pt>
                <c:pt idx="652">
                  <c:v>8.5140000000000007E-2</c:v>
                </c:pt>
                <c:pt idx="653">
                  <c:v>8.517000000000001E-2</c:v>
                </c:pt>
                <c:pt idx="654">
                  <c:v>8.5200000000000012E-2</c:v>
                </c:pt>
                <c:pt idx="655">
                  <c:v>8.5220000000000004E-2</c:v>
                </c:pt>
                <c:pt idx="656">
                  <c:v>8.5239999999999996E-2</c:v>
                </c:pt>
                <c:pt idx="657">
                  <c:v>8.5260000000000016E-2</c:v>
                </c:pt>
                <c:pt idx="658">
                  <c:v>8.5280000000000009E-2</c:v>
                </c:pt>
                <c:pt idx="659">
                  <c:v>8.5290000000000019E-2</c:v>
                </c:pt>
                <c:pt idx="660">
                  <c:v>8.5319999999999993E-2</c:v>
                </c:pt>
                <c:pt idx="661">
                  <c:v>8.5340000000000013E-2</c:v>
                </c:pt>
                <c:pt idx="662">
                  <c:v>8.5360000000000005E-2</c:v>
                </c:pt>
                <c:pt idx="663">
                  <c:v>8.5379999999999998E-2</c:v>
                </c:pt>
                <c:pt idx="664">
                  <c:v>8.5390000000000008E-2</c:v>
                </c:pt>
                <c:pt idx="665">
                  <c:v>8.542000000000001E-2</c:v>
                </c:pt>
                <c:pt idx="666">
                  <c:v>8.5429999999999992E-2</c:v>
                </c:pt>
                <c:pt idx="667">
                  <c:v>8.5470000000000004E-2</c:v>
                </c:pt>
                <c:pt idx="668">
                  <c:v>8.5480000000000014E-2</c:v>
                </c:pt>
                <c:pt idx="669">
                  <c:v>8.5510000000000017E-2</c:v>
                </c:pt>
                <c:pt idx="670">
                  <c:v>8.5530000000000009E-2</c:v>
                </c:pt>
                <c:pt idx="671">
                  <c:v>8.5560000000000011E-2</c:v>
                </c:pt>
                <c:pt idx="672">
                  <c:v>8.5560000000000011E-2</c:v>
                </c:pt>
                <c:pt idx="673">
                  <c:v>8.5580000000000003E-2</c:v>
                </c:pt>
                <c:pt idx="674">
                  <c:v>8.5599999999999996E-2</c:v>
                </c:pt>
                <c:pt idx="675">
                  <c:v>8.5599999999999996E-2</c:v>
                </c:pt>
                <c:pt idx="676">
                  <c:v>8.5620000000000016E-2</c:v>
                </c:pt>
                <c:pt idx="677">
                  <c:v>8.5620000000000016E-2</c:v>
                </c:pt>
                <c:pt idx="678">
                  <c:v>8.5640000000000008E-2</c:v>
                </c:pt>
                <c:pt idx="679">
                  <c:v>8.566E-2</c:v>
                </c:pt>
                <c:pt idx="680">
                  <c:v>8.566E-2</c:v>
                </c:pt>
                <c:pt idx="681">
                  <c:v>8.5690000000000002E-2</c:v>
                </c:pt>
                <c:pt idx="682">
                  <c:v>8.5700000000000012E-2</c:v>
                </c:pt>
                <c:pt idx="683">
                  <c:v>8.5730000000000015E-2</c:v>
                </c:pt>
                <c:pt idx="684">
                  <c:v>8.5760000000000017E-2</c:v>
                </c:pt>
                <c:pt idx="685">
                  <c:v>8.5780000000000009E-2</c:v>
                </c:pt>
                <c:pt idx="686">
                  <c:v>8.5800000000000001E-2</c:v>
                </c:pt>
                <c:pt idx="687">
                  <c:v>8.5819999999999994E-2</c:v>
                </c:pt>
                <c:pt idx="688">
                  <c:v>8.5840000000000014E-2</c:v>
                </c:pt>
                <c:pt idx="689">
                  <c:v>8.5879999999999998E-2</c:v>
                </c:pt>
                <c:pt idx="690">
                  <c:v>8.591E-2</c:v>
                </c:pt>
                <c:pt idx="691">
                  <c:v>8.592000000000001E-2</c:v>
                </c:pt>
                <c:pt idx="692">
                  <c:v>8.5950000000000013E-2</c:v>
                </c:pt>
                <c:pt idx="693">
                  <c:v>8.5980000000000015E-2</c:v>
                </c:pt>
                <c:pt idx="694">
                  <c:v>8.6010000000000017E-2</c:v>
                </c:pt>
                <c:pt idx="695">
                  <c:v>8.6019999999999999E-2</c:v>
                </c:pt>
                <c:pt idx="696">
                  <c:v>8.6039999999999991E-2</c:v>
                </c:pt>
                <c:pt idx="697">
                  <c:v>8.6060000000000011E-2</c:v>
                </c:pt>
                <c:pt idx="698">
                  <c:v>8.6099999999999996E-2</c:v>
                </c:pt>
                <c:pt idx="699">
                  <c:v>8.6110000000000006E-2</c:v>
                </c:pt>
                <c:pt idx="700">
                  <c:v>8.6129999999999998E-2</c:v>
                </c:pt>
                <c:pt idx="701">
                  <c:v>8.6140000000000008E-2</c:v>
                </c:pt>
                <c:pt idx="702">
                  <c:v>8.616E-2</c:v>
                </c:pt>
                <c:pt idx="703">
                  <c:v>8.6179999999999993E-2</c:v>
                </c:pt>
                <c:pt idx="704">
                  <c:v>8.6200000000000013E-2</c:v>
                </c:pt>
                <c:pt idx="705">
                  <c:v>8.6230000000000015E-2</c:v>
                </c:pt>
                <c:pt idx="706">
                  <c:v>8.6239999999999997E-2</c:v>
                </c:pt>
                <c:pt idx="707">
                  <c:v>8.6260000000000017E-2</c:v>
                </c:pt>
                <c:pt idx="708">
                  <c:v>8.6280000000000009E-2</c:v>
                </c:pt>
                <c:pt idx="709">
                  <c:v>8.6300000000000002E-2</c:v>
                </c:pt>
                <c:pt idx="710">
                  <c:v>8.6319999999999994E-2</c:v>
                </c:pt>
                <c:pt idx="711">
                  <c:v>8.6340000000000014E-2</c:v>
                </c:pt>
                <c:pt idx="712">
                  <c:v>8.6360000000000006E-2</c:v>
                </c:pt>
                <c:pt idx="713">
                  <c:v>8.6379999999999998E-2</c:v>
                </c:pt>
                <c:pt idx="714">
                  <c:v>8.6400000000000018E-2</c:v>
                </c:pt>
                <c:pt idx="715">
                  <c:v>8.6420000000000011E-2</c:v>
                </c:pt>
                <c:pt idx="716">
                  <c:v>8.6440000000000003E-2</c:v>
                </c:pt>
                <c:pt idx="717">
                  <c:v>8.6450000000000013E-2</c:v>
                </c:pt>
                <c:pt idx="718">
                  <c:v>8.6459999999999995E-2</c:v>
                </c:pt>
                <c:pt idx="719">
                  <c:v>8.6500000000000007E-2</c:v>
                </c:pt>
                <c:pt idx="720">
                  <c:v>8.652E-2</c:v>
                </c:pt>
                <c:pt idx="721">
                  <c:v>8.6550000000000002E-2</c:v>
                </c:pt>
                <c:pt idx="722">
                  <c:v>8.6560000000000012E-2</c:v>
                </c:pt>
                <c:pt idx="723">
                  <c:v>8.6590000000000014E-2</c:v>
                </c:pt>
                <c:pt idx="724">
                  <c:v>8.6620000000000016E-2</c:v>
                </c:pt>
                <c:pt idx="725">
                  <c:v>8.6640000000000009E-2</c:v>
                </c:pt>
                <c:pt idx="726">
                  <c:v>8.6660000000000001E-2</c:v>
                </c:pt>
                <c:pt idx="727">
                  <c:v>8.6690000000000003E-2</c:v>
                </c:pt>
                <c:pt idx="728">
                  <c:v>8.6730000000000015E-2</c:v>
                </c:pt>
                <c:pt idx="729">
                  <c:v>8.6760000000000018E-2</c:v>
                </c:pt>
                <c:pt idx="730">
                  <c:v>8.678000000000001E-2</c:v>
                </c:pt>
                <c:pt idx="731">
                  <c:v>8.678000000000001E-2</c:v>
                </c:pt>
                <c:pt idx="732">
                  <c:v>8.6800000000000002E-2</c:v>
                </c:pt>
                <c:pt idx="733">
                  <c:v>8.6800000000000002E-2</c:v>
                </c:pt>
                <c:pt idx="734">
                  <c:v>8.6800000000000002E-2</c:v>
                </c:pt>
                <c:pt idx="735">
                  <c:v>8.6819999999999994E-2</c:v>
                </c:pt>
                <c:pt idx="736">
                  <c:v>8.6830000000000004E-2</c:v>
                </c:pt>
                <c:pt idx="737">
                  <c:v>8.6840000000000014E-2</c:v>
                </c:pt>
                <c:pt idx="738">
                  <c:v>8.6860000000000007E-2</c:v>
                </c:pt>
                <c:pt idx="739">
                  <c:v>8.6860000000000007E-2</c:v>
                </c:pt>
                <c:pt idx="740">
                  <c:v>8.6879999999999999E-2</c:v>
                </c:pt>
                <c:pt idx="741">
                  <c:v>8.6920000000000011E-2</c:v>
                </c:pt>
                <c:pt idx="742">
                  <c:v>8.6940000000000003E-2</c:v>
                </c:pt>
                <c:pt idx="743">
                  <c:v>8.6950000000000013E-2</c:v>
                </c:pt>
                <c:pt idx="744">
                  <c:v>8.6980000000000016E-2</c:v>
                </c:pt>
                <c:pt idx="745">
                  <c:v>8.6980000000000016E-2</c:v>
                </c:pt>
                <c:pt idx="746">
                  <c:v>8.7000000000000008E-2</c:v>
                </c:pt>
                <c:pt idx="747">
                  <c:v>8.702E-2</c:v>
                </c:pt>
                <c:pt idx="748">
                  <c:v>8.7039999999999992E-2</c:v>
                </c:pt>
                <c:pt idx="749">
                  <c:v>8.7060000000000012E-2</c:v>
                </c:pt>
                <c:pt idx="750">
                  <c:v>8.7080000000000005E-2</c:v>
                </c:pt>
                <c:pt idx="751">
                  <c:v>8.7819999999999995E-2</c:v>
                </c:pt>
                <c:pt idx="752">
                  <c:v>8.7910000000000002E-2</c:v>
                </c:pt>
                <c:pt idx="753">
                  <c:v>8.7989999999999999E-2</c:v>
                </c:pt>
                <c:pt idx="754">
                  <c:v>8.8069999999999996E-2</c:v>
                </c:pt>
                <c:pt idx="755">
                  <c:v>8.8120000000000018E-2</c:v>
                </c:pt>
                <c:pt idx="756">
                  <c:v>8.8179999999999994E-2</c:v>
                </c:pt>
                <c:pt idx="757">
                  <c:v>8.8230000000000017E-2</c:v>
                </c:pt>
                <c:pt idx="758">
                  <c:v>8.8259999999999991E-2</c:v>
                </c:pt>
                <c:pt idx="759">
                  <c:v>8.8289999999999993E-2</c:v>
                </c:pt>
                <c:pt idx="760">
                  <c:v>8.8330000000000006E-2</c:v>
                </c:pt>
                <c:pt idx="761">
                  <c:v>8.8360000000000008E-2</c:v>
                </c:pt>
                <c:pt idx="762">
                  <c:v>8.838E-2</c:v>
                </c:pt>
                <c:pt idx="763">
                  <c:v>8.8420000000000012E-2</c:v>
                </c:pt>
                <c:pt idx="764">
                  <c:v>8.8440000000000005E-2</c:v>
                </c:pt>
                <c:pt idx="765">
                  <c:v>8.8459999999999997E-2</c:v>
                </c:pt>
                <c:pt idx="766">
                  <c:v>8.8489999999999999E-2</c:v>
                </c:pt>
                <c:pt idx="767">
                  <c:v>8.8509999999999991E-2</c:v>
                </c:pt>
                <c:pt idx="768">
                  <c:v>8.8550000000000004E-2</c:v>
                </c:pt>
                <c:pt idx="769">
                  <c:v>8.8590000000000016E-2</c:v>
                </c:pt>
                <c:pt idx="770">
                  <c:v>8.8610000000000008E-2</c:v>
                </c:pt>
                <c:pt idx="771">
                  <c:v>8.8620000000000018E-2</c:v>
                </c:pt>
                <c:pt idx="772">
                  <c:v>8.8649999999999993E-2</c:v>
                </c:pt>
                <c:pt idx="773">
                  <c:v>8.8679999999999995E-2</c:v>
                </c:pt>
                <c:pt idx="774">
                  <c:v>8.8709999999999997E-2</c:v>
                </c:pt>
                <c:pt idx="775">
                  <c:v>8.8730000000000017E-2</c:v>
                </c:pt>
                <c:pt idx="776">
                  <c:v>8.8739999999999999E-2</c:v>
                </c:pt>
                <c:pt idx="777">
                  <c:v>8.8759999999999992E-2</c:v>
                </c:pt>
                <c:pt idx="778">
                  <c:v>8.8780000000000012E-2</c:v>
                </c:pt>
                <c:pt idx="779">
                  <c:v>8.8800000000000004E-2</c:v>
                </c:pt>
                <c:pt idx="780">
                  <c:v>8.8819999999999996E-2</c:v>
                </c:pt>
                <c:pt idx="781">
                  <c:v>8.8840000000000016E-2</c:v>
                </c:pt>
                <c:pt idx="782">
                  <c:v>8.8860000000000008E-2</c:v>
                </c:pt>
                <c:pt idx="783">
                  <c:v>8.8880000000000001E-2</c:v>
                </c:pt>
                <c:pt idx="784">
                  <c:v>8.8899999999999993E-2</c:v>
                </c:pt>
                <c:pt idx="785">
                  <c:v>8.8899999999999993E-2</c:v>
                </c:pt>
                <c:pt idx="786">
                  <c:v>8.8920000000000013E-2</c:v>
                </c:pt>
                <c:pt idx="787">
                  <c:v>8.8940000000000005E-2</c:v>
                </c:pt>
                <c:pt idx="788">
                  <c:v>8.8959999999999997E-2</c:v>
                </c:pt>
                <c:pt idx="789">
                  <c:v>8.8980000000000017E-2</c:v>
                </c:pt>
                <c:pt idx="790">
                  <c:v>8.900000000000001E-2</c:v>
                </c:pt>
                <c:pt idx="791">
                  <c:v>8.9030000000000012E-2</c:v>
                </c:pt>
                <c:pt idx="792">
                  <c:v>8.9060000000000014E-2</c:v>
                </c:pt>
                <c:pt idx="793">
                  <c:v>8.9060000000000014E-2</c:v>
                </c:pt>
                <c:pt idx="794">
                  <c:v>8.9080000000000006E-2</c:v>
                </c:pt>
                <c:pt idx="795">
                  <c:v>8.9090000000000016E-2</c:v>
                </c:pt>
                <c:pt idx="796">
                  <c:v>8.9099999999999999E-2</c:v>
                </c:pt>
                <c:pt idx="797">
                  <c:v>8.9119999999999991E-2</c:v>
                </c:pt>
                <c:pt idx="798">
                  <c:v>8.9140000000000011E-2</c:v>
                </c:pt>
                <c:pt idx="799">
                  <c:v>8.9160000000000003E-2</c:v>
                </c:pt>
                <c:pt idx="800">
                  <c:v>8.9179999999999995E-2</c:v>
                </c:pt>
                <c:pt idx="801">
                  <c:v>8.9200000000000015E-2</c:v>
                </c:pt>
                <c:pt idx="802">
                  <c:v>8.9220000000000008E-2</c:v>
                </c:pt>
                <c:pt idx="803">
                  <c:v>8.924E-2</c:v>
                </c:pt>
                <c:pt idx="804">
                  <c:v>8.9259999999999992E-2</c:v>
                </c:pt>
                <c:pt idx="805">
                  <c:v>8.9280000000000012E-2</c:v>
                </c:pt>
                <c:pt idx="806">
                  <c:v>8.9300000000000004E-2</c:v>
                </c:pt>
                <c:pt idx="807">
                  <c:v>8.9310000000000014E-2</c:v>
                </c:pt>
                <c:pt idx="808">
                  <c:v>8.9330000000000007E-2</c:v>
                </c:pt>
                <c:pt idx="809">
                  <c:v>8.9360000000000009E-2</c:v>
                </c:pt>
                <c:pt idx="810">
                  <c:v>8.9380000000000001E-2</c:v>
                </c:pt>
                <c:pt idx="811">
                  <c:v>8.9399999999999993E-2</c:v>
                </c:pt>
                <c:pt idx="812">
                  <c:v>8.9420000000000013E-2</c:v>
                </c:pt>
                <c:pt idx="813">
                  <c:v>8.9429999999999996E-2</c:v>
                </c:pt>
                <c:pt idx="814">
                  <c:v>8.9459999999999998E-2</c:v>
                </c:pt>
                <c:pt idx="815">
                  <c:v>8.9480000000000018E-2</c:v>
                </c:pt>
                <c:pt idx="816">
                  <c:v>8.950000000000001E-2</c:v>
                </c:pt>
                <c:pt idx="817">
                  <c:v>8.9520000000000002E-2</c:v>
                </c:pt>
                <c:pt idx="818">
                  <c:v>8.9539999999999995E-2</c:v>
                </c:pt>
                <c:pt idx="819">
                  <c:v>8.9539999999999995E-2</c:v>
                </c:pt>
                <c:pt idx="820">
                  <c:v>8.9560000000000015E-2</c:v>
                </c:pt>
                <c:pt idx="821">
                  <c:v>8.9580000000000007E-2</c:v>
                </c:pt>
                <c:pt idx="822">
                  <c:v>8.9599999999999999E-2</c:v>
                </c:pt>
                <c:pt idx="823">
                  <c:v>8.9610000000000009E-2</c:v>
                </c:pt>
                <c:pt idx="824">
                  <c:v>8.9640000000000011E-2</c:v>
                </c:pt>
                <c:pt idx="825">
                  <c:v>8.9660000000000004E-2</c:v>
                </c:pt>
                <c:pt idx="826">
                  <c:v>8.9679999999999996E-2</c:v>
                </c:pt>
                <c:pt idx="827">
                  <c:v>8.9700000000000016E-2</c:v>
                </c:pt>
                <c:pt idx="828">
                  <c:v>8.9720000000000008E-2</c:v>
                </c:pt>
                <c:pt idx="829">
                  <c:v>8.9759999999999993E-2</c:v>
                </c:pt>
                <c:pt idx="830">
                  <c:v>8.9780000000000013E-2</c:v>
                </c:pt>
                <c:pt idx="831">
                  <c:v>8.9789999999999995E-2</c:v>
                </c:pt>
                <c:pt idx="832">
                  <c:v>8.9800000000000005E-2</c:v>
                </c:pt>
                <c:pt idx="833">
                  <c:v>8.9819999999999997E-2</c:v>
                </c:pt>
                <c:pt idx="834">
                  <c:v>8.9840000000000017E-2</c:v>
                </c:pt>
                <c:pt idx="835">
                  <c:v>8.9880000000000002E-2</c:v>
                </c:pt>
                <c:pt idx="836">
                  <c:v>8.9880000000000002E-2</c:v>
                </c:pt>
                <c:pt idx="837">
                  <c:v>8.9899999999999994E-2</c:v>
                </c:pt>
                <c:pt idx="838">
                  <c:v>8.9920000000000014E-2</c:v>
                </c:pt>
                <c:pt idx="839">
                  <c:v>8.9929999999999996E-2</c:v>
                </c:pt>
                <c:pt idx="840">
                  <c:v>8.9959999999999998E-2</c:v>
                </c:pt>
                <c:pt idx="841">
                  <c:v>8.9980000000000018E-2</c:v>
                </c:pt>
                <c:pt idx="842">
                  <c:v>8.9980000000000018E-2</c:v>
                </c:pt>
                <c:pt idx="843">
                  <c:v>9.0000000000000011E-2</c:v>
                </c:pt>
                <c:pt idx="844">
                  <c:v>9.0009999999999993E-2</c:v>
                </c:pt>
                <c:pt idx="845">
                  <c:v>9.0039999999999995E-2</c:v>
                </c:pt>
                <c:pt idx="846">
                  <c:v>9.0050000000000005E-2</c:v>
                </c:pt>
                <c:pt idx="847">
                  <c:v>9.0069999999999997E-2</c:v>
                </c:pt>
                <c:pt idx="848">
                  <c:v>9.01E-2</c:v>
                </c:pt>
                <c:pt idx="849">
                  <c:v>9.0119999999999992E-2</c:v>
                </c:pt>
                <c:pt idx="850">
                  <c:v>9.0140000000000012E-2</c:v>
                </c:pt>
                <c:pt idx="851">
                  <c:v>9.0160000000000004E-2</c:v>
                </c:pt>
                <c:pt idx="852">
                  <c:v>9.0179999999999996E-2</c:v>
                </c:pt>
                <c:pt idx="853">
                  <c:v>9.0190000000000006E-2</c:v>
                </c:pt>
                <c:pt idx="854">
                  <c:v>9.0209999999999999E-2</c:v>
                </c:pt>
                <c:pt idx="855">
                  <c:v>9.0230000000000019E-2</c:v>
                </c:pt>
                <c:pt idx="856">
                  <c:v>9.0259999999999993E-2</c:v>
                </c:pt>
                <c:pt idx="857">
                  <c:v>9.0280000000000013E-2</c:v>
                </c:pt>
                <c:pt idx="858">
                  <c:v>9.0289999999999995E-2</c:v>
                </c:pt>
                <c:pt idx="859">
                  <c:v>9.0300000000000005E-2</c:v>
                </c:pt>
                <c:pt idx="860">
                  <c:v>9.0319999999999998E-2</c:v>
                </c:pt>
                <c:pt idx="861">
                  <c:v>9.0330000000000008E-2</c:v>
                </c:pt>
                <c:pt idx="862">
                  <c:v>9.0340000000000018E-2</c:v>
                </c:pt>
                <c:pt idx="863">
                  <c:v>9.036000000000001E-2</c:v>
                </c:pt>
                <c:pt idx="864">
                  <c:v>9.0380000000000002E-2</c:v>
                </c:pt>
                <c:pt idx="865">
                  <c:v>9.0399999999999994E-2</c:v>
                </c:pt>
                <c:pt idx="866">
                  <c:v>9.0420000000000014E-2</c:v>
                </c:pt>
                <c:pt idx="867">
                  <c:v>9.0440000000000006E-2</c:v>
                </c:pt>
                <c:pt idx="868">
                  <c:v>9.0470000000000009E-2</c:v>
                </c:pt>
                <c:pt idx="869">
                  <c:v>9.0500000000000011E-2</c:v>
                </c:pt>
                <c:pt idx="870">
                  <c:v>9.0520000000000003E-2</c:v>
                </c:pt>
                <c:pt idx="871">
                  <c:v>9.0539999999999995E-2</c:v>
                </c:pt>
                <c:pt idx="872">
                  <c:v>9.0550000000000005E-2</c:v>
                </c:pt>
                <c:pt idx="873">
                  <c:v>9.0560000000000015E-2</c:v>
                </c:pt>
                <c:pt idx="874">
                  <c:v>9.0580000000000008E-2</c:v>
                </c:pt>
                <c:pt idx="875">
                  <c:v>9.06E-2</c:v>
                </c:pt>
                <c:pt idx="876">
                  <c:v>9.06E-2</c:v>
                </c:pt>
                <c:pt idx="877">
                  <c:v>9.0619999999999992E-2</c:v>
                </c:pt>
                <c:pt idx="878">
                  <c:v>9.0640000000000012E-2</c:v>
                </c:pt>
                <c:pt idx="879">
                  <c:v>9.0660000000000004E-2</c:v>
                </c:pt>
                <c:pt idx="880">
                  <c:v>9.0679999999999997E-2</c:v>
                </c:pt>
                <c:pt idx="881">
                  <c:v>9.0679999999999997E-2</c:v>
                </c:pt>
                <c:pt idx="882">
                  <c:v>9.0700000000000017E-2</c:v>
                </c:pt>
                <c:pt idx="883">
                  <c:v>9.0709999999999999E-2</c:v>
                </c:pt>
                <c:pt idx="884">
                  <c:v>9.0740000000000001E-2</c:v>
                </c:pt>
                <c:pt idx="885">
                  <c:v>9.0759999999999993E-2</c:v>
                </c:pt>
                <c:pt idx="886">
                  <c:v>9.0770000000000003E-2</c:v>
                </c:pt>
                <c:pt idx="887">
                  <c:v>9.0800000000000006E-2</c:v>
                </c:pt>
                <c:pt idx="888">
                  <c:v>9.0810000000000016E-2</c:v>
                </c:pt>
                <c:pt idx="889">
                  <c:v>9.0830000000000008E-2</c:v>
                </c:pt>
                <c:pt idx="890">
                  <c:v>9.086000000000001E-2</c:v>
                </c:pt>
                <c:pt idx="891">
                  <c:v>9.0880000000000002E-2</c:v>
                </c:pt>
                <c:pt idx="892">
                  <c:v>9.0880000000000002E-2</c:v>
                </c:pt>
                <c:pt idx="893">
                  <c:v>9.0899999999999995E-2</c:v>
                </c:pt>
                <c:pt idx="894">
                  <c:v>9.0920000000000015E-2</c:v>
                </c:pt>
                <c:pt idx="895">
                  <c:v>9.0920000000000015E-2</c:v>
                </c:pt>
                <c:pt idx="896">
                  <c:v>9.0940000000000007E-2</c:v>
                </c:pt>
                <c:pt idx="897">
                  <c:v>9.0940000000000007E-2</c:v>
                </c:pt>
                <c:pt idx="898">
                  <c:v>9.0959999999999999E-2</c:v>
                </c:pt>
                <c:pt idx="899">
                  <c:v>9.0979999999999991E-2</c:v>
                </c:pt>
                <c:pt idx="900">
                  <c:v>9.1000000000000011E-2</c:v>
                </c:pt>
                <c:pt idx="901">
                  <c:v>9.1020000000000004E-2</c:v>
                </c:pt>
                <c:pt idx="902">
                  <c:v>9.1020000000000004E-2</c:v>
                </c:pt>
                <c:pt idx="903">
                  <c:v>9.1039999999999996E-2</c:v>
                </c:pt>
                <c:pt idx="904">
                  <c:v>9.1039999999999996E-2</c:v>
                </c:pt>
                <c:pt idx="905">
                  <c:v>9.1069999999999998E-2</c:v>
                </c:pt>
                <c:pt idx="906">
                  <c:v>9.1090000000000018E-2</c:v>
                </c:pt>
                <c:pt idx="907">
                  <c:v>9.11E-2</c:v>
                </c:pt>
                <c:pt idx="908">
                  <c:v>9.1119999999999993E-2</c:v>
                </c:pt>
                <c:pt idx="909">
                  <c:v>9.1140000000000013E-2</c:v>
                </c:pt>
                <c:pt idx="910">
                  <c:v>9.1140000000000013E-2</c:v>
                </c:pt>
                <c:pt idx="911">
                  <c:v>9.1179999999999997E-2</c:v>
                </c:pt>
                <c:pt idx="912">
                  <c:v>9.1190000000000007E-2</c:v>
                </c:pt>
                <c:pt idx="913">
                  <c:v>9.1200000000000017E-2</c:v>
                </c:pt>
                <c:pt idx="914">
                  <c:v>9.1220000000000009E-2</c:v>
                </c:pt>
                <c:pt idx="915">
                  <c:v>9.1240000000000002E-2</c:v>
                </c:pt>
                <c:pt idx="916">
                  <c:v>9.1250000000000012E-2</c:v>
                </c:pt>
                <c:pt idx="917">
                  <c:v>9.1259999999999994E-2</c:v>
                </c:pt>
                <c:pt idx="918">
                  <c:v>9.1280000000000014E-2</c:v>
                </c:pt>
                <c:pt idx="919">
                  <c:v>9.1280000000000014E-2</c:v>
                </c:pt>
                <c:pt idx="920">
                  <c:v>9.1300000000000006E-2</c:v>
                </c:pt>
                <c:pt idx="921">
                  <c:v>9.1319999999999998E-2</c:v>
                </c:pt>
                <c:pt idx="922">
                  <c:v>9.1330000000000008E-2</c:v>
                </c:pt>
                <c:pt idx="923">
                  <c:v>9.1340000000000018E-2</c:v>
                </c:pt>
                <c:pt idx="924">
                  <c:v>9.1340000000000018E-2</c:v>
                </c:pt>
                <c:pt idx="925">
                  <c:v>9.1369999999999993E-2</c:v>
                </c:pt>
                <c:pt idx="926">
                  <c:v>9.1380000000000003E-2</c:v>
                </c:pt>
                <c:pt idx="927">
                  <c:v>9.1399999999999995E-2</c:v>
                </c:pt>
                <c:pt idx="928">
                  <c:v>9.1399999999999995E-2</c:v>
                </c:pt>
                <c:pt idx="929">
                  <c:v>9.1420000000000015E-2</c:v>
                </c:pt>
                <c:pt idx="930">
                  <c:v>9.1420000000000015E-2</c:v>
                </c:pt>
                <c:pt idx="931">
                  <c:v>9.1440000000000007E-2</c:v>
                </c:pt>
                <c:pt idx="932">
                  <c:v>9.146E-2</c:v>
                </c:pt>
                <c:pt idx="933">
                  <c:v>9.1479999999999992E-2</c:v>
                </c:pt>
                <c:pt idx="934">
                  <c:v>9.1479999999999992E-2</c:v>
                </c:pt>
                <c:pt idx="935">
                  <c:v>9.1500000000000012E-2</c:v>
                </c:pt>
                <c:pt idx="936">
                  <c:v>9.1500000000000012E-2</c:v>
                </c:pt>
                <c:pt idx="937">
                  <c:v>9.1520000000000004E-2</c:v>
                </c:pt>
                <c:pt idx="938">
                  <c:v>9.1539999999999996E-2</c:v>
                </c:pt>
                <c:pt idx="939">
                  <c:v>9.1539999999999996E-2</c:v>
                </c:pt>
                <c:pt idx="940">
                  <c:v>9.1560000000000016E-2</c:v>
                </c:pt>
                <c:pt idx="941">
                  <c:v>9.1580000000000009E-2</c:v>
                </c:pt>
                <c:pt idx="942">
                  <c:v>9.1600000000000001E-2</c:v>
                </c:pt>
                <c:pt idx="943">
                  <c:v>9.1610000000000011E-2</c:v>
                </c:pt>
                <c:pt idx="944">
                  <c:v>9.1619999999999993E-2</c:v>
                </c:pt>
                <c:pt idx="945">
                  <c:v>9.1640000000000013E-2</c:v>
                </c:pt>
                <c:pt idx="946">
                  <c:v>9.1660000000000005E-2</c:v>
                </c:pt>
                <c:pt idx="947">
                  <c:v>9.1660000000000005E-2</c:v>
                </c:pt>
                <c:pt idx="948">
                  <c:v>9.1679999999999998E-2</c:v>
                </c:pt>
                <c:pt idx="949">
                  <c:v>9.1700000000000018E-2</c:v>
                </c:pt>
                <c:pt idx="950">
                  <c:v>9.172000000000001E-2</c:v>
                </c:pt>
                <c:pt idx="951">
                  <c:v>9.172000000000001E-2</c:v>
                </c:pt>
                <c:pt idx="952">
                  <c:v>9.172000000000001E-2</c:v>
                </c:pt>
                <c:pt idx="953">
                  <c:v>9.1740000000000002E-2</c:v>
                </c:pt>
                <c:pt idx="954">
                  <c:v>9.1759999999999994E-2</c:v>
                </c:pt>
                <c:pt idx="955">
                  <c:v>9.1780000000000014E-2</c:v>
                </c:pt>
                <c:pt idx="956">
                  <c:v>9.1789999999999997E-2</c:v>
                </c:pt>
                <c:pt idx="957">
                  <c:v>9.1800000000000007E-2</c:v>
                </c:pt>
                <c:pt idx="958">
                  <c:v>9.1800000000000007E-2</c:v>
                </c:pt>
                <c:pt idx="959">
                  <c:v>9.1839999999999991E-2</c:v>
                </c:pt>
                <c:pt idx="960">
                  <c:v>9.1839999999999991E-2</c:v>
                </c:pt>
                <c:pt idx="961">
                  <c:v>9.1860000000000011E-2</c:v>
                </c:pt>
                <c:pt idx="962">
                  <c:v>9.1860000000000011E-2</c:v>
                </c:pt>
                <c:pt idx="963">
                  <c:v>9.1899999999999996E-2</c:v>
                </c:pt>
                <c:pt idx="964">
                  <c:v>9.1899999999999996E-2</c:v>
                </c:pt>
                <c:pt idx="965">
                  <c:v>9.1920000000000016E-2</c:v>
                </c:pt>
                <c:pt idx="966">
                  <c:v>9.1929999999999998E-2</c:v>
                </c:pt>
                <c:pt idx="967">
                  <c:v>9.196E-2</c:v>
                </c:pt>
                <c:pt idx="968">
                  <c:v>9.197000000000001E-2</c:v>
                </c:pt>
                <c:pt idx="969">
                  <c:v>9.1979999999999992E-2</c:v>
                </c:pt>
                <c:pt idx="970">
                  <c:v>9.2000000000000012E-2</c:v>
                </c:pt>
                <c:pt idx="971">
                  <c:v>9.2000000000000012E-2</c:v>
                </c:pt>
                <c:pt idx="972">
                  <c:v>9.2020000000000005E-2</c:v>
                </c:pt>
                <c:pt idx="973">
                  <c:v>9.2020000000000005E-2</c:v>
                </c:pt>
                <c:pt idx="974">
                  <c:v>9.2039999999999997E-2</c:v>
                </c:pt>
                <c:pt idx="975">
                  <c:v>9.2060000000000017E-2</c:v>
                </c:pt>
                <c:pt idx="976">
                  <c:v>9.2080000000000009E-2</c:v>
                </c:pt>
                <c:pt idx="977">
                  <c:v>9.2080000000000009E-2</c:v>
                </c:pt>
                <c:pt idx="978">
                  <c:v>9.2119999999999994E-2</c:v>
                </c:pt>
                <c:pt idx="979">
                  <c:v>9.2119999999999994E-2</c:v>
                </c:pt>
                <c:pt idx="980">
                  <c:v>9.2149999999999996E-2</c:v>
                </c:pt>
                <c:pt idx="981">
                  <c:v>9.2160000000000006E-2</c:v>
                </c:pt>
                <c:pt idx="982">
                  <c:v>9.2200000000000018E-2</c:v>
                </c:pt>
                <c:pt idx="983">
                  <c:v>9.2200000000000018E-2</c:v>
                </c:pt>
                <c:pt idx="984">
                  <c:v>9.2200000000000018E-2</c:v>
                </c:pt>
                <c:pt idx="985">
                  <c:v>9.222000000000001E-2</c:v>
                </c:pt>
                <c:pt idx="986">
                  <c:v>9.2229999999999993E-2</c:v>
                </c:pt>
                <c:pt idx="987">
                  <c:v>9.2240000000000003E-2</c:v>
                </c:pt>
                <c:pt idx="988">
                  <c:v>9.2259999999999995E-2</c:v>
                </c:pt>
                <c:pt idx="989">
                  <c:v>9.2280000000000015E-2</c:v>
                </c:pt>
                <c:pt idx="990">
                  <c:v>9.2300000000000007E-2</c:v>
                </c:pt>
                <c:pt idx="991">
                  <c:v>9.2310000000000017E-2</c:v>
                </c:pt>
                <c:pt idx="992">
                  <c:v>9.2319999999999999E-2</c:v>
                </c:pt>
                <c:pt idx="993">
                  <c:v>9.2330000000000009E-2</c:v>
                </c:pt>
                <c:pt idx="994">
                  <c:v>9.2339999999999992E-2</c:v>
                </c:pt>
                <c:pt idx="995">
                  <c:v>9.2360000000000012E-2</c:v>
                </c:pt>
                <c:pt idx="996">
                  <c:v>9.2380000000000004E-2</c:v>
                </c:pt>
                <c:pt idx="997">
                  <c:v>9.2399999999999996E-2</c:v>
                </c:pt>
                <c:pt idx="998">
                  <c:v>9.2420000000000016E-2</c:v>
                </c:pt>
                <c:pt idx="999">
                  <c:v>9.2440000000000008E-2</c:v>
                </c:pt>
                <c:pt idx="1000">
                  <c:v>9.2460000000000001E-2</c:v>
                </c:pt>
                <c:pt idx="1001">
                  <c:v>9.2479999999999993E-2</c:v>
                </c:pt>
                <c:pt idx="1002">
                  <c:v>9.2479999999999993E-2</c:v>
                </c:pt>
                <c:pt idx="1003">
                  <c:v>9.2500000000000013E-2</c:v>
                </c:pt>
                <c:pt idx="1004">
                  <c:v>9.2520000000000005E-2</c:v>
                </c:pt>
                <c:pt idx="1005">
                  <c:v>9.2520000000000005E-2</c:v>
                </c:pt>
                <c:pt idx="1006">
                  <c:v>9.2539999999999997E-2</c:v>
                </c:pt>
                <c:pt idx="1007">
                  <c:v>9.2560000000000017E-2</c:v>
                </c:pt>
                <c:pt idx="1008">
                  <c:v>9.2560000000000017E-2</c:v>
                </c:pt>
                <c:pt idx="1009">
                  <c:v>9.258000000000001E-2</c:v>
                </c:pt>
                <c:pt idx="1010">
                  <c:v>9.2600000000000002E-2</c:v>
                </c:pt>
                <c:pt idx="1011">
                  <c:v>9.2630000000000004E-2</c:v>
                </c:pt>
                <c:pt idx="1012">
                  <c:v>9.2640000000000014E-2</c:v>
                </c:pt>
                <c:pt idx="1013">
                  <c:v>9.2660000000000006E-2</c:v>
                </c:pt>
                <c:pt idx="1014">
                  <c:v>9.2660000000000006E-2</c:v>
                </c:pt>
                <c:pt idx="1015">
                  <c:v>9.2679999999999998E-2</c:v>
                </c:pt>
                <c:pt idx="1016">
                  <c:v>9.2700000000000018E-2</c:v>
                </c:pt>
                <c:pt idx="1017">
                  <c:v>9.2720000000000011E-2</c:v>
                </c:pt>
                <c:pt idx="1018">
                  <c:v>9.2740000000000003E-2</c:v>
                </c:pt>
                <c:pt idx="1019">
                  <c:v>9.2759999999999995E-2</c:v>
                </c:pt>
                <c:pt idx="1020">
                  <c:v>9.2759999999999995E-2</c:v>
                </c:pt>
                <c:pt idx="1021">
                  <c:v>9.2780000000000015E-2</c:v>
                </c:pt>
                <c:pt idx="1022">
                  <c:v>9.2800000000000007E-2</c:v>
                </c:pt>
                <c:pt idx="1023">
                  <c:v>9.2810000000000017E-2</c:v>
                </c:pt>
                <c:pt idx="1024">
                  <c:v>9.282E-2</c:v>
                </c:pt>
                <c:pt idx="1025">
                  <c:v>9.2839999999999992E-2</c:v>
                </c:pt>
                <c:pt idx="1026">
                  <c:v>9.2839999999999992E-2</c:v>
                </c:pt>
                <c:pt idx="1027">
                  <c:v>9.2860000000000012E-2</c:v>
                </c:pt>
                <c:pt idx="1028">
                  <c:v>9.2860000000000012E-2</c:v>
                </c:pt>
                <c:pt idx="1029">
                  <c:v>9.2880000000000004E-2</c:v>
                </c:pt>
                <c:pt idx="1030">
                  <c:v>9.2890000000000014E-2</c:v>
                </c:pt>
                <c:pt idx="1031">
                  <c:v>9.2899999999999996E-2</c:v>
                </c:pt>
                <c:pt idx="1032">
                  <c:v>9.2920000000000016E-2</c:v>
                </c:pt>
                <c:pt idx="1033">
                  <c:v>9.2940000000000009E-2</c:v>
                </c:pt>
                <c:pt idx="1034">
                  <c:v>9.2940000000000009E-2</c:v>
                </c:pt>
                <c:pt idx="1035">
                  <c:v>9.2960000000000001E-2</c:v>
                </c:pt>
                <c:pt idx="1036">
                  <c:v>9.2960000000000001E-2</c:v>
                </c:pt>
                <c:pt idx="1037">
                  <c:v>9.2979999999999993E-2</c:v>
                </c:pt>
                <c:pt idx="1038">
                  <c:v>9.2990000000000003E-2</c:v>
                </c:pt>
                <c:pt idx="1039">
                  <c:v>9.3009999999999995E-2</c:v>
                </c:pt>
                <c:pt idx="1040">
                  <c:v>9.3039999999999998E-2</c:v>
                </c:pt>
                <c:pt idx="1041">
                  <c:v>9.3039999999999998E-2</c:v>
                </c:pt>
                <c:pt idx="1042">
                  <c:v>9.3060000000000018E-2</c:v>
                </c:pt>
                <c:pt idx="1043">
                  <c:v>9.308000000000001E-2</c:v>
                </c:pt>
                <c:pt idx="1044">
                  <c:v>9.308000000000001E-2</c:v>
                </c:pt>
                <c:pt idx="1045">
                  <c:v>9.3100000000000002E-2</c:v>
                </c:pt>
                <c:pt idx="1046">
                  <c:v>9.3119999999999994E-2</c:v>
                </c:pt>
                <c:pt idx="1047">
                  <c:v>9.3119999999999994E-2</c:v>
                </c:pt>
                <c:pt idx="1048">
                  <c:v>9.3140000000000014E-2</c:v>
                </c:pt>
                <c:pt idx="1049">
                  <c:v>9.3160000000000007E-2</c:v>
                </c:pt>
                <c:pt idx="1050">
                  <c:v>9.3160000000000007E-2</c:v>
                </c:pt>
                <c:pt idx="1051">
                  <c:v>9.3179999999999999E-2</c:v>
                </c:pt>
                <c:pt idx="1052">
                  <c:v>9.3179999999999999E-2</c:v>
                </c:pt>
                <c:pt idx="1053">
                  <c:v>9.3199999999999991E-2</c:v>
                </c:pt>
                <c:pt idx="1054">
                  <c:v>9.3220000000000011E-2</c:v>
                </c:pt>
                <c:pt idx="1055">
                  <c:v>9.3240000000000003E-2</c:v>
                </c:pt>
                <c:pt idx="1056">
                  <c:v>9.3240000000000003E-2</c:v>
                </c:pt>
                <c:pt idx="1057">
                  <c:v>9.3259999999999996E-2</c:v>
                </c:pt>
                <c:pt idx="1058">
                  <c:v>9.3259999999999996E-2</c:v>
                </c:pt>
                <c:pt idx="1059">
                  <c:v>9.3270000000000006E-2</c:v>
                </c:pt>
                <c:pt idx="1060">
                  <c:v>9.3280000000000016E-2</c:v>
                </c:pt>
                <c:pt idx="1061">
                  <c:v>9.3300000000000008E-2</c:v>
                </c:pt>
                <c:pt idx="1062">
                  <c:v>9.3300000000000008E-2</c:v>
                </c:pt>
                <c:pt idx="1063">
                  <c:v>9.332E-2</c:v>
                </c:pt>
                <c:pt idx="1064">
                  <c:v>9.332E-2</c:v>
                </c:pt>
                <c:pt idx="1065">
                  <c:v>9.3339999999999992E-2</c:v>
                </c:pt>
                <c:pt idx="1066">
                  <c:v>9.3360000000000012E-2</c:v>
                </c:pt>
                <c:pt idx="1067">
                  <c:v>9.3360000000000012E-2</c:v>
                </c:pt>
                <c:pt idx="1068">
                  <c:v>9.3380000000000005E-2</c:v>
                </c:pt>
                <c:pt idx="1069">
                  <c:v>9.3380000000000005E-2</c:v>
                </c:pt>
                <c:pt idx="1070">
                  <c:v>9.3399999999999997E-2</c:v>
                </c:pt>
                <c:pt idx="1071">
                  <c:v>9.3399999999999997E-2</c:v>
                </c:pt>
                <c:pt idx="1072">
                  <c:v>9.3410000000000007E-2</c:v>
                </c:pt>
                <c:pt idx="1073">
                  <c:v>9.3420000000000017E-2</c:v>
                </c:pt>
                <c:pt idx="1074">
                  <c:v>9.3440000000000009E-2</c:v>
                </c:pt>
                <c:pt idx="1075">
                  <c:v>9.3440000000000009E-2</c:v>
                </c:pt>
                <c:pt idx="1076">
                  <c:v>9.3470000000000011E-2</c:v>
                </c:pt>
                <c:pt idx="1077">
                  <c:v>9.3479999999999994E-2</c:v>
                </c:pt>
                <c:pt idx="1078">
                  <c:v>9.3500000000000014E-2</c:v>
                </c:pt>
                <c:pt idx="1079">
                  <c:v>9.3509999999999996E-2</c:v>
                </c:pt>
                <c:pt idx="1080">
                  <c:v>9.3520000000000006E-2</c:v>
                </c:pt>
                <c:pt idx="1081">
                  <c:v>9.3539999999999998E-2</c:v>
                </c:pt>
                <c:pt idx="1082">
                  <c:v>9.3539999999999998E-2</c:v>
                </c:pt>
                <c:pt idx="1083">
                  <c:v>9.3560000000000018E-2</c:v>
                </c:pt>
                <c:pt idx="1084">
                  <c:v>9.358000000000001E-2</c:v>
                </c:pt>
                <c:pt idx="1085">
                  <c:v>9.358000000000001E-2</c:v>
                </c:pt>
                <c:pt idx="1086">
                  <c:v>9.3589999999999993E-2</c:v>
                </c:pt>
                <c:pt idx="1087">
                  <c:v>9.3600000000000003E-2</c:v>
                </c:pt>
                <c:pt idx="1088">
                  <c:v>9.3619999999999995E-2</c:v>
                </c:pt>
                <c:pt idx="1089">
                  <c:v>9.3640000000000015E-2</c:v>
                </c:pt>
                <c:pt idx="1090">
                  <c:v>9.3649999999999997E-2</c:v>
                </c:pt>
                <c:pt idx="1091">
                  <c:v>9.3670000000000017E-2</c:v>
                </c:pt>
                <c:pt idx="1092">
                  <c:v>9.3679999999999999E-2</c:v>
                </c:pt>
                <c:pt idx="1093">
                  <c:v>9.3699999999999992E-2</c:v>
                </c:pt>
                <c:pt idx="1094">
                  <c:v>9.3699999999999992E-2</c:v>
                </c:pt>
                <c:pt idx="1095">
                  <c:v>9.3720000000000012E-2</c:v>
                </c:pt>
                <c:pt idx="1096">
                  <c:v>9.3720000000000012E-2</c:v>
                </c:pt>
                <c:pt idx="1097">
                  <c:v>9.3740000000000004E-2</c:v>
                </c:pt>
                <c:pt idx="1098">
                  <c:v>9.3740000000000004E-2</c:v>
                </c:pt>
                <c:pt idx="1099">
                  <c:v>9.3740000000000004E-2</c:v>
                </c:pt>
                <c:pt idx="1100">
                  <c:v>9.3759999999999996E-2</c:v>
                </c:pt>
                <c:pt idx="1101">
                  <c:v>9.3759999999999996E-2</c:v>
                </c:pt>
                <c:pt idx="1102">
                  <c:v>9.3780000000000016E-2</c:v>
                </c:pt>
                <c:pt idx="1103">
                  <c:v>9.3800000000000008E-2</c:v>
                </c:pt>
                <c:pt idx="1104">
                  <c:v>9.3800000000000008E-2</c:v>
                </c:pt>
                <c:pt idx="1105">
                  <c:v>9.3820000000000001E-2</c:v>
                </c:pt>
                <c:pt idx="1106">
                  <c:v>9.3820000000000001E-2</c:v>
                </c:pt>
                <c:pt idx="1107">
                  <c:v>9.3839999999999993E-2</c:v>
                </c:pt>
                <c:pt idx="1108">
                  <c:v>9.3850000000000003E-2</c:v>
                </c:pt>
                <c:pt idx="1109">
                  <c:v>9.3860000000000013E-2</c:v>
                </c:pt>
                <c:pt idx="1110">
                  <c:v>9.3880000000000005E-2</c:v>
                </c:pt>
                <c:pt idx="1111">
                  <c:v>9.3899999999999997E-2</c:v>
                </c:pt>
                <c:pt idx="1112">
                  <c:v>9.3899999999999997E-2</c:v>
                </c:pt>
                <c:pt idx="1113">
                  <c:v>9.3920000000000017E-2</c:v>
                </c:pt>
                <c:pt idx="1114">
                  <c:v>9.3920000000000017E-2</c:v>
                </c:pt>
                <c:pt idx="1115">
                  <c:v>9.394000000000001E-2</c:v>
                </c:pt>
                <c:pt idx="1116">
                  <c:v>9.3960000000000002E-2</c:v>
                </c:pt>
                <c:pt idx="1117">
                  <c:v>9.3979999999999994E-2</c:v>
                </c:pt>
                <c:pt idx="1118">
                  <c:v>9.4000000000000014E-2</c:v>
                </c:pt>
                <c:pt idx="1119">
                  <c:v>9.4000000000000014E-2</c:v>
                </c:pt>
                <c:pt idx="1120">
                  <c:v>9.4020000000000006E-2</c:v>
                </c:pt>
                <c:pt idx="1121">
                  <c:v>9.4020000000000006E-2</c:v>
                </c:pt>
                <c:pt idx="1122">
                  <c:v>9.4039999999999999E-2</c:v>
                </c:pt>
                <c:pt idx="1123">
                  <c:v>9.4050000000000009E-2</c:v>
                </c:pt>
                <c:pt idx="1124">
                  <c:v>9.4059999999999991E-2</c:v>
                </c:pt>
                <c:pt idx="1125">
                  <c:v>9.4080000000000011E-2</c:v>
                </c:pt>
                <c:pt idx="1126">
                  <c:v>9.4100000000000003E-2</c:v>
                </c:pt>
                <c:pt idx="1127">
                  <c:v>9.4100000000000003E-2</c:v>
                </c:pt>
                <c:pt idx="1128">
                  <c:v>9.4119999999999995E-2</c:v>
                </c:pt>
                <c:pt idx="1129">
                  <c:v>9.4119999999999995E-2</c:v>
                </c:pt>
                <c:pt idx="1130">
                  <c:v>9.4140000000000015E-2</c:v>
                </c:pt>
                <c:pt idx="1131">
                  <c:v>9.4160000000000008E-2</c:v>
                </c:pt>
                <c:pt idx="1132">
                  <c:v>9.4160000000000008E-2</c:v>
                </c:pt>
                <c:pt idx="1133">
                  <c:v>9.418E-2</c:v>
                </c:pt>
                <c:pt idx="1134">
                  <c:v>9.418E-2</c:v>
                </c:pt>
                <c:pt idx="1135">
                  <c:v>9.4199999999999992E-2</c:v>
                </c:pt>
                <c:pt idx="1136">
                  <c:v>9.4210000000000002E-2</c:v>
                </c:pt>
                <c:pt idx="1137">
                  <c:v>9.4220000000000012E-2</c:v>
                </c:pt>
                <c:pt idx="1138">
                  <c:v>9.4220000000000012E-2</c:v>
                </c:pt>
                <c:pt idx="1139">
                  <c:v>9.4240000000000004E-2</c:v>
                </c:pt>
                <c:pt idx="1140">
                  <c:v>9.4250000000000014E-2</c:v>
                </c:pt>
                <c:pt idx="1141">
                  <c:v>9.4259999999999997E-2</c:v>
                </c:pt>
                <c:pt idx="1142">
                  <c:v>9.4289999999999999E-2</c:v>
                </c:pt>
                <c:pt idx="1143">
                  <c:v>9.4300000000000009E-2</c:v>
                </c:pt>
                <c:pt idx="1144">
                  <c:v>9.4320000000000001E-2</c:v>
                </c:pt>
                <c:pt idx="1145">
                  <c:v>9.4320000000000001E-2</c:v>
                </c:pt>
                <c:pt idx="1146">
                  <c:v>9.4339999999999993E-2</c:v>
                </c:pt>
                <c:pt idx="1147">
                  <c:v>9.4350000000000003E-2</c:v>
                </c:pt>
                <c:pt idx="1148">
                  <c:v>9.4360000000000013E-2</c:v>
                </c:pt>
                <c:pt idx="1149">
                  <c:v>9.4369999999999996E-2</c:v>
                </c:pt>
                <c:pt idx="1150">
                  <c:v>9.4380000000000006E-2</c:v>
                </c:pt>
                <c:pt idx="1151">
                  <c:v>9.4380000000000006E-2</c:v>
                </c:pt>
                <c:pt idx="1152">
                  <c:v>9.4380000000000006E-2</c:v>
                </c:pt>
                <c:pt idx="1153">
                  <c:v>9.4399999999999998E-2</c:v>
                </c:pt>
                <c:pt idx="1154">
                  <c:v>9.4399999999999998E-2</c:v>
                </c:pt>
                <c:pt idx="1155">
                  <c:v>9.4410000000000008E-2</c:v>
                </c:pt>
                <c:pt idx="1156">
                  <c:v>9.4420000000000018E-2</c:v>
                </c:pt>
                <c:pt idx="1157">
                  <c:v>9.444000000000001E-2</c:v>
                </c:pt>
                <c:pt idx="1158">
                  <c:v>9.444000000000001E-2</c:v>
                </c:pt>
                <c:pt idx="1159">
                  <c:v>9.4460000000000002E-2</c:v>
                </c:pt>
                <c:pt idx="1160">
                  <c:v>9.4479999999999995E-2</c:v>
                </c:pt>
                <c:pt idx="1161">
                  <c:v>9.4479999999999995E-2</c:v>
                </c:pt>
                <c:pt idx="1162">
                  <c:v>9.4509999999999997E-2</c:v>
                </c:pt>
                <c:pt idx="1163">
                  <c:v>9.4520000000000007E-2</c:v>
                </c:pt>
                <c:pt idx="1164">
                  <c:v>9.4539999999999999E-2</c:v>
                </c:pt>
                <c:pt idx="1165">
                  <c:v>9.4550000000000009E-2</c:v>
                </c:pt>
                <c:pt idx="1166">
                  <c:v>9.4559999999999991E-2</c:v>
                </c:pt>
                <c:pt idx="1167">
                  <c:v>9.4559999999999991E-2</c:v>
                </c:pt>
                <c:pt idx="1168">
                  <c:v>9.4559999999999991E-2</c:v>
                </c:pt>
                <c:pt idx="1169">
                  <c:v>9.4580000000000011E-2</c:v>
                </c:pt>
                <c:pt idx="1170">
                  <c:v>9.4600000000000004E-2</c:v>
                </c:pt>
                <c:pt idx="1171">
                  <c:v>9.4619999999999996E-2</c:v>
                </c:pt>
                <c:pt idx="1172">
                  <c:v>9.4619999999999996E-2</c:v>
                </c:pt>
                <c:pt idx="1173">
                  <c:v>9.4640000000000016E-2</c:v>
                </c:pt>
                <c:pt idx="1174">
                  <c:v>9.4640000000000016E-2</c:v>
                </c:pt>
                <c:pt idx="1175">
                  <c:v>9.4649999999999998E-2</c:v>
                </c:pt>
                <c:pt idx="1176">
                  <c:v>9.4660000000000008E-2</c:v>
                </c:pt>
                <c:pt idx="1177">
                  <c:v>9.468E-2</c:v>
                </c:pt>
                <c:pt idx="1178">
                  <c:v>9.468E-2</c:v>
                </c:pt>
                <c:pt idx="1179">
                  <c:v>9.4699999999999993E-2</c:v>
                </c:pt>
                <c:pt idx="1180">
                  <c:v>9.4720000000000013E-2</c:v>
                </c:pt>
                <c:pt idx="1181">
                  <c:v>9.4729999999999995E-2</c:v>
                </c:pt>
                <c:pt idx="1182">
                  <c:v>9.4740000000000005E-2</c:v>
                </c:pt>
                <c:pt idx="1183">
                  <c:v>9.4759999999999997E-2</c:v>
                </c:pt>
                <c:pt idx="1184">
                  <c:v>9.4759999999999997E-2</c:v>
                </c:pt>
                <c:pt idx="1185">
                  <c:v>9.4780000000000017E-2</c:v>
                </c:pt>
                <c:pt idx="1186">
                  <c:v>9.4780000000000017E-2</c:v>
                </c:pt>
                <c:pt idx="1187">
                  <c:v>9.4800000000000009E-2</c:v>
                </c:pt>
                <c:pt idx="1188">
                  <c:v>9.4800000000000009E-2</c:v>
                </c:pt>
                <c:pt idx="1189">
                  <c:v>9.4809999999999992E-2</c:v>
                </c:pt>
                <c:pt idx="1190">
                  <c:v>9.4820000000000002E-2</c:v>
                </c:pt>
                <c:pt idx="1191">
                  <c:v>9.4839999999999994E-2</c:v>
                </c:pt>
                <c:pt idx="1192">
                  <c:v>9.4839999999999994E-2</c:v>
                </c:pt>
                <c:pt idx="1193">
                  <c:v>9.4860000000000014E-2</c:v>
                </c:pt>
                <c:pt idx="1194">
                  <c:v>9.4860000000000014E-2</c:v>
                </c:pt>
                <c:pt idx="1195">
                  <c:v>9.4880000000000006E-2</c:v>
                </c:pt>
                <c:pt idx="1196">
                  <c:v>9.4880000000000006E-2</c:v>
                </c:pt>
                <c:pt idx="1197">
                  <c:v>9.4899999999999998E-2</c:v>
                </c:pt>
                <c:pt idx="1198">
                  <c:v>9.4899999999999998E-2</c:v>
                </c:pt>
                <c:pt idx="1199">
                  <c:v>9.4920000000000018E-2</c:v>
                </c:pt>
                <c:pt idx="1200">
                  <c:v>9.494000000000001E-2</c:v>
                </c:pt>
                <c:pt idx="1201">
                  <c:v>9.4960000000000003E-2</c:v>
                </c:pt>
                <c:pt idx="1202">
                  <c:v>9.4960000000000003E-2</c:v>
                </c:pt>
                <c:pt idx="1203">
                  <c:v>9.4960000000000003E-2</c:v>
                </c:pt>
                <c:pt idx="1204">
                  <c:v>9.4979999999999995E-2</c:v>
                </c:pt>
                <c:pt idx="1205">
                  <c:v>9.4979999999999995E-2</c:v>
                </c:pt>
                <c:pt idx="1206">
                  <c:v>9.5000000000000015E-2</c:v>
                </c:pt>
                <c:pt idx="1207">
                  <c:v>9.5000000000000015E-2</c:v>
                </c:pt>
                <c:pt idx="1208">
                  <c:v>9.5020000000000007E-2</c:v>
                </c:pt>
                <c:pt idx="1209">
                  <c:v>9.5020000000000007E-2</c:v>
                </c:pt>
                <c:pt idx="1210">
                  <c:v>9.5039999999999999E-2</c:v>
                </c:pt>
                <c:pt idx="1211">
                  <c:v>9.5039999999999999E-2</c:v>
                </c:pt>
                <c:pt idx="1212">
                  <c:v>9.5059999999999992E-2</c:v>
                </c:pt>
                <c:pt idx="1213">
                  <c:v>9.5059999999999992E-2</c:v>
                </c:pt>
                <c:pt idx="1214">
                  <c:v>9.5080000000000012E-2</c:v>
                </c:pt>
                <c:pt idx="1215">
                  <c:v>9.5080000000000012E-2</c:v>
                </c:pt>
                <c:pt idx="1216">
                  <c:v>9.5100000000000004E-2</c:v>
                </c:pt>
                <c:pt idx="1217">
                  <c:v>9.5100000000000004E-2</c:v>
                </c:pt>
                <c:pt idx="1218">
                  <c:v>9.5110000000000014E-2</c:v>
                </c:pt>
                <c:pt idx="1219">
                  <c:v>9.5119999999999996E-2</c:v>
                </c:pt>
                <c:pt idx="1220">
                  <c:v>9.5140000000000016E-2</c:v>
                </c:pt>
                <c:pt idx="1221">
                  <c:v>9.5149999999999998E-2</c:v>
                </c:pt>
                <c:pt idx="1222">
                  <c:v>9.5170000000000018E-2</c:v>
                </c:pt>
                <c:pt idx="1223">
                  <c:v>9.5180000000000001E-2</c:v>
                </c:pt>
                <c:pt idx="1224">
                  <c:v>9.5180000000000001E-2</c:v>
                </c:pt>
                <c:pt idx="1225">
                  <c:v>9.5199999999999993E-2</c:v>
                </c:pt>
                <c:pt idx="1226">
                  <c:v>9.5199999999999993E-2</c:v>
                </c:pt>
                <c:pt idx="1227">
                  <c:v>9.5220000000000013E-2</c:v>
                </c:pt>
                <c:pt idx="1228">
                  <c:v>9.5220000000000013E-2</c:v>
                </c:pt>
                <c:pt idx="1229">
                  <c:v>9.5240000000000005E-2</c:v>
                </c:pt>
                <c:pt idx="1230">
                  <c:v>9.5240000000000005E-2</c:v>
                </c:pt>
                <c:pt idx="1231">
                  <c:v>9.5259999999999997E-2</c:v>
                </c:pt>
                <c:pt idx="1232">
                  <c:v>9.5259999999999997E-2</c:v>
                </c:pt>
                <c:pt idx="1233">
                  <c:v>9.5270000000000007E-2</c:v>
                </c:pt>
                <c:pt idx="1234">
                  <c:v>9.5280000000000017E-2</c:v>
                </c:pt>
                <c:pt idx="1235">
                  <c:v>9.530000000000001E-2</c:v>
                </c:pt>
                <c:pt idx="1236">
                  <c:v>9.530000000000001E-2</c:v>
                </c:pt>
                <c:pt idx="1237">
                  <c:v>9.530000000000001E-2</c:v>
                </c:pt>
                <c:pt idx="1238">
                  <c:v>9.5320000000000002E-2</c:v>
                </c:pt>
                <c:pt idx="1239">
                  <c:v>9.5320000000000002E-2</c:v>
                </c:pt>
                <c:pt idx="1240">
                  <c:v>9.5339999999999994E-2</c:v>
                </c:pt>
                <c:pt idx="1241">
                  <c:v>9.5360000000000014E-2</c:v>
                </c:pt>
                <c:pt idx="1242">
                  <c:v>9.5360000000000014E-2</c:v>
                </c:pt>
                <c:pt idx="1243">
                  <c:v>9.5369999999999996E-2</c:v>
                </c:pt>
                <c:pt idx="1244">
                  <c:v>9.5380000000000006E-2</c:v>
                </c:pt>
                <c:pt idx="1245">
                  <c:v>9.5399999999999999E-2</c:v>
                </c:pt>
                <c:pt idx="1246">
                  <c:v>9.5399999999999999E-2</c:v>
                </c:pt>
                <c:pt idx="1247">
                  <c:v>9.5419999999999991E-2</c:v>
                </c:pt>
                <c:pt idx="1248">
                  <c:v>9.5419999999999991E-2</c:v>
                </c:pt>
                <c:pt idx="1249">
                  <c:v>9.5419999999999991E-2</c:v>
                </c:pt>
                <c:pt idx="1250">
                  <c:v>9.5440000000000011E-2</c:v>
                </c:pt>
                <c:pt idx="1251">
                  <c:v>9.5440000000000011E-2</c:v>
                </c:pt>
                <c:pt idx="1252">
                  <c:v>9.5460000000000003E-2</c:v>
                </c:pt>
                <c:pt idx="1253">
                  <c:v>9.5460000000000003E-2</c:v>
                </c:pt>
                <c:pt idx="1254">
                  <c:v>9.5470000000000013E-2</c:v>
                </c:pt>
                <c:pt idx="1255">
                  <c:v>9.5479999999999995E-2</c:v>
                </c:pt>
                <c:pt idx="1256">
                  <c:v>9.5500000000000015E-2</c:v>
                </c:pt>
                <c:pt idx="1257">
                  <c:v>9.5500000000000015E-2</c:v>
                </c:pt>
                <c:pt idx="1258">
                  <c:v>9.5520000000000008E-2</c:v>
                </c:pt>
                <c:pt idx="1259">
                  <c:v>9.5520000000000008E-2</c:v>
                </c:pt>
                <c:pt idx="1260">
                  <c:v>9.554E-2</c:v>
                </c:pt>
                <c:pt idx="1261">
                  <c:v>9.554E-2</c:v>
                </c:pt>
                <c:pt idx="1262">
                  <c:v>9.554E-2</c:v>
                </c:pt>
                <c:pt idx="1263">
                  <c:v>9.5559999999999992E-2</c:v>
                </c:pt>
                <c:pt idx="1264">
                  <c:v>9.5580000000000012E-2</c:v>
                </c:pt>
                <c:pt idx="1265">
                  <c:v>9.5580000000000012E-2</c:v>
                </c:pt>
                <c:pt idx="1266">
                  <c:v>9.5600000000000004E-2</c:v>
                </c:pt>
                <c:pt idx="1267">
                  <c:v>9.5600000000000004E-2</c:v>
                </c:pt>
                <c:pt idx="1268">
                  <c:v>9.5610000000000014E-2</c:v>
                </c:pt>
                <c:pt idx="1269">
                  <c:v>9.5640000000000017E-2</c:v>
                </c:pt>
                <c:pt idx="1270">
                  <c:v>9.5640000000000017E-2</c:v>
                </c:pt>
                <c:pt idx="1271">
                  <c:v>9.5640000000000017E-2</c:v>
                </c:pt>
                <c:pt idx="1272">
                  <c:v>9.5660000000000009E-2</c:v>
                </c:pt>
                <c:pt idx="1273">
                  <c:v>9.5660000000000009E-2</c:v>
                </c:pt>
                <c:pt idx="1274">
                  <c:v>9.5680000000000001E-2</c:v>
                </c:pt>
                <c:pt idx="1275">
                  <c:v>9.5680000000000001E-2</c:v>
                </c:pt>
                <c:pt idx="1276">
                  <c:v>9.5699999999999993E-2</c:v>
                </c:pt>
                <c:pt idx="1277">
                  <c:v>9.5699999999999993E-2</c:v>
                </c:pt>
                <c:pt idx="1278">
                  <c:v>9.5720000000000013E-2</c:v>
                </c:pt>
                <c:pt idx="1279">
                  <c:v>9.5720000000000013E-2</c:v>
                </c:pt>
                <c:pt idx="1280">
                  <c:v>9.5740000000000006E-2</c:v>
                </c:pt>
                <c:pt idx="1281">
                  <c:v>9.5740000000000006E-2</c:v>
                </c:pt>
                <c:pt idx="1282">
                  <c:v>9.5759999999999998E-2</c:v>
                </c:pt>
                <c:pt idx="1283">
                  <c:v>9.5780000000000018E-2</c:v>
                </c:pt>
                <c:pt idx="1284">
                  <c:v>9.579E-2</c:v>
                </c:pt>
                <c:pt idx="1285">
                  <c:v>9.580000000000001E-2</c:v>
                </c:pt>
                <c:pt idx="1286">
                  <c:v>9.5809999999999992E-2</c:v>
                </c:pt>
                <c:pt idx="1287">
                  <c:v>9.5820000000000002E-2</c:v>
                </c:pt>
                <c:pt idx="1288">
                  <c:v>9.5830000000000012E-2</c:v>
                </c:pt>
                <c:pt idx="1289">
                  <c:v>9.5839999999999995E-2</c:v>
                </c:pt>
                <c:pt idx="1290">
                  <c:v>9.5860000000000015E-2</c:v>
                </c:pt>
                <c:pt idx="1291">
                  <c:v>9.5860000000000015E-2</c:v>
                </c:pt>
                <c:pt idx="1292">
                  <c:v>9.5860000000000015E-2</c:v>
                </c:pt>
                <c:pt idx="1293">
                  <c:v>9.5869999999999997E-2</c:v>
                </c:pt>
                <c:pt idx="1294">
                  <c:v>9.5880000000000007E-2</c:v>
                </c:pt>
                <c:pt idx="1295">
                  <c:v>9.5899999999999999E-2</c:v>
                </c:pt>
                <c:pt idx="1296">
                  <c:v>9.5899999999999999E-2</c:v>
                </c:pt>
                <c:pt idx="1297">
                  <c:v>9.5919999999999991E-2</c:v>
                </c:pt>
                <c:pt idx="1298">
                  <c:v>9.5919999999999991E-2</c:v>
                </c:pt>
                <c:pt idx="1299">
                  <c:v>9.5930000000000001E-2</c:v>
                </c:pt>
                <c:pt idx="1300">
                  <c:v>9.5940000000000011E-2</c:v>
                </c:pt>
                <c:pt idx="1301">
                  <c:v>9.5940000000000011E-2</c:v>
                </c:pt>
                <c:pt idx="1302">
                  <c:v>9.5940000000000011E-2</c:v>
                </c:pt>
                <c:pt idx="1303">
                  <c:v>9.5940000000000011E-2</c:v>
                </c:pt>
                <c:pt idx="1304">
                  <c:v>9.5960000000000004E-2</c:v>
                </c:pt>
                <c:pt idx="1305">
                  <c:v>9.5960000000000004E-2</c:v>
                </c:pt>
                <c:pt idx="1306">
                  <c:v>9.5979999999999996E-2</c:v>
                </c:pt>
                <c:pt idx="1307">
                  <c:v>9.5979999999999996E-2</c:v>
                </c:pt>
                <c:pt idx="1308">
                  <c:v>9.6000000000000016E-2</c:v>
                </c:pt>
                <c:pt idx="1309">
                  <c:v>9.6000000000000016E-2</c:v>
                </c:pt>
                <c:pt idx="1310">
                  <c:v>9.6000000000000016E-2</c:v>
                </c:pt>
                <c:pt idx="1311">
                  <c:v>9.6020000000000008E-2</c:v>
                </c:pt>
                <c:pt idx="1312">
                  <c:v>9.604E-2</c:v>
                </c:pt>
                <c:pt idx="1313">
                  <c:v>9.6059999999999993E-2</c:v>
                </c:pt>
                <c:pt idx="1314">
                  <c:v>9.6059999999999993E-2</c:v>
                </c:pt>
                <c:pt idx="1315">
                  <c:v>9.6080000000000013E-2</c:v>
                </c:pt>
                <c:pt idx="1316">
                  <c:v>9.6100000000000005E-2</c:v>
                </c:pt>
                <c:pt idx="1317">
                  <c:v>9.6119999999999997E-2</c:v>
                </c:pt>
                <c:pt idx="1318">
                  <c:v>9.6119999999999997E-2</c:v>
                </c:pt>
                <c:pt idx="1319">
                  <c:v>9.6140000000000017E-2</c:v>
                </c:pt>
                <c:pt idx="1320">
                  <c:v>9.6140000000000017E-2</c:v>
                </c:pt>
                <c:pt idx="1321">
                  <c:v>9.6160000000000009E-2</c:v>
                </c:pt>
                <c:pt idx="1322">
                  <c:v>9.6160000000000009E-2</c:v>
                </c:pt>
                <c:pt idx="1323">
                  <c:v>9.6160000000000009E-2</c:v>
                </c:pt>
                <c:pt idx="1324">
                  <c:v>9.6180000000000002E-2</c:v>
                </c:pt>
                <c:pt idx="1325">
                  <c:v>9.6180000000000002E-2</c:v>
                </c:pt>
                <c:pt idx="1326">
                  <c:v>9.6199999999999994E-2</c:v>
                </c:pt>
                <c:pt idx="1327">
                  <c:v>9.6199999999999994E-2</c:v>
                </c:pt>
                <c:pt idx="1328">
                  <c:v>9.6220000000000014E-2</c:v>
                </c:pt>
                <c:pt idx="1329">
                  <c:v>9.6220000000000014E-2</c:v>
                </c:pt>
                <c:pt idx="1330">
                  <c:v>9.6240000000000006E-2</c:v>
                </c:pt>
                <c:pt idx="1331">
                  <c:v>9.6250000000000016E-2</c:v>
                </c:pt>
                <c:pt idx="1332">
                  <c:v>9.6259999999999998E-2</c:v>
                </c:pt>
                <c:pt idx="1333">
                  <c:v>9.6270000000000008E-2</c:v>
                </c:pt>
                <c:pt idx="1334">
                  <c:v>9.6280000000000018E-2</c:v>
                </c:pt>
                <c:pt idx="1335">
                  <c:v>9.6290000000000001E-2</c:v>
                </c:pt>
                <c:pt idx="1336">
                  <c:v>9.6300000000000011E-2</c:v>
                </c:pt>
                <c:pt idx="1337">
                  <c:v>9.6320000000000003E-2</c:v>
                </c:pt>
                <c:pt idx="1338">
                  <c:v>9.6320000000000003E-2</c:v>
                </c:pt>
                <c:pt idx="1339">
                  <c:v>9.6339999999999995E-2</c:v>
                </c:pt>
                <c:pt idx="1340">
                  <c:v>9.6360000000000015E-2</c:v>
                </c:pt>
                <c:pt idx="1341">
                  <c:v>9.6360000000000015E-2</c:v>
                </c:pt>
                <c:pt idx="1342">
                  <c:v>9.6369999999999997E-2</c:v>
                </c:pt>
                <c:pt idx="1343">
                  <c:v>9.6380000000000007E-2</c:v>
                </c:pt>
                <c:pt idx="1344">
                  <c:v>9.64E-2</c:v>
                </c:pt>
                <c:pt idx="1345">
                  <c:v>9.64E-2</c:v>
                </c:pt>
                <c:pt idx="1346">
                  <c:v>9.6419999999999992E-2</c:v>
                </c:pt>
                <c:pt idx="1347">
                  <c:v>9.6419999999999992E-2</c:v>
                </c:pt>
                <c:pt idx="1348">
                  <c:v>9.6440000000000012E-2</c:v>
                </c:pt>
                <c:pt idx="1349">
                  <c:v>9.6440000000000012E-2</c:v>
                </c:pt>
                <c:pt idx="1350">
                  <c:v>9.6460000000000004E-2</c:v>
                </c:pt>
                <c:pt idx="1351">
                  <c:v>9.6460000000000004E-2</c:v>
                </c:pt>
                <c:pt idx="1352">
                  <c:v>9.6460000000000004E-2</c:v>
                </c:pt>
                <c:pt idx="1353">
                  <c:v>9.6479999999999996E-2</c:v>
                </c:pt>
                <c:pt idx="1354">
                  <c:v>9.6500000000000016E-2</c:v>
                </c:pt>
                <c:pt idx="1355">
                  <c:v>9.6509999999999999E-2</c:v>
                </c:pt>
                <c:pt idx="1356">
                  <c:v>9.6520000000000009E-2</c:v>
                </c:pt>
                <c:pt idx="1357">
                  <c:v>9.6540000000000001E-2</c:v>
                </c:pt>
                <c:pt idx="1358">
                  <c:v>9.6540000000000001E-2</c:v>
                </c:pt>
                <c:pt idx="1359">
                  <c:v>9.6559999999999993E-2</c:v>
                </c:pt>
                <c:pt idx="1360">
                  <c:v>9.6559999999999993E-2</c:v>
                </c:pt>
                <c:pt idx="1361">
                  <c:v>9.6580000000000013E-2</c:v>
                </c:pt>
                <c:pt idx="1362">
                  <c:v>9.6580000000000013E-2</c:v>
                </c:pt>
                <c:pt idx="1363">
                  <c:v>9.6589999999999995E-2</c:v>
                </c:pt>
                <c:pt idx="1364">
                  <c:v>9.6600000000000005E-2</c:v>
                </c:pt>
                <c:pt idx="1365">
                  <c:v>9.6619999999999998E-2</c:v>
                </c:pt>
                <c:pt idx="1366">
                  <c:v>9.6619999999999998E-2</c:v>
                </c:pt>
                <c:pt idx="1367">
                  <c:v>9.6640000000000018E-2</c:v>
                </c:pt>
                <c:pt idx="1368">
                  <c:v>9.6640000000000018E-2</c:v>
                </c:pt>
                <c:pt idx="1369">
                  <c:v>9.666000000000001E-2</c:v>
                </c:pt>
                <c:pt idx="1370">
                  <c:v>9.6680000000000002E-2</c:v>
                </c:pt>
                <c:pt idx="1371">
                  <c:v>9.6680000000000002E-2</c:v>
                </c:pt>
                <c:pt idx="1372">
                  <c:v>9.6680000000000002E-2</c:v>
                </c:pt>
                <c:pt idx="1373">
                  <c:v>9.6699999999999994E-2</c:v>
                </c:pt>
                <c:pt idx="1374">
                  <c:v>9.6699999999999994E-2</c:v>
                </c:pt>
                <c:pt idx="1375">
                  <c:v>9.6720000000000014E-2</c:v>
                </c:pt>
                <c:pt idx="1376">
                  <c:v>9.6720000000000014E-2</c:v>
                </c:pt>
                <c:pt idx="1377">
                  <c:v>9.6720000000000014E-2</c:v>
                </c:pt>
                <c:pt idx="1378">
                  <c:v>9.6720000000000014E-2</c:v>
                </c:pt>
                <c:pt idx="1379">
                  <c:v>9.6740000000000007E-2</c:v>
                </c:pt>
                <c:pt idx="1380">
                  <c:v>9.6750000000000017E-2</c:v>
                </c:pt>
                <c:pt idx="1381">
                  <c:v>9.6759999999999999E-2</c:v>
                </c:pt>
                <c:pt idx="1382">
                  <c:v>9.6759999999999999E-2</c:v>
                </c:pt>
                <c:pt idx="1383">
                  <c:v>9.6779999999999991E-2</c:v>
                </c:pt>
                <c:pt idx="1384">
                  <c:v>9.6779999999999991E-2</c:v>
                </c:pt>
                <c:pt idx="1385">
                  <c:v>9.6800000000000011E-2</c:v>
                </c:pt>
                <c:pt idx="1386">
                  <c:v>9.6800000000000011E-2</c:v>
                </c:pt>
                <c:pt idx="1387">
                  <c:v>9.6800000000000011E-2</c:v>
                </c:pt>
                <c:pt idx="1388">
                  <c:v>9.6820000000000003E-2</c:v>
                </c:pt>
                <c:pt idx="1389">
                  <c:v>9.6839999999999996E-2</c:v>
                </c:pt>
                <c:pt idx="1390">
                  <c:v>9.6850000000000006E-2</c:v>
                </c:pt>
                <c:pt idx="1391">
                  <c:v>9.6860000000000016E-2</c:v>
                </c:pt>
                <c:pt idx="1392">
                  <c:v>9.6860000000000016E-2</c:v>
                </c:pt>
                <c:pt idx="1393">
                  <c:v>9.69E-2</c:v>
                </c:pt>
                <c:pt idx="1394">
                  <c:v>9.69E-2</c:v>
                </c:pt>
                <c:pt idx="1395">
                  <c:v>9.691000000000001E-2</c:v>
                </c:pt>
                <c:pt idx="1396">
                  <c:v>9.6919999999999992E-2</c:v>
                </c:pt>
                <c:pt idx="1397">
                  <c:v>9.6919999999999992E-2</c:v>
                </c:pt>
                <c:pt idx="1398">
                  <c:v>9.6919999999999992E-2</c:v>
                </c:pt>
                <c:pt idx="1399">
                  <c:v>9.6940000000000012E-2</c:v>
                </c:pt>
                <c:pt idx="1400">
                  <c:v>9.6940000000000012E-2</c:v>
                </c:pt>
                <c:pt idx="1401">
                  <c:v>9.6960000000000005E-2</c:v>
                </c:pt>
                <c:pt idx="1402">
                  <c:v>9.6960000000000005E-2</c:v>
                </c:pt>
                <c:pt idx="1403">
                  <c:v>9.6960000000000005E-2</c:v>
                </c:pt>
                <c:pt idx="1404">
                  <c:v>9.6979999999999997E-2</c:v>
                </c:pt>
                <c:pt idx="1405">
                  <c:v>9.6979999999999997E-2</c:v>
                </c:pt>
                <c:pt idx="1406">
                  <c:v>9.6990000000000007E-2</c:v>
                </c:pt>
                <c:pt idx="1407">
                  <c:v>9.7000000000000017E-2</c:v>
                </c:pt>
                <c:pt idx="1408">
                  <c:v>9.7009999999999999E-2</c:v>
                </c:pt>
                <c:pt idx="1409">
                  <c:v>9.7020000000000009E-2</c:v>
                </c:pt>
                <c:pt idx="1410">
                  <c:v>9.7040000000000001E-2</c:v>
                </c:pt>
                <c:pt idx="1411">
                  <c:v>9.7040000000000001E-2</c:v>
                </c:pt>
                <c:pt idx="1412">
                  <c:v>9.7059999999999994E-2</c:v>
                </c:pt>
                <c:pt idx="1413">
                  <c:v>9.7059999999999994E-2</c:v>
                </c:pt>
                <c:pt idx="1414">
                  <c:v>9.7080000000000014E-2</c:v>
                </c:pt>
                <c:pt idx="1415">
                  <c:v>9.7089999999999996E-2</c:v>
                </c:pt>
                <c:pt idx="1416">
                  <c:v>9.7100000000000006E-2</c:v>
                </c:pt>
                <c:pt idx="1417">
                  <c:v>9.7100000000000006E-2</c:v>
                </c:pt>
                <c:pt idx="1418">
                  <c:v>9.7100000000000006E-2</c:v>
                </c:pt>
                <c:pt idx="1419">
                  <c:v>9.7100000000000006E-2</c:v>
                </c:pt>
                <c:pt idx="1420">
                  <c:v>9.7100000000000006E-2</c:v>
                </c:pt>
                <c:pt idx="1421">
                  <c:v>9.7119999999999998E-2</c:v>
                </c:pt>
                <c:pt idx="1422">
                  <c:v>9.7119999999999998E-2</c:v>
                </c:pt>
                <c:pt idx="1423">
                  <c:v>9.7119999999999998E-2</c:v>
                </c:pt>
                <c:pt idx="1424">
                  <c:v>9.7130000000000008E-2</c:v>
                </c:pt>
                <c:pt idx="1425">
                  <c:v>9.7140000000000018E-2</c:v>
                </c:pt>
                <c:pt idx="1426">
                  <c:v>9.7140000000000018E-2</c:v>
                </c:pt>
                <c:pt idx="1427">
                  <c:v>9.716000000000001E-2</c:v>
                </c:pt>
                <c:pt idx="1428">
                  <c:v>9.716000000000001E-2</c:v>
                </c:pt>
                <c:pt idx="1429">
                  <c:v>9.716000000000001E-2</c:v>
                </c:pt>
                <c:pt idx="1430">
                  <c:v>9.7180000000000002E-2</c:v>
                </c:pt>
                <c:pt idx="1431">
                  <c:v>9.7180000000000002E-2</c:v>
                </c:pt>
                <c:pt idx="1432">
                  <c:v>9.7199999999999995E-2</c:v>
                </c:pt>
                <c:pt idx="1433">
                  <c:v>9.7199999999999995E-2</c:v>
                </c:pt>
                <c:pt idx="1434">
                  <c:v>9.7199999999999995E-2</c:v>
                </c:pt>
                <c:pt idx="1435">
                  <c:v>9.7220000000000015E-2</c:v>
                </c:pt>
                <c:pt idx="1436">
                  <c:v>9.7220000000000015E-2</c:v>
                </c:pt>
                <c:pt idx="1437">
                  <c:v>9.7220000000000015E-2</c:v>
                </c:pt>
                <c:pt idx="1438">
                  <c:v>9.7240000000000007E-2</c:v>
                </c:pt>
                <c:pt idx="1439">
                  <c:v>9.7259999999999999E-2</c:v>
                </c:pt>
                <c:pt idx="1440">
                  <c:v>9.7259999999999999E-2</c:v>
                </c:pt>
                <c:pt idx="1441">
                  <c:v>9.7259999999999999E-2</c:v>
                </c:pt>
                <c:pt idx="1442">
                  <c:v>9.7279999999999991E-2</c:v>
                </c:pt>
                <c:pt idx="1443">
                  <c:v>9.7279999999999991E-2</c:v>
                </c:pt>
                <c:pt idx="1444">
                  <c:v>9.7300000000000011E-2</c:v>
                </c:pt>
                <c:pt idx="1445">
                  <c:v>9.7300000000000011E-2</c:v>
                </c:pt>
                <c:pt idx="1446">
                  <c:v>9.7309999999999994E-2</c:v>
                </c:pt>
                <c:pt idx="1447">
                  <c:v>9.7320000000000004E-2</c:v>
                </c:pt>
                <c:pt idx="1448">
                  <c:v>9.7320000000000004E-2</c:v>
                </c:pt>
                <c:pt idx="1449">
                  <c:v>9.7339999999999996E-2</c:v>
                </c:pt>
                <c:pt idx="1450">
                  <c:v>9.7339999999999996E-2</c:v>
                </c:pt>
                <c:pt idx="1451">
                  <c:v>9.7339999999999996E-2</c:v>
                </c:pt>
                <c:pt idx="1452">
                  <c:v>9.7360000000000016E-2</c:v>
                </c:pt>
                <c:pt idx="1453">
                  <c:v>9.7360000000000016E-2</c:v>
                </c:pt>
                <c:pt idx="1454">
                  <c:v>9.7360000000000016E-2</c:v>
                </c:pt>
                <c:pt idx="1455">
                  <c:v>9.7380000000000008E-2</c:v>
                </c:pt>
                <c:pt idx="1456">
                  <c:v>9.7380000000000008E-2</c:v>
                </c:pt>
                <c:pt idx="1457">
                  <c:v>9.74E-2</c:v>
                </c:pt>
                <c:pt idx="1458">
                  <c:v>9.74E-2</c:v>
                </c:pt>
                <c:pt idx="1459">
                  <c:v>9.7419999999999993E-2</c:v>
                </c:pt>
                <c:pt idx="1460">
                  <c:v>9.7419999999999993E-2</c:v>
                </c:pt>
                <c:pt idx="1461">
                  <c:v>9.7440000000000013E-2</c:v>
                </c:pt>
                <c:pt idx="1462">
                  <c:v>9.7440000000000013E-2</c:v>
                </c:pt>
                <c:pt idx="1463">
                  <c:v>9.7440000000000013E-2</c:v>
                </c:pt>
                <c:pt idx="1464">
                  <c:v>9.7460000000000005E-2</c:v>
                </c:pt>
                <c:pt idx="1465">
                  <c:v>9.7460000000000005E-2</c:v>
                </c:pt>
                <c:pt idx="1466">
                  <c:v>9.7479999999999997E-2</c:v>
                </c:pt>
                <c:pt idx="1467">
                  <c:v>9.7479999999999997E-2</c:v>
                </c:pt>
                <c:pt idx="1468">
                  <c:v>9.7479999999999997E-2</c:v>
                </c:pt>
                <c:pt idx="1469">
                  <c:v>9.7479999999999997E-2</c:v>
                </c:pt>
                <c:pt idx="1470">
                  <c:v>9.7500000000000017E-2</c:v>
                </c:pt>
                <c:pt idx="1471">
                  <c:v>9.7500000000000017E-2</c:v>
                </c:pt>
                <c:pt idx="1472">
                  <c:v>9.7500000000000017E-2</c:v>
                </c:pt>
                <c:pt idx="1473">
                  <c:v>9.7520000000000009E-2</c:v>
                </c:pt>
                <c:pt idx="1474">
                  <c:v>9.7520000000000009E-2</c:v>
                </c:pt>
                <c:pt idx="1475">
                  <c:v>9.7520000000000009E-2</c:v>
                </c:pt>
                <c:pt idx="1476">
                  <c:v>9.7540000000000002E-2</c:v>
                </c:pt>
                <c:pt idx="1477">
                  <c:v>9.7540000000000002E-2</c:v>
                </c:pt>
                <c:pt idx="1478">
                  <c:v>9.7540000000000002E-2</c:v>
                </c:pt>
                <c:pt idx="1479">
                  <c:v>9.7559999999999994E-2</c:v>
                </c:pt>
                <c:pt idx="1480">
                  <c:v>9.7580000000000014E-2</c:v>
                </c:pt>
                <c:pt idx="1481">
                  <c:v>9.7580000000000014E-2</c:v>
                </c:pt>
                <c:pt idx="1482">
                  <c:v>9.7600000000000006E-2</c:v>
                </c:pt>
                <c:pt idx="1483">
                  <c:v>9.7619999999999998E-2</c:v>
                </c:pt>
                <c:pt idx="1484">
                  <c:v>9.7619999999999998E-2</c:v>
                </c:pt>
                <c:pt idx="1485">
                  <c:v>9.7640000000000018E-2</c:v>
                </c:pt>
                <c:pt idx="1486">
                  <c:v>9.7640000000000018E-2</c:v>
                </c:pt>
                <c:pt idx="1487">
                  <c:v>9.7640000000000018E-2</c:v>
                </c:pt>
                <c:pt idx="1488">
                  <c:v>9.7660000000000011E-2</c:v>
                </c:pt>
                <c:pt idx="1489">
                  <c:v>9.7660000000000011E-2</c:v>
                </c:pt>
                <c:pt idx="1490">
                  <c:v>9.7669999999999993E-2</c:v>
                </c:pt>
                <c:pt idx="1491">
                  <c:v>9.7680000000000003E-2</c:v>
                </c:pt>
                <c:pt idx="1492">
                  <c:v>9.7680000000000003E-2</c:v>
                </c:pt>
                <c:pt idx="1493">
                  <c:v>9.7699999999999995E-2</c:v>
                </c:pt>
                <c:pt idx="1494">
                  <c:v>9.7699999999999995E-2</c:v>
                </c:pt>
                <c:pt idx="1495">
                  <c:v>9.7699999999999995E-2</c:v>
                </c:pt>
                <c:pt idx="1496">
                  <c:v>9.7699999999999995E-2</c:v>
                </c:pt>
                <c:pt idx="1497">
                  <c:v>9.7720000000000015E-2</c:v>
                </c:pt>
                <c:pt idx="1498">
                  <c:v>9.7720000000000015E-2</c:v>
                </c:pt>
                <c:pt idx="1499">
                  <c:v>9.7720000000000015E-2</c:v>
                </c:pt>
                <c:pt idx="1500">
                  <c:v>9.7740000000000007E-2</c:v>
                </c:pt>
                <c:pt idx="1501">
                  <c:v>9.776E-2</c:v>
                </c:pt>
                <c:pt idx="1502">
                  <c:v>9.776E-2</c:v>
                </c:pt>
                <c:pt idx="1503">
                  <c:v>9.777000000000001E-2</c:v>
                </c:pt>
                <c:pt idx="1504">
                  <c:v>9.7779999999999992E-2</c:v>
                </c:pt>
                <c:pt idx="1505">
                  <c:v>9.7779999999999992E-2</c:v>
                </c:pt>
                <c:pt idx="1506">
                  <c:v>9.7800000000000012E-2</c:v>
                </c:pt>
                <c:pt idx="1507">
                  <c:v>9.7800000000000012E-2</c:v>
                </c:pt>
                <c:pt idx="1508">
                  <c:v>9.7800000000000012E-2</c:v>
                </c:pt>
                <c:pt idx="1509">
                  <c:v>9.7820000000000004E-2</c:v>
                </c:pt>
                <c:pt idx="1510">
                  <c:v>9.7820000000000004E-2</c:v>
                </c:pt>
                <c:pt idx="1511">
                  <c:v>9.7839999999999996E-2</c:v>
                </c:pt>
                <c:pt idx="1512">
                  <c:v>9.7839999999999996E-2</c:v>
                </c:pt>
                <c:pt idx="1513">
                  <c:v>9.7839999999999996E-2</c:v>
                </c:pt>
                <c:pt idx="1514">
                  <c:v>9.7860000000000016E-2</c:v>
                </c:pt>
                <c:pt idx="1515">
                  <c:v>9.7869999999999999E-2</c:v>
                </c:pt>
                <c:pt idx="1516">
                  <c:v>9.7880000000000009E-2</c:v>
                </c:pt>
                <c:pt idx="1517">
                  <c:v>9.7880000000000009E-2</c:v>
                </c:pt>
                <c:pt idx="1518">
                  <c:v>9.7889999999999991E-2</c:v>
                </c:pt>
                <c:pt idx="1519">
                  <c:v>9.7900000000000001E-2</c:v>
                </c:pt>
                <c:pt idx="1520">
                  <c:v>9.7919999999999993E-2</c:v>
                </c:pt>
                <c:pt idx="1521">
                  <c:v>9.7919999999999993E-2</c:v>
                </c:pt>
                <c:pt idx="1522">
                  <c:v>9.7940000000000013E-2</c:v>
                </c:pt>
                <c:pt idx="1523">
                  <c:v>9.7940000000000013E-2</c:v>
                </c:pt>
                <c:pt idx="1524">
                  <c:v>9.7960000000000005E-2</c:v>
                </c:pt>
                <c:pt idx="1525">
                  <c:v>9.7979999999999998E-2</c:v>
                </c:pt>
                <c:pt idx="1526">
                  <c:v>9.7979999999999998E-2</c:v>
                </c:pt>
                <c:pt idx="1527">
                  <c:v>9.7990000000000008E-2</c:v>
                </c:pt>
                <c:pt idx="1528">
                  <c:v>9.8000000000000018E-2</c:v>
                </c:pt>
                <c:pt idx="1529">
                  <c:v>9.802000000000001E-2</c:v>
                </c:pt>
                <c:pt idx="1530">
                  <c:v>9.802000000000001E-2</c:v>
                </c:pt>
                <c:pt idx="1531">
                  <c:v>9.802000000000001E-2</c:v>
                </c:pt>
                <c:pt idx="1532">
                  <c:v>9.802000000000001E-2</c:v>
                </c:pt>
                <c:pt idx="1533">
                  <c:v>9.8029999999999992E-2</c:v>
                </c:pt>
                <c:pt idx="1534">
                  <c:v>9.8040000000000002E-2</c:v>
                </c:pt>
                <c:pt idx="1535">
                  <c:v>9.8040000000000002E-2</c:v>
                </c:pt>
                <c:pt idx="1536">
                  <c:v>9.8040000000000002E-2</c:v>
                </c:pt>
                <c:pt idx="1537">
                  <c:v>9.8059999999999994E-2</c:v>
                </c:pt>
                <c:pt idx="1538">
                  <c:v>9.8059999999999994E-2</c:v>
                </c:pt>
                <c:pt idx="1539">
                  <c:v>9.8080000000000014E-2</c:v>
                </c:pt>
                <c:pt idx="1540">
                  <c:v>9.8089999999999997E-2</c:v>
                </c:pt>
                <c:pt idx="1541">
                  <c:v>9.8100000000000007E-2</c:v>
                </c:pt>
                <c:pt idx="1542">
                  <c:v>9.8110000000000017E-2</c:v>
                </c:pt>
                <c:pt idx="1543">
                  <c:v>9.8119999999999999E-2</c:v>
                </c:pt>
                <c:pt idx="1544">
                  <c:v>9.8119999999999999E-2</c:v>
                </c:pt>
                <c:pt idx="1545">
                  <c:v>9.8119999999999999E-2</c:v>
                </c:pt>
                <c:pt idx="1546">
                  <c:v>9.8130000000000009E-2</c:v>
                </c:pt>
                <c:pt idx="1547">
                  <c:v>9.8139999999999991E-2</c:v>
                </c:pt>
                <c:pt idx="1548">
                  <c:v>9.8139999999999991E-2</c:v>
                </c:pt>
                <c:pt idx="1549">
                  <c:v>9.8160000000000011E-2</c:v>
                </c:pt>
                <c:pt idx="1550">
                  <c:v>9.8160000000000011E-2</c:v>
                </c:pt>
                <c:pt idx="1551">
                  <c:v>9.8180000000000003E-2</c:v>
                </c:pt>
                <c:pt idx="1552">
                  <c:v>9.8180000000000003E-2</c:v>
                </c:pt>
                <c:pt idx="1553">
                  <c:v>9.8199999999999996E-2</c:v>
                </c:pt>
                <c:pt idx="1554">
                  <c:v>9.8199999999999996E-2</c:v>
                </c:pt>
                <c:pt idx="1555">
                  <c:v>9.8210000000000006E-2</c:v>
                </c:pt>
                <c:pt idx="1556">
                  <c:v>9.8220000000000016E-2</c:v>
                </c:pt>
                <c:pt idx="1557">
                  <c:v>9.8220000000000016E-2</c:v>
                </c:pt>
                <c:pt idx="1558">
                  <c:v>9.8220000000000016E-2</c:v>
                </c:pt>
                <c:pt idx="1559">
                  <c:v>9.8240000000000008E-2</c:v>
                </c:pt>
                <c:pt idx="1560">
                  <c:v>9.8240000000000008E-2</c:v>
                </c:pt>
                <c:pt idx="1561">
                  <c:v>9.8240000000000008E-2</c:v>
                </c:pt>
                <c:pt idx="1562">
                  <c:v>9.826E-2</c:v>
                </c:pt>
                <c:pt idx="1563">
                  <c:v>9.826E-2</c:v>
                </c:pt>
                <c:pt idx="1564">
                  <c:v>9.8279999999999992E-2</c:v>
                </c:pt>
                <c:pt idx="1565">
                  <c:v>9.8300000000000012E-2</c:v>
                </c:pt>
                <c:pt idx="1566">
                  <c:v>9.8300000000000012E-2</c:v>
                </c:pt>
                <c:pt idx="1567">
                  <c:v>9.8300000000000012E-2</c:v>
                </c:pt>
                <c:pt idx="1568">
                  <c:v>9.8320000000000005E-2</c:v>
                </c:pt>
                <c:pt idx="1569">
                  <c:v>9.8320000000000005E-2</c:v>
                </c:pt>
                <c:pt idx="1570">
                  <c:v>9.8320000000000005E-2</c:v>
                </c:pt>
                <c:pt idx="1571">
                  <c:v>9.8320000000000005E-2</c:v>
                </c:pt>
                <c:pt idx="1572">
                  <c:v>9.8339999999999997E-2</c:v>
                </c:pt>
                <c:pt idx="1573">
                  <c:v>9.8339999999999997E-2</c:v>
                </c:pt>
                <c:pt idx="1574">
                  <c:v>9.8360000000000017E-2</c:v>
                </c:pt>
                <c:pt idx="1575">
                  <c:v>9.8360000000000017E-2</c:v>
                </c:pt>
                <c:pt idx="1576">
                  <c:v>9.8360000000000017E-2</c:v>
                </c:pt>
                <c:pt idx="1577">
                  <c:v>9.8380000000000009E-2</c:v>
                </c:pt>
                <c:pt idx="1578">
                  <c:v>9.8380000000000009E-2</c:v>
                </c:pt>
                <c:pt idx="1579">
                  <c:v>9.8400000000000001E-2</c:v>
                </c:pt>
                <c:pt idx="1580">
                  <c:v>9.8400000000000001E-2</c:v>
                </c:pt>
                <c:pt idx="1581">
                  <c:v>9.8419999999999994E-2</c:v>
                </c:pt>
                <c:pt idx="1582">
                  <c:v>9.8419999999999994E-2</c:v>
                </c:pt>
                <c:pt idx="1583">
                  <c:v>9.8419999999999994E-2</c:v>
                </c:pt>
                <c:pt idx="1584">
                  <c:v>9.8440000000000014E-2</c:v>
                </c:pt>
                <c:pt idx="1585">
                  <c:v>9.8440000000000014E-2</c:v>
                </c:pt>
                <c:pt idx="1586">
                  <c:v>9.8460000000000006E-2</c:v>
                </c:pt>
                <c:pt idx="1587">
                  <c:v>9.8470000000000016E-2</c:v>
                </c:pt>
                <c:pt idx="1588">
                  <c:v>9.8479999999999998E-2</c:v>
                </c:pt>
                <c:pt idx="1589">
                  <c:v>9.8479999999999998E-2</c:v>
                </c:pt>
                <c:pt idx="1590">
                  <c:v>9.8500000000000018E-2</c:v>
                </c:pt>
                <c:pt idx="1591">
                  <c:v>9.8500000000000018E-2</c:v>
                </c:pt>
                <c:pt idx="1592">
                  <c:v>9.8500000000000018E-2</c:v>
                </c:pt>
                <c:pt idx="1593">
                  <c:v>9.852000000000001E-2</c:v>
                </c:pt>
                <c:pt idx="1594">
                  <c:v>9.852000000000001E-2</c:v>
                </c:pt>
                <c:pt idx="1595">
                  <c:v>9.852000000000001E-2</c:v>
                </c:pt>
                <c:pt idx="1596">
                  <c:v>9.8540000000000003E-2</c:v>
                </c:pt>
                <c:pt idx="1597">
                  <c:v>9.8540000000000003E-2</c:v>
                </c:pt>
                <c:pt idx="1598">
                  <c:v>9.8540000000000003E-2</c:v>
                </c:pt>
                <c:pt idx="1599">
                  <c:v>9.8559999999999995E-2</c:v>
                </c:pt>
                <c:pt idx="1600">
                  <c:v>9.8559999999999995E-2</c:v>
                </c:pt>
                <c:pt idx="1601">
                  <c:v>9.8580000000000015E-2</c:v>
                </c:pt>
                <c:pt idx="1602">
                  <c:v>9.8580000000000015E-2</c:v>
                </c:pt>
                <c:pt idx="1603">
                  <c:v>9.8589999999999997E-2</c:v>
                </c:pt>
                <c:pt idx="1604">
                  <c:v>9.8600000000000007E-2</c:v>
                </c:pt>
                <c:pt idx="1605">
                  <c:v>9.8619999999999999E-2</c:v>
                </c:pt>
                <c:pt idx="1606">
                  <c:v>9.8619999999999999E-2</c:v>
                </c:pt>
                <c:pt idx="1607">
                  <c:v>9.8619999999999999E-2</c:v>
                </c:pt>
                <c:pt idx="1608">
                  <c:v>9.8639999999999992E-2</c:v>
                </c:pt>
                <c:pt idx="1609">
                  <c:v>9.8660000000000012E-2</c:v>
                </c:pt>
                <c:pt idx="1610">
                  <c:v>9.8660000000000012E-2</c:v>
                </c:pt>
                <c:pt idx="1611">
                  <c:v>9.8680000000000004E-2</c:v>
                </c:pt>
                <c:pt idx="1612">
                  <c:v>9.8680000000000004E-2</c:v>
                </c:pt>
                <c:pt idx="1613">
                  <c:v>9.8680000000000004E-2</c:v>
                </c:pt>
                <c:pt idx="1614">
                  <c:v>9.8699999999999996E-2</c:v>
                </c:pt>
                <c:pt idx="1615">
                  <c:v>9.8699999999999996E-2</c:v>
                </c:pt>
                <c:pt idx="1616">
                  <c:v>9.8699999999999996E-2</c:v>
                </c:pt>
                <c:pt idx="1617">
                  <c:v>9.8720000000000016E-2</c:v>
                </c:pt>
                <c:pt idx="1618">
                  <c:v>9.8720000000000016E-2</c:v>
                </c:pt>
                <c:pt idx="1619">
                  <c:v>9.8729999999999998E-2</c:v>
                </c:pt>
                <c:pt idx="1620">
                  <c:v>9.8740000000000008E-2</c:v>
                </c:pt>
                <c:pt idx="1621">
                  <c:v>9.8740000000000008E-2</c:v>
                </c:pt>
                <c:pt idx="1622">
                  <c:v>9.8760000000000001E-2</c:v>
                </c:pt>
                <c:pt idx="1623">
                  <c:v>9.8760000000000001E-2</c:v>
                </c:pt>
                <c:pt idx="1624">
                  <c:v>9.8760000000000001E-2</c:v>
                </c:pt>
                <c:pt idx="1625">
                  <c:v>9.8779999999999993E-2</c:v>
                </c:pt>
                <c:pt idx="1626">
                  <c:v>9.8800000000000013E-2</c:v>
                </c:pt>
                <c:pt idx="1627">
                  <c:v>9.8800000000000013E-2</c:v>
                </c:pt>
                <c:pt idx="1628">
                  <c:v>9.8800000000000013E-2</c:v>
                </c:pt>
                <c:pt idx="1629">
                  <c:v>9.8800000000000013E-2</c:v>
                </c:pt>
                <c:pt idx="1630">
                  <c:v>9.8800000000000013E-2</c:v>
                </c:pt>
                <c:pt idx="1631">
                  <c:v>9.8820000000000005E-2</c:v>
                </c:pt>
                <c:pt idx="1632">
                  <c:v>9.8839999999999997E-2</c:v>
                </c:pt>
                <c:pt idx="1633">
                  <c:v>9.8860000000000017E-2</c:v>
                </c:pt>
                <c:pt idx="1634">
                  <c:v>9.8860000000000017E-2</c:v>
                </c:pt>
                <c:pt idx="1635">
                  <c:v>9.8860000000000017E-2</c:v>
                </c:pt>
                <c:pt idx="1636">
                  <c:v>9.8860000000000017E-2</c:v>
                </c:pt>
                <c:pt idx="1637">
                  <c:v>9.8860000000000017E-2</c:v>
                </c:pt>
                <c:pt idx="1638">
                  <c:v>9.887E-2</c:v>
                </c:pt>
                <c:pt idx="1639">
                  <c:v>9.888000000000001E-2</c:v>
                </c:pt>
                <c:pt idx="1640">
                  <c:v>9.888000000000001E-2</c:v>
                </c:pt>
                <c:pt idx="1641">
                  <c:v>9.888000000000001E-2</c:v>
                </c:pt>
                <c:pt idx="1642">
                  <c:v>9.8900000000000002E-2</c:v>
                </c:pt>
                <c:pt idx="1643">
                  <c:v>9.8900000000000002E-2</c:v>
                </c:pt>
                <c:pt idx="1644">
                  <c:v>9.8919999999999994E-2</c:v>
                </c:pt>
                <c:pt idx="1645">
                  <c:v>9.8919999999999994E-2</c:v>
                </c:pt>
                <c:pt idx="1646">
                  <c:v>9.8919999999999994E-2</c:v>
                </c:pt>
                <c:pt idx="1647">
                  <c:v>9.8940000000000014E-2</c:v>
                </c:pt>
                <c:pt idx="1648">
                  <c:v>9.8940000000000014E-2</c:v>
                </c:pt>
                <c:pt idx="1649">
                  <c:v>9.8940000000000014E-2</c:v>
                </c:pt>
                <c:pt idx="1650">
                  <c:v>9.8960000000000006E-2</c:v>
                </c:pt>
                <c:pt idx="1651">
                  <c:v>9.8960000000000006E-2</c:v>
                </c:pt>
                <c:pt idx="1652">
                  <c:v>9.8960000000000006E-2</c:v>
                </c:pt>
                <c:pt idx="1653">
                  <c:v>9.8979999999999999E-2</c:v>
                </c:pt>
                <c:pt idx="1654">
                  <c:v>9.8979999999999999E-2</c:v>
                </c:pt>
                <c:pt idx="1655">
                  <c:v>9.9000000000000019E-2</c:v>
                </c:pt>
                <c:pt idx="1656">
                  <c:v>9.9000000000000019E-2</c:v>
                </c:pt>
                <c:pt idx="1657">
                  <c:v>9.9000000000000019E-2</c:v>
                </c:pt>
                <c:pt idx="1658">
                  <c:v>9.9020000000000011E-2</c:v>
                </c:pt>
                <c:pt idx="1659">
                  <c:v>9.9020000000000011E-2</c:v>
                </c:pt>
                <c:pt idx="1660">
                  <c:v>9.9029999999999993E-2</c:v>
                </c:pt>
                <c:pt idx="1661">
                  <c:v>9.9040000000000003E-2</c:v>
                </c:pt>
                <c:pt idx="1662">
                  <c:v>9.9040000000000003E-2</c:v>
                </c:pt>
                <c:pt idx="1663">
                  <c:v>9.9059999999999995E-2</c:v>
                </c:pt>
                <c:pt idx="1664">
                  <c:v>9.9059999999999995E-2</c:v>
                </c:pt>
                <c:pt idx="1665">
                  <c:v>9.9059999999999995E-2</c:v>
                </c:pt>
                <c:pt idx="1666">
                  <c:v>9.9080000000000015E-2</c:v>
                </c:pt>
                <c:pt idx="1667">
                  <c:v>9.9080000000000015E-2</c:v>
                </c:pt>
                <c:pt idx="1668">
                  <c:v>9.9089999999999998E-2</c:v>
                </c:pt>
                <c:pt idx="1669">
                  <c:v>9.912E-2</c:v>
                </c:pt>
                <c:pt idx="1670">
                  <c:v>9.912E-2</c:v>
                </c:pt>
                <c:pt idx="1671">
                  <c:v>9.912E-2</c:v>
                </c:pt>
                <c:pt idx="1672">
                  <c:v>9.912E-2</c:v>
                </c:pt>
                <c:pt idx="1673">
                  <c:v>9.912E-2</c:v>
                </c:pt>
                <c:pt idx="1674">
                  <c:v>9.9139999999999992E-2</c:v>
                </c:pt>
                <c:pt idx="1675">
                  <c:v>9.9139999999999992E-2</c:v>
                </c:pt>
                <c:pt idx="1676">
                  <c:v>9.9139999999999992E-2</c:v>
                </c:pt>
                <c:pt idx="1677">
                  <c:v>9.9150000000000002E-2</c:v>
                </c:pt>
                <c:pt idx="1678">
                  <c:v>9.9160000000000012E-2</c:v>
                </c:pt>
                <c:pt idx="1679">
                  <c:v>9.9160000000000012E-2</c:v>
                </c:pt>
                <c:pt idx="1680">
                  <c:v>9.9180000000000004E-2</c:v>
                </c:pt>
                <c:pt idx="1681">
                  <c:v>9.9180000000000004E-2</c:v>
                </c:pt>
                <c:pt idx="1682">
                  <c:v>9.9180000000000004E-2</c:v>
                </c:pt>
                <c:pt idx="1683">
                  <c:v>9.9199999999999997E-2</c:v>
                </c:pt>
                <c:pt idx="1684">
                  <c:v>9.9199999999999997E-2</c:v>
                </c:pt>
                <c:pt idx="1685">
                  <c:v>9.9199999999999997E-2</c:v>
                </c:pt>
                <c:pt idx="1686">
                  <c:v>9.9199999999999997E-2</c:v>
                </c:pt>
                <c:pt idx="1687">
                  <c:v>9.9220000000000017E-2</c:v>
                </c:pt>
                <c:pt idx="1688">
                  <c:v>9.9220000000000017E-2</c:v>
                </c:pt>
                <c:pt idx="1689">
                  <c:v>9.9220000000000017E-2</c:v>
                </c:pt>
                <c:pt idx="1690">
                  <c:v>9.9240000000000009E-2</c:v>
                </c:pt>
                <c:pt idx="1691">
                  <c:v>9.9240000000000009E-2</c:v>
                </c:pt>
                <c:pt idx="1692">
                  <c:v>9.9240000000000009E-2</c:v>
                </c:pt>
                <c:pt idx="1693">
                  <c:v>9.9249999999999991E-2</c:v>
                </c:pt>
                <c:pt idx="1694">
                  <c:v>9.9260000000000001E-2</c:v>
                </c:pt>
                <c:pt idx="1695">
                  <c:v>9.9260000000000001E-2</c:v>
                </c:pt>
                <c:pt idx="1696">
                  <c:v>9.9279999999999993E-2</c:v>
                </c:pt>
                <c:pt idx="1697">
                  <c:v>9.9279999999999993E-2</c:v>
                </c:pt>
                <c:pt idx="1698">
                  <c:v>9.9300000000000013E-2</c:v>
                </c:pt>
                <c:pt idx="1699">
                  <c:v>9.9300000000000013E-2</c:v>
                </c:pt>
                <c:pt idx="1700">
                  <c:v>9.9300000000000013E-2</c:v>
                </c:pt>
                <c:pt idx="1701">
                  <c:v>9.9300000000000013E-2</c:v>
                </c:pt>
                <c:pt idx="1702">
                  <c:v>9.9320000000000006E-2</c:v>
                </c:pt>
                <c:pt idx="1703">
                  <c:v>9.9320000000000006E-2</c:v>
                </c:pt>
                <c:pt idx="1704">
                  <c:v>9.9320000000000006E-2</c:v>
                </c:pt>
                <c:pt idx="1705">
                  <c:v>9.9339999999999998E-2</c:v>
                </c:pt>
                <c:pt idx="1706">
                  <c:v>9.9339999999999998E-2</c:v>
                </c:pt>
                <c:pt idx="1707">
                  <c:v>9.9339999999999998E-2</c:v>
                </c:pt>
                <c:pt idx="1708">
                  <c:v>9.9339999999999998E-2</c:v>
                </c:pt>
                <c:pt idx="1709">
                  <c:v>9.9350000000000008E-2</c:v>
                </c:pt>
                <c:pt idx="1710">
                  <c:v>9.9360000000000018E-2</c:v>
                </c:pt>
                <c:pt idx="1711">
                  <c:v>9.9360000000000018E-2</c:v>
                </c:pt>
                <c:pt idx="1712">
                  <c:v>9.938000000000001E-2</c:v>
                </c:pt>
                <c:pt idx="1713">
                  <c:v>9.938000000000001E-2</c:v>
                </c:pt>
                <c:pt idx="1714">
                  <c:v>9.938000000000001E-2</c:v>
                </c:pt>
                <c:pt idx="1715">
                  <c:v>9.9400000000000002E-2</c:v>
                </c:pt>
                <c:pt idx="1716">
                  <c:v>9.9410000000000012E-2</c:v>
                </c:pt>
                <c:pt idx="1717">
                  <c:v>9.9419999999999994E-2</c:v>
                </c:pt>
                <c:pt idx="1718">
                  <c:v>9.9419999999999994E-2</c:v>
                </c:pt>
                <c:pt idx="1719">
                  <c:v>9.9440000000000014E-2</c:v>
                </c:pt>
                <c:pt idx="1720">
                  <c:v>9.9440000000000014E-2</c:v>
                </c:pt>
                <c:pt idx="1721">
                  <c:v>9.9440000000000014E-2</c:v>
                </c:pt>
                <c:pt idx="1722">
                  <c:v>9.9460000000000007E-2</c:v>
                </c:pt>
                <c:pt idx="1723">
                  <c:v>9.9460000000000007E-2</c:v>
                </c:pt>
                <c:pt idx="1724">
                  <c:v>9.9460000000000007E-2</c:v>
                </c:pt>
                <c:pt idx="1725">
                  <c:v>9.9460000000000007E-2</c:v>
                </c:pt>
                <c:pt idx="1726">
                  <c:v>9.9479999999999999E-2</c:v>
                </c:pt>
                <c:pt idx="1727">
                  <c:v>9.9479999999999999E-2</c:v>
                </c:pt>
                <c:pt idx="1728">
                  <c:v>9.9490000000000009E-2</c:v>
                </c:pt>
                <c:pt idx="1729">
                  <c:v>9.9499999999999991E-2</c:v>
                </c:pt>
                <c:pt idx="1730">
                  <c:v>9.9499999999999991E-2</c:v>
                </c:pt>
                <c:pt idx="1731">
                  <c:v>9.9510000000000001E-2</c:v>
                </c:pt>
                <c:pt idx="1732">
                  <c:v>9.9520000000000011E-2</c:v>
                </c:pt>
                <c:pt idx="1733">
                  <c:v>9.9520000000000011E-2</c:v>
                </c:pt>
                <c:pt idx="1734">
                  <c:v>9.9520000000000011E-2</c:v>
                </c:pt>
                <c:pt idx="1735">
                  <c:v>9.9520000000000011E-2</c:v>
                </c:pt>
                <c:pt idx="1736">
                  <c:v>9.9540000000000003E-2</c:v>
                </c:pt>
                <c:pt idx="1737">
                  <c:v>9.9540000000000003E-2</c:v>
                </c:pt>
                <c:pt idx="1738">
                  <c:v>9.9559999999999996E-2</c:v>
                </c:pt>
                <c:pt idx="1739">
                  <c:v>9.9559999999999996E-2</c:v>
                </c:pt>
                <c:pt idx="1740">
                  <c:v>9.9559999999999996E-2</c:v>
                </c:pt>
                <c:pt idx="1741">
                  <c:v>9.9570000000000006E-2</c:v>
                </c:pt>
                <c:pt idx="1742">
                  <c:v>9.9580000000000016E-2</c:v>
                </c:pt>
                <c:pt idx="1743">
                  <c:v>9.9600000000000008E-2</c:v>
                </c:pt>
                <c:pt idx="1744">
                  <c:v>9.9600000000000008E-2</c:v>
                </c:pt>
                <c:pt idx="1745">
                  <c:v>9.9600000000000008E-2</c:v>
                </c:pt>
                <c:pt idx="1746">
                  <c:v>9.962E-2</c:v>
                </c:pt>
                <c:pt idx="1747">
                  <c:v>9.962E-2</c:v>
                </c:pt>
                <c:pt idx="1748">
                  <c:v>9.962E-2</c:v>
                </c:pt>
                <c:pt idx="1749">
                  <c:v>9.9639999999999992E-2</c:v>
                </c:pt>
                <c:pt idx="1750">
                  <c:v>9.9639999999999992E-2</c:v>
                </c:pt>
                <c:pt idx="1751">
                  <c:v>9.9639999999999992E-2</c:v>
                </c:pt>
                <c:pt idx="1752">
                  <c:v>9.9660000000000012E-2</c:v>
                </c:pt>
                <c:pt idx="1753">
                  <c:v>9.9660000000000012E-2</c:v>
                </c:pt>
                <c:pt idx="1754">
                  <c:v>9.9660000000000012E-2</c:v>
                </c:pt>
                <c:pt idx="1755">
                  <c:v>9.9680000000000005E-2</c:v>
                </c:pt>
                <c:pt idx="1756">
                  <c:v>9.9680000000000005E-2</c:v>
                </c:pt>
                <c:pt idx="1757">
                  <c:v>9.9680000000000005E-2</c:v>
                </c:pt>
                <c:pt idx="1758">
                  <c:v>9.9699999999999997E-2</c:v>
                </c:pt>
                <c:pt idx="1759">
                  <c:v>9.9699999999999997E-2</c:v>
                </c:pt>
                <c:pt idx="1760">
                  <c:v>9.9699999999999997E-2</c:v>
                </c:pt>
                <c:pt idx="1761">
                  <c:v>9.9720000000000017E-2</c:v>
                </c:pt>
                <c:pt idx="1762">
                  <c:v>9.9720000000000017E-2</c:v>
                </c:pt>
                <c:pt idx="1763">
                  <c:v>9.9720000000000017E-2</c:v>
                </c:pt>
                <c:pt idx="1764">
                  <c:v>9.9740000000000009E-2</c:v>
                </c:pt>
                <c:pt idx="1765">
                  <c:v>9.9740000000000009E-2</c:v>
                </c:pt>
                <c:pt idx="1766">
                  <c:v>9.9740000000000009E-2</c:v>
                </c:pt>
                <c:pt idx="1767">
                  <c:v>9.9740000000000009E-2</c:v>
                </c:pt>
                <c:pt idx="1768">
                  <c:v>9.9760000000000001E-2</c:v>
                </c:pt>
                <c:pt idx="1769">
                  <c:v>9.9760000000000001E-2</c:v>
                </c:pt>
                <c:pt idx="1770">
                  <c:v>9.9760000000000001E-2</c:v>
                </c:pt>
                <c:pt idx="1771">
                  <c:v>9.9779999999999994E-2</c:v>
                </c:pt>
                <c:pt idx="1772">
                  <c:v>9.9779999999999994E-2</c:v>
                </c:pt>
                <c:pt idx="1773">
                  <c:v>9.9800000000000014E-2</c:v>
                </c:pt>
                <c:pt idx="1774">
                  <c:v>9.9800000000000014E-2</c:v>
                </c:pt>
                <c:pt idx="1775">
                  <c:v>9.9800000000000014E-2</c:v>
                </c:pt>
                <c:pt idx="1776">
                  <c:v>9.9820000000000006E-2</c:v>
                </c:pt>
                <c:pt idx="1777">
                  <c:v>9.9820000000000006E-2</c:v>
                </c:pt>
                <c:pt idx="1778">
                  <c:v>9.9820000000000006E-2</c:v>
                </c:pt>
                <c:pt idx="1779">
                  <c:v>9.9820000000000006E-2</c:v>
                </c:pt>
                <c:pt idx="1780">
                  <c:v>9.9839999999999998E-2</c:v>
                </c:pt>
                <c:pt idx="1781">
                  <c:v>9.9839999999999998E-2</c:v>
                </c:pt>
                <c:pt idx="1782">
                  <c:v>9.9860000000000018E-2</c:v>
                </c:pt>
                <c:pt idx="1783">
                  <c:v>9.9860000000000018E-2</c:v>
                </c:pt>
                <c:pt idx="1784">
                  <c:v>9.9860000000000018E-2</c:v>
                </c:pt>
                <c:pt idx="1785">
                  <c:v>9.988000000000001E-2</c:v>
                </c:pt>
                <c:pt idx="1786">
                  <c:v>9.988000000000001E-2</c:v>
                </c:pt>
                <c:pt idx="1787">
                  <c:v>9.9889999999999993E-2</c:v>
                </c:pt>
                <c:pt idx="1788">
                  <c:v>9.9900000000000003E-2</c:v>
                </c:pt>
                <c:pt idx="1789">
                  <c:v>9.9900000000000003E-2</c:v>
                </c:pt>
                <c:pt idx="1790">
                  <c:v>9.9900000000000003E-2</c:v>
                </c:pt>
                <c:pt idx="1791">
                  <c:v>9.9919999999999995E-2</c:v>
                </c:pt>
                <c:pt idx="1792">
                  <c:v>9.9919999999999995E-2</c:v>
                </c:pt>
                <c:pt idx="1793">
                  <c:v>9.9919999999999995E-2</c:v>
                </c:pt>
                <c:pt idx="1794">
                  <c:v>9.9940000000000015E-2</c:v>
                </c:pt>
                <c:pt idx="1795">
                  <c:v>9.9949999999999997E-2</c:v>
                </c:pt>
                <c:pt idx="1796">
                  <c:v>9.9960000000000007E-2</c:v>
                </c:pt>
                <c:pt idx="1797">
                  <c:v>9.9960000000000007E-2</c:v>
                </c:pt>
                <c:pt idx="1798">
                  <c:v>9.9960000000000007E-2</c:v>
                </c:pt>
                <c:pt idx="1799">
                  <c:v>9.9979999999999999E-2</c:v>
                </c:pt>
                <c:pt idx="1800">
                  <c:v>9.9979999999999999E-2</c:v>
                </c:pt>
                <c:pt idx="1801">
                  <c:v>9.9979999999999999E-2</c:v>
                </c:pt>
                <c:pt idx="1802">
                  <c:v>9.9999999999999992E-2</c:v>
                </c:pt>
                <c:pt idx="1803">
                  <c:v>9.9999999999999992E-2</c:v>
                </c:pt>
                <c:pt idx="1804">
                  <c:v>0.10002000000000001</c:v>
                </c:pt>
                <c:pt idx="1805">
                  <c:v>0.10002000000000001</c:v>
                </c:pt>
                <c:pt idx="1806">
                  <c:v>0.10002000000000001</c:v>
                </c:pt>
                <c:pt idx="1807">
                  <c:v>0.10002000000000001</c:v>
                </c:pt>
                <c:pt idx="1808">
                  <c:v>0.10004</c:v>
                </c:pt>
                <c:pt idx="1809">
                  <c:v>0.10004</c:v>
                </c:pt>
                <c:pt idx="1810">
                  <c:v>0.10004</c:v>
                </c:pt>
                <c:pt idx="1811">
                  <c:v>0.10006</c:v>
                </c:pt>
                <c:pt idx="1812">
                  <c:v>0.10006</c:v>
                </c:pt>
                <c:pt idx="1813">
                  <c:v>0.10006</c:v>
                </c:pt>
                <c:pt idx="1814">
                  <c:v>0.10006</c:v>
                </c:pt>
                <c:pt idx="1815">
                  <c:v>0.10008000000000002</c:v>
                </c:pt>
                <c:pt idx="1816">
                  <c:v>0.10008000000000002</c:v>
                </c:pt>
                <c:pt idx="1817">
                  <c:v>0.10008000000000002</c:v>
                </c:pt>
                <c:pt idx="1818">
                  <c:v>0.10008000000000002</c:v>
                </c:pt>
                <c:pt idx="1819">
                  <c:v>0.10010000000000001</c:v>
                </c:pt>
                <c:pt idx="1820">
                  <c:v>0.10010000000000001</c:v>
                </c:pt>
                <c:pt idx="1821">
                  <c:v>0.10012</c:v>
                </c:pt>
                <c:pt idx="1822">
                  <c:v>0.10012</c:v>
                </c:pt>
                <c:pt idx="1823">
                  <c:v>0.10013999999999999</c:v>
                </c:pt>
                <c:pt idx="1824">
                  <c:v>0.10013999999999999</c:v>
                </c:pt>
                <c:pt idx="1825">
                  <c:v>0.10013999999999999</c:v>
                </c:pt>
                <c:pt idx="1826">
                  <c:v>0.10016000000000001</c:v>
                </c:pt>
                <c:pt idx="1827">
                  <c:v>0.10016000000000001</c:v>
                </c:pt>
                <c:pt idx="1828">
                  <c:v>0.10016000000000001</c:v>
                </c:pt>
                <c:pt idx="1829">
                  <c:v>0.10018000000000001</c:v>
                </c:pt>
                <c:pt idx="1830">
                  <c:v>0.10018000000000001</c:v>
                </c:pt>
                <c:pt idx="1831">
                  <c:v>0.1002</c:v>
                </c:pt>
                <c:pt idx="1832">
                  <c:v>0.1002</c:v>
                </c:pt>
                <c:pt idx="1833">
                  <c:v>0.1002</c:v>
                </c:pt>
                <c:pt idx="1834">
                  <c:v>0.1002</c:v>
                </c:pt>
                <c:pt idx="1835">
                  <c:v>0.10022000000000002</c:v>
                </c:pt>
                <c:pt idx="1836">
                  <c:v>0.10022000000000002</c:v>
                </c:pt>
                <c:pt idx="1837">
                  <c:v>0.10022000000000002</c:v>
                </c:pt>
                <c:pt idx="1838">
                  <c:v>0.10023</c:v>
                </c:pt>
                <c:pt idx="1839">
                  <c:v>0.10024000000000001</c:v>
                </c:pt>
                <c:pt idx="1840">
                  <c:v>0.10024000000000001</c:v>
                </c:pt>
                <c:pt idx="1841">
                  <c:v>0.10024000000000001</c:v>
                </c:pt>
                <c:pt idx="1842">
                  <c:v>0.10024000000000001</c:v>
                </c:pt>
                <c:pt idx="1843">
                  <c:v>0.10026</c:v>
                </c:pt>
                <c:pt idx="1844">
                  <c:v>0.10027999999999999</c:v>
                </c:pt>
                <c:pt idx="1845">
                  <c:v>0.10027999999999999</c:v>
                </c:pt>
                <c:pt idx="1846">
                  <c:v>0.10027999999999999</c:v>
                </c:pt>
                <c:pt idx="1847">
                  <c:v>0.10030000000000001</c:v>
                </c:pt>
                <c:pt idx="1848">
                  <c:v>0.10030000000000001</c:v>
                </c:pt>
                <c:pt idx="1849">
                  <c:v>0.10030000000000001</c:v>
                </c:pt>
                <c:pt idx="1850">
                  <c:v>0.10031</c:v>
                </c:pt>
                <c:pt idx="1851">
                  <c:v>0.10032000000000001</c:v>
                </c:pt>
                <c:pt idx="1852">
                  <c:v>0.10032000000000001</c:v>
                </c:pt>
                <c:pt idx="1853">
                  <c:v>0.10034</c:v>
                </c:pt>
                <c:pt idx="1854">
                  <c:v>0.10034</c:v>
                </c:pt>
                <c:pt idx="1855">
                  <c:v>0.10034</c:v>
                </c:pt>
                <c:pt idx="1856">
                  <c:v>0.10034</c:v>
                </c:pt>
                <c:pt idx="1857">
                  <c:v>0.10035999999999999</c:v>
                </c:pt>
                <c:pt idx="1858">
                  <c:v>0.10035999999999999</c:v>
                </c:pt>
                <c:pt idx="1859">
                  <c:v>0.10038000000000001</c:v>
                </c:pt>
                <c:pt idx="1860">
                  <c:v>0.10038000000000001</c:v>
                </c:pt>
                <c:pt idx="1861">
                  <c:v>0.10038000000000001</c:v>
                </c:pt>
                <c:pt idx="1862">
                  <c:v>0.10038000000000001</c:v>
                </c:pt>
                <c:pt idx="1863">
                  <c:v>0.10038000000000001</c:v>
                </c:pt>
                <c:pt idx="1864">
                  <c:v>0.1004</c:v>
                </c:pt>
                <c:pt idx="1865">
                  <c:v>0.1004</c:v>
                </c:pt>
                <c:pt idx="1866">
                  <c:v>0.10041000000000001</c:v>
                </c:pt>
                <c:pt idx="1867">
                  <c:v>0.10042</c:v>
                </c:pt>
                <c:pt idx="1868">
                  <c:v>0.10042</c:v>
                </c:pt>
                <c:pt idx="1869">
                  <c:v>0.10042</c:v>
                </c:pt>
                <c:pt idx="1870">
                  <c:v>0.10043000000000001</c:v>
                </c:pt>
                <c:pt idx="1871">
                  <c:v>0.10044000000000002</c:v>
                </c:pt>
                <c:pt idx="1872">
                  <c:v>0.10044000000000002</c:v>
                </c:pt>
                <c:pt idx="1873">
                  <c:v>0.10045</c:v>
                </c:pt>
                <c:pt idx="1874">
                  <c:v>0.10046000000000001</c:v>
                </c:pt>
                <c:pt idx="1875">
                  <c:v>0.10046000000000001</c:v>
                </c:pt>
                <c:pt idx="1876">
                  <c:v>0.10048</c:v>
                </c:pt>
                <c:pt idx="1877">
                  <c:v>0.10048</c:v>
                </c:pt>
                <c:pt idx="1878">
                  <c:v>0.10049999999999999</c:v>
                </c:pt>
                <c:pt idx="1879">
                  <c:v>0.10049999999999999</c:v>
                </c:pt>
                <c:pt idx="1880">
                  <c:v>0.10051</c:v>
                </c:pt>
                <c:pt idx="1881">
                  <c:v>0.10052000000000001</c:v>
                </c:pt>
                <c:pt idx="1882">
                  <c:v>0.10052000000000001</c:v>
                </c:pt>
                <c:pt idx="1883">
                  <c:v>0.10052999999999999</c:v>
                </c:pt>
                <c:pt idx="1884">
                  <c:v>0.10054</c:v>
                </c:pt>
                <c:pt idx="1885">
                  <c:v>0.10056</c:v>
                </c:pt>
                <c:pt idx="1886">
                  <c:v>0.10056</c:v>
                </c:pt>
                <c:pt idx="1887">
                  <c:v>0.10056</c:v>
                </c:pt>
                <c:pt idx="1888">
                  <c:v>0.10056</c:v>
                </c:pt>
                <c:pt idx="1889">
                  <c:v>0.10058000000000002</c:v>
                </c:pt>
                <c:pt idx="1890">
                  <c:v>0.10058000000000002</c:v>
                </c:pt>
                <c:pt idx="1891">
                  <c:v>0.10060000000000001</c:v>
                </c:pt>
                <c:pt idx="1892">
                  <c:v>0.10060000000000001</c:v>
                </c:pt>
                <c:pt idx="1893">
                  <c:v>0.10060000000000001</c:v>
                </c:pt>
                <c:pt idx="1894">
                  <c:v>0.10060999999999999</c:v>
                </c:pt>
                <c:pt idx="1895">
                  <c:v>0.10062</c:v>
                </c:pt>
                <c:pt idx="1896">
                  <c:v>0.10062</c:v>
                </c:pt>
                <c:pt idx="1897">
                  <c:v>0.10062</c:v>
                </c:pt>
                <c:pt idx="1898">
                  <c:v>0.10062</c:v>
                </c:pt>
                <c:pt idx="1899">
                  <c:v>0.10063000000000001</c:v>
                </c:pt>
                <c:pt idx="1900">
                  <c:v>0.10063999999999999</c:v>
                </c:pt>
                <c:pt idx="1901">
                  <c:v>0.10063999999999999</c:v>
                </c:pt>
                <c:pt idx="1902">
                  <c:v>0.10063999999999999</c:v>
                </c:pt>
                <c:pt idx="1903">
                  <c:v>0.10063999999999999</c:v>
                </c:pt>
                <c:pt idx="1904">
                  <c:v>0.10066000000000001</c:v>
                </c:pt>
                <c:pt idx="1905">
                  <c:v>0.10066000000000001</c:v>
                </c:pt>
                <c:pt idx="1906">
                  <c:v>0.10068000000000001</c:v>
                </c:pt>
                <c:pt idx="1907">
                  <c:v>0.10068000000000001</c:v>
                </c:pt>
                <c:pt idx="1908">
                  <c:v>0.10068000000000001</c:v>
                </c:pt>
                <c:pt idx="1909">
                  <c:v>0.1007</c:v>
                </c:pt>
                <c:pt idx="1910">
                  <c:v>0.1007</c:v>
                </c:pt>
                <c:pt idx="1911">
                  <c:v>0.1007</c:v>
                </c:pt>
                <c:pt idx="1912">
                  <c:v>0.10072000000000002</c:v>
                </c:pt>
                <c:pt idx="1913">
                  <c:v>0.10072000000000002</c:v>
                </c:pt>
                <c:pt idx="1914">
                  <c:v>0.10072000000000002</c:v>
                </c:pt>
                <c:pt idx="1915">
                  <c:v>0.10073</c:v>
                </c:pt>
                <c:pt idx="1916">
                  <c:v>0.10074000000000001</c:v>
                </c:pt>
                <c:pt idx="1917">
                  <c:v>0.10074000000000001</c:v>
                </c:pt>
                <c:pt idx="1918">
                  <c:v>0.10074999999999999</c:v>
                </c:pt>
                <c:pt idx="1919">
                  <c:v>0.10076</c:v>
                </c:pt>
                <c:pt idx="1920">
                  <c:v>0.10076</c:v>
                </c:pt>
                <c:pt idx="1921">
                  <c:v>0.10077999999999999</c:v>
                </c:pt>
                <c:pt idx="1922">
                  <c:v>0.10077999999999999</c:v>
                </c:pt>
                <c:pt idx="1923">
                  <c:v>0.10080000000000001</c:v>
                </c:pt>
                <c:pt idx="1924">
                  <c:v>0.10080000000000001</c:v>
                </c:pt>
                <c:pt idx="1925">
                  <c:v>0.10080000000000001</c:v>
                </c:pt>
                <c:pt idx="1926">
                  <c:v>0.10080000000000001</c:v>
                </c:pt>
                <c:pt idx="1927">
                  <c:v>0.10081</c:v>
                </c:pt>
                <c:pt idx="1928">
                  <c:v>0.10082000000000001</c:v>
                </c:pt>
                <c:pt idx="1929">
                  <c:v>0.10082000000000001</c:v>
                </c:pt>
                <c:pt idx="1930">
                  <c:v>0.10083000000000002</c:v>
                </c:pt>
                <c:pt idx="1931">
                  <c:v>0.10084</c:v>
                </c:pt>
                <c:pt idx="1932">
                  <c:v>0.10084</c:v>
                </c:pt>
                <c:pt idx="1933">
                  <c:v>0.10085999999999999</c:v>
                </c:pt>
                <c:pt idx="1934">
                  <c:v>0.10085999999999999</c:v>
                </c:pt>
                <c:pt idx="1935">
                  <c:v>0.10085999999999999</c:v>
                </c:pt>
                <c:pt idx="1936">
                  <c:v>0.10085999999999999</c:v>
                </c:pt>
                <c:pt idx="1937">
                  <c:v>0.10088000000000001</c:v>
                </c:pt>
                <c:pt idx="1938">
                  <c:v>0.10088000000000001</c:v>
                </c:pt>
                <c:pt idx="1939">
                  <c:v>0.10088000000000001</c:v>
                </c:pt>
                <c:pt idx="1940">
                  <c:v>0.10088000000000001</c:v>
                </c:pt>
                <c:pt idx="1941">
                  <c:v>0.1009</c:v>
                </c:pt>
                <c:pt idx="1942">
                  <c:v>0.1009</c:v>
                </c:pt>
                <c:pt idx="1943">
                  <c:v>0.10092</c:v>
                </c:pt>
                <c:pt idx="1944">
                  <c:v>0.10092</c:v>
                </c:pt>
                <c:pt idx="1945">
                  <c:v>0.10092</c:v>
                </c:pt>
                <c:pt idx="1946">
                  <c:v>0.10092</c:v>
                </c:pt>
                <c:pt idx="1947">
                  <c:v>0.10094000000000002</c:v>
                </c:pt>
                <c:pt idx="1948">
                  <c:v>0.10094000000000002</c:v>
                </c:pt>
                <c:pt idx="1949">
                  <c:v>0.10094000000000002</c:v>
                </c:pt>
                <c:pt idx="1950">
                  <c:v>0.10096000000000001</c:v>
                </c:pt>
                <c:pt idx="1951">
                  <c:v>0.10096000000000001</c:v>
                </c:pt>
                <c:pt idx="1952">
                  <c:v>0.10096000000000001</c:v>
                </c:pt>
                <c:pt idx="1953">
                  <c:v>0.10098</c:v>
                </c:pt>
                <c:pt idx="1954">
                  <c:v>0.10098</c:v>
                </c:pt>
                <c:pt idx="1955">
                  <c:v>0.10098</c:v>
                </c:pt>
                <c:pt idx="1956">
                  <c:v>0.10099999999999999</c:v>
                </c:pt>
                <c:pt idx="1957">
                  <c:v>0.10099999999999999</c:v>
                </c:pt>
                <c:pt idx="1958">
                  <c:v>0.10099999999999999</c:v>
                </c:pt>
                <c:pt idx="1959">
                  <c:v>0.10099999999999999</c:v>
                </c:pt>
                <c:pt idx="1960">
                  <c:v>0.10099999999999999</c:v>
                </c:pt>
                <c:pt idx="1961">
                  <c:v>0.10099999999999999</c:v>
                </c:pt>
                <c:pt idx="1962">
                  <c:v>0.10102000000000001</c:v>
                </c:pt>
                <c:pt idx="1963">
                  <c:v>0.10102000000000001</c:v>
                </c:pt>
                <c:pt idx="1964">
                  <c:v>0.10102000000000001</c:v>
                </c:pt>
                <c:pt idx="1965">
                  <c:v>0.10104</c:v>
                </c:pt>
                <c:pt idx="1966">
                  <c:v>0.10104</c:v>
                </c:pt>
                <c:pt idx="1967">
                  <c:v>0.10104</c:v>
                </c:pt>
                <c:pt idx="1968">
                  <c:v>0.10104</c:v>
                </c:pt>
                <c:pt idx="1969">
                  <c:v>0.10106</c:v>
                </c:pt>
                <c:pt idx="1970">
                  <c:v>0.10106</c:v>
                </c:pt>
                <c:pt idx="1971">
                  <c:v>0.10106</c:v>
                </c:pt>
                <c:pt idx="1972">
                  <c:v>0.10107000000000001</c:v>
                </c:pt>
                <c:pt idx="1973">
                  <c:v>0.10108000000000002</c:v>
                </c:pt>
                <c:pt idx="1974">
                  <c:v>0.10108000000000002</c:v>
                </c:pt>
                <c:pt idx="1975">
                  <c:v>0.10108000000000002</c:v>
                </c:pt>
                <c:pt idx="1976">
                  <c:v>0.10110000000000001</c:v>
                </c:pt>
                <c:pt idx="1977">
                  <c:v>0.10110000000000001</c:v>
                </c:pt>
                <c:pt idx="1978">
                  <c:v>0.10110000000000001</c:v>
                </c:pt>
                <c:pt idx="1979">
                  <c:v>0.10112</c:v>
                </c:pt>
                <c:pt idx="1980">
                  <c:v>0.10112</c:v>
                </c:pt>
                <c:pt idx="1981">
                  <c:v>0.10112</c:v>
                </c:pt>
                <c:pt idx="1982">
                  <c:v>0.10113999999999999</c:v>
                </c:pt>
                <c:pt idx="1983">
                  <c:v>0.10113999999999999</c:v>
                </c:pt>
                <c:pt idx="1984">
                  <c:v>0.10115</c:v>
                </c:pt>
                <c:pt idx="1985">
                  <c:v>0.10116000000000001</c:v>
                </c:pt>
                <c:pt idx="1986">
                  <c:v>0.10116000000000001</c:v>
                </c:pt>
                <c:pt idx="1987">
                  <c:v>0.10116000000000001</c:v>
                </c:pt>
                <c:pt idx="1988">
                  <c:v>0.10118000000000001</c:v>
                </c:pt>
                <c:pt idx="1989">
                  <c:v>0.10118000000000001</c:v>
                </c:pt>
                <c:pt idx="1990">
                  <c:v>0.1012</c:v>
                </c:pt>
                <c:pt idx="1991">
                  <c:v>0.1012</c:v>
                </c:pt>
                <c:pt idx="1992">
                  <c:v>0.1012</c:v>
                </c:pt>
                <c:pt idx="1993">
                  <c:v>0.1012</c:v>
                </c:pt>
                <c:pt idx="1994">
                  <c:v>0.1012</c:v>
                </c:pt>
                <c:pt idx="1995">
                  <c:v>0.1012</c:v>
                </c:pt>
                <c:pt idx="1996">
                  <c:v>0.10122000000000002</c:v>
                </c:pt>
                <c:pt idx="1997">
                  <c:v>0.10122000000000002</c:v>
                </c:pt>
                <c:pt idx="1998">
                  <c:v>0.10122000000000002</c:v>
                </c:pt>
                <c:pt idx="1999">
                  <c:v>0.10123</c:v>
                </c:pt>
                <c:pt idx="2000">
                  <c:v>0.10124000000000001</c:v>
                </c:pt>
                <c:pt idx="2001">
                  <c:v>0.10124000000000001</c:v>
                </c:pt>
                <c:pt idx="2002">
                  <c:v>0.10124000000000001</c:v>
                </c:pt>
                <c:pt idx="2003">
                  <c:v>0.10124000000000001</c:v>
                </c:pt>
                <c:pt idx="2004">
                  <c:v>0.10124000000000001</c:v>
                </c:pt>
                <c:pt idx="2005">
                  <c:v>0.10124000000000001</c:v>
                </c:pt>
                <c:pt idx="2006">
                  <c:v>0.10124999999999999</c:v>
                </c:pt>
                <c:pt idx="2007">
                  <c:v>0.10126</c:v>
                </c:pt>
                <c:pt idx="2008">
                  <c:v>0.10126</c:v>
                </c:pt>
                <c:pt idx="2009">
                  <c:v>0.10126</c:v>
                </c:pt>
                <c:pt idx="2010">
                  <c:v>0.10126</c:v>
                </c:pt>
                <c:pt idx="2011">
                  <c:v>0.10128</c:v>
                </c:pt>
                <c:pt idx="2012">
                  <c:v>0.10128</c:v>
                </c:pt>
                <c:pt idx="2013">
                  <c:v>0.10128</c:v>
                </c:pt>
                <c:pt idx="2014">
                  <c:v>0.10130000000000002</c:v>
                </c:pt>
                <c:pt idx="2015">
                  <c:v>0.10130000000000002</c:v>
                </c:pt>
                <c:pt idx="2016">
                  <c:v>0.10130000000000002</c:v>
                </c:pt>
                <c:pt idx="2017">
                  <c:v>0.10130000000000002</c:v>
                </c:pt>
                <c:pt idx="2018">
                  <c:v>0.10132000000000001</c:v>
                </c:pt>
                <c:pt idx="2019">
                  <c:v>0.10132000000000001</c:v>
                </c:pt>
                <c:pt idx="2020">
                  <c:v>0.10134</c:v>
                </c:pt>
                <c:pt idx="2021">
                  <c:v>0.10134</c:v>
                </c:pt>
                <c:pt idx="2022">
                  <c:v>0.10134</c:v>
                </c:pt>
                <c:pt idx="2023">
                  <c:v>0.10134</c:v>
                </c:pt>
                <c:pt idx="2024">
                  <c:v>0.10134</c:v>
                </c:pt>
                <c:pt idx="2025">
                  <c:v>0.10135000000000001</c:v>
                </c:pt>
                <c:pt idx="2026">
                  <c:v>0.10135999999999999</c:v>
                </c:pt>
                <c:pt idx="2027">
                  <c:v>0.10135999999999999</c:v>
                </c:pt>
                <c:pt idx="2028">
                  <c:v>0.10135999999999999</c:v>
                </c:pt>
                <c:pt idx="2029">
                  <c:v>0.10138000000000001</c:v>
                </c:pt>
                <c:pt idx="2030">
                  <c:v>0.10138000000000001</c:v>
                </c:pt>
                <c:pt idx="2031">
                  <c:v>0.10138000000000001</c:v>
                </c:pt>
                <c:pt idx="2032">
                  <c:v>0.10138000000000001</c:v>
                </c:pt>
                <c:pt idx="2033">
                  <c:v>0.1014</c:v>
                </c:pt>
                <c:pt idx="2034">
                  <c:v>0.1014</c:v>
                </c:pt>
                <c:pt idx="2035">
                  <c:v>0.1014</c:v>
                </c:pt>
                <c:pt idx="2036">
                  <c:v>0.1014</c:v>
                </c:pt>
                <c:pt idx="2037">
                  <c:v>0.10142</c:v>
                </c:pt>
                <c:pt idx="2038">
                  <c:v>0.10142</c:v>
                </c:pt>
                <c:pt idx="2039">
                  <c:v>0.10142</c:v>
                </c:pt>
                <c:pt idx="2040">
                  <c:v>0.10142</c:v>
                </c:pt>
                <c:pt idx="2041">
                  <c:v>0.10144000000000002</c:v>
                </c:pt>
                <c:pt idx="2042">
                  <c:v>0.10144000000000002</c:v>
                </c:pt>
                <c:pt idx="2043">
                  <c:v>0.10146000000000001</c:v>
                </c:pt>
                <c:pt idx="2044">
                  <c:v>0.10146000000000001</c:v>
                </c:pt>
                <c:pt idx="2045">
                  <c:v>0.10146000000000001</c:v>
                </c:pt>
                <c:pt idx="2046">
                  <c:v>0.10148</c:v>
                </c:pt>
                <c:pt idx="2047">
                  <c:v>0.10148</c:v>
                </c:pt>
                <c:pt idx="2048">
                  <c:v>0.10148</c:v>
                </c:pt>
                <c:pt idx="2049">
                  <c:v>0.10148</c:v>
                </c:pt>
                <c:pt idx="2050">
                  <c:v>0.10148</c:v>
                </c:pt>
                <c:pt idx="2051">
                  <c:v>0.10149999999999999</c:v>
                </c:pt>
                <c:pt idx="2052">
                  <c:v>0.10149999999999999</c:v>
                </c:pt>
                <c:pt idx="2053">
                  <c:v>0.10149999999999999</c:v>
                </c:pt>
                <c:pt idx="2054">
                  <c:v>0.10152000000000001</c:v>
                </c:pt>
                <c:pt idx="2055">
                  <c:v>0.10152000000000001</c:v>
                </c:pt>
                <c:pt idx="2056">
                  <c:v>0.10154000000000001</c:v>
                </c:pt>
                <c:pt idx="2057">
                  <c:v>0.10154000000000001</c:v>
                </c:pt>
                <c:pt idx="2058">
                  <c:v>0.10154000000000001</c:v>
                </c:pt>
                <c:pt idx="2059">
                  <c:v>0.10154000000000001</c:v>
                </c:pt>
                <c:pt idx="2060">
                  <c:v>0.10156</c:v>
                </c:pt>
                <c:pt idx="2061">
                  <c:v>0.10156</c:v>
                </c:pt>
                <c:pt idx="2062">
                  <c:v>0.10158000000000002</c:v>
                </c:pt>
                <c:pt idx="2063">
                  <c:v>0.10158000000000002</c:v>
                </c:pt>
                <c:pt idx="2064">
                  <c:v>0.10158000000000002</c:v>
                </c:pt>
                <c:pt idx="2065">
                  <c:v>0.10158000000000002</c:v>
                </c:pt>
                <c:pt idx="2066">
                  <c:v>0.10158000000000002</c:v>
                </c:pt>
                <c:pt idx="2067">
                  <c:v>0.10160000000000001</c:v>
                </c:pt>
                <c:pt idx="2068">
                  <c:v>0.10160000000000001</c:v>
                </c:pt>
                <c:pt idx="2069">
                  <c:v>0.10160000000000001</c:v>
                </c:pt>
                <c:pt idx="2070">
                  <c:v>0.10160999999999999</c:v>
                </c:pt>
                <c:pt idx="2071">
                  <c:v>0.10162</c:v>
                </c:pt>
                <c:pt idx="2072">
                  <c:v>0.10162</c:v>
                </c:pt>
                <c:pt idx="2073">
                  <c:v>0.10162</c:v>
                </c:pt>
                <c:pt idx="2074">
                  <c:v>0.10162</c:v>
                </c:pt>
                <c:pt idx="2075">
                  <c:v>0.10163000000000001</c:v>
                </c:pt>
                <c:pt idx="2076">
                  <c:v>0.10163999999999999</c:v>
                </c:pt>
                <c:pt idx="2077">
                  <c:v>0.10163999999999999</c:v>
                </c:pt>
                <c:pt idx="2078">
                  <c:v>0.10163999999999999</c:v>
                </c:pt>
                <c:pt idx="2079">
                  <c:v>0.10166000000000001</c:v>
                </c:pt>
                <c:pt idx="2080">
                  <c:v>0.10166000000000001</c:v>
                </c:pt>
                <c:pt idx="2081">
                  <c:v>0.10166000000000001</c:v>
                </c:pt>
                <c:pt idx="2082">
                  <c:v>0.10168000000000001</c:v>
                </c:pt>
                <c:pt idx="2083">
                  <c:v>0.10168000000000001</c:v>
                </c:pt>
                <c:pt idx="2084">
                  <c:v>0.10168000000000001</c:v>
                </c:pt>
                <c:pt idx="2085">
                  <c:v>0.1017</c:v>
                </c:pt>
                <c:pt idx="2086">
                  <c:v>0.1017</c:v>
                </c:pt>
                <c:pt idx="2087">
                  <c:v>0.1017</c:v>
                </c:pt>
                <c:pt idx="2088">
                  <c:v>0.1017</c:v>
                </c:pt>
                <c:pt idx="2089">
                  <c:v>0.10171999999999999</c:v>
                </c:pt>
                <c:pt idx="2090">
                  <c:v>0.10171999999999999</c:v>
                </c:pt>
                <c:pt idx="2091">
                  <c:v>0.10171999999999999</c:v>
                </c:pt>
                <c:pt idx="2092">
                  <c:v>0.10171999999999999</c:v>
                </c:pt>
                <c:pt idx="2093">
                  <c:v>0.10174000000000001</c:v>
                </c:pt>
                <c:pt idx="2094">
                  <c:v>0.10174000000000001</c:v>
                </c:pt>
                <c:pt idx="2095">
                  <c:v>0.10174999999999999</c:v>
                </c:pt>
                <c:pt idx="2096">
                  <c:v>0.10176</c:v>
                </c:pt>
                <c:pt idx="2097">
                  <c:v>0.10176</c:v>
                </c:pt>
                <c:pt idx="2098">
                  <c:v>0.10176</c:v>
                </c:pt>
                <c:pt idx="2099">
                  <c:v>0.10176</c:v>
                </c:pt>
                <c:pt idx="2100">
                  <c:v>0.10178</c:v>
                </c:pt>
                <c:pt idx="2101">
                  <c:v>0.10178</c:v>
                </c:pt>
                <c:pt idx="2102">
                  <c:v>0.10178</c:v>
                </c:pt>
                <c:pt idx="2103">
                  <c:v>0.10180000000000002</c:v>
                </c:pt>
                <c:pt idx="2104">
                  <c:v>0.10180000000000002</c:v>
                </c:pt>
                <c:pt idx="2105">
                  <c:v>0.10180000000000002</c:v>
                </c:pt>
                <c:pt idx="2106">
                  <c:v>0.10182000000000001</c:v>
                </c:pt>
                <c:pt idx="2107">
                  <c:v>0.10182000000000001</c:v>
                </c:pt>
                <c:pt idx="2108">
                  <c:v>0.10183000000000002</c:v>
                </c:pt>
                <c:pt idx="2109">
                  <c:v>0.10184</c:v>
                </c:pt>
                <c:pt idx="2110">
                  <c:v>0.10184</c:v>
                </c:pt>
                <c:pt idx="2111">
                  <c:v>0.10184</c:v>
                </c:pt>
                <c:pt idx="2112">
                  <c:v>0.10184</c:v>
                </c:pt>
                <c:pt idx="2113">
                  <c:v>0.10185999999999999</c:v>
                </c:pt>
                <c:pt idx="2114">
                  <c:v>0.10185999999999999</c:v>
                </c:pt>
                <c:pt idx="2115">
                  <c:v>0.10188000000000001</c:v>
                </c:pt>
                <c:pt idx="2116">
                  <c:v>0.10188000000000001</c:v>
                </c:pt>
                <c:pt idx="2117">
                  <c:v>0.10188000000000001</c:v>
                </c:pt>
                <c:pt idx="2118">
                  <c:v>0.10188000000000001</c:v>
                </c:pt>
                <c:pt idx="2119">
                  <c:v>0.1019</c:v>
                </c:pt>
                <c:pt idx="2120">
                  <c:v>0.1019</c:v>
                </c:pt>
                <c:pt idx="2121">
                  <c:v>0.1019</c:v>
                </c:pt>
                <c:pt idx="2122">
                  <c:v>0.1019</c:v>
                </c:pt>
                <c:pt idx="2123">
                  <c:v>0.1019</c:v>
                </c:pt>
                <c:pt idx="2124">
                  <c:v>0.10192</c:v>
                </c:pt>
                <c:pt idx="2125">
                  <c:v>0.10192</c:v>
                </c:pt>
                <c:pt idx="2126">
                  <c:v>0.10192</c:v>
                </c:pt>
                <c:pt idx="2127">
                  <c:v>0.10192</c:v>
                </c:pt>
                <c:pt idx="2128">
                  <c:v>0.10194000000000002</c:v>
                </c:pt>
                <c:pt idx="2129">
                  <c:v>0.10194000000000002</c:v>
                </c:pt>
                <c:pt idx="2130">
                  <c:v>0.10194000000000002</c:v>
                </c:pt>
                <c:pt idx="2131">
                  <c:v>0.10194000000000002</c:v>
                </c:pt>
                <c:pt idx="2132">
                  <c:v>0.10194000000000002</c:v>
                </c:pt>
                <c:pt idx="2133">
                  <c:v>0.10196000000000001</c:v>
                </c:pt>
                <c:pt idx="2134">
                  <c:v>0.10196000000000001</c:v>
                </c:pt>
                <c:pt idx="2135">
                  <c:v>0.10198</c:v>
                </c:pt>
                <c:pt idx="2136">
                  <c:v>0.10198</c:v>
                </c:pt>
                <c:pt idx="2137">
                  <c:v>0.10198</c:v>
                </c:pt>
                <c:pt idx="2138">
                  <c:v>0.10199999999999999</c:v>
                </c:pt>
                <c:pt idx="2139">
                  <c:v>0.10199999999999999</c:v>
                </c:pt>
                <c:pt idx="2140">
                  <c:v>0.10199999999999999</c:v>
                </c:pt>
                <c:pt idx="2141">
                  <c:v>0.10199999999999999</c:v>
                </c:pt>
                <c:pt idx="2142">
                  <c:v>0.10201</c:v>
                </c:pt>
                <c:pt idx="2143">
                  <c:v>0.10202000000000001</c:v>
                </c:pt>
                <c:pt idx="2144">
                  <c:v>0.10202000000000001</c:v>
                </c:pt>
                <c:pt idx="2145">
                  <c:v>0.10202000000000001</c:v>
                </c:pt>
                <c:pt idx="2146">
                  <c:v>0.10204000000000001</c:v>
                </c:pt>
                <c:pt idx="2147">
                  <c:v>0.10204000000000001</c:v>
                </c:pt>
                <c:pt idx="2148">
                  <c:v>0.10204000000000001</c:v>
                </c:pt>
                <c:pt idx="2149">
                  <c:v>0.10206</c:v>
                </c:pt>
                <c:pt idx="2150">
                  <c:v>0.10206</c:v>
                </c:pt>
                <c:pt idx="2151">
                  <c:v>0.10207000000000001</c:v>
                </c:pt>
                <c:pt idx="2152">
                  <c:v>0.10208000000000002</c:v>
                </c:pt>
                <c:pt idx="2153">
                  <c:v>0.10208000000000002</c:v>
                </c:pt>
                <c:pt idx="2154">
                  <c:v>0.10208000000000002</c:v>
                </c:pt>
                <c:pt idx="2155">
                  <c:v>0.10208000000000002</c:v>
                </c:pt>
                <c:pt idx="2156">
                  <c:v>0.10208000000000002</c:v>
                </c:pt>
                <c:pt idx="2157">
                  <c:v>0.10210000000000001</c:v>
                </c:pt>
                <c:pt idx="2158">
                  <c:v>0.10210000000000001</c:v>
                </c:pt>
                <c:pt idx="2159">
                  <c:v>0.10210000000000001</c:v>
                </c:pt>
                <c:pt idx="2160">
                  <c:v>0.10210000000000001</c:v>
                </c:pt>
                <c:pt idx="2161">
                  <c:v>0.10210999999999999</c:v>
                </c:pt>
                <c:pt idx="2162">
                  <c:v>0.10212</c:v>
                </c:pt>
                <c:pt idx="2163">
                  <c:v>0.10212</c:v>
                </c:pt>
                <c:pt idx="2164">
                  <c:v>0.10212</c:v>
                </c:pt>
                <c:pt idx="2165">
                  <c:v>0.10213999999999999</c:v>
                </c:pt>
                <c:pt idx="2166">
                  <c:v>0.10213999999999999</c:v>
                </c:pt>
                <c:pt idx="2167">
                  <c:v>0.10215</c:v>
                </c:pt>
                <c:pt idx="2168">
                  <c:v>0.10216000000000001</c:v>
                </c:pt>
                <c:pt idx="2169">
                  <c:v>0.10216000000000001</c:v>
                </c:pt>
                <c:pt idx="2170">
                  <c:v>0.10216000000000001</c:v>
                </c:pt>
                <c:pt idx="2171">
                  <c:v>0.10218000000000001</c:v>
                </c:pt>
                <c:pt idx="2172">
                  <c:v>0.10218000000000001</c:v>
                </c:pt>
                <c:pt idx="2173">
                  <c:v>0.10218000000000001</c:v>
                </c:pt>
                <c:pt idx="2174">
                  <c:v>0.10218000000000001</c:v>
                </c:pt>
                <c:pt idx="2175">
                  <c:v>0.1022</c:v>
                </c:pt>
                <c:pt idx="2176">
                  <c:v>0.1022</c:v>
                </c:pt>
                <c:pt idx="2177">
                  <c:v>0.1022</c:v>
                </c:pt>
                <c:pt idx="2178">
                  <c:v>0.10221999999999999</c:v>
                </c:pt>
                <c:pt idx="2179">
                  <c:v>0.10221999999999999</c:v>
                </c:pt>
                <c:pt idx="2180">
                  <c:v>0.10221999999999999</c:v>
                </c:pt>
                <c:pt idx="2181">
                  <c:v>0.10224000000000001</c:v>
                </c:pt>
                <c:pt idx="2182">
                  <c:v>0.10224000000000001</c:v>
                </c:pt>
                <c:pt idx="2183">
                  <c:v>0.10224000000000001</c:v>
                </c:pt>
                <c:pt idx="2184">
                  <c:v>0.10226</c:v>
                </c:pt>
                <c:pt idx="2185">
                  <c:v>0.10226</c:v>
                </c:pt>
                <c:pt idx="2186">
                  <c:v>0.10226</c:v>
                </c:pt>
                <c:pt idx="2187">
                  <c:v>0.10227000000000001</c:v>
                </c:pt>
                <c:pt idx="2188">
                  <c:v>0.10228</c:v>
                </c:pt>
                <c:pt idx="2189">
                  <c:v>0.10228</c:v>
                </c:pt>
                <c:pt idx="2190">
                  <c:v>0.10228</c:v>
                </c:pt>
                <c:pt idx="2191">
                  <c:v>0.10228</c:v>
                </c:pt>
                <c:pt idx="2192">
                  <c:v>0.10230000000000002</c:v>
                </c:pt>
                <c:pt idx="2193">
                  <c:v>0.10230000000000002</c:v>
                </c:pt>
                <c:pt idx="2194">
                  <c:v>0.10230000000000002</c:v>
                </c:pt>
                <c:pt idx="2195">
                  <c:v>0.10230000000000002</c:v>
                </c:pt>
                <c:pt idx="2196">
                  <c:v>0.10230000000000002</c:v>
                </c:pt>
                <c:pt idx="2197">
                  <c:v>0.10231</c:v>
                </c:pt>
                <c:pt idx="2198">
                  <c:v>0.10232000000000001</c:v>
                </c:pt>
                <c:pt idx="2199">
                  <c:v>0.10232000000000001</c:v>
                </c:pt>
                <c:pt idx="2200">
                  <c:v>0.10232000000000001</c:v>
                </c:pt>
                <c:pt idx="2201">
                  <c:v>0.10232000000000001</c:v>
                </c:pt>
                <c:pt idx="2202">
                  <c:v>0.10232000000000001</c:v>
                </c:pt>
                <c:pt idx="2203">
                  <c:v>0.10232000000000001</c:v>
                </c:pt>
                <c:pt idx="2204">
                  <c:v>0.10234</c:v>
                </c:pt>
                <c:pt idx="2205">
                  <c:v>0.10234</c:v>
                </c:pt>
                <c:pt idx="2206">
                  <c:v>0.10234</c:v>
                </c:pt>
                <c:pt idx="2207">
                  <c:v>0.10235999999999999</c:v>
                </c:pt>
                <c:pt idx="2208">
                  <c:v>0.10235999999999999</c:v>
                </c:pt>
                <c:pt idx="2209">
                  <c:v>0.10235999999999999</c:v>
                </c:pt>
                <c:pt idx="2210">
                  <c:v>0.10238000000000001</c:v>
                </c:pt>
                <c:pt idx="2211">
                  <c:v>0.10238000000000001</c:v>
                </c:pt>
                <c:pt idx="2212">
                  <c:v>0.10238000000000001</c:v>
                </c:pt>
                <c:pt idx="2213">
                  <c:v>0.10238000000000001</c:v>
                </c:pt>
                <c:pt idx="2214">
                  <c:v>0.1024</c:v>
                </c:pt>
                <c:pt idx="2215">
                  <c:v>0.1024</c:v>
                </c:pt>
                <c:pt idx="2216">
                  <c:v>0.1024</c:v>
                </c:pt>
                <c:pt idx="2217">
                  <c:v>0.10242</c:v>
                </c:pt>
                <c:pt idx="2218">
                  <c:v>0.10242</c:v>
                </c:pt>
                <c:pt idx="2219">
                  <c:v>0.10242</c:v>
                </c:pt>
                <c:pt idx="2220">
                  <c:v>0.10242</c:v>
                </c:pt>
                <c:pt idx="2221">
                  <c:v>0.10242</c:v>
                </c:pt>
                <c:pt idx="2222">
                  <c:v>0.10244000000000002</c:v>
                </c:pt>
                <c:pt idx="2223">
                  <c:v>0.10244000000000002</c:v>
                </c:pt>
                <c:pt idx="2224">
                  <c:v>0.10244000000000002</c:v>
                </c:pt>
                <c:pt idx="2225">
                  <c:v>0.10246000000000001</c:v>
                </c:pt>
                <c:pt idx="2226">
                  <c:v>0.10246000000000001</c:v>
                </c:pt>
                <c:pt idx="2227">
                  <c:v>0.10246000000000001</c:v>
                </c:pt>
                <c:pt idx="2228">
                  <c:v>0.10246000000000001</c:v>
                </c:pt>
                <c:pt idx="2229">
                  <c:v>0.10248</c:v>
                </c:pt>
                <c:pt idx="2230">
                  <c:v>0.10248</c:v>
                </c:pt>
                <c:pt idx="2231">
                  <c:v>0.10248</c:v>
                </c:pt>
                <c:pt idx="2232">
                  <c:v>0.10248</c:v>
                </c:pt>
                <c:pt idx="2233">
                  <c:v>0.10249999999999999</c:v>
                </c:pt>
                <c:pt idx="2234">
                  <c:v>0.10249999999999999</c:v>
                </c:pt>
                <c:pt idx="2235">
                  <c:v>0.10249999999999999</c:v>
                </c:pt>
                <c:pt idx="2236">
                  <c:v>0.10249999999999999</c:v>
                </c:pt>
                <c:pt idx="2237">
                  <c:v>0.10252000000000001</c:v>
                </c:pt>
                <c:pt idx="2238">
                  <c:v>0.10252000000000001</c:v>
                </c:pt>
                <c:pt idx="2239">
                  <c:v>0.10252000000000001</c:v>
                </c:pt>
                <c:pt idx="2240">
                  <c:v>0.10252000000000001</c:v>
                </c:pt>
                <c:pt idx="2241">
                  <c:v>0.10252000000000001</c:v>
                </c:pt>
                <c:pt idx="2242">
                  <c:v>0.10254000000000001</c:v>
                </c:pt>
                <c:pt idx="2243">
                  <c:v>0.10254000000000001</c:v>
                </c:pt>
                <c:pt idx="2244">
                  <c:v>0.10254000000000001</c:v>
                </c:pt>
                <c:pt idx="2245">
                  <c:v>0.10254000000000001</c:v>
                </c:pt>
                <c:pt idx="2246">
                  <c:v>0.10254000000000001</c:v>
                </c:pt>
                <c:pt idx="2247">
                  <c:v>0.10256</c:v>
                </c:pt>
                <c:pt idx="2248">
                  <c:v>0.10256</c:v>
                </c:pt>
                <c:pt idx="2249">
                  <c:v>0.10258000000000002</c:v>
                </c:pt>
                <c:pt idx="2250">
                  <c:v>0.10258000000000002</c:v>
                </c:pt>
                <c:pt idx="2251">
                  <c:v>0.10258000000000002</c:v>
                </c:pt>
                <c:pt idx="2252">
                  <c:v>0.10260000000000001</c:v>
                </c:pt>
                <c:pt idx="2253">
                  <c:v>0.10260000000000001</c:v>
                </c:pt>
                <c:pt idx="2254">
                  <c:v>0.10260000000000001</c:v>
                </c:pt>
                <c:pt idx="2255">
                  <c:v>0.10260000000000001</c:v>
                </c:pt>
                <c:pt idx="2256">
                  <c:v>0.10262</c:v>
                </c:pt>
                <c:pt idx="2257">
                  <c:v>0.10262</c:v>
                </c:pt>
                <c:pt idx="2258">
                  <c:v>0.10263000000000001</c:v>
                </c:pt>
                <c:pt idx="2259">
                  <c:v>0.10264</c:v>
                </c:pt>
                <c:pt idx="2260">
                  <c:v>0.10264</c:v>
                </c:pt>
                <c:pt idx="2261">
                  <c:v>0.10264</c:v>
                </c:pt>
                <c:pt idx="2262">
                  <c:v>0.10264</c:v>
                </c:pt>
                <c:pt idx="2263">
                  <c:v>0.10265000000000001</c:v>
                </c:pt>
                <c:pt idx="2264">
                  <c:v>0.10266000000000002</c:v>
                </c:pt>
                <c:pt idx="2265">
                  <c:v>0.10266000000000002</c:v>
                </c:pt>
                <c:pt idx="2266">
                  <c:v>0.10266000000000002</c:v>
                </c:pt>
                <c:pt idx="2267">
                  <c:v>0.10266000000000002</c:v>
                </c:pt>
                <c:pt idx="2268">
                  <c:v>0.10266000000000002</c:v>
                </c:pt>
                <c:pt idx="2269">
                  <c:v>0.10267</c:v>
                </c:pt>
                <c:pt idx="2270">
                  <c:v>0.10268000000000001</c:v>
                </c:pt>
                <c:pt idx="2271">
                  <c:v>0.10268000000000001</c:v>
                </c:pt>
                <c:pt idx="2272">
                  <c:v>0.10268000000000001</c:v>
                </c:pt>
                <c:pt idx="2273">
                  <c:v>0.10269000000000002</c:v>
                </c:pt>
                <c:pt idx="2274">
                  <c:v>0.1027</c:v>
                </c:pt>
                <c:pt idx="2275">
                  <c:v>0.1027</c:v>
                </c:pt>
                <c:pt idx="2276">
                  <c:v>0.1027</c:v>
                </c:pt>
                <c:pt idx="2277">
                  <c:v>0.10271999999999999</c:v>
                </c:pt>
                <c:pt idx="2278">
                  <c:v>0.10271999999999999</c:v>
                </c:pt>
                <c:pt idx="2279">
                  <c:v>0.10271999999999999</c:v>
                </c:pt>
                <c:pt idx="2280">
                  <c:v>0.10271999999999999</c:v>
                </c:pt>
                <c:pt idx="2281">
                  <c:v>0.10273</c:v>
                </c:pt>
                <c:pt idx="2282">
                  <c:v>0.10274000000000001</c:v>
                </c:pt>
                <c:pt idx="2283">
                  <c:v>0.10274000000000001</c:v>
                </c:pt>
                <c:pt idx="2284">
                  <c:v>0.10274000000000001</c:v>
                </c:pt>
                <c:pt idx="2285">
                  <c:v>0.10276</c:v>
                </c:pt>
                <c:pt idx="2286">
                  <c:v>0.10276</c:v>
                </c:pt>
                <c:pt idx="2287">
                  <c:v>0.10276</c:v>
                </c:pt>
                <c:pt idx="2288">
                  <c:v>0.10276</c:v>
                </c:pt>
                <c:pt idx="2289">
                  <c:v>0.10278</c:v>
                </c:pt>
                <c:pt idx="2290">
                  <c:v>0.10278</c:v>
                </c:pt>
                <c:pt idx="2291">
                  <c:v>0.10278</c:v>
                </c:pt>
                <c:pt idx="2292">
                  <c:v>0.10280000000000002</c:v>
                </c:pt>
                <c:pt idx="2293">
                  <c:v>0.10280000000000002</c:v>
                </c:pt>
                <c:pt idx="2294">
                  <c:v>0.10280000000000002</c:v>
                </c:pt>
                <c:pt idx="2295">
                  <c:v>0.10280000000000002</c:v>
                </c:pt>
                <c:pt idx="2296">
                  <c:v>0.10282000000000001</c:v>
                </c:pt>
                <c:pt idx="2297">
                  <c:v>0.10282000000000001</c:v>
                </c:pt>
                <c:pt idx="2298">
                  <c:v>0.10282000000000001</c:v>
                </c:pt>
                <c:pt idx="2299">
                  <c:v>0.10282000000000001</c:v>
                </c:pt>
                <c:pt idx="2300">
                  <c:v>0.10282000000000001</c:v>
                </c:pt>
                <c:pt idx="2301">
                  <c:v>0.10284</c:v>
                </c:pt>
                <c:pt idx="2302">
                  <c:v>0.10284</c:v>
                </c:pt>
                <c:pt idx="2303">
                  <c:v>0.10284</c:v>
                </c:pt>
                <c:pt idx="2304">
                  <c:v>0.10284</c:v>
                </c:pt>
                <c:pt idx="2305">
                  <c:v>0.10284</c:v>
                </c:pt>
                <c:pt idx="2306">
                  <c:v>0.10285999999999999</c:v>
                </c:pt>
                <c:pt idx="2307">
                  <c:v>0.10285999999999999</c:v>
                </c:pt>
                <c:pt idx="2308">
                  <c:v>0.10285999999999999</c:v>
                </c:pt>
                <c:pt idx="2309">
                  <c:v>0.10285999999999999</c:v>
                </c:pt>
                <c:pt idx="2310">
                  <c:v>0.10285999999999999</c:v>
                </c:pt>
                <c:pt idx="2311">
                  <c:v>0.10287</c:v>
                </c:pt>
                <c:pt idx="2312">
                  <c:v>0.10288000000000001</c:v>
                </c:pt>
                <c:pt idx="2313">
                  <c:v>0.10288000000000001</c:v>
                </c:pt>
                <c:pt idx="2314">
                  <c:v>0.10290000000000001</c:v>
                </c:pt>
                <c:pt idx="2315">
                  <c:v>0.10290000000000001</c:v>
                </c:pt>
                <c:pt idx="2316">
                  <c:v>0.10290000000000001</c:v>
                </c:pt>
                <c:pt idx="2317">
                  <c:v>0.10292</c:v>
                </c:pt>
                <c:pt idx="2318">
                  <c:v>0.10292</c:v>
                </c:pt>
                <c:pt idx="2319">
                  <c:v>0.10292</c:v>
                </c:pt>
                <c:pt idx="2320">
                  <c:v>0.10294000000000002</c:v>
                </c:pt>
                <c:pt idx="2321">
                  <c:v>0.10294000000000002</c:v>
                </c:pt>
                <c:pt idx="2322">
                  <c:v>0.10294000000000002</c:v>
                </c:pt>
                <c:pt idx="2323">
                  <c:v>0.10294000000000002</c:v>
                </c:pt>
                <c:pt idx="2324">
                  <c:v>0.10296000000000001</c:v>
                </c:pt>
                <c:pt idx="2325">
                  <c:v>0.10296000000000001</c:v>
                </c:pt>
                <c:pt idx="2326">
                  <c:v>0.10296000000000001</c:v>
                </c:pt>
                <c:pt idx="2327">
                  <c:v>0.10296000000000001</c:v>
                </c:pt>
                <c:pt idx="2328">
                  <c:v>0.10298</c:v>
                </c:pt>
                <c:pt idx="2329">
                  <c:v>0.10298</c:v>
                </c:pt>
                <c:pt idx="2330">
                  <c:v>0.10298</c:v>
                </c:pt>
                <c:pt idx="2331">
                  <c:v>0.10298</c:v>
                </c:pt>
                <c:pt idx="2332">
                  <c:v>0.10298</c:v>
                </c:pt>
                <c:pt idx="2333">
                  <c:v>0.10298</c:v>
                </c:pt>
                <c:pt idx="2334">
                  <c:v>0.10299000000000001</c:v>
                </c:pt>
                <c:pt idx="2335">
                  <c:v>0.10299999999999999</c:v>
                </c:pt>
                <c:pt idx="2336">
                  <c:v>0.10299999999999999</c:v>
                </c:pt>
                <c:pt idx="2337">
                  <c:v>0.10299999999999999</c:v>
                </c:pt>
                <c:pt idx="2338">
                  <c:v>0.10302000000000001</c:v>
                </c:pt>
                <c:pt idx="2339">
                  <c:v>0.10302000000000001</c:v>
                </c:pt>
                <c:pt idx="2340">
                  <c:v>0.10302000000000001</c:v>
                </c:pt>
                <c:pt idx="2341">
                  <c:v>0.10304000000000001</c:v>
                </c:pt>
                <c:pt idx="2342">
                  <c:v>0.10304000000000001</c:v>
                </c:pt>
                <c:pt idx="2343">
                  <c:v>0.10304000000000001</c:v>
                </c:pt>
                <c:pt idx="2344">
                  <c:v>0.10304000000000001</c:v>
                </c:pt>
                <c:pt idx="2345">
                  <c:v>0.10304000000000001</c:v>
                </c:pt>
                <c:pt idx="2346">
                  <c:v>0.10304000000000001</c:v>
                </c:pt>
                <c:pt idx="2347">
                  <c:v>0.10306</c:v>
                </c:pt>
                <c:pt idx="2348">
                  <c:v>0.10306</c:v>
                </c:pt>
                <c:pt idx="2349">
                  <c:v>0.10306</c:v>
                </c:pt>
                <c:pt idx="2350">
                  <c:v>0.10306</c:v>
                </c:pt>
                <c:pt idx="2351">
                  <c:v>0.10307999999999999</c:v>
                </c:pt>
                <c:pt idx="2352">
                  <c:v>0.10307999999999999</c:v>
                </c:pt>
                <c:pt idx="2353">
                  <c:v>0.10310000000000001</c:v>
                </c:pt>
                <c:pt idx="2354">
                  <c:v>0.10310000000000001</c:v>
                </c:pt>
                <c:pt idx="2355">
                  <c:v>0.10310000000000001</c:v>
                </c:pt>
                <c:pt idx="2356">
                  <c:v>0.10312</c:v>
                </c:pt>
                <c:pt idx="2357">
                  <c:v>0.10312</c:v>
                </c:pt>
                <c:pt idx="2358">
                  <c:v>0.10312</c:v>
                </c:pt>
                <c:pt idx="2359">
                  <c:v>0.10312</c:v>
                </c:pt>
                <c:pt idx="2360">
                  <c:v>0.10314</c:v>
                </c:pt>
                <c:pt idx="2361">
                  <c:v>0.10314</c:v>
                </c:pt>
                <c:pt idx="2362">
                  <c:v>0.10314</c:v>
                </c:pt>
                <c:pt idx="2363">
                  <c:v>0.10314</c:v>
                </c:pt>
                <c:pt idx="2364">
                  <c:v>0.10315000000000001</c:v>
                </c:pt>
                <c:pt idx="2365">
                  <c:v>0.10316000000000002</c:v>
                </c:pt>
                <c:pt idx="2366">
                  <c:v>0.10316000000000002</c:v>
                </c:pt>
                <c:pt idx="2367">
                  <c:v>0.10316000000000002</c:v>
                </c:pt>
                <c:pt idx="2368">
                  <c:v>0.10316000000000002</c:v>
                </c:pt>
                <c:pt idx="2369">
                  <c:v>0.10316000000000002</c:v>
                </c:pt>
                <c:pt idx="2370">
                  <c:v>0.10318000000000001</c:v>
                </c:pt>
                <c:pt idx="2371">
                  <c:v>0.10318000000000001</c:v>
                </c:pt>
                <c:pt idx="2372">
                  <c:v>0.10318000000000001</c:v>
                </c:pt>
                <c:pt idx="2373">
                  <c:v>0.10318000000000001</c:v>
                </c:pt>
                <c:pt idx="2374">
                  <c:v>0.10318000000000001</c:v>
                </c:pt>
                <c:pt idx="2375">
                  <c:v>0.10318000000000001</c:v>
                </c:pt>
                <c:pt idx="2376">
                  <c:v>0.10318000000000001</c:v>
                </c:pt>
                <c:pt idx="2377">
                  <c:v>0.10318000000000001</c:v>
                </c:pt>
                <c:pt idx="2378">
                  <c:v>0.1032</c:v>
                </c:pt>
                <c:pt idx="2379">
                  <c:v>0.1032</c:v>
                </c:pt>
                <c:pt idx="2380">
                  <c:v>0.1032</c:v>
                </c:pt>
                <c:pt idx="2381">
                  <c:v>0.10321999999999999</c:v>
                </c:pt>
                <c:pt idx="2382">
                  <c:v>0.10321999999999999</c:v>
                </c:pt>
                <c:pt idx="2383">
                  <c:v>0.10321999999999999</c:v>
                </c:pt>
                <c:pt idx="2384">
                  <c:v>0.10321999999999999</c:v>
                </c:pt>
                <c:pt idx="2385">
                  <c:v>0.10323</c:v>
                </c:pt>
                <c:pt idx="2386">
                  <c:v>0.10324000000000001</c:v>
                </c:pt>
                <c:pt idx="2387">
                  <c:v>0.10324000000000001</c:v>
                </c:pt>
                <c:pt idx="2388">
                  <c:v>0.10324000000000001</c:v>
                </c:pt>
                <c:pt idx="2389">
                  <c:v>0.10324999999999999</c:v>
                </c:pt>
                <c:pt idx="2390">
                  <c:v>0.10326</c:v>
                </c:pt>
                <c:pt idx="2391">
                  <c:v>0.10326</c:v>
                </c:pt>
                <c:pt idx="2392">
                  <c:v>0.10326</c:v>
                </c:pt>
                <c:pt idx="2393">
                  <c:v>0.10327000000000001</c:v>
                </c:pt>
                <c:pt idx="2394">
                  <c:v>0.10328</c:v>
                </c:pt>
                <c:pt idx="2395">
                  <c:v>0.10328</c:v>
                </c:pt>
                <c:pt idx="2396">
                  <c:v>0.10330000000000002</c:v>
                </c:pt>
                <c:pt idx="2397">
                  <c:v>0.10330000000000002</c:v>
                </c:pt>
                <c:pt idx="2398">
                  <c:v>0.10330000000000002</c:v>
                </c:pt>
                <c:pt idx="2399">
                  <c:v>0.10330000000000002</c:v>
                </c:pt>
                <c:pt idx="2400">
                  <c:v>0.10330000000000002</c:v>
                </c:pt>
                <c:pt idx="2401">
                  <c:v>0.10330000000000002</c:v>
                </c:pt>
                <c:pt idx="2402">
                  <c:v>0.10332000000000001</c:v>
                </c:pt>
                <c:pt idx="2403">
                  <c:v>0.10332000000000001</c:v>
                </c:pt>
                <c:pt idx="2404">
                  <c:v>0.10332000000000001</c:v>
                </c:pt>
                <c:pt idx="2405">
                  <c:v>0.10332000000000001</c:v>
                </c:pt>
                <c:pt idx="2406">
                  <c:v>0.10334</c:v>
                </c:pt>
                <c:pt idx="2407">
                  <c:v>0.10334</c:v>
                </c:pt>
                <c:pt idx="2408">
                  <c:v>0.10334</c:v>
                </c:pt>
                <c:pt idx="2409">
                  <c:v>0.10334</c:v>
                </c:pt>
                <c:pt idx="2410">
                  <c:v>0.10335000000000001</c:v>
                </c:pt>
                <c:pt idx="2411">
                  <c:v>0.10335999999999999</c:v>
                </c:pt>
                <c:pt idx="2412">
                  <c:v>0.10335999999999999</c:v>
                </c:pt>
                <c:pt idx="2413">
                  <c:v>0.10335999999999999</c:v>
                </c:pt>
                <c:pt idx="2414">
                  <c:v>0.10335999999999999</c:v>
                </c:pt>
                <c:pt idx="2415">
                  <c:v>0.10338000000000001</c:v>
                </c:pt>
                <c:pt idx="2416">
                  <c:v>0.10338000000000001</c:v>
                </c:pt>
                <c:pt idx="2417">
                  <c:v>0.10338000000000001</c:v>
                </c:pt>
                <c:pt idx="2418">
                  <c:v>0.10338000000000001</c:v>
                </c:pt>
                <c:pt idx="2419">
                  <c:v>0.10338000000000001</c:v>
                </c:pt>
                <c:pt idx="2420">
                  <c:v>0.10338000000000001</c:v>
                </c:pt>
                <c:pt idx="2421">
                  <c:v>0.10340000000000001</c:v>
                </c:pt>
                <c:pt idx="2422">
                  <c:v>0.10340000000000001</c:v>
                </c:pt>
                <c:pt idx="2423">
                  <c:v>0.10340000000000001</c:v>
                </c:pt>
                <c:pt idx="2424">
                  <c:v>0.10340000000000001</c:v>
                </c:pt>
                <c:pt idx="2425">
                  <c:v>0.10340000000000001</c:v>
                </c:pt>
                <c:pt idx="2426">
                  <c:v>0.10340000000000001</c:v>
                </c:pt>
                <c:pt idx="2427">
                  <c:v>0.10341000000000002</c:v>
                </c:pt>
                <c:pt idx="2428">
                  <c:v>0.10342</c:v>
                </c:pt>
                <c:pt idx="2429">
                  <c:v>0.10342</c:v>
                </c:pt>
                <c:pt idx="2430">
                  <c:v>0.10342</c:v>
                </c:pt>
                <c:pt idx="2431">
                  <c:v>0.10344000000000002</c:v>
                </c:pt>
                <c:pt idx="2432">
                  <c:v>0.10344000000000002</c:v>
                </c:pt>
                <c:pt idx="2433">
                  <c:v>0.10344000000000002</c:v>
                </c:pt>
                <c:pt idx="2434">
                  <c:v>0.10346000000000001</c:v>
                </c:pt>
                <c:pt idx="2435">
                  <c:v>0.10346000000000001</c:v>
                </c:pt>
                <c:pt idx="2436">
                  <c:v>0.10346000000000001</c:v>
                </c:pt>
                <c:pt idx="2437">
                  <c:v>0.10346000000000001</c:v>
                </c:pt>
                <c:pt idx="2438">
                  <c:v>0.10346000000000001</c:v>
                </c:pt>
                <c:pt idx="2439">
                  <c:v>0.10348</c:v>
                </c:pt>
                <c:pt idx="2440">
                  <c:v>0.10348</c:v>
                </c:pt>
                <c:pt idx="2441">
                  <c:v>0.10348</c:v>
                </c:pt>
                <c:pt idx="2442">
                  <c:v>0.10348</c:v>
                </c:pt>
                <c:pt idx="2443">
                  <c:v>0.10349999999999999</c:v>
                </c:pt>
                <c:pt idx="2444">
                  <c:v>0.10349999999999999</c:v>
                </c:pt>
                <c:pt idx="2445">
                  <c:v>0.10349999999999999</c:v>
                </c:pt>
                <c:pt idx="2446">
                  <c:v>0.10349999999999999</c:v>
                </c:pt>
                <c:pt idx="2447">
                  <c:v>0.10349999999999999</c:v>
                </c:pt>
                <c:pt idx="2448">
                  <c:v>0.10352000000000001</c:v>
                </c:pt>
                <c:pt idx="2449">
                  <c:v>0.10352000000000001</c:v>
                </c:pt>
                <c:pt idx="2450">
                  <c:v>0.10352000000000001</c:v>
                </c:pt>
                <c:pt idx="2451">
                  <c:v>0.10352000000000001</c:v>
                </c:pt>
                <c:pt idx="2452">
                  <c:v>0.10354000000000001</c:v>
                </c:pt>
                <c:pt idx="2453">
                  <c:v>0.10354000000000001</c:v>
                </c:pt>
                <c:pt idx="2454">
                  <c:v>0.10354000000000001</c:v>
                </c:pt>
                <c:pt idx="2455">
                  <c:v>0.10354000000000001</c:v>
                </c:pt>
                <c:pt idx="2456">
                  <c:v>0.10354000000000001</c:v>
                </c:pt>
                <c:pt idx="2457">
                  <c:v>0.10356</c:v>
                </c:pt>
                <c:pt idx="2458">
                  <c:v>0.10356</c:v>
                </c:pt>
                <c:pt idx="2459">
                  <c:v>0.10356</c:v>
                </c:pt>
                <c:pt idx="2460">
                  <c:v>0.10356</c:v>
                </c:pt>
                <c:pt idx="2461">
                  <c:v>0.10356</c:v>
                </c:pt>
                <c:pt idx="2462">
                  <c:v>0.10357999999999999</c:v>
                </c:pt>
                <c:pt idx="2463">
                  <c:v>0.10357999999999999</c:v>
                </c:pt>
                <c:pt idx="2464">
                  <c:v>0.10357999999999999</c:v>
                </c:pt>
                <c:pt idx="2465">
                  <c:v>0.10357999999999999</c:v>
                </c:pt>
                <c:pt idx="2466">
                  <c:v>0.10357999999999999</c:v>
                </c:pt>
                <c:pt idx="2467">
                  <c:v>0.10360000000000001</c:v>
                </c:pt>
                <c:pt idx="2468">
                  <c:v>0.10360000000000001</c:v>
                </c:pt>
                <c:pt idx="2469">
                  <c:v>0.10360999999999999</c:v>
                </c:pt>
                <c:pt idx="2470">
                  <c:v>0.10362</c:v>
                </c:pt>
                <c:pt idx="2471">
                  <c:v>0.10362</c:v>
                </c:pt>
                <c:pt idx="2472">
                  <c:v>0.10362</c:v>
                </c:pt>
                <c:pt idx="2473">
                  <c:v>0.10364</c:v>
                </c:pt>
                <c:pt idx="2474">
                  <c:v>0.10364</c:v>
                </c:pt>
                <c:pt idx="2475">
                  <c:v>0.10364</c:v>
                </c:pt>
                <c:pt idx="2476">
                  <c:v>0.10364</c:v>
                </c:pt>
                <c:pt idx="2477">
                  <c:v>0.10364</c:v>
                </c:pt>
                <c:pt idx="2478">
                  <c:v>0.10366000000000002</c:v>
                </c:pt>
                <c:pt idx="2479">
                  <c:v>0.10366000000000002</c:v>
                </c:pt>
                <c:pt idx="2480">
                  <c:v>0.10366000000000002</c:v>
                </c:pt>
                <c:pt idx="2481">
                  <c:v>0.10366000000000002</c:v>
                </c:pt>
                <c:pt idx="2482">
                  <c:v>0.10366000000000002</c:v>
                </c:pt>
                <c:pt idx="2483">
                  <c:v>0.10368000000000001</c:v>
                </c:pt>
                <c:pt idx="2484">
                  <c:v>0.10368000000000001</c:v>
                </c:pt>
                <c:pt idx="2485">
                  <c:v>0.10368000000000001</c:v>
                </c:pt>
                <c:pt idx="2486">
                  <c:v>0.1037</c:v>
                </c:pt>
                <c:pt idx="2487">
                  <c:v>0.1037</c:v>
                </c:pt>
                <c:pt idx="2488">
                  <c:v>0.10371999999999999</c:v>
                </c:pt>
                <c:pt idx="2489">
                  <c:v>0.10371999999999999</c:v>
                </c:pt>
                <c:pt idx="2490">
                  <c:v>0.10371999999999999</c:v>
                </c:pt>
                <c:pt idx="2491">
                  <c:v>0.10371999999999999</c:v>
                </c:pt>
                <c:pt idx="2492">
                  <c:v>0.10371999999999999</c:v>
                </c:pt>
                <c:pt idx="2493">
                  <c:v>0.10373</c:v>
                </c:pt>
                <c:pt idx="2494">
                  <c:v>0.10374000000000001</c:v>
                </c:pt>
                <c:pt idx="2495">
                  <c:v>0.10374000000000001</c:v>
                </c:pt>
                <c:pt idx="2496">
                  <c:v>0.10374000000000001</c:v>
                </c:pt>
                <c:pt idx="2497">
                  <c:v>0.10376000000000001</c:v>
                </c:pt>
                <c:pt idx="2498">
                  <c:v>0.10376000000000001</c:v>
                </c:pt>
                <c:pt idx="2499">
                  <c:v>0.10376000000000001</c:v>
                </c:pt>
                <c:pt idx="2500">
                  <c:v>0.10376000000000001</c:v>
                </c:pt>
                <c:pt idx="2501">
                  <c:v>0.10376000000000001</c:v>
                </c:pt>
                <c:pt idx="2502">
                  <c:v>0.10376000000000001</c:v>
                </c:pt>
                <c:pt idx="2503">
                  <c:v>0.10376000000000001</c:v>
                </c:pt>
                <c:pt idx="2504">
                  <c:v>0.10376000000000001</c:v>
                </c:pt>
                <c:pt idx="2505">
                  <c:v>0.10378</c:v>
                </c:pt>
                <c:pt idx="2506">
                  <c:v>0.10378</c:v>
                </c:pt>
                <c:pt idx="2507">
                  <c:v>0.10378</c:v>
                </c:pt>
                <c:pt idx="2508">
                  <c:v>0.10379000000000001</c:v>
                </c:pt>
                <c:pt idx="2509">
                  <c:v>0.10380000000000002</c:v>
                </c:pt>
                <c:pt idx="2510">
                  <c:v>0.10380000000000002</c:v>
                </c:pt>
                <c:pt idx="2511">
                  <c:v>0.10380000000000002</c:v>
                </c:pt>
                <c:pt idx="2512">
                  <c:v>0.10382000000000001</c:v>
                </c:pt>
                <c:pt idx="2513">
                  <c:v>0.10382000000000001</c:v>
                </c:pt>
                <c:pt idx="2514">
                  <c:v>0.10382999999999999</c:v>
                </c:pt>
                <c:pt idx="2515">
                  <c:v>0.10384</c:v>
                </c:pt>
                <c:pt idx="2516">
                  <c:v>0.10384</c:v>
                </c:pt>
                <c:pt idx="2517">
                  <c:v>0.10384</c:v>
                </c:pt>
                <c:pt idx="2518">
                  <c:v>0.10384</c:v>
                </c:pt>
                <c:pt idx="2519">
                  <c:v>0.10384</c:v>
                </c:pt>
                <c:pt idx="2520">
                  <c:v>0.10385999999999999</c:v>
                </c:pt>
                <c:pt idx="2521">
                  <c:v>0.10385999999999999</c:v>
                </c:pt>
                <c:pt idx="2522">
                  <c:v>0.10385999999999999</c:v>
                </c:pt>
                <c:pt idx="2523">
                  <c:v>0.10385999999999999</c:v>
                </c:pt>
                <c:pt idx="2524">
                  <c:v>0.10385999999999999</c:v>
                </c:pt>
                <c:pt idx="2525">
                  <c:v>0.10388000000000001</c:v>
                </c:pt>
                <c:pt idx="2526">
                  <c:v>0.10388000000000001</c:v>
                </c:pt>
                <c:pt idx="2527">
                  <c:v>0.10388000000000001</c:v>
                </c:pt>
                <c:pt idx="2528">
                  <c:v>0.10388000000000001</c:v>
                </c:pt>
                <c:pt idx="2529">
                  <c:v>0.10388000000000001</c:v>
                </c:pt>
                <c:pt idx="2530">
                  <c:v>0.10390000000000001</c:v>
                </c:pt>
                <c:pt idx="2531">
                  <c:v>0.10390000000000001</c:v>
                </c:pt>
                <c:pt idx="2532">
                  <c:v>0.10390000000000001</c:v>
                </c:pt>
                <c:pt idx="2533">
                  <c:v>0.10390000000000001</c:v>
                </c:pt>
                <c:pt idx="2534">
                  <c:v>0.10390000000000001</c:v>
                </c:pt>
                <c:pt idx="2535">
                  <c:v>0.10392</c:v>
                </c:pt>
                <c:pt idx="2536">
                  <c:v>0.10392</c:v>
                </c:pt>
                <c:pt idx="2537">
                  <c:v>0.10392</c:v>
                </c:pt>
                <c:pt idx="2538">
                  <c:v>0.10392</c:v>
                </c:pt>
                <c:pt idx="2539">
                  <c:v>0.10392</c:v>
                </c:pt>
                <c:pt idx="2540">
                  <c:v>0.10392</c:v>
                </c:pt>
                <c:pt idx="2541">
                  <c:v>0.10394000000000002</c:v>
                </c:pt>
                <c:pt idx="2542">
                  <c:v>0.10394000000000002</c:v>
                </c:pt>
                <c:pt idx="2543">
                  <c:v>0.10394000000000002</c:v>
                </c:pt>
                <c:pt idx="2544">
                  <c:v>0.10394000000000002</c:v>
                </c:pt>
                <c:pt idx="2545">
                  <c:v>0.10394000000000002</c:v>
                </c:pt>
                <c:pt idx="2546">
                  <c:v>0.10396000000000001</c:v>
                </c:pt>
                <c:pt idx="2547">
                  <c:v>0.10396000000000001</c:v>
                </c:pt>
                <c:pt idx="2548">
                  <c:v>0.10396000000000001</c:v>
                </c:pt>
                <c:pt idx="2549">
                  <c:v>0.10396000000000001</c:v>
                </c:pt>
                <c:pt idx="2550">
                  <c:v>0.10398</c:v>
                </c:pt>
                <c:pt idx="2551">
                  <c:v>0.10398</c:v>
                </c:pt>
                <c:pt idx="2552">
                  <c:v>0.10398</c:v>
                </c:pt>
                <c:pt idx="2553">
                  <c:v>0.10398</c:v>
                </c:pt>
                <c:pt idx="2554">
                  <c:v>0.10399000000000001</c:v>
                </c:pt>
                <c:pt idx="2555">
                  <c:v>0.104</c:v>
                </c:pt>
                <c:pt idx="2556">
                  <c:v>0.104</c:v>
                </c:pt>
                <c:pt idx="2557">
                  <c:v>0.104</c:v>
                </c:pt>
                <c:pt idx="2558">
                  <c:v>0.10402000000000002</c:v>
                </c:pt>
                <c:pt idx="2559">
                  <c:v>0.10402000000000002</c:v>
                </c:pt>
                <c:pt idx="2560">
                  <c:v>0.10403</c:v>
                </c:pt>
                <c:pt idx="2561">
                  <c:v>0.10404000000000001</c:v>
                </c:pt>
                <c:pt idx="2562">
                  <c:v>0.10404000000000001</c:v>
                </c:pt>
                <c:pt idx="2563">
                  <c:v>0.10404000000000001</c:v>
                </c:pt>
                <c:pt idx="2564">
                  <c:v>0.10406</c:v>
                </c:pt>
                <c:pt idx="2565">
                  <c:v>0.10406</c:v>
                </c:pt>
                <c:pt idx="2566">
                  <c:v>0.10406</c:v>
                </c:pt>
                <c:pt idx="2567">
                  <c:v>0.10406</c:v>
                </c:pt>
                <c:pt idx="2568">
                  <c:v>0.10407999999999999</c:v>
                </c:pt>
                <c:pt idx="2569">
                  <c:v>0.10407999999999999</c:v>
                </c:pt>
                <c:pt idx="2570">
                  <c:v>0.10407999999999999</c:v>
                </c:pt>
                <c:pt idx="2571">
                  <c:v>0.10409</c:v>
                </c:pt>
                <c:pt idx="2572">
                  <c:v>0.10410000000000001</c:v>
                </c:pt>
                <c:pt idx="2573">
                  <c:v>0.10410000000000001</c:v>
                </c:pt>
                <c:pt idx="2574">
                  <c:v>0.10410000000000001</c:v>
                </c:pt>
                <c:pt idx="2575">
                  <c:v>0.10410000000000001</c:v>
                </c:pt>
                <c:pt idx="2576">
                  <c:v>0.10410000000000001</c:v>
                </c:pt>
                <c:pt idx="2577">
                  <c:v>0.10410000000000001</c:v>
                </c:pt>
                <c:pt idx="2578">
                  <c:v>0.10412</c:v>
                </c:pt>
                <c:pt idx="2579">
                  <c:v>0.10412</c:v>
                </c:pt>
                <c:pt idx="2580">
                  <c:v>0.10412</c:v>
                </c:pt>
                <c:pt idx="2581">
                  <c:v>0.10412</c:v>
                </c:pt>
                <c:pt idx="2582">
                  <c:v>0.10414</c:v>
                </c:pt>
                <c:pt idx="2583">
                  <c:v>0.10414</c:v>
                </c:pt>
                <c:pt idx="2584">
                  <c:v>0.10414</c:v>
                </c:pt>
                <c:pt idx="2585">
                  <c:v>0.10416000000000002</c:v>
                </c:pt>
                <c:pt idx="2586">
                  <c:v>0.10416000000000002</c:v>
                </c:pt>
                <c:pt idx="2587">
                  <c:v>0.10416000000000002</c:v>
                </c:pt>
                <c:pt idx="2588">
                  <c:v>0.10417</c:v>
                </c:pt>
                <c:pt idx="2589">
                  <c:v>0.10418000000000001</c:v>
                </c:pt>
                <c:pt idx="2590">
                  <c:v>0.10418000000000001</c:v>
                </c:pt>
                <c:pt idx="2591">
                  <c:v>0.10418000000000001</c:v>
                </c:pt>
                <c:pt idx="2592">
                  <c:v>0.10418000000000001</c:v>
                </c:pt>
                <c:pt idx="2593">
                  <c:v>0.10418000000000001</c:v>
                </c:pt>
                <c:pt idx="2594">
                  <c:v>0.1042</c:v>
                </c:pt>
                <c:pt idx="2595">
                  <c:v>0.1042</c:v>
                </c:pt>
                <c:pt idx="2596">
                  <c:v>0.1042</c:v>
                </c:pt>
                <c:pt idx="2597">
                  <c:v>0.1042</c:v>
                </c:pt>
                <c:pt idx="2598">
                  <c:v>0.1042</c:v>
                </c:pt>
                <c:pt idx="2599">
                  <c:v>0.1042</c:v>
                </c:pt>
                <c:pt idx="2600">
                  <c:v>0.1042</c:v>
                </c:pt>
                <c:pt idx="2601">
                  <c:v>0.1042</c:v>
                </c:pt>
                <c:pt idx="2602">
                  <c:v>0.10421000000000001</c:v>
                </c:pt>
                <c:pt idx="2603">
                  <c:v>0.10421999999999999</c:v>
                </c:pt>
                <c:pt idx="2604">
                  <c:v>0.10421999999999999</c:v>
                </c:pt>
                <c:pt idx="2605">
                  <c:v>0.10421999999999999</c:v>
                </c:pt>
                <c:pt idx="2606">
                  <c:v>0.10421999999999999</c:v>
                </c:pt>
                <c:pt idx="2607">
                  <c:v>0.10423</c:v>
                </c:pt>
                <c:pt idx="2608">
                  <c:v>0.10424000000000001</c:v>
                </c:pt>
                <c:pt idx="2609">
                  <c:v>0.10424000000000001</c:v>
                </c:pt>
                <c:pt idx="2610">
                  <c:v>0.10424000000000001</c:v>
                </c:pt>
                <c:pt idx="2611">
                  <c:v>0.10424000000000001</c:v>
                </c:pt>
                <c:pt idx="2612">
                  <c:v>0.10424000000000001</c:v>
                </c:pt>
                <c:pt idx="2613">
                  <c:v>0.10426000000000001</c:v>
                </c:pt>
                <c:pt idx="2614">
                  <c:v>0.10426000000000001</c:v>
                </c:pt>
                <c:pt idx="2615">
                  <c:v>0.10426000000000001</c:v>
                </c:pt>
                <c:pt idx="2616">
                  <c:v>0.10427000000000002</c:v>
                </c:pt>
                <c:pt idx="2617">
                  <c:v>0.10428</c:v>
                </c:pt>
                <c:pt idx="2618">
                  <c:v>0.10430000000000002</c:v>
                </c:pt>
                <c:pt idx="2619">
                  <c:v>0.10430000000000002</c:v>
                </c:pt>
                <c:pt idx="2620">
                  <c:v>0.10432000000000001</c:v>
                </c:pt>
                <c:pt idx="2621">
                  <c:v>0.10432000000000001</c:v>
                </c:pt>
                <c:pt idx="2622">
                  <c:v>0.10432000000000001</c:v>
                </c:pt>
                <c:pt idx="2623">
                  <c:v>0.10432000000000001</c:v>
                </c:pt>
                <c:pt idx="2624">
                  <c:v>0.10432000000000001</c:v>
                </c:pt>
                <c:pt idx="2625">
                  <c:v>0.10434</c:v>
                </c:pt>
                <c:pt idx="2626">
                  <c:v>0.10434</c:v>
                </c:pt>
                <c:pt idx="2627">
                  <c:v>0.10434</c:v>
                </c:pt>
                <c:pt idx="2628">
                  <c:v>0.10434</c:v>
                </c:pt>
                <c:pt idx="2629">
                  <c:v>0.10434</c:v>
                </c:pt>
                <c:pt idx="2630">
                  <c:v>0.10434</c:v>
                </c:pt>
                <c:pt idx="2631">
                  <c:v>0.10434</c:v>
                </c:pt>
                <c:pt idx="2632">
                  <c:v>0.10434</c:v>
                </c:pt>
                <c:pt idx="2633">
                  <c:v>0.10435999999999999</c:v>
                </c:pt>
                <c:pt idx="2634">
                  <c:v>0.10435999999999999</c:v>
                </c:pt>
                <c:pt idx="2635">
                  <c:v>0.10435999999999999</c:v>
                </c:pt>
                <c:pt idx="2636">
                  <c:v>0.10435999999999999</c:v>
                </c:pt>
                <c:pt idx="2637">
                  <c:v>0.10438000000000001</c:v>
                </c:pt>
                <c:pt idx="2638">
                  <c:v>0.10438000000000001</c:v>
                </c:pt>
                <c:pt idx="2639">
                  <c:v>0.10438000000000001</c:v>
                </c:pt>
                <c:pt idx="2640">
                  <c:v>0.10438000000000001</c:v>
                </c:pt>
                <c:pt idx="2641">
                  <c:v>0.10440000000000001</c:v>
                </c:pt>
                <c:pt idx="2642">
                  <c:v>0.10440000000000001</c:v>
                </c:pt>
                <c:pt idx="2643">
                  <c:v>0.10440000000000001</c:v>
                </c:pt>
                <c:pt idx="2644">
                  <c:v>0.10442</c:v>
                </c:pt>
                <c:pt idx="2645">
                  <c:v>0.10442</c:v>
                </c:pt>
                <c:pt idx="2646">
                  <c:v>0.10442</c:v>
                </c:pt>
                <c:pt idx="2647">
                  <c:v>0.10442</c:v>
                </c:pt>
                <c:pt idx="2648">
                  <c:v>0.10443999999999999</c:v>
                </c:pt>
                <c:pt idx="2649">
                  <c:v>0.10443999999999999</c:v>
                </c:pt>
                <c:pt idx="2650">
                  <c:v>0.10443999999999999</c:v>
                </c:pt>
                <c:pt idx="2651">
                  <c:v>0.10443999999999999</c:v>
                </c:pt>
                <c:pt idx="2652">
                  <c:v>0.10443999999999999</c:v>
                </c:pt>
                <c:pt idx="2653">
                  <c:v>0.10443999999999999</c:v>
                </c:pt>
                <c:pt idx="2654">
                  <c:v>0.10443999999999999</c:v>
                </c:pt>
                <c:pt idx="2655">
                  <c:v>0.10443999999999999</c:v>
                </c:pt>
                <c:pt idx="2656">
                  <c:v>0.10443999999999999</c:v>
                </c:pt>
                <c:pt idx="2657">
                  <c:v>0.10446000000000001</c:v>
                </c:pt>
                <c:pt idx="2658">
                  <c:v>0.10446000000000001</c:v>
                </c:pt>
                <c:pt idx="2659">
                  <c:v>0.10446000000000001</c:v>
                </c:pt>
                <c:pt idx="2660">
                  <c:v>0.10448</c:v>
                </c:pt>
                <c:pt idx="2661">
                  <c:v>0.10448</c:v>
                </c:pt>
                <c:pt idx="2662">
                  <c:v>0.10448</c:v>
                </c:pt>
                <c:pt idx="2663">
                  <c:v>0.1045</c:v>
                </c:pt>
                <c:pt idx="2664">
                  <c:v>0.1045</c:v>
                </c:pt>
                <c:pt idx="2665">
                  <c:v>0.1045</c:v>
                </c:pt>
                <c:pt idx="2666">
                  <c:v>0.1045</c:v>
                </c:pt>
                <c:pt idx="2667">
                  <c:v>0.1045</c:v>
                </c:pt>
                <c:pt idx="2668">
                  <c:v>0.1045</c:v>
                </c:pt>
                <c:pt idx="2669">
                  <c:v>0.10452000000000002</c:v>
                </c:pt>
                <c:pt idx="2670">
                  <c:v>0.10452000000000002</c:v>
                </c:pt>
                <c:pt idx="2671">
                  <c:v>0.10452000000000002</c:v>
                </c:pt>
                <c:pt idx="2672">
                  <c:v>0.10454000000000001</c:v>
                </c:pt>
                <c:pt idx="2673">
                  <c:v>0.10454000000000001</c:v>
                </c:pt>
                <c:pt idx="2674">
                  <c:v>0.10454000000000001</c:v>
                </c:pt>
                <c:pt idx="2675">
                  <c:v>0.10456</c:v>
                </c:pt>
                <c:pt idx="2676">
                  <c:v>0.10456</c:v>
                </c:pt>
                <c:pt idx="2677">
                  <c:v>0.10456</c:v>
                </c:pt>
                <c:pt idx="2678">
                  <c:v>0.10456</c:v>
                </c:pt>
                <c:pt idx="2679">
                  <c:v>0.10457999999999999</c:v>
                </c:pt>
                <c:pt idx="2680">
                  <c:v>0.10457999999999999</c:v>
                </c:pt>
                <c:pt idx="2681">
                  <c:v>0.10457999999999999</c:v>
                </c:pt>
                <c:pt idx="2682">
                  <c:v>0.10457999999999999</c:v>
                </c:pt>
                <c:pt idx="2683">
                  <c:v>0.10457999999999999</c:v>
                </c:pt>
                <c:pt idx="2684">
                  <c:v>0.10457999999999999</c:v>
                </c:pt>
                <c:pt idx="2685">
                  <c:v>0.10457999999999999</c:v>
                </c:pt>
                <c:pt idx="2686">
                  <c:v>0.10457999999999999</c:v>
                </c:pt>
                <c:pt idx="2687">
                  <c:v>0.10460000000000001</c:v>
                </c:pt>
                <c:pt idx="2688">
                  <c:v>0.10460000000000001</c:v>
                </c:pt>
                <c:pt idx="2689">
                  <c:v>0.10460000000000001</c:v>
                </c:pt>
                <c:pt idx="2690">
                  <c:v>0.10460000000000001</c:v>
                </c:pt>
                <c:pt idx="2691">
                  <c:v>0.10460000000000001</c:v>
                </c:pt>
                <c:pt idx="2692">
                  <c:v>0.10460000000000001</c:v>
                </c:pt>
                <c:pt idx="2693">
                  <c:v>0.10462</c:v>
                </c:pt>
                <c:pt idx="2694">
                  <c:v>0.10462</c:v>
                </c:pt>
                <c:pt idx="2695">
                  <c:v>0.10462</c:v>
                </c:pt>
                <c:pt idx="2696">
                  <c:v>0.10462</c:v>
                </c:pt>
                <c:pt idx="2697">
                  <c:v>0.10463000000000001</c:v>
                </c:pt>
                <c:pt idx="2698">
                  <c:v>0.10464</c:v>
                </c:pt>
                <c:pt idx="2699">
                  <c:v>0.10464</c:v>
                </c:pt>
                <c:pt idx="2700">
                  <c:v>0.10464</c:v>
                </c:pt>
                <c:pt idx="2701">
                  <c:v>0.10466000000000002</c:v>
                </c:pt>
                <c:pt idx="2702">
                  <c:v>0.10466000000000002</c:v>
                </c:pt>
                <c:pt idx="2703">
                  <c:v>0.10466000000000002</c:v>
                </c:pt>
                <c:pt idx="2704">
                  <c:v>0.10467</c:v>
                </c:pt>
                <c:pt idx="2705">
                  <c:v>0.10468000000000001</c:v>
                </c:pt>
                <c:pt idx="2706">
                  <c:v>0.10468000000000001</c:v>
                </c:pt>
                <c:pt idx="2707">
                  <c:v>0.10468000000000001</c:v>
                </c:pt>
                <c:pt idx="2708">
                  <c:v>0.10468000000000001</c:v>
                </c:pt>
                <c:pt idx="2709">
                  <c:v>0.10468000000000001</c:v>
                </c:pt>
                <c:pt idx="2710">
                  <c:v>0.10468000000000001</c:v>
                </c:pt>
                <c:pt idx="2711">
                  <c:v>0.10468000000000001</c:v>
                </c:pt>
                <c:pt idx="2712">
                  <c:v>0.10468000000000001</c:v>
                </c:pt>
                <c:pt idx="2713">
                  <c:v>0.1047</c:v>
                </c:pt>
                <c:pt idx="2714">
                  <c:v>0.1047</c:v>
                </c:pt>
                <c:pt idx="2715">
                  <c:v>0.1047</c:v>
                </c:pt>
                <c:pt idx="2716">
                  <c:v>0.1047</c:v>
                </c:pt>
                <c:pt idx="2717">
                  <c:v>0.1047</c:v>
                </c:pt>
                <c:pt idx="2718">
                  <c:v>0.10471999999999999</c:v>
                </c:pt>
                <c:pt idx="2719">
                  <c:v>0.10471999999999999</c:v>
                </c:pt>
                <c:pt idx="2720">
                  <c:v>0.10471999999999999</c:v>
                </c:pt>
                <c:pt idx="2721">
                  <c:v>0.10471999999999999</c:v>
                </c:pt>
                <c:pt idx="2722">
                  <c:v>0.10474000000000001</c:v>
                </c:pt>
                <c:pt idx="2723">
                  <c:v>0.10474000000000001</c:v>
                </c:pt>
                <c:pt idx="2724">
                  <c:v>0.10474000000000001</c:v>
                </c:pt>
                <c:pt idx="2725">
                  <c:v>0.10476000000000001</c:v>
                </c:pt>
                <c:pt idx="2726">
                  <c:v>0.10476000000000001</c:v>
                </c:pt>
                <c:pt idx="2727">
                  <c:v>0.10476000000000001</c:v>
                </c:pt>
                <c:pt idx="2728">
                  <c:v>0.10478</c:v>
                </c:pt>
                <c:pt idx="2729">
                  <c:v>0.10478</c:v>
                </c:pt>
                <c:pt idx="2730">
                  <c:v>0.10478</c:v>
                </c:pt>
                <c:pt idx="2731">
                  <c:v>0.10478</c:v>
                </c:pt>
                <c:pt idx="2732">
                  <c:v>0.10479000000000001</c:v>
                </c:pt>
                <c:pt idx="2733">
                  <c:v>0.10480000000000002</c:v>
                </c:pt>
                <c:pt idx="2734">
                  <c:v>0.10480000000000002</c:v>
                </c:pt>
                <c:pt idx="2735">
                  <c:v>0.10480000000000002</c:v>
                </c:pt>
                <c:pt idx="2736">
                  <c:v>0.10480000000000002</c:v>
                </c:pt>
                <c:pt idx="2737">
                  <c:v>0.10480000000000002</c:v>
                </c:pt>
                <c:pt idx="2738">
                  <c:v>0.10481</c:v>
                </c:pt>
                <c:pt idx="2739">
                  <c:v>0.10482000000000001</c:v>
                </c:pt>
                <c:pt idx="2740">
                  <c:v>0.10482000000000001</c:v>
                </c:pt>
                <c:pt idx="2741">
                  <c:v>0.10482000000000001</c:v>
                </c:pt>
                <c:pt idx="2742">
                  <c:v>0.10482000000000001</c:v>
                </c:pt>
                <c:pt idx="2743">
                  <c:v>0.10484</c:v>
                </c:pt>
                <c:pt idx="2744">
                  <c:v>0.10484</c:v>
                </c:pt>
                <c:pt idx="2745">
                  <c:v>0.10484</c:v>
                </c:pt>
                <c:pt idx="2746">
                  <c:v>0.10484</c:v>
                </c:pt>
                <c:pt idx="2747">
                  <c:v>0.10485999999999999</c:v>
                </c:pt>
                <c:pt idx="2748">
                  <c:v>0.10485999999999999</c:v>
                </c:pt>
                <c:pt idx="2749">
                  <c:v>0.10485999999999999</c:v>
                </c:pt>
                <c:pt idx="2750">
                  <c:v>0.10485999999999999</c:v>
                </c:pt>
                <c:pt idx="2751">
                  <c:v>0.10485999999999999</c:v>
                </c:pt>
                <c:pt idx="2752">
                  <c:v>0.10488000000000001</c:v>
                </c:pt>
                <c:pt idx="2753">
                  <c:v>0.10488000000000001</c:v>
                </c:pt>
                <c:pt idx="2754">
                  <c:v>0.10488000000000001</c:v>
                </c:pt>
                <c:pt idx="2755">
                  <c:v>0.10488000000000001</c:v>
                </c:pt>
                <c:pt idx="2756">
                  <c:v>0.10488000000000001</c:v>
                </c:pt>
                <c:pt idx="2757">
                  <c:v>0.10488000000000001</c:v>
                </c:pt>
                <c:pt idx="2758">
                  <c:v>0.10488000000000001</c:v>
                </c:pt>
                <c:pt idx="2759">
                  <c:v>0.10490000000000001</c:v>
                </c:pt>
                <c:pt idx="2760">
                  <c:v>0.10490000000000001</c:v>
                </c:pt>
                <c:pt idx="2761">
                  <c:v>0.10490000000000001</c:v>
                </c:pt>
                <c:pt idx="2762">
                  <c:v>0.10490000000000001</c:v>
                </c:pt>
                <c:pt idx="2763">
                  <c:v>0.10490000000000001</c:v>
                </c:pt>
                <c:pt idx="2764">
                  <c:v>0.10490000000000001</c:v>
                </c:pt>
                <c:pt idx="2765">
                  <c:v>0.10490000000000001</c:v>
                </c:pt>
                <c:pt idx="2766">
                  <c:v>0.10491000000000002</c:v>
                </c:pt>
                <c:pt idx="2767">
                  <c:v>0.10492</c:v>
                </c:pt>
                <c:pt idx="2768">
                  <c:v>0.10493000000000001</c:v>
                </c:pt>
                <c:pt idx="2769">
                  <c:v>0.10493999999999999</c:v>
                </c:pt>
                <c:pt idx="2770">
                  <c:v>0.10493999999999999</c:v>
                </c:pt>
                <c:pt idx="2771">
                  <c:v>0.10493999999999999</c:v>
                </c:pt>
                <c:pt idx="2772">
                  <c:v>0.10493999999999999</c:v>
                </c:pt>
                <c:pt idx="2773">
                  <c:v>0.10493999999999999</c:v>
                </c:pt>
                <c:pt idx="2774">
                  <c:v>0.10496000000000001</c:v>
                </c:pt>
                <c:pt idx="2775">
                  <c:v>0.10496000000000001</c:v>
                </c:pt>
                <c:pt idx="2776">
                  <c:v>0.10496000000000001</c:v>
                </c:pt>
                <c:pt idx="2777">
                  <c:v>0.10496000000000001</c:v>
                </c:pt>
                <c:pt idx="2778">
                  <c:v>0.10496000000000001</c:v>
                </c:pt>
                <c:pt idx="2779">
                  <c:v>0.10496000000000001</c:v>
                </c:pt>
                <c:pt idx="2780">
                  <c:v>0.10498</c:v>
                </c:pt>
                <c:pt idx="2781">
                  <c:v>0.10498</c:v>
                </c:pt>
                <c:pt idx="2782">
                  <c:v>0.10498</c:v>
                </c:pt>
                <c:pt idx="2783">
                  <c:v>0.10498</c:v>
                </c:pt>
                <c:pt idx="2784">
                  <c:v>0.105</c:v>
                </c:pt>
                <c:pt idx="2785">
                  <c:v>0.105</c:v>
                </c:pt>
                <c:pt idx="2786">
                  <c:v>0.105</c:v>
                </c:pt>
                <c:pt idx="2787">
                  <c:v>0.105</c:v>
                </c:pt>
                <c:pt idx="2788">
                  <c:v>0.105</c:v>
                </c:pt>
                <c:pt idx="2789">
                  <c:v>0.105</c:v>
                </c:pt>
                <c:pt idx="2790">
                  <c:v>0.105</c:v>
                </c:pt>
                <c:pt idx="2791">
                  <c:v>0.105</c:v>
                </c:pt>
                <c:pt idx="2792">
                  <c:v>0.105</c:v>
                </c:pt>
                <c:pt idx="2793">
                  <c:v>0.10502000000000002</c:v>
                </c:pt>
                <c:pt idx="2794">
                  <c:v>0.10502000000000002</c:v>
                </c:pt>
                <c:pt idx="2795">
                  <c:v>0.10502000000000002</c:v>
                </c:pt>
                <c:pt idx="2796">
                  <c:v>0.10502000000000002</c:v>
                </c:pt>
                <c:pt idx="2797">
                  <c:v>0.10502000000000002</c:v>
                </c:pt>
                <c:pt idx="2798">
                  <c:v>0.10503</c:v>
                </c:pt>
                <c:pt idx="2799">
                  <c:v>0.10504000000000001</c:v>
                </c:pt>
                <c:pt idx="2800">
                  <c:v>0.10504000000000001</c:v>
                </c:pt>
                <c:pt idx="2801">
                  <c:v>0.10504000000000001</c:v>
                </c:pt>
                <c:pt idx="2802">
                  <c:v>0.10506</c:v>
                </c:pt>
                <c:pt idx="2803">
                  <c:v>0.10506</c:v>
                </c:pt>
                <c:pt idx="2804">
                  <c:v>0.10506</c:v>
                </c:pt>
                <c:pt idx="2805">
                  <c:v>0.10506</c:v>
                </c:pt>
                <c:pt idx="2806">
                  <c:v>0.10507999999999999</c:v>
                </c:pt>
                <c:pt idx="2807">
                  <c:v>0.10507999999999999</c:v>
                </c:pt>
                <c:pt idx="2808">
                  <c:v>0.10507999999999999</c:v>
                </c:pt>
                <c:pt idx="2809">
                  <c:v>0.10507999999999999</c:v>
                </c:pt>
                <c:pt idx="2810">
                  <c:v>0.10509</c:v>
                </c:pt>
                <c:pt idx="2811">
                  <c:v>0.10510000000000001</c:v>
                </c:pt>
                <c:pt idx="2812">
                  <c:v>0.10510000000000001</c:v>
                </c:pt>
                <c:pt idx="2813">
                  <c:v>0.10510000000000001</c:v>
                </c:pt>
                <c:pt idx="2814">
                  <c:v>0.10510000000000001</c:v>
                </c:pt>
                <c:pt idx="2815">
                  <c:v>0.10511</c:v>
                </c:pt>
                <c:pt idx="2816">
                  <c:v>0.10512000000000001</c:v>
                </c:pt>
                <c:pt idx="2817">
                  <c:v>0.10512000000000001</c:v>
                </c:pt>
                <c:pt idx="2818">
                  <c:v>0.10512000000000001</c:v>
                </c:pt>
                <c:pt idx="2819">
                  <c:v>0.10512000000000001</c:v>
                </c:pt>
                <c:pt idx="2820">
                  <c:v>0.10512000000000001</c:v>
                </c:pt>
                <c:pt idx="2821">
                  <c:v>0.10512000000000001</c:v>
                </c:pt>
                <c:pt idx="2822">
                  <c:v>0.10512000000000001</c:v>
                </c:pt>
                <c:pt idx="2823">
                  <c:v>0.10512000000000001</c:v>
                </c:pt>
                <c:pt idx="2824">
                  <c:v>0.10512000000000001</c:v>
                </c:pt>
                <c:pt idx="2825">
                  <c:v>0.10514</c:v>
                </c:pt>
                <c:pt idx="2826">
                  <c:v>0.10514</c:v>
                </c:pt>
                <c:pt idx="2827">
                  <c:v>0.10514</c:v>
                </c:pt>
                <c:pt idx="2828">
                  <c:v>0.10514</c:v>
                </c:pt>
                <c:pt idx="2829">
                  <c:v>0.10514</c:v>
                </c:pt>
                <c:pt idx="2830">
                  <c:v>0.10514</c:v>
                </c:pt>
                <c:pt idx="2831">
                  <c:v>0.10514</c:v>
                </c:pt>
                <c:pt idx="2832">
                  <c:v>0.10516000000000002</c:v>
                </c:pt>
                <c:pt idx="2833">
                  <c:v>0.10516000000000002</c:v>
                </c:pt>
                <c:pt idx="2834">
                  <c:v>0.10516000000000002</c:v>
                </c:pt>
                <c:pt idx="2835">
                  <c:v>0.10516000000000002</c:v>
                </c:pt>
                <c:pt idx="2836">
                  <c:v>0.10517</c:v>
                </c:pt>
                <c:pt idx="2837">
                  <c:v>0.10518000000000001</c:v>
                </c:pt>
                <c:pt idx="2838">
                  <c:v>0.10518000000000001</c:v>
                </c:pt>
                <c:pt idx="2839">
                  <c:v>0.10518000000000001</c:v>
                </c:pt>
                <c:pt idx="2840">
                  <c:v>0.1052</c:v>
                </c:pt>
                <c:pt idx="2841">
                  <c:v>0.1052</c:v>
                </c:pt>
                <c:pt idx="2842">
                  <c:v>0.1052</c:v>
                </c:pt>
                <c:pt idx="2843">
                  <c:v>0.1052</c:v>
                </c:pt>
                <c:pt idx="2844">
                  <c:v>0.1052</c:v>
                </c:pt>
                <c:pt idx="2845">
                  <c:v>0.10521999999999999</c:v>
                </c:pt>
                <c:pt idx="2846">
                  <c:v>0.10521999999999999</c:v>
                </c:pt>
                <c:pt idx="2847">
                  <c:v>0.10521999999999999</c:v>
                </c:pt>
                <c:pt idx="2848">
                  <c:v>0.10521999999999999</c:v>
                </c:pt>
                <c:pt idx="2849">
                  <c:v>0.10521999999999999</c:v>
                </c:pt>
                <c:pt idx="2850">
                  <c:v>0.10524000000000001</c:v>
                </c:pt>
                <c:pt idx="2851">
                  <c:v>0.10524000000000001</c:v>
                </c:pt>
                <c:pt idx="2852">
                  <c:v>0.10524000000000001</c:v>
                </c:pt>
                <c:pt idx="2853">
                  <c:v>0.10524000000000001</c:v>
                </c:pt>
                <c:pt idx="2854">
                  <c:v>0.10524000000000001</c:v>
                </c:pt>
                <c:pt idx="2855">
                  <c:v>0.10524000000000001</c:v>
                </c:pt>
                <c:pt idx="2856">
                  <c:v>0.10524000000000001</c:v>
                </c:pt>
                <c:pt idx="2857">
                  <c:v>0.10526000000000001</c:v>
                </c:pt>
                <c:pt idx="2858">
                  <c:v>0.10526000000000001</c:v>
                </c:pt>
                <c:pt idx="2859">
                  <c:v>0.10526000000000001</c:v>
                </c:pt>
                <c:pt idx="2860">
                  <c:v>0.10526000000000001</c:v>
                </c:pt>
                <c:pt idx="2861">
                  <c:v>0.10526000000000001</c:v>
                </c:pt>
                <c:pt idx="2862">
                  <c:v>0.10526000000000001</c:v>
                </c:pt>
                <c:pt idx="2863">
                  <c:v>0.10526000000000001</c:v>
                </c:pt>
                <c:pt idx="2864">
                  <c:v>0.10526000000000001</c:v>
                </c:pt>
                <c:pt idx="2865">
                  <c:v>0.10526000000000001</c:v>
                </c:pt>
                <c:pt idx="2866">
                  <c:v>0.10526000000000001</c:v>
                </c:pt>
                <c:pt idx="2867">
                  <c:v>0.10528</c:v>
                </c:pt>
                <c:pt idx="2868">
                  <c:v>0.10528</c:v>
                </c:pt>
                <c:pt idx="2869">
                  <c:v>0.10528</c:v>
                </c:pt>
                <c:pt idx="2870">
                  <c:v>0.10528</c:v>
                </c:pt>
                <c:pt idx="2871">
                  <c:v>0.10530000000000002</c:v>
                </c:pt>
                <c:pt idx="2872">
                  <c:v>0.10530000000000002</c:v>
                </c:pt>
                <c:pt idx="2873">
                  <c:v>0.10530000000000002</c:v>
                </c:pt>
                <c:pt idx="2874">
                  <c:v>0.10530000000000002</c:v>
                </c:pt>
                <c:pt idx="2875">
                  <c:v>0.10530000000000002</c:v>
                </c:pt>
                <c:pt idx="2876">
                  <c:v>0.10530000000000002</c:v>
                </c:pt>
                <c:pt idx="2877">
                  <c:v>0.10530000000000002</c:v>
                </c:pt>
                <c:pt idx="2878">
                  <c:v>0.10530000000000002</c:v>
                </c:pt>
                <c:pt idx="2879">
                  <c:v>0.10532000000000001</c:v>
                </c:pt>
                <c:pt idx="2880">
                  <c:v>0.10532000000000001</c:v>
                </c:pt>
                <c:pt idx="2881">
                  <c:v>0.10532000000000001</c:v>
                </c:pt>
                <c:pt idx="2882">
                  <c:v>0.10532000000000001</c:v>
                </c:pt>
                <c:pt idx="2883">
                  <c:v>0.10532999999999999</c:v>
                </c:pt>
                <c:pt idx="2884">
                  <c:v>0.10534</c:v>
                </c:pt>
                <c:pt idx="2885">
                  <c:v>0.10534</c:v>
                </c:pt>
                <c:pt idx="2886">
                  <c:v>0.10536</c:v>
                </c:pt>
                <c:pt idx="2887">
                  <c:v>0.10536</c:v>
                </c:pt>
                <c:pt idx="2888">
                  <c:v>0.10536</c:v>
                </c:pt>
                <c:pt idx="2889">
                  <c:v>0.10536</c:v>
                </c:pt>
                <c:pt idx="2890">
                  <c:v>0.10536</c:v>
                </c:pt>
                <c:pt idx="2891">
                  <c:v>0.10537000000000001</c:v>
                </c:pt>
                <c:pt idx="2892">
                  <c:v>0.10538000000000002</c:v>
                </c:pt>
                <c:pt idx="2893">
                  <c:v>0.10538000000000002</c:v>
                </c:pt>
                <c:pt idx="2894">
                  <c:v>0.10538000000000002</c:v>
                </c:pt>
                <c:pt idx="2895">
                  <c:v>0.10538000000000002</c:v>
                </c:pt>
                <c:pt idx="2896">
                  <c:v>0.10538000000000002</c:v>
                </c:pt>
                <c:pt idx="2897">
                  <c:v>0.10538000000000002</c:v>
                </c:pt>
                <c:pt idx="2898">
                  <c:v>0.10538000000000002</c:v>
                </c:pt>
                <c:pt idx="2899">
                  <c:v>0.10538000000000002</c:v>
                </c:pt>
                <c:pt idx="2900">
                  <c:v>0.10540000000000001</c:v>
                </c:pt>
                <c:pt idx="2901">
                  <c:v>0.10540000000000001</c:v>
                </c:pt>
                <c:pt idx="2902">
                  <c:v>0.10540000000000001</c:v>
                </c:pt>
                <c:pt idx="2903">
                  <c:v>0.10540000000000001</c:v>
                </c:pt>
                <c:pt idx="2904">
                  <c:v>0.10540000000000001</c:v>
                </c:pt>
                <c:pt idx="2905">
                  <c:v>0.10540000000000001</c:v>
                </c:pt>
                <c:pt idx="2906">
                  <c:v>0.10540000000000001</c:v>
                </c:pt>
                <c:pt idx="2907">
                  <c:v>0.10541000000000002</c:v>
                </c:pt>
                <c:pt idx="2908">
                  <c:v>0.10542</c:v>
                </c:pt>
                <c:pt idx="2909">
                  <c:v>0.10542</c:v>
                </c:pt>
                <c:pt idx="2910">
                  <c:v>0.10542</c:v>
                </c:pt>
                <c:pt idx="2911">
                  <c:v>0.10542</c:v>
                </c:pt>
                <c:pt idx="2912">
                  <c:v>0.10542</c:v>
                </c:pt>
                <c:pt idx="2913">
                  <c:v>0.10542</c:v>
                </c:pt>
                <c:pt idx="2914">
                  <c:v>0.10542</c:v>
                </c:pt>
                <c:pt idx="2915">
                  <c:v>0.10542</c:v>
                </c:pt>
                <c:pt idx="2916">
                  <c:v>0.10542</c:v>
                </c:pt>
                <c:pt idx="2917">
                  <c:v>0.10542</c:v>
                </c:pt>
                <c:pt idx="2918">
                  <c:v>0.10542</c:v>
                </c:pt>
                <c:pt idx="2919">
                  <c:v>0.10543999999999999</c:v>
                </c:pt>
                <c:pt idx="2920">
                  <c:v>0.10543999999999999</c:v>
                </c:pt>
                <c:pt idx="2921">
                  <c:v>0.10543999999999999</c:v>
                </c:pt>
                <c:pt idx="2922">
                  <c:v>0.10543999999999999</c:v>
                </c:pt>
                <c:pt idx="2923">
                  <c:v>0.10546000000000001</c:v>
                </c:pt>
                <c:pt idx="2924">
                  <c:v>0.10546000000000001</c:v>
                </c:pt>
                <c:pt idx="2925">
                  <c:v>0.10546000000000001</c:v>
                </c:pt>
                <c:pt idx="2926">
                  <c:v>0.10546000000000001</c:v>
                </c:pt>
                <c:pt idx="2927">
                  <c:v>0.10546000000000001</c:v>
                </c:pt>
                <c:pt idx="2928">
                  <c:v>0.10546000000000001</c:v>
                </c:pt>
                <c:pt idx="2929">
                  <c:v>0.10548</c:v>
                </c:pt>
                <c:pt idx="2930">
                  <c:v>0.10548</c:v>
                </c:pt>
                <c:pt idx="2931">
                  <c:v>0.10548</c:v>
                </c:pt>
                <c:pt idx="2932">
                  <c:v>0.10548</c:v>
                </c:pt>
                <c:pt idx="2933">
                  <c:v>0.10548</c:v>
                </c:pt>
                <c:pt idx="2934">
                  <c:v>0.10548</c:v>
                </c:pt>
                <c:pt idx="2935">
                  <c:v>0.10548</c:v>
                </c:pt>
                <c:pt idx="2936">
                  <c:v>0.1055</c:v>
                </c:pt>
                <c:pt idx="2937">
                  <c:v>0.1055</c:v>
                </c:pt>
                <c:pt idx="2938">
                  <c:v>0.1055</c:v>
                </c:pt>
                <c:pt idx="2939">
                  <c:v>0.1055</c:v>
                </c:pt>
                <c:pt idx="2940">
                  <c:v>0.10552000000000002</c:v>
                </c:pt>
                <c:pt idx="2941">
                  <c:v>0.10552000000000002</c:v>
                </c:pt>
                <c:pt idx="2942">
                  <c:v>0.10552000000000002</c:v>
                </c:pt>
                <c:pt idx="2943">
                  <c:v>0.10552000000000002</c:v>
                </c:pt>
                <c:pt idx="2944">
                  <c:v>0.10552000000000002</c:v>
                </c:pt>
                <c:pt idx="2945">
                  <c:v>0.10554000000000001</c:v>
                </c:pt>
                <c:pt idx="2946">
                  <c:v>0.10554000000000001</c:v>
                </c:pt>
                <c:pt idx="2947">
                  <c:v>0.10554000000000001</c:v>
                </c:pt>
                <c:pt idx="2948">
                  <c:v>0.10554000000000001</c:v>
                </c:pt>
                <c:pt idx="2949">
                  <c:v>0.10554999999999999</c:v>
                </c:pt>
                <c:pt idx="2950">
                  <c:v>0.10556</c:v>
                </c:pt>
                <c:pt idx="2951">
                  <c:v>0.10556</c:v>
                </c:pt>
                <c:pt idx="2952">
                  <c:v>0.10556</c:v>
                </c:pt>
                <c:pt idx="2953">
                  <c:v>0.10556</c:v>
                </c:pt>
                <c:pt idx="2954">
                  <c:v>0.10557999999999999</c:v>
                </c:pt>
                <c:pt idx="2955">
                  <c:v>0.10557999999999999</c:v>
                </c:pt>
                <c:pt idx="2956">
                  <c:v>0.10557999999999999</c:v>
                </c:pt>
                <c:pt idx="2957">
                  <c:v>0.10557999999999999</c:v>
                </c:pt>
                <c:pt idx="2958">
                  <c:v>0.10557999999999999</c:v>
                </c:pt>
                <c:pt idx="2959">
                  <c:v>0.10557999999999999</c:v>
                </c:pt>
                <c:pt idx="2960">
                  <c:v>0.10560000000000001</c:v>
                </c:pt>
                <c:pt idx="2961">
                  <c:v>0.10560000000000001</c:v>
                </c:pt>
                <c:pt idx="2962">
                  <c:v>0.10560000000000001</c:v>
                </c:pt>
                <c:pt idx="2963">
                  <c:v>0.10560000000000001</c:v>
                </c:pt>
                <c:pt idx="2964">
                  <c:v>0.10560000000000001</c:v>
                </c:pt>
                <c:pt idx="2965">
                  <c:v>0.10562000000000001</c:v>
                </c:pt>
                <c:pt idx="2966">
                  <c:v>0.10562000000000001</c:v>
                </c:pt>
                <c:pt idx="2967">
                  <c:v>0.10562000000000001</c:v>
                </c:pt>
                <c:pt idx="2968">
                  <c:v>0.10562000000000001</c:v>
                </c:pt>
                <c:pt idx="2969">
                  <c:v>0.10562000000000001</c:v>
                </c:pt>
                <c:pt idx="2970">
                  <c:v>0.10564</c:v>
                </c:pt>
                <c:pt idx="2971">
                  <c:v>0.10564</c:v>
                </c:pt>
                <c:pt idx="2972">
                  <c:v>0.10564</c:v>
                </c:pt>
                <c:pt idx="2973">
                  <c:v>0.10564</c:v>
                </c:pt>
                <c:pt idx="2974">
                  <c:v>0.10564</c:v>
                </c:pt>
                <c:pt idx="2975">
                  <c:v>0.10564</c:v>
                </c:pt>
                <c:pt idx="2976">
                  <c:v>0.10566000000000002</c:v>
                </c:pt>
                <c:pt idx="2977">
                  <c:v>0.10566000000000002</c:v>
                </c:pt>
                <c:pt idx="2978">
                  <c:v>0.10566000000000002</c:v>
                </c:pt>
                <c:pt idx="2979">
                  <c:v>0.10566000000000002</c:v>
                </c:pt>
                <c:pt idx="2980">
                  <c:v>0.10566000000000002</c:v>
                </c:pt>
                <c:pt idx="2981">
                  <c:v>0.10566000000000002</c:v>
                </c:pt>
                <c:pt idx="2982">
                  <c:v>0.10566000000000002</c:v>
                </c:pt>
                <c:pt idx="2983">
                  <c:v>0.10568000000000001</c:v>
                </c:pt>
                <c:pt idx="2984">
                  <c:v>0.10568000000000001</c:v>
                </c:pt>
                <c:pt idx="2985">
                  <c:v>0.10568000000000001</c:v>
                </c:pt>
                <c:pt idx="2986">
                  <c:v>0.10568000000000001</c:v>
                </c:pt>
                <c:pt idx="2987">
                  <c:v>0.10568000000000001</c:v>
                </c:pt>
                <c:pt idx="2988">
                  <c:v>0.10568000000000001</c:v>
                </c:pt>
                <c:pt idx="2989">
                  <c:v>0.10568000000000001</c:v>
                </c:pt>
                <c:pt idx="2990">
                  <c:v>0.1057</c:v>
                </c:pt>
                <c:pt idx="2991">
                  <c:v>0.1057</c:v>
                </c:pt>
                <c:pt idx="2992">
                  <c:v>0.1057</c:v>
                </c:pt>
                <c:pt idx="2993">
                  <c:v>0.10571999999999999</c:v>
                </c:pt>
                <c:pt idx="2994">
                  <c:v>0.10571999999999999</c:v>
                </c:pt>
                <c:pt idx="2995">
                  <c:v>0.10574000000000001</c:v>
                </c:pt>
                <c:pt idx="2996">
                  <c:v>0.10574000000000001</c:v>
                </c:pt>
                <c:pt idx="2997">
                  <c:v>0.10574000000000001</c:v>
                </c:pt>
                <c:pt idx="2998">
                  <c:v>0.10576000000000001</c:v>
                </c:pt>
                <c:pt idx="2999">
                  <c:v>0.10576000000000001</c:v>
                </c:pt>
                <c:pt idx="3000">
                  <c:v>0.10576000000000001</c:v>
                </c:pt>
                <c:pt idx="3001">
                  <c:v>0.10576000000000001</c:v>
                </c:pt>
                <c:pt idx="3002">
                  <c:v>0.10576000000000001</c:v>
                </c:pt>
                <c:pt idx="3003">
                  <c:v>0.10576000000000001</c:v>
                </c:pt>
                <c:pt idx="3004">
                  <c:v>0.10578</c:v>
                </c:pt>
                <c:pt idx="3005">
                  <c:v>0.10578</c:v>
                </c:pt>
                <c:pt idx="3006">
                  <c:v>0.10578</c:v>
                </c:pt>
                <c:pt idx="3007">
                  <c:v>0.10578</c:v>
                </c:pt>
                <c:pt idx="3008">
                  <c:v>0.10578</c:v>
                </c:pt>
                <c:pt idx="3009">
                  <c:v>0.10578</c:v>
                </c:pt>
                <c:pt idx="3010">
                  <c:v>0.10578</c:v>
                </c:pt>
                <c:pt idx="3011">
                  <c:v>0.10578</c:v>
                </c:pt>
                <c:pt idx="3012">
                  <c:v>0.10578</c:v>
                </c:pt>
                <c:pt idx="3013">
                  <c:v>0.10578</c:v>
                </c:pt>
                <c:pt idx="3014">
                  <c:v>0.10579999999999999</c:v>
                </c:pt>
                <c:pt idx="3015">
                  <c:v>0.10579999999999999</c:v>
                </c:pt>
                <c:pt idx="3016">
                  <c:v>0.10579999999999999</c:v>
                </c:pt>
                <c:pt idx="3017">
                  <c:v>0.10579999999999999</c:v>
                </c:pt>
                <c:pt idx="3018">
                  <c:v>0.10579999999999999</c:v>
                </c:pt>
                <c:pt idx="3019">
                  <c:v>0.10579999999999999</c:v>
                </c:pt>
                <c:pt idx="3020">
                  <c:v>0.10579999999999999</c:v>
                </c:pt>
                <c:pt idx="3021">
                  <c:v>0.10579999999999999</c:v>
                </c:pt>
                <c:pt idx="3022">
                  <c:v>0.10582000000000001</c:v>
                </c:pt>
                <c:pt idx="3023">
                  <c:v>0.10582000000000001</c:v>
                </c:pt>
                <c:pt idx="3024">
                  <c:v>0.10582000000000001</c:v>
                </c:pt>
                <c:pt idx="3025">
                  <c:v>0.10582000000000001</c:v>
                </c:pt>
                <c:pt idx="3026">
                  <c:v>0.10582000000000001</c:v>
                </c:pt>
                <c:pt idx="3027">
                  <c:v>0.10584</c:v>
                </c:pt>
                <c:pt idx="3028">
                  <c:v>0.10584</c:v>
                </c:pt>
                <c:pt idx="3029">
                  <c:v>0.10584</c:v>
                </c:pt>
                <c:pt idx="3030">
                  <c:v>0.10584</c:v>
                </c:pt>
                <c:pt idx="3031">
                  <c:v>0.10584</c:v>
                </c:pt>
                <c:pt idx="3032">
                  <c:v>0.10585000000000001</c:v>
                </c:pt>
                <c:pt idx="3033">
                  <c:v>0.10586</c:v>
                </c:pt>
                <c:pt idx="3034">
                  <c:v>0.10586</c:v>
                </c:pt>
                <c:pt idx="3035">
                  <c:v>0.10586</c:v>
                </c:pt>
                <c:pt idx="3036">
                  <c:v>0.10588000000000002</c:v>
                </c:pt>
                <c:pt idx="3037">
                  <c:v>0.10588000000000002</c:v>
                </c:pt>
                <c:pt idx="3038">
                  <c:v>0.10588000000000002</c:v>
                </c:pt>
                <c:pt idx="3039">
                  <c:v>0.10588000000000002</c:v>
                </c:pt>
                <c:pt idx="3040">
                  <c:v>0.10590000000000001</c:v>
                </c:pt>
                <c:pt idx="3041">
                  <c:v>0.10590000000000001</c:v>
                </c:pt>
                <c:pt idx="3042">
                  <c:v>0.10590000000000001</c:v>
                </c:pt>
                <c:pt idx="3043">
                  <c:v>0.10590000000000001</c:v>
                </c:pt>
                <c:pt idx="3044">
                  <c:v>0.10590000000000001</c:v>
                </c:pt>
                <c:pt idx="3045">
                  <c:v>0.10591000000000002</c:v>
                </c:pt>
                <c:pt idx="3046">
                  <c:v>0.10592</c:v>
                </c:pt>
                <c:pt idx="3047">
                  <c:v>0.10592</c:v>
                </c:pt>
                <c:pt idx="3048">
                  <c:v>0.10592</c:v>
                </c:pt>
                <c:pt idx="3049">
                  <c:v>0.10592</c:v>
                </c:pt>
                <c:pt idx="3050">
                  <c:v>0.10592</c:v>
                </c:pt>
                <c:pt idx="3051">
                  <c:v>0.10592</c:v>
                </c:pt>
                <c:pt idx="3052">
                  <c:v>0.10593000000000001</c:v>
                </c:pt>
                <c:pt idx="3053">
                  <c:v>0.10593999999999999</c:v>
                </c:pt>
                <c:pt idx="3054">
                  <c:v>0.10593999999999999</c:v>
                </c:pt>
                <c:pt idx="3055">
                  <c:v>0.10593999999999999</c:v>
                </c:pt>
                <c:pt idx="3056">
                  <c:v>0.10596000000000001</c:v>
                </c:pt>
                <c:pt idx="3057">
                  <c:v>0.10596000000000001</c:v>
                </c:pt>
                <c:pt idx="3058">
                  <c:v>0.10596000000000001</c:v>
                </c:pt>
                <c:pt idx="3059">
                  <c:v>0.10596000000000001</c:v>
                </c:pt>
                <c:pt idx="3060">
                  <c:v>0.10596000000000001</c:v>
                </c:pt>
                <c:pt idx="3061">
                  <c:v>0.10596000000000001</c:v>
                </c:pt>
                <c:pt idx="3062">
                  <c:v>0.10598</c:v>
                </c:pt>
                <c:pt idx="3063">
                  <c:v>0.10598</c:v>
                </c:pt>
                <c:pt idx="3064">
                  <c:v>0.10598</c:v>
                </c:pt>
                <c:pt idx="3065">
                  <c:v>0.10598</c:v>
                </c:pt>
                <c:pt idx="3066">
                  <c:v>0.10598</c:v>
                </c:pt>
                <c:pt idx="3067">
                  <c:v>0.10598</c:v>
                </c:pt>
                <c:pt idx="3068">
                  <c:v>0.10598</c:v>
                </c:pt>
                <c:pt idx="3069">
                  <c:v>0.10598</c:v>
                </c:pt>
                <c:pt idx="3070">
                  <c:v>0.10598</c:v>
                </c:pt>
                <c:pt idx="3071">
                  <c:v>0.10598</c:v>
                </c:pt>
                <c:pt idx="3072">
                  <c:v>0.106</c:v>
                </c:pt>
                <c:pt idx="3073">
                  <c:v>0.106</c:v>
                </c:pt>
                <c:pt idx="3074">
                  <c:v>0.106</c:v>
                </c:pt>
                <c:pt idx="3075">
                  <c:v>0.10602000000000002</c:v>
                </c:pt>
                <c:pt idx="3076">
                  <c:v>0.10602000000000002</c:v>
                </c:pt>
                <c:pt idx="3077">
                  <c:v>0.10602000000000002</c:v>
                </c:pt>
                <c:pt idx="3078">
                  <c:v>0.10602000000000002</c:v>
                </c:pt>
                <c:pt idx="3079">
                  <c:v>0.10604000000000001</c:v>
                </c:pt>
                <c:pt idx="3080">
                  <c:v>0.10604000000000001</c:v>
                </c:pt>
                <c:pt idx="3081">
                  <c:v>0.10604000000000001</c:v>
                </c:pt>
                <c:pt idx="3082">
                  <c:v>0.10604000000000001</c:v>
                </c:pt>
                <c:pt idx="3083">
                  <c:v>0.10604000000000001</c:v>
                </c:pt>
                <c:pt idx="3084">
                  <c:v>0.10604000000000001</c:v>
                </c:pt>
                <c:pt idx="3085">
                  <c:v>0.10604000000000001</c:v>
                </c:pt>
                <c:pt idx="3086">
                  <c:v>0.10606</c:v>
                </c:pt>
                <c:pt idx="3087">
                  <c:v>0.10606</c:v>
                </c:pt>
                <c:pt idx="3088">
                  <c:v>0.10606</c:v>
                </c:pt>
                <c:pt idx="3089">
                  <c:v>0.10606</c:v>
                </c:pt>
                <c:pt idx="3090">
                  <c:v>0.10606</c:v>
                </c:pt>
                <c:pt idx="3091">
                  <c:v>0.10607999999999999</c:v>
                </c:pt>
                <c:pt idx="3092">
                  <c:v>0.10607999999999999</c:v>
                </c:pt>
                <c:pt idx="3093">
                  <c:v>0.10607999999999999</c:v>
                </c:pt>
                <c:pt idx="3094">
                  <c:v>0.10607999999999999</c:v>
                </c:pt>
                <c:pt idx="3095">
                  <c:v>0.10609</c:v>
                </c:pt>
                <c:pt idx="3096">
                  <c:v>0.10610000000000001</c:v>
                </c:pt>
                <c:pt idx="3097">
                  <c:v>0.10610000000000001</c:v>
                </c:pt>
                <c:pt idx="3098">
                  <c:v>0.10610000000000001</c:v>
                </c:pt>
                <c:pt idx="3099">
                  <c:v>0.10610000000000001</c:v>
                </c:pt>
                <c:pt idx="3100">
                  <c:v>0.10610000000000001</c:v>
                </c:pt>
                <c:pt idx="3101">
                  <c:v>0.10610000000000001</c:v>
                </c:pt>
                <c:pt idx="3102">
                  <c:v>0.10610000000000001</c:v>
                </c:pt>
                <c:pt idx="3103">
                  <c:v>0.10612000000000001</c:v>
                </c:pt>
                <c:pt idx="3104">
                  <c:v>0.10612000000000001</c:v>
                </c:pt>
                <c:pt idx="3105">
                  <c:v>0.10612000000000001</c:v>
                </c:pt>
                <c:pt idx="3106">
                  <c:v>0.10614</c:v>
                </c:pt>
                <c:pt idx="3107">
                  <c:v>0.10614</c:v>
                </c:pt>
                <c:pt idx="3108">
                  <c:v>0.10614</c:v>
                </c:pt>
                <c:pt idx="3109">
                  <c:v>0.10614</c:v>
                </c:pt>
                <c:pt idx="3110">
                  <c:v>0.10616000000000002</c:v>
                </c:pt>
                <c:pt idx="3111">
                  <c:v>0.10616000000000002</c:v>
                </c:pt>
                <c:pt idx="3112">
                  <c:v>0.10616000000000002</c:v>
                </c:pt>
                <c:pt idx="3113">
                  <c:v>0.10616000000000002</c:v>
                </c:pt>
                <c:pt idx="3114">
                  <c:v>0.10616000000000002</c:v>
                </c:pt>
                <c:pt idx="3115">
                  <c:v>0.10618000000000001</c:v>
                </c:pt>
                <c:pt idx="3116">
                  <c:v>0.10618000000000001</c:v>
                </c:pt>
                <c:pt idx="3117">
                  <c:v>0.10618000000000001</c:v>
                </c:pt>
                <c:pt idx="3118">
                  <c:v>0.10618000000000001</c:v>
                </c:pt>
                <c:pt idx="3119">
                  <c:v>0.10618000000000001</c:v>
                </c:pt>
                <c:pt idx="3120">
                  <c:v>0.10618000000000001</c:v>
                </c:pt>
                <c:pt idx="3121">
                  <c:v>0.10618000000000001</c:v>
                </c:pt>
                <c:pt idx="3122">
                  <c:v>0.1062</c:v>
                </c:pt>
                <c:pt idx="3123">
                  <c:v>0.1062</c:v>
                </c:pt>
                <c:pt idx="3124">
                  <c:v>0.1062</c:v>
                </c:pt>
                <c:pt idx="3125">
                  <c:v>0.1062</c:v>
                </c:pt>
                <c:pt idx="3126">
                  <c:v>0.1062</c:v>
                </c:pt>
                <c:pt idx="3127">
                  <c:v>0.1062</c:v>
                </c:pt>
                <c:pt idx="3128">
                  <c:v>0.1062</c:v>
                </c:pt>
                <c:pt idx="3129">
                  <c:v>0.1062</c:v>
                </c:pt>
                <c:pt idx="3130">
                  <c:v>0.1062</c:v>
                </c:pt>
                <c:pt idx="3131">
                  <c:v>0.10621999999999999</c:v>
                </c:pt>
                <c:pt idx="3132">
                  <c:v>0.10621999999999999</c:v>
                </c:pt>
                <c:pt idx="3133">
                  <c:v>0.10621999999999999</c:v>
                </c:pt>
                <c:pt idx="3134">
                  <c:v>0.10621999999999999</c:v>
                </c:pt>
                <c:pt idx="3135">
                  <c:v>0.10624000000000001</c:v>
                </c:pt>
                <c:pt idx="3136">
                  <c:v>0.10624000000000001</c:v>
                </c:pt>
                <c:pt idx="3137">
                  <c:v>0.10624000000000001</c:v>
                </c:pt>
                <c:pt idx="3138">
                  <c:v>0.10626000000000001</c:v>
                </c:pt>
                <c:pt idx="3139">
                  <c:v>0.10626000000000001</c:v>
                </c:pt>
                <c:pt idx="3140">
                  <c:v>0.10626000000000001</c:v>
                </c:pt>
                <c:pt idx="3141">
                  <c:v>0.10626000000000001</c:v>
                </c:pt>
                <c:pt idx="3142">
                  <c:v>0.10626000000000001</c:v>
                </c:pt>
                <c:pt idx="3143">
                  <c:v>0.10626000000000001</c:v>
                </c:pt>
                <c:pt idx="3144">
                  <c:v>0.10626000000000001</c:v>
                </c:pt>
                <c:pt idx="3145">
                  <c:v>0.10626000000000001</c:v>
                </c:pt>
                <c:pt idx="3146">
                  <c:v>0.10628</c:v>
                </c:pt>
                <c:pt idx="3147">
                  <c:v>0.10628</c:v>
                </c:pt>
                <c:pt idx="3148">
                  <c:v>0.10628</c:v>
                </c:pt>
                <c:pt idx="3149">
                  <c:v>0.10628</c:v>
                </c:pt>
                <c:pt idx="3150">
                  <c:v>0.10628</c:v>
                </c:pt>
                <c:pt idx="3151">
                  <c:v>0.10628</c:v>
                </c:pt>
                <c:pt idx="3152">
                  <c:v>0.10629999999999999</c:v>
                </c:pt>
                <c:pt idx="3153">
                  <c:v>0.10629999999999999</c:v>
                </c:pt>
                <c:pt idx="3154">
                  <c:v>0.10629999999999999</c:v>
                </c:pt>
                <c:pt idx="3155">
                  <c:v>0.10629999999999999</c:v>
                </c:pt>
                <c:pt idx="3156">
                  <c:v>0.10629999999999999</c:v>
                </c:pt>
                <c:pt idx="3157">
                  <c:v>0.10632000000000001</c:v>
                </c:pt>
                <c:pt idx="3158">
                  <c:v>0.10632000000000001</c:v>
                </c:pt>
                <c:pt idx="3159">
                  <c:v>0.10632999999999999</c:v>
                </c:pt>
                <c:pt idx="3160">
                  <c:v>0.10634</c:v>
                </c:pt>
                <c:pt idx="3161">
                  <c:v>0.10634</c:v>
                </c:pt>
                <c:pt idx="3162">
                  <c:v>0.10634</c:v>
                </c:pt>
                <c:pt idx="3163">
                  <c:v>0.10634</c:v>
                </c:pt>
                <c:pt idx="3164">
                  <c:v>0.10634</c:v>
                </c:pt>
                <c:pt idx="3165">
                  <c:v>0.10634</c:v>
                </c:pt>
                <c:pt idx="3166">
                  <c:v>0.10636</c:v>
                </c:pt>
                <c:pt idx="3167">
                  <c:v>0.10636</c:v>
                </c:pt>
                <c:pt idx="3168">
                  <c:v>0.10636</c:v>
                </c:pt>
                <c:pt idx="3169">
                  <c:v>0.10636</c:v>
                </c:pt>
                <c:pt idx="3170">
                  <c:v>0.10636</c:v>
                </c:pt>
                <c:pt idx="3171">
                  <c:v>0.10636</c:v>
                </c:pt>
                <c:pt idx="3172">
                  <c:v>0.10636</c:v>
                </c:pt>
                <c:pt idx="3173">
                  <c:v>0.10638000000000002</c:v>
                </c:pt>
                <c:pt idx="3174">
                  <c:v>0.10638000000000002</c:v>
                </c:pt>
                <c:pt idx="3175">
                  <c:v>0.10638000000000002</c:v>
                </c:pt>
                <c:pt idx="3176">
                  <c:v>0.10639</c:v>
                </c:pt>
                <c:pt idx="3177">
                  <c:v>0.10640000000000001</c:v>
                </c:pt>
                <c:pt idx="3178">
                  <c:v>0.10640000000000001</c:v>
                </c:pt>
                <c:pt idx="3179">
                  <c:v>0.10640000000000001</c:v>
                </c:pt>
                <c:pt idx="3180">
                  <c:v>0.10642</c:v>
                </c:pt>
                <c:pt idx="3181">
                  <c:v>0.10642</c:v>
                </c:pt>
                <c:pt idx="3182">
                  <c:v>0.10642</c:v>
                </c:pt>
                <c:pt idx="3183">
                  <c:v>0.10642</c:v>
                </c:pt>
                <c:pt idx="3184">
                  <c:v>0.10642</c:v>
                </c:pt>
                <c:pt idx="3185">
                  <c:v>0.10642</c:v>
                </c:pt>
                <c:pt idx="3186">
                  <c:v>0.10642</c:v>
                </c:pt>
                <c:pt idx="3187">
                  <c:v>0.10643000000000001</c:v>
                </c:pt>
                <c:pt idx="3188">
                  <c:v>0.10643999999999999</c:v>
                </c:pt>
                <c:pt idx="3189">
                  <c:v>0.10643999999999999</c:v>
                </c:pt>
                <c:pt idx="3190">
                  <c:v>0.10643999999999999</c:v>
                </c:pt>
                <c:pt idx="3191">
                  <c:v>0.10643999999999999</c:v>
                </c:pt>
                <c:pt idx="3192">
                  <c:v>0.10643999999999999</c:v>
                </c:pt>
                <c:pt idx="3193">
                  <c:v>0.10645</c:v>
                </c:pt>
                <c:pt idx="3194">
                  <c:v>0.10646000000000001</c:v>
                </c:pt>
                <c:pt idx="3195">
                  <c:v>0.10646000000000001</c:v>
                </c:pt>
                <c:pt idx="3196">
                  <c:v>0.10646000000000001</c:v>
                </c:pt>
                <c:pt idx="3197">
                  <c:v>0.10646000000000001</c:v>
                </c:pt>
                <c:pt idx="3198">
                  <c:v>0.10648000000000001</c:v>
                </c:pt>
                <c:pt idx="3199">
                  <c:v>0.10648000000000001</c:v>
                </c:pt>
                <c:pt idx="3200">
                  <c:v>0.10648000000000001</c:v>
                </c:pt>
                <c:pt idx="3201">
                  <c:v>0.10648000000000001</c:v>
                </c:pt>
                <c:pt idx="3202">
                  <c:v>0.10648000000000001</c:v>
                </c:pt>
                <c:pt idx="3203">
                  <c:v>0.10648000000000001</c:v>
                </c:pt>
                <c:pt idx="3204">
                  <c:v>0.1065</c:v>
                </c:pt>
                <c:pt idx="3205">
                  <c:v>0.1065</c:v>
                </c:pt>
                <c:pt idx="3206">
                  <c:v>0.1065</c:v>
                </c:pt>
                <c:pt idx="3207">
                  <c:v>0.1065</c:v>
                </c:pt>
                <c:pt idx="3208">
                  <c:v>0.1065</c:v>
                </c:pt>
                <c:pt idx="3209">
                  <c:v>0.1065</c:v>
                </c:pt>
                <c:pt idx="3210">
                  <c:v>0.10652000000000002</c:v>
                </c:pt>
                <c:pt idx="3211">
                  <c:v>0.10652000000000002</c:v>
                </c:pt>
                <c:pt idx="3212">
                  <c:v>0.10652000000000002</c:v>
                </c:pt>
                <c:pt idx="3213">
                  <c:v>0.10652000000000002</c:v>
                </c:pt>
                <c:pt idx="3214">
                  <c:v>0.10652000000000002</c:v>
                </c:pt>
                <c:pt idx="3215">
                  <c:v>0.10652000000000002</c:v>
                </c:pt>
                <c:pt idx="3216">
                  <c:v>0.10654000000000001</c:v>
                </c:pt>
                <c:pt idx="3217">
                  <c:v>0.10654000000000001</c:v>
                </c:pt>
                <c:pt idx="3218">
                  <c:v>0.10654000000000001</c:v>
                </c:pt>
                <c:pt idx="3219">
                  <c:v>0.10654000000000001</c:v>
                </c:pt>
                <c:pt idx="3220">
                  <c:v>0.10654000000000001</c:v>
                </c:pt>
                <c:pt idx="3221">
                  <c:v>0.10654000000000001</c:v>
                </c:pt>
                <c:pt idx="3222">
                  <c:v>0.10656</c:v>
                </c:pt>
                <c:pt idx="3223">
                  <c:v>0.10656</c:v>
                </c:pt>
                <c:pt idx="3224">
                  <c:v>0.10656</c:v>
                </c:pt>
                <c:pt idx="3225">
                  <c:v>0.10656</c:v>
                </c:pt>
                <c:pt idx="3226">
                  <c:v>0.10657999999999999</c:v>
                </c:pt>
                <c:pt idx="3227">
                  <c:v>0.10657999999999999</c:v>
                </c:pt>
                <c:pt idx="3228">
                  <c:v>0.10657999999999999</c:v>
                </c:pt>
                <c:pt idx="3229">
                  <c:v>0.10660000000000001</c:v>
                </c:pt>
                <c:pt idx="3230">
                  <c:v>0.10660000000000001</c:v>
                </c:pt>
                <c:pt idx="3231">
                  <c:v>0.10660000000000001</c:v>
                </c:pt>
                <c:pt idx="3232">
                  <c:v>0.10660000000000001</c:v>
                </c:pt>
                <c:pt idx="3233">
                  <c:v>0.10660000000000001</c:v>
                </c:pt>
                <c:pt idx="3234">
                  <c:v>0.10660000000000001</c:v>
                </c:pt>
                <c:pt idx="3235">
                  <c:v>0.10661</c:v>
                </c:pt>
                <c:pt idx="3236">
                  <c:v>0.10662000000000001</c:v>
                </c:pt>
                <c:pt idx="3237">
                  <c:v>0.10662000000000001</c:v>
                </c:pt>
                <c:pt idx="3238">
                  <c:v>0.10662000000000001</c:v>
                </c:pt>
                <c:pt idx="3239">
                  <c:v>0.10662000000000001</c:v>
                </c:pt>
                <c:pt idx="3240">
                  <c:v>0.10662000000000001</c:v>
                </c:pt>
                <c:pt idx="3241">
                  <c:v>0.10664</c:v>
                </c:pt>
                <c:pt idx="3242">
                  <c:v>0.10664</c:v>
                </c:pt>
                <c:pt idx="3243">
                  <c:v>0.10664</c:v>
                </c:pt>
                <c:pt idx="3244">
                  <c:v>0.10664</c:v>
                </c:pt>
                <c:pt idx="3245">
                  <c:v>0.10664</c:v>
                </c:pt>
                <c:pt idx="3246">
                  <c:v>0.10664</c:v>
                </c:pt>
                <c:pt idx="3247">
                  <c:v>0.10664</c:v>
                </c:pt>
                <c:pt idx="3248">
                  <c:v>0.10664</c:v>
                </c:pt>
                <c:pt idx="3249">
                  <c:v>0.10665999999999999</c:v>
                </c:pt>
                <c:pt idx="3250">
                  <c:v>0.10665999999999999</c:v>
                </c:pt>
                <c:pt idx="3251">
                  <c:v>0.10665999999999999</c:v>
                </c:pt>
                <c:pt idx="3252">
                  <c:v>0.10665999999999999</c:v>
                </c:pt>
                <c:pt idx="3253">
                  <c:v>0.10665999999999999</c:v>
                </c:pt>
                <c:pt idx="3254">
                  <c:v>0.10665999999999999</c:v>
                </c:pt>
                <c:pt idx="3255">
                  <c:v>0.10665999999999999</c:v>
                </c:pt>
                <c:pt idx="3256">
                  <c:v>0.10665999999999999</c:v>
                </c:pt>
                <c:pt idx="3257">
                  <c:v>0.10668000000000001</c:v>
                </c:pt>
                <c:pt idx="3258">
                  <c:v>0.10668000000000001</c:v>
                </c:pt>
                <c:pt idx="3259">
                  <c:v>0.10668000000000001</c:v>
                </c:pt>
                <c:pt idx="3260">
                  <c:v>0.10668000000000001</c:v>
                </c:pt>
                <c:pt idx="3261">
                  <c:v>0.10668000000000001</c:v>
                </c:pt>
                <c:pt idx="3262">
                  <c:v>0.10668000000000001</c:v>
                </c:pt>
                <c:pt idx="3263">
                  <c:v>0.10668000000000001</c:v>
                </c:pt>
                <c:pt idx="3264">
                  <c:v>0.1067</c:v>
                </c:pt>
                <c:pt idx="3265">
                  <c:v>0.1067</c:v>
                </c:pt>
                <c:pt idx="3266">
                  <c:v>0.1067</c:v>
                </c:pt>
                <c:pt idx="3267">
                  <c:v>0.1067</c:v>
                </c:pt>
                <c:pt idx="3268">
                  <c:v>0.1067</c:v>
                </c:pt>
                <c:pt idx="3269">
                  <c:v>0.1067</c:v>
                </c:pt>
                <c:pt idx="3270">
                  <c:v>0.1067</c:v>
                </c:pt>
                <c:pt idx="3271">
                  <c:v>0.1067</c:v>
                </c:pt>
                <c:pt idx="3272">
                  <c:v>0.10672</c:v>
                </c:pt>
                <c:pt idx="3273">
                  <c:v>0.10672</c:v>
                </c:pt>
                <c:pt idx="3274">
                  <c:v>0.10672</c:v>
                </c:pt>
                <c:pt idx="3275">
                  <c:v>0.10672</c:v>
                </c:pt>
                <c:pt idx="3276">
                  <c:v>0.10672</c:v>
                </c:pt>
                <c:pt idx="3277">
                  <c:v>0.10672</c:v>
                </c:pt>
                <c:pt idx="3278">
                  <c:v>0.10672</c:v>
                </c:pt>
                <c:pt idx="3279">
                  <c:v>0.10674000000000002</c:v>
                </c:pt>
                <c:pt idx="3280">
                  <c:v>0.10674000000000002</c:v>
                </c:pt>
                <c:pt idx="3281">
                  <c:v>0.10674000000000002</c:v>
                </c:pt>
                <c:pt idx="3282">
                  <c:v>0.10674000000000002</c:v>
                </c:pt>
                <c:pt idx="3283">
                  <c:v>0.10674000000000002</c:v>
                </c:pt>
                <c:pt idx="3284">
                  <c:v>0.10674000000000002</c:v>
                </c:pt>
                <c:pt idx="3285">
                  <c:v>0.10674000000000002</c:v>
                </c:pt>
                <c:pt idx="3286">
                  <c:v>0.10674000000000002</c:v>
                </c:pt>
                <c:pt idx="3287">
                  <c:v>0.10676000000000001</c:v>
                </c:pt>
                <c:pt idx="3288">
                  <c:v>0.10676000000000001</c:v>
                </c:pt>
                <c:pt idx="3289">
                  <c:v>0.10677000000000002</c:v>
                </c:pt>
                <c:pt idx="3290">
                  <c:v>0.10678</c:v>
                </c:pt>
                <c:pt idx="3291">
                  <c:v>0.10678</c:v>
                </c:pt>
                <c:pt idx="3292">
                  <c:v>0.10678</c:v>
                </c:pt>
                <c:pt idx="3293">
                  <c:v>0.10679000000000001</c:v>
                </c:pt>
                <c:pt idx="3294">
                  <c:v>0.10679999999999999</c:v>
                </c:pt>
                <c:pt idx="3295">
                  <c:v>0.10679999999999999</c:v>
                </c:pt>
                <c:pt idx="3296">
                  <c:v>0.10679999999999999</c:v>
                </c:pt>
                <c:pt idx="3297">
                  <c:v>0.10679999999999999</c:v>
                </c:pt>
                <c:pt idx="3298">
                  <c:v>0.10679999999999999</c:v>
                </c:pt>
                <c:pt idx="3299">
                  <c:v>0.10679999999999999</c:v>
                </c:pt>
                <c:pt idx="3300">
                  <c:v>0.10681</c:v>
                </c:pt>
                <c:pt idx="3301">
                  <c:v>0.10682000000000001</c:v>
                </c:pt>
                <c:pt idx="3302">
                  <c:v>0.10682000000000001</c:v>
                </c:pt>
                <c:pt idx="3303">
                  <c:v>0.10682000000000001</c:v>
                </c:pt>
                <c:pt idx="3304">
                  <c:v>0.10682000000000001</c:v>
                </c:pt>
                <c:pt idx="3305">
                  <c:v>0.10682000000000001</c:v>
                </c:pt>
                <c:pt idx="3306">
                  <c:v>0.10682000000000001</c:v>
                </c:pt>
                <c:pt idx="3307">
                  <c:v>0.10682000000000001</c:v>
                </c:pt>
                <c:pt idx="3308">
                  <c:v>0.10684</c:v>
                </c:pt>
                <c:pt idx="3309">
                  <c:v>0.10684</c:v>
                </c:pt>
                <c:pt idx="3310">
                  <c:v>0.10684</c:v>
                </c:pt>
                <c:pt idx="3311">
                  <c:v>0.10684</c:v>
                </c:pt>
                <c:pt idx="3312">
                  <c:v>0.10684</c:v>
                </c:pt>
                <c:pt idx="3313">
                  <c:v>0.10686</c:v>
                </c:pt>
                <c:pt idx="3314">
                  <c:v>0.10686</c:v>
                </c:pt>
                <c:pt idx="3315">
                  <c:v>0.10686</c:v>
                </c:pt>
                <c:pt idx="3316">
                  <c:v>0.10686</c:v>
                </c:pt>
                <c:pt idx="3317">
                  <c:v>0.10686</c:v>
                </c:pt>
                <c:pt idx="3318">
                  <c:v>0.10686</c:v>
                </c:pt>
                <c:pt idx="3319">
                  <c:v>0.10686</c:v>
                </c:pt>
                <c:pt idx="3320">
                  <c:v>0.10687000000000001</c:v>
                </c:pt>
                <c:pt idx="3321">
                  <c:v>0.10688000000000002</c:v>
                </c:pt>
                <c:pt idx="3322">
                  <c:v>0.10688000000000002</c:v>
                </c:pt>
                <c:pt idx="3323">
                  <c:v>0.10688000000000002</c:v>
                </c:pt>
                <c:pt idx="3324">
                  <c:v>0.10688000000000002</c:v>
                </c:pt>
                <c:pt idx="3325">
                  <c:v>0.10690000000000001</c:v>
                </c:pt>
                <c:pt idx="3326">
                  <c:v>0.10690000000000001</c:v>
                </c:pt>
                <c:pt idx="3327">
                  <c:v>0.10690000000000001</c:v>
                </c:pt>
                <c:pt idx="3328">
                  <c:v>0.10690000000000001</c:v>
                </c:pt>
                <c:pt idx="3329">
                  <c:v>0.10690000000000001</c:v>
                </c:pt>
                <c:pt idx="3330">
                  <c:v>0.10690000000000001</c:v>
                </c:pt>
                <c:pt idx="3331">
                  <c:v>0.10690000000000001</c:v>
                </c:pt>
                <c:pt idx="3332">
                  <c:v>0.10690000000000001</c:v>
                </c:pt>
                <c:pt idx="3333">
                  <c:v>0.10690000000000001</c:v>
                </c:pt>
                <c:pt idx="3334">
                  <c:v>0.10692</c:v>
                </c:pt>
                <c:pt idx="3335">
                  <c:v>0.10692</c:v>
                </c:pt>
                <c:pt idx="3336">
                  <c:v>0.10692</c:v>
                </c:pt>
                <c:pt idx="3337">
                  <c:v>0.10692</c:v>
                </c:pt>
                <c:pt idx="3338">
                  <c:v>0.10692</c:v>
                </c:pt>
                <c:pt idx="3339">
                  <c:v>0.10692</c:v>
                </c:pt>
                <c:pt idx="3340">
                  <c:v>0.10692</c:v>
                </c:pt>
                <c:pt idx="3341">
                  <c:v>0.10693999999999999</c:v>
                </c:pt>
                <c:pt idx="3342">
                  <c:v>0.10693999999999999</c:v>
                </c:pt>
                <c:pt idx="3343">
                  <c:v>0.10693999999999999</c:v>
                </c:pt>
                <c:pt idx="3344">
                  <c:v>0.10693999999999999</c:v>
                </c:pt>
                <c:pt idx="3345">
                  <c:v>0.10696000000000001</c:v>
                </c:pt>
                <c:pt idx="3346">
                  <c:v>0.10696000000000001</c:v>
                </c:pt>
                <c:pt idx="3347">
                  <c:v>0.10696000000000001</c:v>
                </c:pt>
                <c:pt idx="3348">
                  <c:v>0.10696000000000001</c:v>
                </c:pt>
                <c:pt idx="3349">
                  <c:v>0.10698000000000001</c:v>
                </c:pt>
                <c:pt idx="3350">
                  <c:v>0.10698000000000001</c:v>
                </c:pt>
                <c:pt idx="3351">
                  <c:v>0.10698000000000001</c:v>
                </c:pt>
                <c:pt idx="3352">
                  <c:v>0.10698000000000001</c:v>
                </c:pt>
                <c:pt idx="3353">
                  <c:v>0.10698000000000001</c:v>
                </c:pt>
                <c:pt idx="3354">
                  <c:v>0.10698000000000001</c:v>
                </c:pt>
                <c:pt idx="3355">
                  <c:v>0.10698000000000001</c:v>
                </c:pt>
                <c:pt idx="3356">
                  <c:v>0.10698000000000001</c:v>
                </c:pt>
                <c:pt idx="3357">
                  <c:v>0.10698000000000001</c:v>
                </c:pt>
                <c:pt idx="3358">
                  <c:v>0.10698000000000001</c:v>
                </c:pt>
                <c:pt idx="3359">
                  <c:v>0.10698000000000001</c:v>
                </c:pt>
                <c:pt idx="3360">
                  <c:v>0.10698000000000001</c:v>
                </c:pt>
                <c:pt idx="3361">
                  <c:v>0.10698000000000001</c:v>
                </c:pt>
                <c:pt idx="3362">
                  <c:v>0.10698000000000001</c:v>
                </c:pt>
                <c:pt idx="3363">
                  <c:v>0.107</c:v>
                </c:pt>
                <c:pt idx="3364">
                  <c:v>0.107</c:v>
                </c:pt>
                <c:pt idx="3365">
                  <c:v>0.107</c:v>
                </c:pt>
                <c:pt idx="3366">
                  <c:v>0.107</c:v>
                </c:pt>
                <c:pt idx="3367">
                  <c:v>0.107</c:v>
                </c:pt>
                <c:pt idx="3368">
                  <c:v>0.107</c:v>
                </c:pt>
                <c:pt idx="3369">
                  <c:v>0.10702000000000002</c:v>
                </c:pt>
                <c:pt idx="3370">
                  <c:v>0.10702000000000002</c:v>
                </c:pt>
                <c:pt idx="3371">
                  <c:v>0.10702000000000002</c:v>
                </c:pt>
                <c:pt idx="3372">
                  <c:v>0.10702000000000002</c:v>
                </c:pt>
                <c:pt idx="3373">
                  <c:v>0.10702000000000002</c:v>
                </c:pt>
                <c:pt idx="3374">
                  <c:v>0.10704000000000001</c:v>
                </c:pt>
                <c:pt idx="3375">
                  <c:v>0.10704000000000001</c:v>
                </c:pt>
                <c:pt idx="3376">
                  <c:v>0.10704000000000001</c:v>
                </c:pt>
                <c:pt idx="3377">
                  <c:v>0.10704000000000001</c:v>
                </c:pt>
                <c:pt idx="3378">
                  <c:v>0.10704000000000001</c:v>
                </c:pt>
                <c:pt idx="3379">
                  <c:v>0.10704000000000001</c:v>
                </c:pt>
                <c:pt idx="3380">
                  <c:v>0.10704000000000001</c:v>
                </c:pt>
                <c:pt idx="3381">
                  <c:v>0.10704000000000001</c:v>
                </c:pt>
                <c:pt idx="3382">
                  <c:v>0.10706</c:v>
                </c:pt>
                <c:pt idx="3383">
                  <c:v>0.10706</c:v>
                </c:pt>
                <c:pt idx="3384">
                  <c:v>0.10706</c:v>
                </c:pt>
                <c:pt idx="3385">
                  <c:v>0.10706</c:v>
                </c:pt>
                <c:pt idx="3386">
                  <c:v>0.10706</c:v>
                </c:pt>
                <c:pt idx="3387">
                  <c:v>0.10707000000000001</c:v>
                </c:pt>
                <c:pt idx="3388">
                  <c:v>0.10707999999999999</c:v>
                </c:pt>
                <c:pt idx="3389">
                  <c:v>0.10707999999999999</c:v>
                </c:pt>
                <c:pt idx="3390">
                  <c:v>0.10707999999999999</c:v>
                </c:pt>
                <c:pt idx="3391">
                  <c:v>0.10707999999999999</c:v>
                </c:pt>
                <c:pt idx="3392">
                  <c:v>0.10707999999999999</c:v>
                </c:pt>
                <c:pt idx="3393">
                  <c:v>0.10707999999999999</c:v>
                </c:pt>
                <c:pt idx="3394">
                  <c:v>0.10707999999999999</c:v>
                </c:pt>
                <c:pt idx="3395">
                  <c:v>0.10710000000000001</c:v>
                </c:pt>
                <c:pt idx="3396">
                  <c:v>0.10710000000000001</c:v>
                </c:pt>
                <c:pt idx="3397">
                  <c:v>0.10710000000000001</c:v>
                </c:pt>
                <c:pt idx="3398">
                  <c:v>0.10710000000000001</c:v>
                </c:pt>
                <c:pt idx="3399">
                  <c:v>0.10710000000000001</c:v>
                </c:pt>
                <c:pt idx="3400">
                  <c:v>0.10710000000000001</c:v>
                </c:pt>
                <c:pt idx="3401">
                  <c:v>0.10710000000000001</c:v>
                </c:pt>
                <c:pt idx="3402">
                  <c:v>0.10712000000000001</c:v>
                </c:pt>
                <c:pt idx="3403">
                  <c:v>0.10712000000000001</c:v>
                </c:pt>
                <c:pt idx="3404">
                  <c:v>0.10712000000000001</c:v>
                </c:pt>
                <c:pt idx="3405">
                  <c:v>0.10712000000000001</c:v>
                </c:pt>
                <c:pt idx="3406">
                  <c:v>0.10712000000000001</c:v>
                </c:pt>
                <c:pt idx="3407">
                  <c:v>0.10713000000000002</c:v>
                </c:pt>
                <c:pt idx="3408">
                  <c:v>0.10714</c:v>
                </c:pt>
                <c:pt idx="3409">
                  <c:v>0.10714</c:v>
                </c:pt>
                <c:pt idx="3410">
                  <c:v>0.10714</c:v>
                </c:pt>
                <c:pt idx="3411">
                  <c:v>0.10714</c:v>
                </c:pt>
                <c:pt idx="3412">
                  <c:v>0.10714</c:v>
                </c:pt>
                <c:pt idx="3413">
                  <c:v>0.10714</c:v>
                </c:pt>
                <c:pt idx="3414">
                  <c:v>0.10714</c:v>
                </c:pt>
                <c:pt idx="3415">
                  <c:v>0.10715999999999999</c:v>
                </c:pt>
                <c:pt idx="3416">
                  <c:v>0.10715999999999999</c:v>
                </c:pt>
                <c:pt idx="3417">
                  <c:v>0.10715999999999999</c:v>
                </c:pt>
                <c:pt idx="3418">
                  <c:v>0.10715999999999999</c:v>
                </c:pt>
                <c:pt idx="3419">
                  <c:v>0.10715999999999999</c:v>
                </c:pt>
                <c:pt idx="3420">
                  <c:v>0.10715999999999999</c:v>
                </c:pt>
                <c:pt idx="3421">
                  <c:v>0.10715999999999999</c:v>
                </c:pt>
                <c:pt idx="3422">
                  <c:v>0.10715999999999999</c:v>
                </c:pt>
                <c:pt idx="3423">
                  <c:v>0.10715999999999999</c:v>
                </c:pt>
                <c:pt idx="3424">
                  <c:v>0.10715999999999999</c:v>
                </c:pt>
                <c:pt idx="3425">
                  <c:v>0.10718000000000001</c:v>
                </c:pt>
                <c:pt idx="3426">
                  <c:v>0.10718000000000001</c:v>
                </c:pt>
                <c:pt idx="3427">
                  <c:v>0.10718000000000001</c:v>
                </c:pt>
                <c:pt idx="3428">
                  <c:v>0.10718000000000001</c:v>
                </c:pt>
                <c:pt idx="3429">
                  <c:v>0.10718000000000001</c:v>
                </c:pt>
                <c:pt idx="3430">
                  <c:v>0.10718000000000001</c:v>
                </c:pt>
                <c:pt idx="3431">
                  <c:v>0.10718000000000001</c:v>
                </c:pt>
                <c:pt idx="3432">
                  <c:v>0.10718000000000001</c:v>
                </c:pt>
                <c:pt idx="3433">
                  <c:v>0.1072</c:v>
                </c:pt>
                <c:pt idx="3434">
                  <c:v>0.1072</c:v>
                </c:pt>
                <c:pt idx="3435">
                  <c:v>0.1072</c:v>
                </c:pt>
                <c:pt idx="3436">
                  <c:v>0.1072</c:v>
                </c:pt>
                <c:pt idx="3437">
                  <c:v>0.1072</c:v>
                </c:pt>
                <c:pt idx="3438">
                  <c:v>0.10722</c:v>
                </c:pt>
                <c:pt idx="3439">
                  <c:v>0.10722</c:v>
                </c:pt>
                <c:pt idx="3440">
                  <c:v>0.10722</c:v>
                </c:pt>
                <c:pt idx="3441">
                  <c:v>0.10722</c:v>
                </c:pt>
                <c:pt idx="3442">
                  <c:v>0.10722</c:v>
                </c:pt>
                <c:pt idx="3443">
                  <c:v>0.10722</c:v>
                </c:pt>
                <c:pt idx="3444">
                  <c:v>0.10722</c:v>
                </c:pt>
                <c:pt idx="3445">
                  <c:v>0.10722</c:v>
                </c:pt>
                <c:pt idx="3446">
                  <c:v>0.10722</c:v>
                </c:pt>
                <c:pt idx="3447">
                  <c:v>0.10724000000000002</c:v>
                </c:pt>
                <c:pt idx="3448">
                  <c:v>0.10724000000000002</c:v>
                </c:pt>
                <c:pt idx="3449">
                  <c:v>0.10724000000000002</c:v>
                </c:pt>
                <c:pt idx="3450">
                  <c:v>0.10724000000000002</c:v>
                </c:pt>
                <c:pt idx="3451">
                  <c:v>0.10724000000000002</c:v>
                </c:pt>
                <c:pt idx="3452">
                  <c:v>0.10726000000000001</c:v>
                </c:pt>
                <c:pt idx="3453">
                  <c:v>0.10726000000000001</c:v>
                </c:pt>
                <c:pt idx="3454">
                  <c:v>0.10726000000000001</c:v>
                </c:pt>
                <c:pt idx="3455">
                  <c:v>0.10726000000000001</c:v>
                </c:pt>
                <c:pt idx="3456">
                  <c:v>0.10726000000000001</c:v>
                </c:pt>
                <c:pt idx="3457">
                  <c:v>0.10726000000000001</c:v>
                </c:pt>
                <c:pt idx="3458">
                  <c:v>0.10726000000000001</c:v>
                </c:pt>
                <c:pt idx="3459">
                  <c:v>0.10728</c:v>
                </c:pt>
                <c:pt idx="3460">
                  <c:v>0.10728</c:v>
                </c:pt>
                <c:pt idx="3461">
                  <c:v>0.10728</c:v>
                </c:pt>
                <c:pt idx="3462">
                  <c:v>0.10728</c:v>
                </c:pt>
                <c:pt idx="3463">
                  <c:v>0.10728</c:v>
                </c:pt>
                <c:pt idx="3464">
                  <c:v>0.10728</c:v>
                </c:pt>
                <c:pt idx="3465">
                  <c:v>0.10728</c:v>
                </c:pt>
                <c:pt idx="3466">
                  <c:v>0.10728</c:v>
                </c:pt>
                <c:pt idx="3467">
                  <c:v>0.10728</c:v>
                </c:pt>
                <c:pt idx="3468">
                  <c:v>0.10728</c:v>
                </c:pt>
                <c:pt idx="3469">
                  <c:v>0.10728</c:v>
                </c:pt>
                <c:pt idx="3470">
                  <c:v>0.10729999999999999</c:v>
                </c:pt>
                <c:pt idx="3471">
                  <c:v>0.10729999999999999</c:v>
                </c:pt>
                <c:pt idx="3472">
                  <c:v>0.10729999999999999</c:v>
                </c:pt>
                <c:pt idx="3473">
                  <c:v>0.10729999999999999</c:v>
                </c:pt>
                <c:pt idx="3474">
                  <c:v>0.10729999999999999</c:v>
                </c:pt>
                <c:pt idx="3475">
                  <c:v>0.10732000000000001</c:v>
                </c:pt>
                <c:pt idx="3476">
                  <c:v>0.10732000000000001</c:v>
                </c:pt>
                <c:pt idx="3477">
                  <c:v>0.10732000000000001</c:v>
                </c:pt>
                <c:pt idx="3478">
                  <c:v>0.10732000000000001</c:v>
                </c:pt>
                <c:pt idx="3479">
                  <c:v>0.10732000000000001</c:v>
                </c:pt>
                <c:pt idx="3480">
                  <c:v>0.10732000000000001</c:v>
                </c:pt>
                <c:pt idx="3481">
                  <c:v>0.10734</c:v>
                </c:pt>
                <c:pt idx="3482">
                  <c:v>0.10734</c:v>
                </c:pt>
                <c:pt idx="3483">
                  <c:v>0.10734</c:v>
                </c:pt>
                <c:pt idx="3484">
                  <c:v>0.10734</c:v>
                </c:pt>
                <c:pt idx="3485">
                  <c:v>0.10734</c:v>
                </c:pt>
                <c:pt idx="3486">
                  <c:v>0.10734</c:v>
                </c:pt>
                <c:pt idx="3487">
                  <c:v>0.10734</c:v>
                </c:pt>
                <c:pt idx="3488">
                  <c:v>0.10734</c:v>
                </c:pt>
                <c:pt idx="3489">
                  <c:v>0.10736</c:v>
                </c:pt>
                <c:pt idx="3490">
                  <c:v>0.10736</c:v>
                </c:pt>
                <c:pt idx="3491">
                  <c:v>0.10736</c:v>
                </c:pt>
                <c:pt idx="3492">
                  <c:v>0.10736</c:v>
                </c:pt>
                <c:pt idx="3493">
                  <c:v>0.10736</c:v>
                </c:pt>
                <c:pt idx="3494">
                  <c:v>0.10736</c:v>
                </c:pt>
                <c:pt idx="3495">
                  <c:v>0.10736</c:v>
                </c:pt>
                <c:pt idx="3496">
                  <c:v>0.10736</c:v>
                </c:pt>
                <c:pt idx="3497">
                  <c:v>0.10738000000000002</c:v>
                </c:pt>
                <c:pt idx="3498">
                  <c:v>0.10738000000000002</c:v>
                </c:pt>
                <c:pt idx="3499">
                  <c:v>0.10738000000000002</c:v>
                </c:pt>
                <c:pt idx="3500">
                  <c:v>0.10738000000000002</c:v>
                </c:pt>
                <c:pt idx="3501">
                  <c:v>0.10738000000000002</c:v>
                </c:pt>
                <c:pt idx="3502">
                  <c:v>0.10738000000000002</c:v>
                </c:pt>
                <c:pt idx="3503">
                  <c:v>0.10738000000000002</c:v>
                </c:pt>
                <c:pt idx="3504">
                  <c:v>0.10740000000000001</c:v>
                </c:pt>
                <c:pt idx="3505">
                  <c:v>0.10740000000000001</c:v>
                </c:pt>
                <c:pt idx="3506">
                  <c:v>0.10740000000000001</c:v>
                </c:pt>
                <c:pt idx="3507">
                  <c:v>0.10740000000000001</c:v>
                </c:pt>
                <c:pt idx="3508">
                  <c:v>0.10740000000000001</c:v>
                </c:pt>
                <c:pt idx="3509">
                  <c:v>0.10742</c:v>
                </c:pt>
                <c:pt idx="3510">
                  <c:v>0.10742</c:v>
                </c:pt>
                <c:pt idx="3511">
                  <c:v>0.10742</c:v>
                </c:pt>
                <c:pt idx="3512">
                  <c:v>0.10742</c:v>
                </c:pt>
                <c:pt idx="3513">
                  <c:v>0.10742</c:v>
                </c:pt>
                <c:pt idx="3514">
                  <c:v>0.10742</c:v>
                </c:pt>
                <c:pt idx="3515">
                  <c:v>0.10743999999999999</c:v>
                </c:pt>
                <c:pt idx="3516">
                  <c:v>0.10743999999999999</c:v>
                </c:pt>
                <c:pt idx="3517">
                  <c:v>0.10743999999999999</c:v>
                </c:pt>
                <c:pt idx="3518">
                  <c:v>0.10743999999999999</c:v>
                </c:pt>
                <c:pt idx="3519">
                  <c:v>0.10743999999999999</c:v>
                </c:pt>
                <c:pt idx="3520">
                  <c:v>0.10743999999999999</c:v>
                </c:pt>
                <c:pt idx="3521">
                  <c:v>0.10743999999999999</c:v>
                </c:pt>
                <c:pt idx="3522">
                  <c:v>0.10746000000000001</c:v>
                </c:pt>
                <c:pt idx="3523">
                  <c:v>0.10746000000000001</c:v>
                </c:pt>
                <c:pt idx="3524">
                  <c:v>0.10746000000000001</c:v>
                </c:pt>
                <c:pt idx="3525">
                  <c:v>0.10746000000000001</c:v>
                </c:pt>
                <c:pt idx="3526">
                  <c:v>0.10746000000000001</c:v>
                </c:pt>
                <c:pt idx="3527">
                  <c:v>0.10746000000000001</c:v>
                </c:pt>
                <c:pt idx="3528">
                  <c:v>0.10746000000000001</c:v>
                </c:pt>
                <c:pt idx="3529">
                  <c:v>0.10746000000000001</c:v>
                </c:pt>
                <c:pt idx="3530">
                  <c:v>0.10748000000000001</c:v>
                </c:pt>
                <c:pt idx="3531">
                  <c:v>0.10748000000000001</c:v>
                </c:pt>
                <c:pt idx="3532">
                  <c:v>0.10748000000000001</c:v>
                </c:pt>
                <c:pt idx="3533">
                  <c:v>0.10748000000000001</c:v>
                </c:pt>
                <c:pt idx="3534">
                  <c:v>0.10748000000000001</c:v>
                </c:pt>
                <c:pt idx="3535">
                  <c:v>0.10748000000000001</c:v>
                </c:pt>
                <c:pt idx="3536">
                  <c:v>0.1075</c:v>
                </c:pt>
                <c:pt idx="3537">
                  <c:v>0.1075</c:v>
                </c:pt>
                <c:pt idx="3538">
                  <c:v>0.1075</c:v>
                </c:pt>
                <c:pt idx="3539">
                  <c:v>0.1075</c:v>
                </c:pt>
                <c:pt idx="3540">
                  <c:v>0.1075</c:v>
                </c:pt>
                <c:pt idx="3541">
                  <c:v>0.1075</c:v>
                </c:pt>
                <c:pt idx="3542">
                  <c:v>0.1075</c:v>
                </c:pt>
                <c:pt idx="3543">
                  <c:v>0.10752000000000002</c:v>
                </c:pt>
                <c:pt idx="3544">
                  <c:v>0.10752000000000002</c:v>
                </c:pt>
                <c:pt idx="3545">
                  <c:v>0.10752000000000002</c:v>
                </c:pt>
                <c:pt idx="3546">
                  <c:v>0.10752000000000002</c:v>
                </c:pt>
                <c:pt idx="3547">
                  <c:v>0.10752000000000002</c:v>
                </c:pt>
                <c:pt idx="3548">
                  <c:v>0.10752000000000002</c:v>
                </c:pt>
                <c:pt idx="3549">
                  <c:v>0.10752000000000002</c:v>
                </c:pt>
                <c:pt idx="3550">
                  <c:v>0.10754000000000001</c:v>
                </c:pt>
                <c:pt idx="3551">
                  <c:v>0.10754000000000001</c:v>
                </c:pt>
                <c:pt idx="3552">
                  <c:v>0.10754000000000001</c:v>
                </c:pt>
                <c:pt idx="3553">
                  <c:v>0.10754000000000001</c:v>
                </c:pt>
                <c:pt idx="3554">
                  <c:v>0.10754000000000001</c:v>
                </c:pt>
                <c:pt idx="3555">
                  <c:v>0.10754000000000001</c:v>
                </c:pt>
                <c:pt idx="3556">
                  <c:v>0.10754000000000001</c:v>
                </c:pt>
                <c:pt idx="3557">
                  <c:v>0.10754000000000001</c:v>
                </c:pt>
                <c:pt idx="3558">
                  <c:v>0.10754999999999999</c:v>
                </c:pt>
                <c:pt idx="3559">
                  <c:v>0.10756</c:v>
                </c:pt>
                <c:pt idx="3560">
                  <c:v>0.10756</c:v>
                </c:pt>
                <c:pt idx="3561">
                  <c:v>0.10756</c:v>
                </c:pt>
                <c:pt idx="3562">
                  <c:v>0.10756</c:v>
                </c:pt>
                <c:pt idx="3563">
                  <c:v>0.10756</c:v>
                </c:pt>
                <c:pt idx="3564">
                  <c:v>0.10756</c:v>
                </c:pt>
                <c:pt idx="3565">
                  <c:v>0.10756</c:v>
                </c:pt>
                <c:pt idx="3566">
                  <c:v>0.10756</c:v>
                </c:pt>
                <c:pt idx="3567">
                  <c:v>0.10758</c:v>
                </c:pt>
                <c:pt idx="3568">
                  <c:v>0.10758</c:v>
                </c:pt>
                <c:pt idx="3569">
                  <c:v>0.10758</c:v>
                </c:pt>
                <c:pt idx="3570">
                  <c:v>0.10758</c:v>
                </c:pt>
                <c:pt idx="3571">
                  <c:v>0.10758</c:v>
                </c:pt>
                <c:pt idx="3572">
                  <c:v>0.10758</c:v>
                </c:pt>
                <c:pt idx="3573">
                  <c:v>0.10760000000000002</c:v>
                </c:pt>
                <c:pt idx="3574">
                  <c:v>0.10760000000000002</c:v>
                </c:pt>
                <c:pt idx="3575">
                  <c:v>0.10760000000000002</c:v>
                </c:pt>
                <c:pt idx="3576">
                  <c:v>0.10760000000000002</c:v>
                </c:pt>
                <c:pt idx="3577">
                  <c:v>0.10760000000000002</c:v>
                </c:pt>
                <c:pt idx="3578">
                  <c:v>0.10760000000000002</c:v>
                </c:pt>
                <c:pt idx="3579">
                  <c:v>0.10760000000000002</c:v>
                </c:pt>
                <c:pt idx="3580">
                  <c:v>0.10760000000000002</c:v>
                </c:pt>
                <c:pt idx="3581">
                  <c:v>0.10760000000000002</c:v>
                </c:pt>
                <c:pt idx="3582">
                  <c:v>0.10760000000000002</c:v>
                </c:pt>
                <c:pt idx="3583">
                  <c:v>0.10760000000000002</c:v>
                </c:pt>
                <c:pt idx="3584">
                  <c:v>0.10762000000000001</c:v>
                </c:pt>
                <c:pt idx="3585">
                  <c:v>0.10762000000000001</c:v>
                </c:pt>
                <c:pt idx="3586">
                  <c:v>0.10762000000000001</c:v>
                </c:pt>
                <c:pt idx="3587">
                  <c:v>0.10762000000000001</c:v>
                </c:pt>
                <c:pt idx="3588">
                  <c:v>0.10762000000000001</c:v>
                </c:pt>
                <c:pt idx="3589">
                  <c:v>0.10764</c:v>
                </c:pt>
                <c:pt idx="3590">
                  <c:v>0.10764</c:v>
                </c:pt>
                <c:pt idx="3591">
                  <c:v>0.10764</c:v>
                </c:pt>
                <c:pt idx="3592">
                  <c:v>0.10764</c:v>
                </c:pt>
                <c:pt idx="3593">
                  <c:v>0.10764</c:v>
                </c:pt>
                <c:pt idx="3594">
                  <c:v>0.10764</c:v>
                </c:pt>
                <c:pt idx="3595">
                  <c:v>0.10764</c:v>
                </c:pt>
                <c:pt idx="3596">
                  <c:v>0.10765999999999999</c:v>
                </c:pt>
                <c:pt idx="3597">
                  <c:v>0.10765999999999999</c:v>
                </c:pt>
                <c:pt idx="3598">
                  <c:v>0.10765999999999999</c:v>
                </c:pt>
                <c:pt idx="3599">
                  <c:v>0.10765999999999999</c:v>
                </c:pt>
                <c:pt idx="3600">
                  <c:v>0.10765999999999999</c:v>
                </c:pt>
                <c:pt idx="3601">
                  <c:v>0.10765999999999999</c:v>
                </c:pt>
                <c:pt idx="3602">
                  <c:v>0.10765999999999999</c:v>
                </c:pt>
                <c:pt idx="3603">
                  <c:v>0.10765999999999999</c:v>
                </c:pt>
                <c:pt idx="3604">
                  <c:v>0.10765999999999999</c:v>
                </c:pt>
                <c:pt idx="3605">
                  <c:v>0.10765999999999999</c:v>
                </c:pt>
                <c:pt idx="3606">
                  <c:v>0.10765999999999999</c:v>
                </c:pt>
                <c:pt idx="3607">
                  <c:v>0.10768000000000001</c:v>
                </c:pt>
                <c:pt idx="3608">
                  <c:v>0.10768000000000001</c:v>
                </c:pt>
                <c:pt idx="3609">
                  <c:v>0.10768000000000001</c:v>
                </c:pt>
                <c:pt idx="3610">
                  <c:v>0.10768000000000001</c:v>
                </c:pt>
                <c:pt idx="3611">
                  <c:v>0.10768000000000001</c:v>
                </c:pt>
                <c:pt idx="3612">
                  <c:v>0.10768000000000001</c:v>
                </c:pt>
                <c:pt idx="3613">
                  <c:v>0.1077</c:v>
                </c:pt>
                <c:pt idx="3614">
                  <c:v>0.1077</c:v>
                </c:pt>
                <c:pt idx="3615">
                  <c:v>0.1077</c:v>
                </c:pt>
                <c:pt idx="3616">
                  <c:v>0.1077</c:v>
                </c:pt>
                <c:pt idx="3617">
                  <c:v>0.1077</c:v>
                </c:pt>
                <c:pt idx="3618">
                  <c:v>0.10772</c:v>
                </c:pt>
                <c:pt idx="3619">
                  <c:v>0.10772</c:v>
                </c:pt>
                <c:pt idx="3620">
                  <c:v>0.10772</c:v>
                </c:pt>
                <c:pt idx="3621">
                  <c:v>0.10772</c:v>
                </c:pt>
                <c:pt idx="3622">
                  <c:v>0.10772</c:v>
                </c:pt>
                <c:pt idx="3623">
                  <c:v>0.10772</c:v>
                </c:pt>
                <c:pt idx="3624">
                  <c:v>0.10772</c:v>
                </c:pt>
                <c:pt idx="3625">
                  <c:v>0.10772</c:v>
                </c:pt>
                <c:pt idx="3626">
                  <c:v>0.10772</c:v>
                </c:pt>
                <c:pt idx="3627">
                  <c:v>0.10774000000000002</c:v>
                </c:pt>
                <c:pt idx="3628">
                  <c:v>0.10774000000000002</c:v>
                </c:pt>
                <c:pt idx="3629">
                  <c:v>0.10774000000000002</c:v>
                </c:pt>
                <c:pt idx="3630">
                  <c:v>0.10774000000000002</c:v>
                </c:pt>
                <c:pt idx="3631">
                  <c:v>0.10774000000000002</c:v>
                </c:pt>
                <c:pt idx="3632">
                  <c:v>0.10775</c:v>
                </c:pt>
                <c:pt idx="3633">
                  <c:v>0.10776000000000001</c:v>
                </c:pt>
                <c:pt idx="3634">
                  <c:v>0.10776000000000001</c:v>
                </c:pt>
                <c:pt idx="3635">
                  <c:v>0.10776000000000001</c:v>
                </c:pt>
                <c:pt idx="3636">
                  <c:v>0.10776000000000001</c:v>
                </c:pt>
                <c:pt idx="3637">
                  <c:v>0.10776000000000001</c:v>
                </c:pt>
                <c:pt idx="3638">
                  <c:v>0.10776000000000001</c:v>
                </c:pt>
                <c:pt idx="3639">
                  <c:v>0.10776000000000001</c:v>
                </c:pt>
                <c:pt idx="3640">
                  <c:v>0.10776000000000001</c:v>
                </c:pt>
                <c:pt idx="3641">
                  <c:v>0.10776000000000001</c:v>
                </c:pt>
                <c:pt idx="3642">
                  <c:v>0.10777000000000002</c:v>
                </c:pt>
                <c:pt idx="3643">
                  <c:v>0.10778</c:v>
                </c:pt>
                <c:pt idx="3644">
                  <c:v>0.10778</c:v>
                </c:pt>
                <c:pt idx="3645">
                  <c:v>0.10778</c:v>
                </c:pt>
                <c:pt idx="3646">
                  <c:v>0.10778</c:v>
                </c:pt>
                <c:pt idx="3647">
                  <c:v>0.10778</c:v>
                </c:pt>
                <c:pt idx="3648">
                  <c:v>0.10778</c:v>
                </c:pt>
                <c:pt idx="3649">
                  <c:v>0.10779999999999999</c:v>
                </c:pt>
                <c:pt idx="3650">
                  <c:v>0.10779999999999999</c:v>
                </c:pt>
                <c:pt idx="3651">
                  <c:v>0.10779999999999999</c:v>
                </c:pt>
                <c:pt idx="3652">
                  <c:v>0.10779999999999999</c:v>
                </c:pt>
                <c:pt idx="3653">
                  <c:v>0.10779999999999999</c:v>
                </c:pt>
                <c:pt idx="3654">
                  <c:v>0.10779999999999999</c:v>
                </c:pt>
                <c:pt idx="3655">
                  <c:v>0.10779999999999999</c:v>
                </c:pt>
                <c:pt idx="3656">
                  <c:v>0.10781</c:v>
                </c:pt>
                <c:pt idx="3657">
                  <c:v>0.10782000000000001</c:v>
                </c:pt>
                <c:pt idx="3658">
                  <c:v>0.10782000000000001</c:v>
                </c:pt>
                <c:pt idx="3659">
                  <c:v>0.10782000000000001</c:v>
                </c:pt>
                <c:pt idx="3660">
                  <c:v>0.10782000000000001</c:v>
                </c:pt>
                <c:pt idx="3661">
                  <c:v>0.10782000000000001</c:v>
                </c:pt>
                <c:pt idx="3662">
                  <c:v>0.10782000000000001</c:v>
                </c:pt>
                <c:pt idx="3663">
                  <c:v>0.10782000000000001</c:v>
                </c:pt>
                <c:pt idx="3664">
                  <c:v>0.10782000000000001</c:v>
                </c:pt>
                <c:pt idx="3665">
                  <c:v>0.10782000000000001</c:v>
                </c:pt>
                <c:pt idx="3666">
                  <c:v>0.10782000000000001</c:v>
                </c:pt>
                <c:pt idx="3667">
                  <c:v>0.10782000000000001</c:v>
                </c:pt>
                <c:pt idx="3668">
                  <c:v>0.10782000000000001</c:v>
                </c:pt>
                <c:pt idx="3669">
                  <c:v>0.10784000000000001</c:v>
                </c:pt>
                <c:pt idx="3670">
                  <c:v>0.10784000000000001</c:v>
                </c:pt>
                <c:pt idx="3671">
                  <c:v>0.10784000000000001</c:v>
                </c:pt>
                <c:pt idx="3672">
                  <c:v>0.10784000000000001</c:v>
                </c:pt>
                <c:pt idx="3673">
                  <c:v>0.10784000000000001</c:v>
                </c:pt>
                <c:pt idx="3674">
                  <c:v>0.10784000000000001</c:v>
                </c:pt>
                <c:pt idx="3675">
                  <c:v>0.10784000000000001</c:v>
                </c:pt>
                <c:pt idx="3676">
                  <c:v>0.10784000000000001</c:v>
                </c:pt>
                <c:pt idx="3677">
                  <c:v>0.10784000000000001</c:v>
                </c:pt>
                <c:pt idx="3678">
                  <c:v>0.10786</c:v>
                </c:pt>
                <c:pt idx="3679">
                  <c:v>0.10786</c:v>
                </c:pt>
                <c:pt idx="3680">
                  <c:v>0.10786</c:v>
                </c:pt>
                <c:pt idx="3681">
                  <c:v>0.10786</c:v>
                </c:pt>
                <c:pt idx="3682">
                  <c:v>0.10788000000000002</c:v>
                </c:pt>
                <c:pt idx="3683">
                  <c:v>0.10788000000000002</c:v>
                </c:pt>
                <c:pt idx="3684">
                  <c:v>0.10788000000000002</c:v>
                </c:pt>
                <c:pt idx="3685">
                  <c:v>0.10788000000000002</c:v>
                </c:pt>
                <c:pt idx="3686">
                  <c:v>0.10788000000000002</c:v>
                </c:pt>
                <c:pt idx="3687">
                  <c:v>0.10788000000000002</c:v>
                </c:pt>
                <c:pt idx="3688">
                  <c:v>0.10788000000000002</c:v>
                </c:pt>
                <c:pt idx="3689">
                  <c:v>0.10788000000000002</c:v>
                </c:pt>
                <c:pt idx="3690">
                  <c:v>0.10788000000000002</c:v>
                </c:pt>
                <c:pt idx="3691">
                  <c:v>0.10788000000000002</c:v>
                </c:pt>
                <c:pt idx="3692">
                  <c:v>0.10788000000000002</c:v>
                </c:pt>
                <c:pt idx="3693">
                  <c:v>0.10789</c:v>
                </c:pt>
                <c:pt idx="3694">
                  <c:v>0.10790000000000001</c:v>
                </c:pt>
                <c:pt idx="3695">
                  <c:v>0.10790000000000001</c:v>
                </c:pt>
                <c:pt idx="3696">
                  <c:v>0.10790000000000001</c:v>
                </c:pt>
                <c:pt idx="3697">
                  <c:v>0.10790000000000001</c:v>
                </c:pt>
                <c:pt idx="3698">
                  <c:v>0.10790000000000001</c:v>
                </c:pt>
                <c:pt idx="3699">
                  <c:v>0.10790000000000001</c:v>
                </c:pt>
                <c:pt idx="3700">
                  <c:v>0.10790000000000001</c:v>
                </c:pt>
                <c:pt idx="3701">
                  <c:v>0.10790000000000001</c:v>
                </c:pt>
                <c:pt idx="3702">
                  <c:v>0.10790000000000001</c:v>
                </c:pt>
                <c:pt idx="3703">
                  <c:v>0.10792</c:v>
                </c:pt>
                <c:pt idx="3704">
                  <c:v>0.10792</c:v>
                </c:pt>
                <c:pt idx="3705">
                  <c:v>0.10792</c:v>
                </c:pt>
                <c:pt idx="3706">
                  <c:v>0.10792</c:v>
                </c:pt>
                <c:pt idx="3707">
                  <c:v>0.10792</c:v>
                </c:pt>
                <c:pt idx="3708">
                  <c:v>0.10792</c:v>
                </c:pt>
                <c:pt idx="3709">
                  <c:v>0.10792</c:v>
                </c:pt>
                <c:pt idx="3710">
                  <c:v>0.10792</c:v>
                </c:pt>
                <c:pt idx="3711">
                  <c:v>0.10793999999999999</c:v>
                </c:pt>
                <c:pt idx="3712">
                  <c:v>0.10793999999999999</c:v>
                </c:pt>
                <c:pt idx="3713">
                  <c:v>0.10793999999999999</c:v>
                </c:pt>
                <c:pt idx="3714">
                  <c:v>0.10793999999999999</c:v>
                </c:pt>
                <c:pt idx="3715">
                  <c:v>0.10793999999999999</c:v>
                </c:pt>
                <c:pt idx="3716">
                  <c:v>0.10793999999999999</c:v>
                </c:pt>
                <c:pt idx="3717">
                  <c:v>0.10793999999999999</c:v>
                </c:pt>
                <c:pt idx="3718">
                  <c:v>0.10793999999999999</c:v>
                </c:pt>
                <c:pt idx="3719">
                  <c:v>0.10796000000000001</c:v>
                </c:pt>
                <c:pt idx="3720">
                  <c:v>0.10796000000000001</c:v>
                </c:pt>
                <c:pt idx="3721">
                  <c:v>0.10796000000000001</c:v>
                </c:pt>
                <c:pt idx="3722">
                  <c:v>0.10796000000000001</c:v>
                </c:pt>
                <c:pt idx="3723">
                  <c:v>0.10796000000000001</c:v>
                </c:pt>
                <c:pt idx="3724">
                  <c:v>0.10796000000000001</c:v>
                </c:pt>
                <c:pt idx="3725">
                  <c:v>0.10796000000000001</c:v>
                </c:pt>
                <c:pt idx="3726">
                  <c:v>0.10798000000000001</c:v>
                </c:pt>
                <c:pt idx="3727">
                  <c:v>0.10798000000000001</c:v>
                </c:pt>
                <c:pt idx="3728">
                  <c:v>0.10798000000000001</c:v>
                </c:pt>
                <c:pt idx="3729">
                  <c:v>0.108</c:v>
                </c:pt>
                <c:pt idx="3730">
                  <c:v>0.108</c:v>
                </c:pt>
                <c:pt idx="3731">
                  <c:v>0.108</c:v>
                </c:pt>
                <c:pt idx="3732">
                  <c:v>0.108</c:v>
                </c:pt>
                <c:pt idx="3733">
                  <c:v>0.10801000000000001</c:v>
                </c:pt>
                <c:pt idx="3734">
                  <c:v>0.10801999999999999</c:v>
                </c:pt>
                <c:pt idx="3735">
                  <c:v>0.10801999999999999</c:v>
                </c:pt>
                <c:pt idx="3736">
                  <c:v>0.10801999999999999</c:v>
                </c:pt>
                <c:pt idx="3737">
                  <c:v>0.10801999999999999</c:v>
                </c:pt>
                <c:pt idx="3738">
                  <c:v>0.10801999999999999</c:v>
                </c:pt>
                <c:pt idx="3739">
                  <c:v>0.10801999999999999</c:v>
                </c:pt>
                <c:pt idx="3740">
                  <c:v>0.10804000000000001</c:v>
                </c:pt>
                <c:pt idx="3741">
                  <c:v>0.10804000000000001</c:v>
                </c:pt>
                <c:pt idx="3742">
                  <c:v>0.10804000000000001</c:v>
                </c:pt>
                <c:pt idx="3743">
                  <c:v>0.10804000000000001</c:v>
                </c:pt>
                <c:pt idx="3744">
                  <c:v>0.10804000000000001</c:v>
                </c:pt>
                <c:pt idx="3745">
                  <c:v>0.10804000000000001</c:v>
                </c:pt>
                <c:pt idx="3746">
                  <c:v>0.10804000000000001</c:v>
                </c:pt>
                <c:pt idx="3747">
                  <c:v>0.10806</c:v>
                </c:pt>
                <c:pt idx="3748">
                  <c:v>0.10806</c:v>
                </c:pt>
                <c:pt idx="3749">
                  <c:v>0.10806</c:v>
                </c:pt>
                <c:pt idx="3750">
                  <c:v>0.10806</c:v>
                </c:pt>
                <c:pt idx="3751">
                  <c:v>0.10806</c:v>
                </c:pt>
                <c:pt idx="3752">
                  <c:v>0.10806</c:v>
                </c:pt>
                <c:pt idx="3753">
                  <c:v>0.10806</c:v>
                </c:pt>
                <c:pt idx="3754">
                  <c:v>0.10806</c:v>
                </c:pt>
                <c:pt idx="3755">
                  <c:v>0.10806</c:v>
                </c:pt>
                <c:pt idx="3756">
                  <c:v>0.10806</c:v>
                </c:pt>
                <c:pt idx="3757">
                  <c:v>0.10806</c:v>
                </c:pt>
                <c:pt idx="3758">
                  <c:v>0.10808</c:v>
                </c:pt>
                <c:pt idx="3759">
                  <c:v>0.10808</c:v>
                </c:pt>
                <c:pt idx="3760">
                  <c:v>0.10808</c:v>
                </c:pt>
                <c:pt idx="3761">
                  <c:v>0.10808</c:v>
                </c:pt>
                <c:pt idx="3762">
                  <c:v>0.10808</c:v>
                </c:pt>
                <c:pt idx="3763">
                  <c:v>0.10808</c:v>
                </c:pt>
                <c:pt idx="3764">
                  <c:v>0.10808</c:v>
                </c:pt>
                <c:pt idx="3765">
                  <c:v>0.10808</c:v>
                </c:pt>
                <c:pt idx="3766">
                  <c:v>0.10808</c:v>
                </c:pt>
                <c:pt idx="3767">
                  <c:v>0.10810000000000002</c:v>
                </c:pt>
                <c:pt idx="3768">
                  <c:v>0.10810000000000002</c:v>
                </c:pt>
                <c:pt idx="3769">
                  <c:v>0.10810000000000002</c:v>
                </c:pt>
                <c:pt idx="3770">
                  <c:v>0.10810000000000002</c:v>
                </c:pt>
                <c:pt idx="3771">
                  <c:v>0.10810000000000002</c:v>
                </c:pt>
                <c:pt idx="3772">
                  <c:v>0.10810000000000002</c:v>
                </c:pt>
                <c:pt idx="3773">
                  <c:v>0.10810000000000002</c:v>
                </c:pt>
                <c:pt idx="3774">
                  <c:v>0.10810000000000002</c:v>
                </c:pt>
                <c:pt idx="3775">
                  <c:v>0.10810000000000002</c:v>
                </c:pt>
                <c:pt idx="3776">
                  <c:v>0.10810000000000002</c:v>
                </c:pt>
                <c:pt idx="3777">
                  <c:v>0.10810000000000002</c:v>
                </c:pt>
                <c:pt idx="3778">
                  <c:v>0.10812000000000001</c:v>
                </c:pt>
                <c:pt idx="3779">
                  <c:v>0.10812000000000001</c:v>
                </c:pt>
                <c:pt idx="3780">
                  <c:v>0.10812000000000001</c:v>
                </c:pt>
                <c:pt idx="3781">
                  <c:v>0.10812000000000001</c:v>
                </c:pt>
                <c:pt idx="3782">
                  <c:v>0.10812000000000001</c:v>
                </c:pt>
                <c:pt idx="3783">
                  <c:v>0.10813000000000002</c:v>
                </c:pt>
                <c:pt idx="3784">
                  <c:v>0.10814</c:v>
                </c:pt>
                <c:pt idx="3785">
                  <c:v>0.10814</c:v>
                </c:pt>
                <c:pt idx="3786">
                  <c:v>0.10814</c:v>
                </c:pt>
                <c:pt idx="3787">
                  <c:v>0.10814</c:v>
                </c:pt>
                <c:pt idx="3788">
                  <c:v>0.10814</c:v>
                </c:pt>
                <c:pt idx="3789">
                  <c:v>0.10814</c:v>
                </c:pt>
                <c:pt idx="3790">
                  <c:v>0.10814</c:v>
                </c:pt>
                <c:pt idx="3791">
                  <c:v>0.10815999999999999</c:v>
                </c:pt>
                <c:pt idx="3792">
                  <c:v>0.10815999999999999</c:v>
                </c:pt>
                <c:pt idx="3793">
                  <c:v>0.10815999999999999</c:v>
                </c:pt>
                <c:pt idx="3794">
                  <c:v>0.10815999999999999</c:v>
                </c:pt>
                <c:pt idx="3795">
                  <c:v>0.10818000000000001</c:v>
                </c:pt>
                <c:pt idx="3796">
                  <c:v>0.10818000000000001</c:v>
                </c:pt>
                <c:pt idx="3797">
                  <c:v>0.10818000000000001</c:v>
                </c:pt>
                <c:pt idx="3798">
                  <c:v>0.10818000000000001</c:v>
                </c:pt>
                <c:pt idx="3799">
                  <c:v>0.10818000000000001</c:v>
                </c:pt>
                <c:pt idx="3800">
                  <c:v>0.10818000000000001</c:v>
                </c:pt>
                <c:pt idx="3801">
                  <c:v>0.10818999999999999</c:v>
                </c:pt>
                <c:pt idx="3802">
                  <c:v>0.1082</c:v>
                </c:pt>
                <c:pt idx="3803">
                  <c:v>0.1082</c:v>
                </c:pt>
                <c:pt idx="3804">
                  <c:v>0.1082</c:v>
                </c:pt>
                <c:pt idx="3805">
                  <c:v>0.1082</c:v>
                </c:pt>
                <c:pt idx="3806">
                  <c:v>0.1082</c:v>
                </c:pt>
                <c:pt idx="3807">
                  <c:v>0.1082</c:v>
                </c:pt>
                <c:pt idx="3808">
                  <c:v>0.1082</c:v>
                </c:pt>
                <c:pt idx="3809">
                  <c:v>0.1082</c:v>
                </c:pt>
                <c:pt idx="3810">
                  <c:v>0.1082</c:v>
                </c:pt>
                <c:pt idx="3811">
                  <c:v>0.10822</c:v>
                </c:pt>
                <c:pt idx="3812">
                  <c:v>0.10822</c:v>
                </c:pt>
                <c:pt idx="3813">
                  <c:v>0.10822</c:v>
                </c:pt>
                <c:pt idx="3814">
                  <c:v>0.10822</c:v>
                </c:pt>
                <c:pt idx="3815">
                  <c:v>0.10822</c:v>
                </c:pt>
                <c:pt idx="3816">
                  <c:v>0.10822</c:v>
                </c:pt>
                <c:pt idx="3817">
                  <c:v>0.10822</c:v>
                </c:pt>
                <c:pt idx="3818">
                  <c:v>0.10822</c:v>
                </c:pt>
                <c:pt idx="3819">
                  <c:v>0.10822</c:v>
                </c:pt>
                <c:pt idx="3820">
                  <c:v>0.10822</c:v>
                </c:pt>
                <c:pt idx="3821">
                  <c:v>0.10822</c:v>
                </c:pt>
                <c:pt idx="3822">
                  <c:v>0.10822</c:v>
                </c:pt>
                <c:pt idx="3823">
                  <c:v>0.10822</c:v>
                </c:pt>
                <c:pt idx="3824">
                  <c:v>0.10822</c:v>
                </c:pt>
                <c:pt idx="3825">
                  <c:v>0.10823000000000001</c:v>
                </c:pt>
                <c:pt idx="3826">
                  <c:v>0.10824000000000002</c:v>
                </c:pt>
                <c:pt idx="3827">
                  <c:v>0.10824000000000002</c:v>
                </c:pt>
                <c:pt idx="3828">
                  <c:v>0.10824000000000002</c:v>
                </c:pt>
                <c:pt idx="3829">
                  <c:v>0.10824000000000002</c:v>
                </c:pt>
                <c:pt idx="3830">
                  <c:v>0.10824000000000002</c:v>
                </c:pt>
                <c:pt idx="3831">
                  <c:v>0.10824000000000002</c:v>
                </c:pt>
                <c:pt idx="3832">
                  <c:v>0.10824000000000002</c:v>
                </c:pt>
                <c:pt idx="3833">
                  <c:v>0.10824000000000002</c:v>
                </c:pt>
                <c:pt idx="3834">
                  <c:v>0.10824000000000002</c:v>
                </c:pt>
                <c:pt idx="3835">
                  <c:v>0.10826000000000001</c:v>
                </c:pt>
                <c:pt idx="3836">
                  <c:v>0.10826000000000001</c:v>
                </c:pt>
                <c:pt idx="3837">
                  <c:v>0.10826000000000001</c:v>
                </c:pt>
                <c:pt idx="3838">
                  <c:v>0.10826000000000001</c:v>
                </c:pt>
                <c:pt idx="3839">
                  <c:v>0.10826000000000001</c:v>
                </c:pt>
                <c:pt idx="3840">
                  <c:v>0.10826000000000001</c:v>
                </c:pt>
                <c:pt idx="3841">
                  <c:v>0.10828</c:v>
                </c:pt>
                <c:pt idx="3842">
                  <c:v>0.10828</c:v>
                </c:pt>
                <c:pt idx="3843">
                  <c:v>0.10828</c:v>
                </c:pt>
                <c:pt idx="3844">
                  <c:v>0.10828</c:v>
                </c:pt>
                <c:pt idx="3845">
                  <c:v>0.10829999999999999</c:v>
                </c:pt>
                <c:pt idx="3846">
                  <c:v>0.10829999999999999</c:v>
                </c:pt>
                <c:pt idx="3847">
                  <c:v>0.10829999999999999</c:v>
                </c:pt>
                <c:pt idx="3848">
                  <c:v>0.10829999999999999</c:v>
                </c:pt>
                <c:pt idx="3849">
                  <c:v>0.10829999999999999</c:v>
                </c:pt>
                <c:pt idx="3850">
                  <c:v>0.10829999999999999</c:v>
                </c:pt>
                <c:pt idx="3851">
                  <c:v>0.10829999999999999</c:v>
                </c:pt>
                <c:pt idx="3852">
                  <c:v>0.10829999999999999</c:v>
                </c:pt>
                <c:pt idx="3853">
                  <c:v>0.10829999999999999</c:v>
                </c:pt>
                <c:pt idx="3854">
                  <c:v>0.10829999999999999</c:v>
                </c:pt>
                <c:pt idx="3855">
                  <c:v>0.10829999999999999</c:v>
                </c:pt>
                <c:pt idx="3856">
                  <c:v>0.10829999999999999</c:v>
                </c:pt>
                <c:pt idx="3857">
                  <c:v>0.10829999999999999</c:v>
                </c:pt>
                <c:pt idx="3858">
                  <c:v>0.10829999999999999</c:v>
                </c:pt>
                <c:pt idx="3859">
                  <c:v>0.10832000000000001</c:v>
                </c:pt>
                <c:pt idx="3860">
                  <c:v>0.10832000000000001</c:v>
                </c:pt>
                <c:pt idx="3861">
                  <c:v>0.10832000000000001</c:v>
                </c:pt>
                <c:pt idx="3862">
                  <c:v>0.10832000000000001</c:v>
                </c:pt>
                <c:pt idx="3863">
                  <c:v>0.10832000000000001</c:v>
                </c:pt>
                <c:pt idx="3864">
                  <c:v>0.10834000000000001</c:v>
                </c:pt>
                <c:pt idx="3865">
                  <c:v>0.10834000000000001</c:v>
                </c:pt>
                <c:pt idx="3866">
                  <c:v>0.10834000000000001</c:v>
                </c:pt>
                <c:pt idx="3867">
                  <c:v>0.10835000000000002</c:v>
                </c:pt>
                <c:pt idx="3868">
                  <c:v>0.10836</c:v>
                </c:pt>
                <c:pt idx="3869">
                  <c:v>0.10836</c:v>
                </c:pt>
                <c:pt idx="3870">
                  <c:v>0.10836</c:v>
                </c:pt>
                <c:pt idx="3871">
                  <c:v>0.10836</c:v>
                </c:pt>
                <c:pt idx="3872">
                  <c:v>0.10836</c:v>
                </c:pt>
                <c:pt idx="3873">
                  <c:v>0.10838000000000002</c:v>
                </c:pt>
                <c:pt idx="3874">
                  <c:v>0.10838000000000002</c:v>
                </c:pt>
                <c:pt idx="3875">
                  <c:v>0.10838000000000002</c:v>
                </c:pt>
                <c:pt idx="3876">
                  <c:v>0.10838000000000002</c:v>
                </c:pt>
                <c:pt idx="3877">
                  <c:v>0.10838000000000002</c:v>
                </c:pt>
                <c:pt idx="3878">
                  <c:v>0.10838000000000002</c:v>
                </c:pt>
                <c:pt idx="3879">
                  <c:v>0.10838000000000002</c:v>
                </c:pt>
                <c:pt idx="3880">
                  <c:v>0.10838000000000002</c:v>
                </c:pt>
                <c:pt idx="3881">
                  <c:v>0.10838000000000002</c:v>
                </c:pt>
                <c:pt idx="3882">
                  <c:v>0.10840000000000001</c:v>
                </c:pt>
                <c:pt idx="3883">
                  <c:v>0.10840000000000001</c:v>
                </c:pt>
                <c:pt idx="3884">
                  <c:v>0.10840000000000001</c:v>
                </c:pt>
                <c:pt idx="3885">
                  <c:v>0.10840000000000001</c:v>
                </c:pt>
                <c:pt idx="3886">
                  <c:v>0.10840000000000001</c:v>
                </c:pt>
                <c:pt idx="3887">
                  <c:v>0.10840000000000001</c:v>
                </c:pt>
                <c:pt idx="3888">
                  <c:v>0.10840000000000001</c:v>
                </c:pt>
                <c:pt idx="3889">
                  <c:v>0.10840000000000001</c:v>
                </c:pt>
                <c:pt idx="3890">
                  <c:v>0.10842</c:v>
                </c:pt>
                <c:pt idx="3891">
                  <c:v>0.10842</c:v>
                </c:pt>
                <c:pt idx="3892">
                  <c:v>0.10842</c:v>
                </c:pt>
                <c:pt idx="3893">
                  <c:v>0.10842</c:v>
                </c:pt>
                <c:pt idx="3894">
                  <c:v>0.10842</c:v>
                </c:pt>
                <c:pt idx="3895">
                  <c:v>0.10842</c:v>
                </c:pt>
                <c:pt idx="3896">
                  <c:v>0.10842</c:v>
                </c:pt>
                <c:pt idx="3897">
                  <c:v>0.10842</c:v>
                </c:pt>
                <c:pt idx="3898">
                  <c:v>0.10842</c:v>
                </c:pt>
                <c:pt idx="3899">
                  <c:v>0.10842</c:v>
                </c:pt>
                <c:pt idx="3900">
                  <c:v>0.10842</c:v>
                </c:pt>
                <c:pt idx="3901">
                  <c:v>0.10842</c:v>
                </c:pt>
                <c:pt idx="3902">
                  <c:v>0.10842</c:v>
                </c:pt>
                <c:pt idx="3903">
                  <c:v>0.10842</c:v>
                </c:pt>
                <c:pt idx="3904">
                  <c:v>0.10843999999999999</c:v>
                </c:pt>
                <c:pt idx="3905">
                  <c:v>0.10843999999999999</c:v>
                </c:pt>
                <c:pt idx="3906">
                  <c:v>0.10843999999999999</c:v>
                </c:pt>
                <c:pt idx="3907">
                  <c:v>0.10843999999999999</c:v>
                </c:pt>
                <c:pt idx="3908">
                  <c:v>0.10843999999999999</c:v>
                </c:pt>
                <c:pt idx="3909">
                  <c:v>0.10843999999999999</c:v>
                </c:pt>
                <c:pt idx="3910">
                  <c:v>0.10843999999999999</c:v>
                </c:pt>
                <c:pt idx="3911">
                  <c:v>0.10843999999999999</c:v>
                </c:pt>
                <c:pt idx="3912">
                  <c:v>0.10843999999999999</c:v>
                </c:pt>
                <c:pt idx="3913">
                  <c:v>0.10843999999999999</c:v>
                </c:pt>
                <c:pt idx="3914">
                  <c:v>0.10846000000000001</c:v>
                </c:pt>
                <c:pt idx="3915">
                  <c:v>0.10846000000000001</c:v>
                </c:pt>
                <c:pt idx="3916">
                  <c:v>0.10846000000000001</c:v>
                </c:pt>
                <c:pt idx="3917">
                  <c:v>0.10846000000000001</c:v>
                </c:pt>
                <c:pt idx="3918">
                  <c:v>0.10848000000000001</c:v>
                </c:pt>
                <c:pt idx="3919">
                  <c:v>0.10848000000000001</c:v>
                </c:pt>
                <c:pt idx="3920">
                  <c:v>0.10848000000000001</c:v>
                </c:pt>
                <c:pt idx="3921">
                  <c:v>0.10848000000000001</c:v>
                </c:pt>
                <c:pt idx="3922">
                  <c:v>0.10848000000000001</c:v>
                </c:pt>
                <c:pt idx="3923">
                  <c:v>0.10848000000000001</c:v>
                </c:pt>
                <c:pt idx="3924">
                  <c:v>0.10848000000000001</c:v>
                </c:pt>
                <c:pt idx="3925">
                  <c:v>0.1085</c:v>
                </c:pt>
                <c:pt idx="3926">
                  <c:v>0.1085</c:v>
                </c:pt>
                <c:pt idx="3927">
                  <c:v>0.1085</c:v>
                </c:pt>
                <c:pt idx="3928">
                  <c:v>0.1085</c:v>
                </c:pt>
                <c:pt idx="3929">
                  <c:v>0.1085</c:v>
                </c:pt>
                <c:pt idx="3930">
                  <c:v>0.1085</c:v>
                </c:pt>
                <c:pt idx="3931">
                  <c:v>0.1085</c:v>
                </c:pt>
                <c:pt idx="3932">
                  <c:v>0.1085</c:v>
                </c:pt>
                <c:pt idx="3933">
                  <c:v>0.1085</c:v>
                </c:pt>
                <c:pt idx="3934">
                  <c:v>0.10851999999999999</c:v>
                </c:pt>
                <c:pt idx="3935">
                  <c:v>0.10851999999999999</c:v>
                </c:pt>
                <c:pt idx="3936">
                  <c:v>0.10851999999999999</c:v>
                </c:pt>
                <c:pt idx="3937">
                  <c:v>0.10851999999999999</c:v>
                </c:pt>
                <c:pt idx="3938">
                  <c:v>0.10851999999999999</c:v>
                </c:pt>
                <c:pt idx="3939">
                  <c:v>0.10851999999999999</c:v>
                </c:pt>
                <c:pt idx="3940">
                  <c:v>0.10851999999999999</c:v>
                </c:pt>
                <c:pt idx="3941">
                  <c:v>0.10853</c:v>
                </c:pt>
                <c:pt idx="3942">
                  <c:v>0.10854000000000001</c:v>
                </c:pt>
                <c:pt idx="3943">
                  <c:v>0.10854000000000001</c:v>
                </c:pt>
                <c:pt idx="3944">
                  <c:v>0.10854000000000001</c:v>
                </c:pt>
                <c:pt idx="3945">
                  <c:v>0.10854000000000001</c:v>
                </c:pt>
                <c:pt idx="3946">
                  <c:v>0.10854000000000001</c:v>
                </c:pt>
                <c:pt idx="3947">
                  <c:v>0.10854000000000001</c:v>
                </c:pt>
                <c:pt idx="3948">
                  <c:v>0.10854000000000001</c:v>
                </c:pt>
                <c:pt idx="3949">
                  <c:v>0.10854000000000001</c:v>
                </c:pt>
                <c:pt idx="3950">
                  <c:v>0.10854000000000001</c:v>
                </c:pt>
                <c:pt idx="3951">
                  <c:v>0.10854000000000001</c:v>
                </c:pt>
                <c:pt idx="3952">
                  <c:v>0.10854000000000001</c:v>
                </c:pt>
                <c:pt idx="3953">
                  <c:v>0.10854999999999999</c:v>
                </c:pt>
                <c:pt idx="3954">
                  <c:v>0.10856</c:v>
                </c:pt>
                <c:pt idx="3955">
                  <c:v>0.10856</c:v>
                </c:pt>
                <c:pt idx="3956">
                  <c:v>0.10856</c:v>
                </c:pt>
                <c:pt idx="3957">
                  <c:v>0.10856</c:v>
                </c:pt>
                <c:pt idx="3958">
                  <c:v>0.10858</c:v>
                </c:pt>
                <c:pt idx="3959">
                  <c:v>0.10858</c:v>
                </c:pt>
                <c:pt idx="3960">
                  <c:v>0.10858</c:v>
                </c:pt>
                <c:pt idx="3961">
                  <c:v>0.10858</c:v>
                </c:pt>
                <c:pt idx="3962">
                  <c:v>0.10858</c:v>
                </c:pt>
                <c:pt idx="3963">
                  <c:v>0.10858</c:v>
                </c:pt>
                <c:pt idx="3964">
                  <c:v>0.10858</c:v>
                </c:pt>
                <c:pt idx="3965">
                  <c:v>0.10858</c:v>
                </c:pt>
                <c:pt idx="3966">
                  <c:v>0.10858</c:v>
                </c:pt>
                <c:pt idx="3967">
                  <c:v>0.10860000000000002</c:v>
                </c:pt>
                <c:pt idx="3968">
                  <c:v>0.10860000000000002</c:v>
                </c:pt>
                <c:pt idx="3969">
                  <c:v>0.10860000000000002</c:v>
                </c:pt>
                <c:pt idx="3970">
                  <c:v>0.10860000000000002</c:v>
                </c:pt>
                <c:pt idx="3971">
                  <c:v>0.10860000000000002</c:v>
                </c:pt>
                <c:pt idx="3972">
                  <c:v>0.10860000000000002</c:v>
                </c:pt>
                <c:pt idx="3973">
                  <c:v>0.10860000000000002</c:v>
                </c:pt>
                <c:pt idx="3974">
                  <c:v>0.10862000000000001</c:v>
                </c:pt>
                <c:pt idx="3975">
                  <c:v>0.10862000000000001</c:v>
                </c:pt>
                <c:pt idx="3976">
                  <c:v>0.10862000000000001</c:v>
                </c:pt>
                <c:pt idx="3977">
                  <c:v>0.10862000000000001</c:v>
                </c:pt>
                <c:pt idx="3978">
                  <c:v>0.10862000000000001</c:v>
                </c:pt>
                <c:pt idx="3979">
                  <c:v>0.10862000000000001</c:v>
                </c:pt>
                <c:pt idx="3980">
                  <c:v>0.10862000000000001</c:v>
                </c:pt>
                <c:pt idx="3981">
                  <c:v>0.10862000000000001</c:v>
                </c:pt>
                <c:pt idx="3982">
                  <c:v>0.10864</c:v>
                </c:pt>
                <c:pt idx="3983">
                  <c:v>0.10864</c:v>
                </c:pt>
                <c:pt idx="3984">
                  <c:v>0.10864</c:v>
                </c:pt>
                <c:pt idx="3985">
                  <c:v>0.10864</c:v>
                </c:pt>
                <c:pt idx="3986">
                  <c:v>0.10864</c:v>
                </c:pt>
                <c:pt idx="3987">
                  <c:v>0.10864</c:v>
                </c:pt>
                <c:pt idx="3988">
                  <c:v>0.10864</c:v>
                </c:pt>
                <c:pt idx="3989">
                  <c:v>0.10864</c:v>
                </c:pt>
                <c:pt idx="3990">
                  <c:v>0.10865999999999999</c:v>
                </c:pt>
                <c:pt idx="3991">
                  <c:v>0.10865999999999999</c:v>
                </c:pt>
                <c:pt idx="3992">
                  <c:v>0.10865999999999999</c:v>
                </c:pt>
                <c:pt idx="3993">
                  <c:v>0.10865999999999999</c:v>
                </c:pt>
                <c:pt idx="3994">
                  <c:v>0.10865999999999999</c:v>
                </c:pt>
                <c:pt idx="3995">
                  <c:v>0.10865999999999999</c:v>
                </c:pt>
                <c:pt idx="3996">
                  <c:v>0.10865999999999999</c:v>
                </c:pt>
                <c:pt idx="3997">
                  <c:v>0.10865999999999999</c:v>
                </c:pt>
                <c:pt idx="3998">
                  <c:v>0.10865999999999999</c:v>
                </c:pt>
                <c:pt idx="3999">
                  <c:v>0.10865999999999999</c:v>
                </c:pt>
                <c:pt idx="4000">
                  <c:v>0.10865999999999999</c:v>
                </c:pt>
                <c:pt idx="4001">
                  <c:v>0.10865999999999999</c:v>
                </c:pt>
                <c:pt idx="4002">
                  <c:v>0.10865999999999999</c:v>
                </c:pt>
                <c:pt idx="4003">
                  <c:v>0.10865999999999999</c:v>
                </c:pt>
                <c:pt idx="4004">
                  <c:v>0.10865999999999999</c:v>
                </c:pt>
                <c:pt idx="4005">
                  <c:v>0.10868000000000001</c:v>
                </c:pt>
                <c:pt idx="4006">
                  <c:v>0.10868000000000001</c:v>
                </c:pt>
                <c:pt idx="4007">
                  <c:v>0.10868000000000001</c:v>
                </c:pt>
                <c:pt idx="4008">
                  <c:v>0.10868000000000001</c:v>
                </c:pt>
                <c:pt idx="4009">
                  <c:v>0.10868000000000001</c:v>
                </c:pt>
                <c:pt idx="4010">
                  <c:v>0.10868000000000001</c:v>
                </c:pt>
                <c:pt idx="4011">
                  <c:v>0.10868000000000001</c:v>
                </c:pt>
                <c:pt idx="4012">
                  <c:v>0.10868000000000001</c:v>
                </c:pt>
                <c:pt idx="4013">
                  <c:v>0.10868000000000001</c:v>
                </c:pt>
                <c:pt idx="4014">
                  <c:v>0.10868000000000001</c:v>
                </c:pt>
                <c:pt idx="4015">
                  <c:v>0.10868999999999999</c:v>
                </c:pt>
                <c:pt idx="4016">
                  <c:v>0.1087</c:v>
                </c:pt>
                <c:pt idx="4017">
                  <c:v>0.1087</c:v>
                </c:pt>
                <c:pt idx="4018">
                  <c:v>0.1087</c:v>
                </c:pt>
                <c:pt idx="4019">
                  <c:v>0.1087</c:v>
                </c:pt>
                <c:pt idx="4020">
                  <c:v>0.10872</c:v>
                </c:pt>
                <c:pt idx="4021">
                  <c:v>0.10872</c:v>
                </c:pt>
                <c:pt idx="4022">
                  <c:v>0.10872</c:v>
                </c:pt>
                <c:pt idx="4023">
                  <c:v>0.10872</c:v>
                </c:pt>
                <c:pt idx="4024">
                  <c:v>0.10872</c:v>
                </c:pt>
                <c:pt idx="4025">
                  <c:v>0.10872</c:v>
                </c:pt>
                <c:pt idx="4026">
                  <c:v>0.10872</c:v>
                </c:pt>
                <c:pt idx="4027">
                  <c:v>0.10872</c:v>
                </c:pt>
                <c:pt idx="4028">
                  <c:v>0.10872</c:v>
                </c:pt>
                <c:pt idx="4029">
                  <c:v>0.10872</c:v>
                </c:pt>
                <c:pt idx="4030">
                  <c:v>0.10874000000000002</c:v>
                </c:pt>
                <c:pt idx="4031">
                  <c:v>0.10874000000000002</c:v>
                </c:pt>
                <c:pt idx="4032">
                  <c:v>0.10874000000000002</c:v>
                </c:pt>
                <c:pt idx="4033">
                  <c:v>0.10874000000000002</c:v>
                </c:pt>
                <c:pt idx="4034">
                  <c:v>0.10874000000000002</c:v>
                </c:pt>
                <c:pt idx="4035">
                  <c:v>0.10876000000000001</c:v>
                </c:pt>
                <c:pt idx="4036">
                  <c:v>0.10876000000000001</c:v>
                </c:pt>
                <c:pt idx="4037">
                  <c:v>0.10876000000000001</c:v>
                </c:pt>
                <c:pt idx="4038">
                  <c:v>0.10876000000000001</c:v>
                </c:pt>
                <c:pt idx="4039">
                  <c:v>0.10876000000000001</c:v>
                </c:pt>
                <c:pt idx="4040">
                  <c:v>0.10876000000000001</c:v>
                </c:pt>
                <c:pt idx="4041">
                  <c:v>0.10876000000000001</c:v>
                </c:pt>
                <c:pt idx="4042">
                  <c:v>0.10876000000000001</c:v>
                </c:pt>
                <c:pt idx="4043">
                  <c:v>0.10876000000000001</c:v>
                </c:pt>
                <c:pt idx="4044">
                  <c:v>0.10876000000000001</c:v>
                </c:pt>
                <c:pt idx="4045">
                  <c:v>0.10876000000000001</c:v>
                </c:pt>
                <c:pt idx="4046">
                  <c:v>0.10876000000000001</c:v>
                </c:pt>
                <c:pt idx="4047">
                  <c:v>0.10876999999999999</c:v>
                </c:pt>
                <c:pt idx="4048">
                  <c:v>0.10878</c:v>
                </c:pt>
                <c:pt idx="4049">
                  <c:v>0.10878</c:v>
                </c:pt>
                <c:pt idx="4050">
                  <c:v>0.10878</c:v>
                </c:pt>
                <c:pt idx="4051">
                  <c:v>0.10878</c:v>
                </c:pt>
                <c:pt idx="4052">
                  <c:v>0.10878</c:v>
                </c:pt>
                <c:pt idx="4053">
                  <c:v>0.10878</c:v>
                </c:pt>
                <c:pt idx="4054">
                  <c:v>0.10879000000000001</c:v>
                </c:pt>
                <c:pt idx="4055">
                  <c:v>0.10879999999999999</c:v>
                </c:pt>
                <c:pt idx="4056">
                  <c:v>0.10879999999999999</c:v>
                </c:pt>
                <c:pt idx="4057">
                  <c:v>0.10879999999999999</c:v>
                </c:pt>
                <c:pt idx="4058">
                  <c:v>0.10879999999999999</c:v>
                </c:pt>
                <c:pt idx="4059">
                  <c:v>0.10882000000000001</c:v>
                </c:pt>
                <c:pt idx="4060">
                  <c:v>0.10882000000000001</c:v>
                </c:pt>
                <c:pt idx="4061">
                  <c:v>0.10882000000000001</c:v>
                </c:pt>
                <c:pt idx="4062">
                  <c:v>0.10882000000000001</c:v>
                </c:pt>
                <c:pt idx="4063">
                  <c:v>0.10882000000000001</c:v>
                </c:pt>
                <c:pt idx="4064">
                  <c:v>0.10882000000000001</c:v>
                </c:pt>
                <c:pt idx="4065">
                  <c:v>0.10883</c:v>
                </c:pt>
                <c:pt idx="4066">
                  <c:v>0.10884000000000001</c:v>
                </c:pt>
                <c:pt idx="4067">
                  <c:v>0.10884000000000001</c:v>
                </c:pt>
                <c:pt idx="4068">
                  <c:v>0.10884000000000001</c:v>
                </c:pt>
                <c:pt idx="4069">
                  <c:v>0.10884000000000001</c:v>
                </c:pt>
                <c:pt idx="4070">
                  <c:v>0.10884000000000001</c:v>
                </c:pt>
                <c:pt idx="4071">
                  <c:v>0.10884000000000001</c:v>
                </c:pt>
                <c:pt idx="4072">
                  <c:v>0.10884000000000001</c:v>
                </c:pt>
                <c:pt idx="4073">
                  <c:v>0.10884000000000001</c:v>
                </c:pt>
                <c:pt idx="4074">
                  <c:v>0.10884000000000001</c:v>
                </c:pt>
                <c:pt idx="4075">
                  <c:v>0.10885000000000002</c:v>
                </c:pt>
                <c:pt idx="4076">
                  <c:v>0.10886</c:v>
                </c:pt>
                <c:pt idx="4077">
                  <c:v>0.10886</c:v>
                </c:pt>
                <c:pt idx="4078">
                  <c:v>0.10886</c:v>
                </c:pt>
                <c:pt idx="4079">
                  <c:v>0.10886</c:v>
                </c:pt>
                <c:pt idx="4080">
                  <c:v>0.10887000000000001</c:v>
                </c:pt>
                <c:pt idx="4081">
                  <c:v>0.10888000000000002</c:v>
                </c:pt>
                <c:pt idx="4082">
                  <c:v>0.10888000000000002</c:v>
                </c:pt>
                <c:pt idx="4083">
                  <c:v>0.10888000000000002</c:v>
                </c:pt>
                <c:pt idx="4084">
                  <c:v>0.10888000000000002</c:v>
                </c:pt>
                <c:pt idx="4085">
                  <c:v>0.10888000000000002</c:v>
                </c:pt>
                <c:pt idx="4086">
                  <c:v>0.10888000000000002</c:v>
                </c:pt>
                <c:pt idx="4087">
                  <c:v>0.10888000000000002</c:v>
                </c:pt>
                <c:pt idx="4088">
                  <c:v>0.10888000000000002</c:v>
                </c:pt>
                <c:pt idx="4089">
                  <c:v>0.10888000000000002</c:v>
                </c:pt>
                <c:pt idx="4090">
                  <c:v>0.10888000000000002</c:v>
                </c:pt>
                <c:pt idx="4091">
                  <c:v>0.10889</c:v>
                </c:pt>
                <c:pt idx="4092">
                  <c:v>0.10890000000000001</c:v>
                </c:pt>
                <c:pt idx="4093">
                  <c:v>0.10890000000000001</c:v>
                </c:pt>
                <c:pt idx="4094">
                  <c:v>0.10890000000000001</c:v>
                </c:pt>
                <c:pt idx="4095">
                  <c:v>0.10890000000000001</c:v>
                </c:pt>
                <c:pt idx="4096">
                  <c:v>0.10890000000000001</c:v>
                </c:pt>
                <c:pt idx="4097">
                  <c:v>0.10890000000000001</c:v>
                </c:pt>
                <c:pt idx="4098">
                  <c:v>0.10890000000000001</c:v>
                </c:pt>
                <c:pt idx="4099">
                  <c:v>0.10890000000000001</c:v>
                </c:pt>
                <c:pt idx="4100">
                  <c:v>0.10890000000000001</c:v>
                </c:pt>
                <c:pt idx="4101">
                  <c:v>0.10890000000000001</c:v>
                </c:pt>
                <c:pt idx="4102">
                  <c:v>0.10890000000000001</c:v>
                </c:pt>
                <c:pt idx="4103">
                  <c:v>0.10892</c:v>
                </c:pt>
                <c:pt idx="4104">
                  <c:v>0.10892</c:v>
                </c:pt>
                <c:pt idx="4105">
                  <c:v>0.10892</c:v>
                </c:pt>
                <c:pt idx="4106">
                  <c:v>0.10892</c:v>
                </c:pt>
                <c:pt idx="4107">
                  <c:v>0.10892</c:v>
                </c:pt>
                <c:pt idx="4108">
                  <c:v>0.10892</c:v>
                </c:pt>
                <c:pt idx="4109">
                  <c:v>0.10892</c:v>
                </c:pt>
                <c:pt idx="4110">
                  <c:v>0.10892</c:v>
                </c:pt>
                <c:pt idx="4111">
                  <c:v>0.10892</c:v>
                </c:pt>
                <c:pt idx="4112">
                  <c:v>0.10892</c:v>
                </c:pt>
                <c:pt idx="4113">
                  <c:v>0.10894</c:v>
                </c:pt>
                <c:pt idx="4114">
                  <c:v>0.10894</c:v>
                </c:pt>
                <c:pt idx="4115">
                  <c:v>0.10894</c:v>
                </c:pt>
                <c:pt idx="4116">
                  <c:v>0.10894</c:v>
                </c:pt>
                <c:pt idx="4117">
                  <c:v>0.10894</c:v>
                </c:pt>
                <c:pt idx="4118">
                  <c:v>0.10894</c:v>
                </c:pt>
                <c:pt idx="4119">
                  <c:v>0.10894</c:v>
                </c:pt>
                <c:pt idx="4120">
                  <c:v>0.10894</c:v>
                </c:pt>
                <c:pt idx="4121">
                  <c:v>0.10896000000000002</c:v>
                </c:pt>
                <c:pt idx="4122">
                  <c:v>0.10896000000000002</c:v>
                </c:pt>
                <c:pt idx="4123">
                  <c:v>0.10896000000000002</c:v>
                </c:pt>
                <c:pt idx="4124">
                  <c:v>0.10896000000000002</c:v>
                </c:pt>
                <c:pt idx="4125">
                  <c:v>0.10896000000000002</c:v>
                </c:pt>
                <c:pt idx="4126">
                  <c:v>0.10896000000000002</c:v>
                </c:pt>
                <c:pt idx="4127">
                  <c:v>0.10896000000000002</c:v>
                </c:pt>
                <c:pt idx="4128">
                  <c:v>0.10896000000000002</c:v>
                </c:pt>
                <c:pt idx="4129">
                  <c:v>0.10896000000000002</c:v>
                </c:pt>
                <c:pt idx="4130">
                  <c:v>0.10898000000000001</c:v>
                </c:pt>
                <c:pt idx="4131">
                  <c:v>0.10898000000000001</c:v>
                </c:pt>
                <c:pt idx="4132">
                  <c:v>0.10898000000000001</c:v>
                </c:pt>
                <c:pt idx="4133">
                  <c:v>0.10898000000000001</c:v>
                </c:pt>
                <c:pt idx="4134">
                  <c:v>0.10898000000000001</c:v>
                </c:pt>
                <c:pt idx="4135">
                  <c:v>0.10898000000000001</c:v>
                </c:pt>
                <c:pt idx="4136">
                  <c:v>0.10898000000000001</c:v>
                </c:pt>
                <c:pt idx="4137">
                  <c:v>0.109</c:v>
                </c:pt>
                <c:pt idx="4138">
                  <c:v>0.109</c:v>
                </c:pt>
                <c:pt idx="4139">
                  <c:v>0.109</c:v>
                </c:pt>
                <c:pt idx="4140">
                  <c:v>0.109</c:v>
                </c:pt>
                <c:pt idx="4141">
                  <c:v>0.109</c:v>
                </c:pt>
                <c:pt idx="4142">
                  <c:v>0.109</c:v>
                </c:pt>
                <c:pt idx="4143">
                  <c:v>0.109</c:v>
                </c:pt>
                <c:pt idx="4144">
                  <c:v>0.109</c:v>
                </c:pt>
                <c:pt idx="4145">
                  <c:v>0.109</c:v>
                </c:pt>
                <c:pt idx="4146">
                  <c:v>0.10901000000000001</c:v>
                </c:pt>
                <c:pt idx="4147">
                  <c:v>0.10901999999999999</c:v>
                </c:pt>
                <c:pt idx="4148">
                  <c:v>0.10901999999999999</c:v>
                </c:pt>
                <c:pt idx="4149">
                  <c:v>0.10901999999999999</c:v>
                </c:pt>
                <c:pt idx="4150">
                  <c:v>0.10901999999999999</c:v>
                </c:pt>
                <c:pt idx="4151">
                  <c:v>0.10901999999999999</c:v>
                </c:pt>
                <c:pt idx="4152">
                  <c:v>0.10901999999999999</c:v>
                </c:pt>
                <c:pt idx="4153">
                  <c:v>0.10901999999999999</c:v>
                </c:pt>
                <c:pt idx="4154">
                  <c:v>0.10901999999999999</c:v>
                </c:pt>
                <c:pt idx="4155">
                  <c:v>0.10904000000000001</c:v>
                </c:pt>
                <c:pt idx="4156">
                  <c:v>0.10904000000000001</c:v>
                </c:pt>
                <c:pt idx="4157">
                  <c:v>0.10904000000000001</c:v>
                </c:pt>
                <c:pt idx="4158">
                  <c:v>0.10904000000000001</c:v>
                </c:pt>
                <c:pt idx="4159">
                  <c:v>0.10904000000000001</c:v>
                </c:pt>
                <c:pt idx="4160">
                  <c:v>0.10904000000000001</c:v>
                </c:pt>
                <c:pt idx="4161">
                  <c:v>0.10904000000000001</c:v>
                </c:pt>
                <c:pt idx="4162">
                  <c:v>0.10904000000000001</c:v>
                </c:pt>
                <c:pt idx="4163">
                  <c:v>0.10904000000000001</c:v>
                </c:pt>
                <c:pt idx="4164">
                  <c:v>0.10904000000000001</c:v>
                </c:pt>
                <c:pt idx="4165">
                  <c:v>0.10906</c:v>
                </c:pt>
                <c:pt idx="4166">
                  <c:v>0.10906</c:v>
                </c:pt>
                <c:pt idx="4167">
                  <c:v>0.10906</c:v>
                </c:pt>
                <c:pt idx="4168">
                  <c:v>0.10906</c:v>
                </c:pt>
                <c:pt idx="4169">
                  <c:v>0.10906</c:v>
                </c:pt>
                <c:pt idx="4170">
                  <c:v>0.10906</c:v>
                </c:pt>
                <c:pt idx="4171">
                  <c:v>0.10906</c:v>
                </c:pt>
                <c:pt idx="4172">
                  <c:v>0.10906</c:v>
                </c:pt>
                <c:pt idx="4173">
                  <c:v>0.10906</c:v>
                </c:pt>
                <c:pt idx="4174">
                  <c:v>0.10906</c:v>
                </c:pt>
                <c:pt idx="4175">
                  <c:v>0.10906</c:v>
                </c:pt>
                <c:pt idx="4176">
                  <c:v>0.10908</c:v>
                </c:pt>
                <c:pt idx="4177">
                  <c:v>0.10908</c:v>
                </c:pt>
                <c:pt idx="4178">
                  <c:v>0.10908</c:v>
                </c:pt>
                <c:pt idx="4179">
                  <c:v>0.10908</c:v>
                </c:pt>
                <c:pt idx="4180">
                  <c:v>0.10908</c:v>
                </c:pt>
                <c:pt idx="4181">
                  <c:v>0.10909000000000001</c:v>
                </c:pt>
                <c:pt idx="4182">
                  <c:v>0.10910000000000002</c:v>
                </c:pt>
                <c:pt idx="4183">
                  <c:v>0.10910000000000002</c:v>
                </c:pt>
                <c:pt idx="4184">
                  <c:v>0.10910000000000002</c:v>
                </c:pt>
                <c:pt idx="4185">
                  <c:v>0.10910000000000002</c:v>
                </c:pt>
                <c:pt idx="4186">
                  <c:v>0.10910000000000002</c:v>
                </c:pt>
                <c:pt idx="4187">
                  <c:v>0.10910000000000002</c:v>
                </c:pt>
                <c:pt idx="4188">
                  <c:v>0.10910000000000002</c:v>
                </c:pt>
                <c:pt idx="4189">
                  <c:v>0.10910000000000002</c:v>
                </c:pt>
                <c:pt idx="4190">
                  <c:v>0.10910000000000002</c:v>
                </c:pt>
                <c:pt idx="4191">
                  <c:v>0.10910000000000002</c:v>
                </c:pt>
                <c:pt idx="4192">
                  <c:v>0.10912000000000001</c:v>
                </c:pt>
                <c:pt idx="4193">
                  <c:v>0.10912000000000001</c:v>
                </c:pt>
                <c:pt idx="4194">
                  <c:v>0.10912000000000001</c:v>
                </c:pt>
                <c:pt idx="4195">
                  <c:v>0.10912000000000001</c:v>
                </c:pt>
                <c:pt idx="4196">
                  <c:v>0.10912000000000001</c:v>
                </c:pt>
                <c:pt idx="4197">
                  <c:v>0.10912000000000001</c:v>
                </c:pt>
                <c:pt idx="4198">
                  <c:v>0.10912000000000001</c:v>
                </c:pt>
                <c:pt idx="4199">
                  <c:v>0.10914</c:v>
                </c:pt>
                <c:pt idx="4200">
                  <c:v>0.10914</c:v>
                </c:pt>
                <c:pt idx="4201">
                  <c:v>0.10914</c:v>
                </c:pt>
                <c:pt idx="4202">
                  <c:v>0.10914</c:v>
                </c:pt>
                <c:pt idx="4203">
                  <c:v>0.10914</c:v>
                </c:pt>
                <c:pt idx="4204">
                  <c:v>0.10914</c:v>
                </c:pt>
                <c:pt idx="4205">
                  <c:v>0.10914</c:v>
                </c:pt>
                <c:pt idx="4206">
                  <c:v>0.10915000000000001</c:v>
                </c:pt>
                <c:pt idx="4207">
                  <c:v>0.10915999999999999</c:v>
                </c:pt>
                <c:pt idx="4208">
                  <c:v>0.10915999999999999</c:v>
                </c:pt>
                <c:pt idx="4209">
                  <c:v>0.10915999999999999</c:v>
                </c:pt>
                <c:pt idx="4210">
                  <c:v>0.10915999999999999</c:v>
                </c:pt>
                <c:pt idx="4211">
                  <c:v>0.10915999999999999</c:v>
                </c:pt>
                <c:pt idx="4212">
                  <c:v>0.10915999999999999</c:v>
                </c:pt>
                <c:pt idx="4213">
                  <c:v>0.10915999999999999</c:v>
                </c:pt>
                <c:pt idx="4214">
                  <c:v>0.10915999999999999</c:v>
                </c:pt>
                <c:pt idx="4215">
                  <c:v>0.10915999999999999</c:v>
                </c:pt>
                <c:pt idx="4216">
                  <c:v>0.10918000000000001</c:v>
                </c:pt>
                <c:pt idx="4217">
                  <c:v>0.10918000000000001</c:v>
                </c:pt>
                <c:pt idx="4218">
                  <c:v>0.10918000000000001</c:v>
                </c:pt>
                <c:pt idx="4219">
                  <c:v>0.10918000000000001</c:v>
                </c:pt>
                <c:pt idx="4220">
                  <c:v>0.10918000000000001</c:v>
                </c:pt>
                <c:pt idx="4221">
                  <c:v>0.10918000000000001</c:v>
                </c:pt>
                <c:pt idx="4222">
                  <c:v>0.10918000000000001</c:v>
                </c:pt>
                <c:pt idx="4223">
                  <c:v>0.10918000000000001</c:v>
                </c:pt>
                <c:pt idx="4224">
                  <c:v>0.10918000000000001</c:v>
                </c:pt>
                <c:pt idx="4225">
                  <c:v>0.10920000000000001</c:v>
                </c:pt>
                <c:pt idx="4226">
                  <c:v>0.10920000000000001</c:v>
                </c:pt>
                <c:pt idx="4227">
                  <c:v>0.10920000000000001</c:v>
                </c:pt>
                <c:pt idx="4228">
                  <c:v>0.10920000000000001</c:v>
                </c:pt>
                <c:pt idx="4229">
                  <c:v>0.10920000000000001</c:v>
                </c:pt>
                <c:pt idx="4230">
                  <c:v>0.10920000000000001</c:v>
                </c:pt>
                <c:pt idx="4231">
                  <c:v>0.10920000000000001</c:v>
                </c:pt>
                <c:pt idx="4232">
                  <c:v>0.10920000000000001</c:v>
                </c:pt>
                <c:pt idx="4233">
                  <c:v>0.10920000000000001</c:v>
                </c:pt>
                <c:pt idx="4234">
                  <c:v>0.10920000000000001</c:v>
                </c:pt>
                <c:pt idx="4235">
                  <c:v>0.10920000000000001</c:v>
                </c:pt>
                <c:pt idx="4236">
                  <c:v>0.10922</c:v>
                </c:pt>
                <c:pt idx="4237">
                  <c:v>0.10922</c:v>
                </c:pt>
                <c:pt idx="4238">
                  <c:v>0.10922</c:v>
                </c:pt>
                <c:pt idx="4239">
                  <c:v>0.10922</c:v>
                </c:pt>
                <c:pt idx="4240">
                  <c:v>0.10922</c:v>
                </c:pt>
                <c:pt idx="4241">
                  <c:v>0.10922</c:v>
                </c:pt>
                <c:pt idx="4242">
                  <c:v>0.10924000000000002</c:v>
                </c:pt>
                <c:pt idx="4243">
                  <c:v>0.10924000000000002</c:v>
                </c:pt>
                <c:pt idx="4244">
                  <c:v>0.10924000000000002</c:v>
                </c:pt>
                <c:pt idx="4245">
                  <c:v>0.10924000000000002</c:v>
                </c:pt>
                <c:pt idx="4246">
                  <c:v>0.10924000000000002</c:v>
                </c:pt>
                <c:pt idx="4247">
                  <c:v>0.10924000000000002</c:v>
                </c:pt>
                <c:pt idx="4248">
                  <c:v>0.10924000000000002</c:v>
                </c:pt>
                <c:pt idx="4249">
                  <c:v>0.10924000000000002</c:v>
                </c:pt>
                <c:pt idx="4250">
                  <c:v>0.10925</c:v>
                </c:pt>
                <c:pt idx="4251">
                  <c:v>0.10926000000000001</c:v>
                </c:pt>
                <c:pt idx="4252">
                  <c:v>0.10926000000000001</c:v>
                </c:pt>
                <c:pt idx="4253">
                  <c:v>0.10926000000000001</c:v>
                </c:pt>
                <c:pt idx="4254">
                  <c:v>0.10926000000000001</c:v>
                </c:pt>
                <c:pt idx="4255">
                  <c:v>0.10926000000000001</c:v>
                </c:pt>
                <c:pt idx="4256">
                  <c:v>0.10926000000000001</c:v>
                </c:pt>
                <c:pt idx="4257">
                  <c:v>0.10926000000000001</c:v>
                </c:pt>
                <c:pt idx="4258">
                  <c:v>0.10926000000000001</c:v>
                </c:pt>
                <c:pt idx="4259">
                  <c:v>0.10926000000000001</c:v>
                </c:pt>
                <c:pt idx="4260">
                  <c:v>0.10928</c:v>
                </c:pt>
                <c:pt idx="4261">
                  <c:v>0.10928</c:v>
                </c:pt>
                <c:pt idx="4262">
                  <c:v>0.10928</c:v>
                </c:pt>
                <c:pt idx="4263">
                  <c:v>0.10928</c:v>
                </c:pt>
                <c:pt idx="4264">
                  <c:v>0.10928</c:v>
                </c:pt>
                <c:pt idx="4265">
                  <c:v>0.10928</c:v>
                </c:pt>
                <c:pt idx="4266">
                  <c:v>0.10928</c:v>
                </c:pt>
                <c:pt idx="4267">
                  <c:v>0.10928</c:v>
                </c:pt>
                <c:pt idx="4268">
                  <c:v>0.10928</c:v>
                </c:pt>
                <c:pt idx="4269">
                  <c:v>0.10928</c:v>
                </c:pt>
                <c:pt idx="4270">
                  <c:v>0.10928</c:v>
                </c:pt>
                <c:pt idx="4271">
                  <c:v>0.10928</c:v>
                </c:pt>
                <c:pt idx="4272">
                  <c:v>0.10928</c:v>
                </c:pt>
                <c:pt idx="4273">
                  <c:v>0.10928</c:v>
                </c:pt>
                <c:pt idx="4274">
                  <c:v>0.10928</c:v>
                </c:pt>
                <c:pt idx="4275">
                  <c:v>0.10929000000000001</c:v>
                </c:pt>
                <c:pt idx="4276">
                  <c:v>0.10929999999999999</c:v>
                </c:pt>
                <c:pt idx="4277">
                  <c:v>0.10929999999999999</c:v>
                </c:pt>
                <c:pt idx="4278">
                  <c:v>0.10929999999999999</c:v>
                </c:pt>
                <c:pt idx="4279">
                  <c:v>0.10929999999999999</c:v>
                </c:pt>
                <c:pt idx="4280">
                  <c:v>0.10929999999999999</c:v>
                </c:pt>
                <c:pt idx="4281">
                  <c:v>0.10929999999999999</c:v>
                </c:pt>
                <c:pt idx="4282">
                  <c:v>0.10929999999999999</c:v>
                </c:pt>
                <c:pt idx="4283">
                  <c:v>0.10929999999999999</c:v>
                </c:pt>
                <c:pt idx="4284">
                  <c:v>0.10932000000000001</c:v>
                </c:pt>
                <c:pt idx="4285">
                  <c:v>0.10932000000000001</c:v>
                </c:pt>
                <c:pt idx="4286">
                  <c:v>0.10932000000000001</c:v>
                </c:pt>
                <c:pt idx="4287">
                  <c:v>0.10932000000000001</c:v>
                </c:pt>
                <c:pt idx="4288">
                  <c:v>0.10932000000000001</c:v>
                </c:pt>
                <c:pt idx="4289">
                  <c:v>0.10932000000000001</c:v>
                </c:pt>
                <c:pt idx="4290">
                  <c:v>0.10932000000000001</c:v>
                </c:pt>
                <c:pt idx="4291">
                  <c:v>0.10932000000000001</c:v>
                </c:pt>
                <c:pt idx="4292">
                  <c:v>0.10932000000000001</c:v>
                </c:pt>
                <c:pt idx="4293">
                  <c:v>0.10932000000000001</c:v>
                </c:pt>
                <c:pt idx="4294">
                  <c:v>0.10932000000000001</c:v>
                </c:pt>
                <c:pt idx="4295">
                  <c:v>0.10932000000000001</c:v>
                </c:pt>
                <c:pt idx="4296">
                  <c:v>0.10932000000000001</c:v>
                </c:pt>
                <c:pt idx="4297">
                  <c:v>0.10934000000000001</c:v>
                </c:pt>
                <c:pt idx="4298">
                  <c:v>0.10934000000000001</c:v>
                </c:pt>
                <c:pt idx="4299">
                  <c:v>0.10934000000000001</c:v>
                </c:pt>
                <c:pt idx="4300">
                  <c:v>0.10934000000000001</c:v>
                </c:pt>
                <c:pt idx="4301">
                  <c:v>0.10934000000000001</c:v>
                </c:pt>
                <c:pt idx="4302">
                  <c:v>0.10934000000000001</c:v>
                </c:pt>
                <c:pt idx="4303">
                  <c:v>0.10934000000000001</c:v>
                </c:pt>
                <c:pt idx="4304">
                  <c:v>0.10934000000000001</c:v>
                </c:pt>
                <c:pt idx="4305">
                  <c:v>0.10934000000000001</c:v>
                </c:pt>
                <c:pt idx="4306">
                  <c:v>0.10936</c:v>
                </c:pt>
                <c:pt idx="4307">
                  <c:v>0.10936</c:v>
                </c:pt>
                <c:pt idx="4308">
                  <c:v>0.10936</c:v>
                </c:pt>
                <c:pt idx="4309">
                  <c:v>0.10936</c:v>
                </c:pt>
                <c:pt idx="4310">
                  <c:v>0.10936</c:v>
                </c:pt>
                <c:pt idx="4311">
                  <c:v>0.10936</c:v>
                </c:pt>
                <c:pt idx="4312">
                  <c:v>0.10936</c:v>
                </c:pt>
                <c:pt idx="4313">
                  <c:v>0.10936</c:v>
                </c:pt>
                <c:pt idx="4314">
                  <c:v>0.10936</c:v>
                </c:pt>
                <c:pt idx="4315">
                  <c:v>0.10936</c:v>
                </c:pt>
                <c:pt idx="4316">
                  <c:v>0.10937999999999999</c:v>
                </c:pt>
                <c:pt idx="4317">
                  <c:v>0.10937999999999999</c:v>
                </c:pt>
                <c:pt idx="4318">
                  <c:v>0.10937999999999999</c:v>
                </c:pt>
                <c:pt idx="4319">
                  <c:v>0.10937999999999999</c:v>
                </c:pt>
                <c:pt idx="4320">
                  <c:v>0.10937999999999999</c:v>
                </c:pt>
                <c:pt idx="4321">
                  <c:v>0.10937999999999999</c:v>
                </c:pt>
                <c:pt idx="4322">
                  <c:v>0.10937999999999999</c:v>
                </c:pt>
                <c:pt idx="4323">
                  <c:v>0.10937999999999999</c:v>
                </c:pt>
                <c:pt idx="4324">
                  <c:v>0.10939</c:v>
                </c:pt>
                <c:pt idx="4325">
                  <c:v>0.10940000000000001</c:v>
                </c:pt>
                <c:pt idx="4326">
                  <c:v>0.10940000000000001</c:v>
                </c:pt>
                <c:pt idx="4327">
                  <c:v>0.10940000000000001</c:v>
                </c:pt>
                <c:pt idx="4328">
                  <c:v>0.10940000000000001</c:v>
                </c:pt>
                <c:pt idx="4329">
                  <c:v>0.10940000000000001</c:v>
                </c:pt>
                <c:pt idx="4330">
                  <c:v>0.10940000000000001</c:v>
                </c:pt>
                <c:pt idx="4331">
                  <c:v>0.10942</c:v>
                </c:pt>
                <c:pt idx="4332">
                  <c:v>0.10942</c:v>
                </c:pt>
                <c:pt idx="4333">
                  <c:v>0.10942</c:v>
                </c:pt>
                <c:pt idx="4334">
                  <c:v>0.10942</c:v>
                </c:pt>
                <c:pt idx="4335">
                  <c:v>0.10942</c:v>
                </c:pt>
                <c:pt idx="4336">
                  <c:v>0.10942</c:v>
                </c:pt>
                <c:pt idx="4337">
                  <c:v>0.10942</c:v>
                </c:pt>
                <c:pt idx="4338">
                  <c:v>0.10942</c:v>
                </c:pt>
                <c:pt idx="4339">
                  <c:v>0.10942</c:v>
                </c:pt>
                <c:pt idx="4340">
                  <c:v>0.10942</c:v>
                </c:pt>
                <c:pt idx="4341">
                  <c:v>0.10943000000000001</c:v>
                </c:pt>
                <c:pt idx="4342">
                  <c:v>0.10944</c:v>
                </c:pt>
                <c:pt idx="4343">
                  <c:v>0.10944</c:v>
                </c:pt>
                <c:pt idx="4344">
                  <c:v>0.10944</c:v>
                </c:pt>
                <c:pt idx="4345">
                  <c:v>0.10944</c:v>
                </c:pt>
                <c:pt idx="4346">
                  <c:v>0.10944</c:v>
                </c:pt>
                <c:pt idx="4347">
                  <c:v>0.10945000000000001</c:v>
                </c:pt>
                <c:pt idx="4348">
                  <c:v>0.10946000000000002</c:v>
                </c:pt>
                <c:pt idx="4349">
                  <c:v>0.10946000000000002</c:v>
                </c:pt>
                <c:pt idx="4350">
                  <c:v>0.10946000000000002</c:v>
                </c:pt>
                <c:pt idx="4351">
                  <c:v>0.10946000000000002</c:v>
                </c:pt>
                <c:pt idx="4352">
                  <c:v>0.10946000000000002</c:v>
                </c:pt>
                <c:pt idx="4353">
                  <c:v>0.10946000000000002</c:v>
                </c:pt>
                <c:pt idx="4354">
                  <c:v>0.10946000000000002</c:v>
                </c:pt>
                <c:pt idx="4355">
                  <c:v>0.10946000000000002</c:v>
                </c:pt>
                <c:pt idx="4356">
                  <c:v>0.10948000000000001</c:v>
                </c:pt>
                <c:pt idx="4357">
                  <c:v>0.10948000000000001</c:v>
                </c:pt>
                <c:pt idx="4358">
                  <c:v>0.10948000000000001</c:v>
                </c:pt>
                <c:pt idx="4359">
                  <c:v>0.10948000000000001</c:v>
                </c:pt>
                <c:pt idx="4360">
                  <c:v>0.10948000000000001</c:v>
                </c:pt>
                <c:pt idx="4361">
                  <c:v>0.10948000000000001</c:v>
                </c:pt>
                <c:pt idx="4362">
                  <c:v>0.10948000000000001</c:v>
                </c:pt>
                <c:pt idx="4363">
                  <c:v>0.10948000000000001</c:v>
                </c:pt>
                <c:pt idx="4364">
                  <c:v>0.10948000000000001</c:v>
                </c:pt>
                <c:pt idx="4365">
                  <c:v>0.10948000000000001</c:v>
                </c:pt>
                <c:pt idx="4366">
                  <c:v>0.10948000000000001</c:v>
                </c:pt>
                <c:pt idx="4367">
                  <c:v>0.10948000000000001</c:v>
                </c:pt>
                <c:pt idx="4368">
                  <c:v>0.1095</c:v>
                </c:pt>
                <c:pt idx="4369">
                  <c:v>0.1095</c:v>
                </c:pt>
                <c:pt idx="4370">
                  <c:v>0.1095</c:v>
                </c:pt>
                <c:pt idx="4371">
                  <c:v>0.1095</c:v>
                </c:pt>
                <c:pt idx="4372">
                  <c:v>0.1095</c:v>
                </c:pt>
                <c:pt idx="4373">
                  <c:v>0.1095</c:v>
                </c:pt>
                <c:pt idx="4374">
                  <c:v>0.1095</c:v>
                </c:pt>
                <c:pt idx="4375">
                  <c:v>0.1095</c:v>
                </c:pt>
                <c:pt idx="4376">
                  <c:v>0.1095</c:v>
                </c:pt>
                <c:pt idx="4377">
                  <c:v>0.10951999999999999</c:v>
                </c:pt>
                <c:pt idx="4378">
                  <c:v>0.10951999999999999</c:v>
                </c:pt>
                <c:pt idx="4379">
                  <c:v>0.10951999999999999</c:v>
                </c:pt>
                <c:pt idx="4380">
                  <c:v>0.10951999999999999</c:v>
                </c:pt>
                <c:pt idx="4381">
                  <c:v>0.10951999999999999</c:v>
                </c:pt>
                <c:pt idx="4382">
                  <c:v>0.10951999999999999</c:v>
                </c:pt>
                <c:pt idx="4383">
                  <c:v>0.10954000000000001</c:v>
                </c:pt>
                <c:pt idx="4384">
                  <c:v>0.10954000000000001</c:v>
                </c:pt>
                <c:pt idx="4385">
                  <c:v>0.10954000000000001</c:v>
                </c:pt>
                <c:pt idx="4386">
                  <c:v>0.10954000000000001</c:v>
                </c:pt>
                <c:pt idx="4387">
                  <c:v>0.10954000000000001</c:v>
                </c:pt>
                <c:pt idx="4388">
                  <c:v>0.10954000000000001</c:v>
                </c:pt>
                <c:pt idx="4389">
                  <c:v>0.10956</c:v>
                </c:pt>
                <c:pt idx="4390">
                  <c:v>0.10956</c:v>
                </c:pt>
                <c:pt idx="4391">
                  <c:v>0.10956</c:v>
                </c:pt>
                <c:pt idx="4392">
                  <c:v>0.10956</c:v>
                </c:pt>
                <c:pt idx="4393">
                  <c:v>0.10956</c:v>
                </c:pt>
                <c:pt idx="4394">
                  <c:v>0.10956</c:v>
                </c:pt>
                <c:pt idx="4395">
                  <c:v>0.10956</c:v>
                </c:pt>
                <c:pt idx="4396">
                  <c:v>0.10956</c:v>
                </c:pt>
                <c:pt idx="4397">
                  <c:v>0.10956</c:v>
                </c:pt>
                <c:pt idx="4398">
                  <c:v>0.10956</c:v>
                </c:pt>
                <c:pt idx="4399">
                  <c:v>0.10956</c:v>
                </c:pt>
                <c:pt idx="4400">
                  <c:v>0.10956</c:v>
                </c:pt>
                <c:pt idx="4401">
                  <c:v>0.10956</c:v>
                </c:pt>
                <c:pt idx="4402">
                  <c:v>0.10956</c:v>
                </c:pt>
                <c:pt idx="4403">
                  <c:v>0.10956</c:v>
                </c:pt>
                <c:pt idx="4404">
                  <c:v>0.10956</c:v>
                </c:pt>
                <c:pt idx="4405">
                  <c:v>0.10957000000000001</c:v>
                </c:pt>
                <c:pt idx="4406">
                  <c:v>0.10958</c:v>
                </c:pt>
                <c:pt idx="4407">
                  <c:v>0.10958</c:v>
                </c:pt>
                <c:pt idx="4408">
                  <c:v>0.10958</c:v>
                </c:pt>
                <c:pt idx="4409">
                  <c:v>0.10958</c:v>
                </c:pt>
                <c:pt idx="4410">
                  <c:v>0.10958</c:v>
                </c:pt>
                <c:pt idx="4411">
                  <c:v>0.10958</c:v>
                </c:pt>
                <c:pt idx="4412">
                  <c:v>0.10958</c:v>
                </c:pt>
                <c:pt idx="4413">
                  <c:v>0.10958</c:v>
                </c:pt>
                <c:pt idx="4414">
                  <c:v>0.10958</c:v>
                </c:pt>
                <c:pt idx="4415">
                  <c:v>0.10958</c:v>
                </c:pt>
                <c:pt idx="4416">
                  <c:v>0.10960000000000002</c:v>
                </c:pt>
                <c:pt idx="4417">
                  <c:v>0.10960000000000002</c:v>
                </c:pt>
                <c:pt idx="4418">
                  <c:v>0.10960000000000002</c:v>
                </c:pt>
                <c:pt idx="4419">
                  <c:v>0.10960000000000002</c:v>
                </c:pt>
                <c:pt idx="4420">
                  <c:v>0.10960000000000002</c:v>
                </c:pt>
                <c:pt idx="4421">
                  <c:v>0.10960000000000002</c:v>
                </c:pt>
                <c:pt idx="4422">
                  <c:v>0.10960000000000002</c:v>
                </c:pt>
                <c:pt idx="4423">
                  <c:v>0.10960000000000002</c:v>
                </c:pt>
                <c:pt idx="4424">
                  <c:v>0.10962000000000001</c:v>
                </c:pt>
                <c:pt idx="4425">
                  <c:v>0.10962000000000001</c:v>
                </c:pt>
                <c:pt idx="4426">
                  <c:v>0.10962000000000001</c:v>
                </c:pt>
                <c:pt idx="4427">
                  <c:v>0.10962000000000001</c:v>
                </c:pt>
                <c:pt idx="4428">
                  <c:v>0.10962000000000001</c:v>
                </c:pt>
                <c:pt idx="4429">
                  <c:v>0.10962000000000001</c:v>
                </c:pt>
                <c:pt idx="4430">
                  <c:v>0.10962999999999999</c:v>
                </c:pt>
                <c:pt idx="4431">
                  <c:v>0.10964</c:v>
                </c:pt>
                <c:pt idx="4432">
                  <c:v>0.10964</c:v>
                </c:pt>
                <c:pt idx="4433">
                  <c:v>0.10964</c:v>
                </c:pt>
                <c:pt idx="4434">
                  <c:v>0.10964</c:v>
                </c:pt>
                <c:pt idx="4435">
                  <c:v>0.10964</c:v>
                </c:pt>
                <c:pt idx="4436">
                  <c:v>0.10964</c:v>
                </c:pt>
                <c:pt idx="4437">
                  <c:v>0.10964</c:v>
                </c:pt>
                <c:pt idx="4438">
                  <c:v>0.10964</c:v>
                </c:pt>
                <c:pt idx="4439">
                  <c:v>0.10965999999999999</c:v>
                </c:pt>
                <c:pt idx="4440">
                  <c:v>0.10965999999999999</c:v>
                </c:pt>
                <c:pt idx="4441">
                  <c:v>0.10965999999999999</c:v>
                </c:pt>
                <c:pt idx="4442">
                  <c:v>0.10965999999999999</c:v>
                </c:pt>
                <c:pt idx="4443">
                  <c:v>0.10965999999999999</c:v>
                </c:pt>
                <c:pt idx="4444">
                  <c:v>0.10965999999999999</c:v>
                </c:pt>
                <c:pt idx="4445">
                  <c:v>0.10965999999999999</c:v>
                </c:pt>
                <c:pt idx="4446">
                  <c:v>0.10965999999999999</c:v>
                </c:pt>
                <c:pt idx="4447">
                  <c:v>0.10968000000000001</c:v>
                </c:pt>
                <c:pt idx="4448">
                  <c:v>0.10968000000000001</c:v>
                </c:pt>
                <c:pt idx="4449">
                  <c:v>0.10968000000000001</c:v>
                </c:pt>
                <c:pt idx="4450">
                  <c:v>0.10968000000000001</c:v>
                </c:pt>
                <c:pt idx="4451">
                  <c:v>0.10968000000000001</c:v>
                </c:pt>
                <c:pt idx="4452">
                  <c:v>0.10968000000000001</c:v>
                </c:pt>
                <c:pt idx="4453">
                  <c:v>0.10968000000000001</c:v>
                </c:pt>
                <c:pt idx="4454">
                  <c:v>0.10968000000000001</c:v>
                </c:pt>
                <c:pt idx="4455">
                  <c:v>0.10968000000000001</c:v>
                </c:pt>
                <c:pt idx="4456">
                  <c:v>0.10970000000000001</c:v>
                </c:pt>
                <c:pt idx="4457">
                  <c:v>0.10970000000000001</c:v>
                </c:pt>
                <c:pt idx="4458">
                  <c:v>0.10970000000000001</c:v>
                </c:pt>
                <c:pt idx="4459">
                  <c:v>0.10970000000000001</c:v>
                </c:pt>
                <c:pt idx="4460">
                  <c:v>0.10970000000000001</c:v>
                </c:pt>
                <c:pt idx="4461">
                  <c:v>0.10970000000000001</c:v>
                </c:pt>
                <c:pt idx="4462">
                  <c:v>0.10970000000000001</c:v>
                </c:pt>
                <c:pt idx="4463">
                  <c:v>0.10970000000000001</c:v>
                </c:pt>
                <c:pt idx="4464">
                  <c:v>0.10970000000000001</c:v>
                </c:pt>
                <c:pt idx="4465">
                  <c:v>0.10970000000000001</c:v>
                </c:pt>
                <c:pt idx="4466">
                  <c:v>0.10972</c:v>
                </c:pt>
                <c:pt idx="4467">
                  <c:v>0.10972</c:v>
                </c:pt>
                <c:pt idx="4468">
                  <c:v>0.10972</c:v>
                </c:pt>
                <c:pt idx="4469">
                  <c:v>0.10972</c:v>
                </c:pt>
                <c:pt idx="4470">
                  <c:v>0.10972</c:v>
                </c:pt>
                <c:pt idx="4471">
                  <c:v>0.10972</c:v>
                </c:pt>
                <c:pt idx="4472">
                  <c:v>0.10972</c:v>
                </c:pt>
                <c:pt idx="4473">
                  <c:v>0.10974000000000002</c:v>
                </c:pt>
                <c:pt idx="4474">
                  <c:v>0.10974000000000002</c:v>
                </c:pt>
                <c:pt idx="4475">
                  <c:v>0.10974000000000002</c:v>
                </c:pt>
                <c:pt idx="4476">
                  <c:v>0.10974000000000002</c:v>
                </c:pt>
                <c:pt idx="4477">
                  <c:v>0.10974000000000002</c:v>
                </c:pt>
                <c:pt idx="4478">
                  <c:v>0.10974000000000002</c:v>
                </c:pt>
                <c:pt idx="4479">
                  <c:v>0.10976000000000001</c:v>
                </c:pt>
                <c:pt idx="4480">
                  <c:v>0.10976000000000001</c:v>
                </c:pt>
                <c:pt idx="4481">
                  <c:v>0.10976000000000001</c:v>
                </c:pt>
                <c:pt idx="4482">
                  <c:v>0.10976000000000001</c:v>
                </c:pt>
                <c:pt idx="4483">
                  <c:v>0.10976000000000001</c:v>
                </c:pt>
                <c:pt idx="4484">
                  <c:v>0.10976000000000001</c:v>
                </c:pt>
                <c:pt idx="4485">
                  <c:v>0.10976000000000001</c:v>
                </c:pt>
                <c:pt idx="4486">
                  <c:v>0.10976000000000001</c:v>
                </c:pt>
                <c:pt idx="4487">
                  <c:v>0.10976000000000001</c:v>
                </c:pt>
                <c:pt idx="4488">
                  <c:v>0.10976000000000001</c:v>
                </c:pt>
                <c:pt idx="4489">
                  <c:v>0.10976000000000001</c:v>
                </c:pt>
                <c:pt idx="4490">
                  <c:v>0.10976000000000001</c:v>
                </c:pt>
                <c:pt idx="4491">
                  <c:v>0.10976000000000001</c:v>
                </c:pt>
                <c:pt idx="4492">
                  <c:v>0.10976000000000001</c:v>
                </c:pt>
                <c:pt idx="4493">
                  <c:v>0.10976000000000001</c:v>
                </c:pt>
                <c:pt idx="4494">
                  <c:v>0.10978</c:v>
                </c:pt>
                <c:pt idx="4495">
                  <c:v>0.10978</c:v>
                </c:pt>
                <c:pt idx="4496">
                  <c:v>0.10978</c:v>
                </c:pt>
                <c:pt idx="4497">
                  <c:v>0.10978</c:v>
                </c:pt>
                <c:pt idx="4498">
                  <c:v>0.10978</c:v>
                </c:pt>
                <c:pt idx="4499">
                  <c:v>0.10978</c:v>
                </c:pt>
                <c:pt idx="4500">
                  <c:v>0.10978</c:v>
                </c:pt>
                <c:pt idx="4501">
                  <c:v>0.10978</c:v>
                </c:pt>
                <c:pt idx="4502">
                  <c:v>0.10978</c:v>
                </c:pt>
                <c:pt idx="4503">
                  <c:v>0.10979999999999999</c:v>
                </c:pt>
                <c:pt idx="4504">
                  <c:v>0.10979999999999999</c:v>
                </c:pt>
                <c:pt idx="4505">
                  <c:v>0.10979999999999999</c:v>
                </c:pt>
                <c:pt idx="4506">
                  <c:v>0.10979999999999999</c:v>
                </c:pt>
                <c:pt idx="4507">
                  <c:v>0.10979999999999999</c:v>
                </c:pt>
                <c:pt idx="4508">
                  <c:v>0.10979999999999999</c:v>
                </c:pt>
                <c:pt idx="4509">
                  <c:v>0.10979999999999999</c:v>
                </c:pt>
                <c:pt idx="4510">
                  <c:v>0.10979999999999999</c:v>
                </c:pt>
                <c:pt idx="4511">
                  <c:v>0.10979999999999999</c:v>
                </c:pt>
                <c:pt idx="4512">
                  <c:v>0.10979999999999999</c:v>
                </c:pt>
                <c:pt idx="4513">
                  <c:v>0.10982000000000001</c:v>
                </c:pt>
                <c:pt idx="4514">
                  <c:v>0.10982000000000001</c:v>
                </c:pt>
                <c:pt idx="4515">
                  <c:v>0.10982000000000001</c:v>
                </c:pt>
                <c:pt idx="4516">
                  <c:v>0.10982000000000001</c:v>
                </c:pt>
                <c:pt idx="4517">
                  <c:v>0.10982000000000001</c:v>
                </c:pt>
                <c:pt idx="4518">
                  <c:v>0.10982000000000001</c:v>
                </c:pt>
                <c:pt idx="4519">
                  <c:v>0.10982000000000001</c:v>
                </c:pt>
                <c:pt idx="4520">
                  <c:v>0.10984000000000001</c:v>
                </c:pt>
                <c:pt idx="4521">
                  <c:v>0.10984000000000001</c:v>
                </c:pt>
                <c:pt idx="4522">
                  <c:v>0.10984000000000001</c:v>
                </c:pt>
                <c:pt idx="4523">
                  <c:v>0.10984000000000001</c:v>
                </c:pt>
                <c:pt idx="4524">
                  <c:v>0.10984000000000001</c:v>
                </c:pt>
                <c:pt idx="4525">
                  <c:v>0.10984000000000001</c:v>
                </c:pt>
                <c:pt idx="4526">
                  <c:v>0.10984000000000001</c:v>
                </c:pt>
                <c:pt idx="4527">
                  <c:v>0.10986</c:v>
                </c:pt>
                <c:pt idx="4528">
                  <c:v>0.10986</c:v>
                </c:pt>
                <c:pt idx="4529">
                  <c:v>0.10986</c:v>
                </c:pt>
                <c:pt idx="4530">
                  <c:v>0.10986</c:v>
                </c:pt>
                <c:pt idx="4531">
                  <c:v>0.10986</c:v>
                </c:pt>
                <c:pt idx="4532">
                  <c:v>0.10986</c:v>
                </c:pt>
                <c:pt idx="4533">
                  <c:v>0.10986</c:v>
                </c:pt>
                <c:pt idx="4534">
                  <c:v>0.10987999999999999</c:v>
                </c:pt>
                <c:pt idx="4535">
                  <c:v>0.10987999999999999</c:v>
                </c:pt>
                <c:pt idx="4536">
                  <c:v>0.10987999999999999</c:v>
                </c:pt>
                <c:pt idx="4537">
                  <c:v>0.10987999999999999</c:v>
                </c:pt>
                <c:pt idx="4538">
                  <c:v>0.10987999999999999</c:v>
                </c:pt>
                <c:pt idx="4539">
                  <c:v>0.10987999999999999</c:v>
                </c:pt>
                <c:pt idx="4540">
                  <c:v>0.10987999999999999</c:v>
                </c:pt>
                <c:pt idx="4541">
                  <c:v>0.10987999999999999</c:v>
                </c:pt>
                <c:pt idx="4542">
                  <c:v>0.10987999999999999</c:v>
                </c:pt>
                <c:pt idx="4543">
                  <c:v>0.10987999999999999</c:v>
                </c:pt>
                <c:pt idx="4544">
                  <c:v>0.10987999999999999</c:v>
                </c:pt>
                <c:pt idx="4545">
                  <c:v>0.10987999999999999</c:v>
                </c:pt>
                <c:pt idx="4546">
                  <c:v>0.10987999999999999</c:v>
                </c:pt>
                <c:pt idx="4547">
                  <c:v>0.10987999999999999</c:v>
                </c:pt>
                <c:pt idx="4548">
                  <c:v>0.10987999999999999</c:v>
                </c:pt>
                <c:pt idx="4549">
                  <c:v>0.10990000000000001</c:v>
                </c:pt>
                <c:pt idx="4550">
                  <c:v>0.10990000000000001</c:v>
                </c:pt>
                <c:pt idx="4551">
                  <c:v>0.10990000000000001</c:v>
                </c:pt>
                <c:pt idx="4552">
                  <c:v>0.10990000000000001</c:v>
                </c:pt>
                <c:pt idx="4553">
                  <c:v>0.10990000000000001</c:v>
                </c:pt>
                <c:pt idx="4554">
                  <c:v>0.10990000000000001</c:v>
                </c:pt>
                <c:pt idx="4555">
                  <c:v>0.10990000000000001</c:v>
                </c:pt>
                <c:pt idx="4556">
                  <c:v>0.10992</c:v>
                </c:pt>
                <c:pt idx="4557">
                  <c:v>0.10992</c:v>
                </c:pt>
                <c:pt idx="4558">
                  <c:v>0.10992</c:v>
                </c:pt>
                <c:pt idx="4559">
                  <c:v>0.10992</c:v>
                </c:pt>
                <c:pt idx="4560">
                  <c:v>0.10992</c:v>
                </c:pt>
                <c:pt idx="4561">
                  <c:v>0.10992</c:v>
                </c:pt>
                <c:pt idx="4562">
                  <c:v>0.10992</c:v>
                </c:pt>
                <c:pt idx="4563">
                  <c:v>0.10992</c:v>
                </c:pt>
                <c:pt idx="4564">
                  <c:v>0.10994</c:v>
                </c:pt>
                <c:pt idx="4565">
                  <c:v>0.10994</c:v>
                </c:pt>
                <c:pt idx="4566">
                  <c:v>0.10994</c:v>
                </c:pt>
                <c:pt idx="4567">
                  <c:v>0.10994</c:v>
                </c:pt>
                <c:pt idx="4568">
                  <c:v>0.10994</c:v>
                </c:pt>
                <c:pt idx="4569">
                  <c:v>0.10994</c:v>
                </c:pt>
                <c:pt idx="4570">
                  <c:v>0.10996000000000002</c:v>
                </c:pt>
                <c:pt idx="4571">
                  <c:v>0.10996000000000002</c:v>
                </c:pt>
                <c:pt idx="4572">
                  <c:v>0.10996000000000002</c:v>
                </c:pt>
                <c:pt idx="4573">
                  <c:v>0.10996000000000002</c:v>
                </c:pt>
                <c:pt idx="4574">
                  <c:v>0.10996000000000002</c:v>
                </c:pt>
                <c:pt idx="4575">
                  <c:v>0.10996000000000002</c:v>
                </c:pt>
                <c:pt idx="4576">
                  <c:v>0.10996000000000002</c:v>
                </c:pt>
                <c:pt idx="4577">
                  <c:v>0.10996000000000002</c:v>
                </c:pt>
                <c:pt idx="4578">
                  <c:v>0.10996000000000002</c:v>
                </c:pt>
                <c:pt idx="4579">
                  <c:v>0.10996000000000002</c:v>
                </c:pt>
                <c:pt idx="4580">
                  <c:v>0.10996000000000002</c:v>
                </c:pt>
                <c:pt idx="4581">
                  <c:v>0.10998000000000001</c:v>
                </c:pt>
                <c:pt idx="4582">
                  <c:v>0.10998000000000001</c:v>
                </c:pt>
                <c:pt idx="4583">
                  <c:v>0.10998000000000001</c:v>
                </c:pt>
                <c:pt idx="4584">
                  <c:v>0.10998000000000001</c:v>
                </c:pt>
                <c:pt idx="4585">
                  <c:v>0.10998000000000001</c:v>
                </c:pt>
                <c:pt idx="4586">
                  <c:v>0.11</c:v>
                </c:pt>
                <c:pt idx="4587">
                  <c:v>0.11</c:v>
                </c:pt>
                <c:pt idx="4588">
                  <c:v>0.11</c:v>
                </c:pt>
                <c:pt idx="4589">
                  <c:v>0.11</c:v>
                </c:pt>
                <c:pt idx="4590">
                  <c:v>0.11</c:v>
                </c:pt>
                <c:pt idx="4591">
                  <c:v>0.11</c:v>
                </c:pt>
                <c:pt idx="4592">
                  <c:v>0.11</c:v>
                </c:pt>
                <c:pt idx="4593">
                  <c:v>0.11</c:v>
                </c:pt>
                <c:pt idx="4594">
                  <c:v>0.11</c:v>
                </c:pt>
                <c:pt idx="4595">
                  <c:v>0.11001999999999999</c:v>
                </c:pt>
                <c:pt idx="4596">
                  <c:v>0.11001999999999999</c:v>
                </c:pt>
                <c:pt idx="4597">
                  <c:v>0.11001999999999999</c:v>
                </c:pt>
                <c:pt idx="4598">
                  <c:v>0.11001999999999999</c:v>
                </c:pt>
                <c:pt idx="4599">
                  <c:v>0.11001999999999999</c:v>
                </c:pt>
                <c:pt idx="4600">
                  <c:v>0.11001999999999999</c:v>
                </c:pt>
                <c:pt idx="4601">
                  <c:v>0.11001999999999999</c:v>
                </c:pt>
                <c:pt idx="4602">
                  <c:v>0.11001999999999999</c:v>
                </c:pt>
                <c:pt idx="4603">
                  <c:v>0.11001999999999999</c:v>
                </c:pt>
                <c:pt idx="4604">
                  <c:v>0.11001999999999999</c:v>
                </c:pt>
                <c:pt idx="4605">
                  <c:v>0.11003</c:v>
                </c:pt>
                <c:pt idx="4606">
                  <c:v>0.11004000000000001</c:v>
                </c:pt>
                <c:pt idx="4607">
                  <c:v>0.11004000000000001</c:v>
                </c:pt>
                <c:pt idx="4608">
                  <c:v>0.11004000000000001</c:v>
                </c:pt>
                <c:pt idx="4609">
                  <c:v>0.11004000000000001</c:v>
                </c:pt>
                <c:pt idx="4610">
                  <c:v>0.11004000000000001</c:v>
                </c:pt>
                <c:pt idx="4611">
                  <c:v>0.11006000000000001</c:v>
                </c:pt>
                <c:pt idx="4612">
                  <c:v>0.11006000000000001</c:v>
                </c:pt>
                <c:pt idx="4613">
                  <c:v>0.11006000000000001</c:v>
                </c:pt>
                <c:pt idx="4614">
                  <c:v>0.11006000000000001</c:v>
                </c:pt>
                <c:pt idx="4615">
                  <c:v>0.11006000000000001</c:v>
                </c:pt>
                <c:pt idx="4616">
                  <c:v>0.11006000000000001</c:v>
                </c:pt>
                <c:pt idx="4617">
                  <c:v>0.11006000000000001</c:v>
                </c:pt>
                <c:pt idx="4618">
                  <c:v>0.11006000000000001</c:v>
                </c:pt>
                <c:pt idx="4619">
                  <c:v>0.11006000000000001</c:v>
                </c:pt>
                <c:pt idx="4620">
                  <c:v>0.11006000000000001</c:v>
                </c:pt>
                <c:pt idx="4621">
                  <c:v>0.11008</c:v>
                </c:pt>
                <c:pt idx="4622">
                  <c:v>0.11008</c:v>
                </c:pt>
                <c:pt idx="4623">
                  <c:v>0.11008</c:v>
                </c:pt>
                <c:pt idx="4624">
                  <c:v>0.11008</c:v>
                </c:pt>
                <c:pt idx="4625">
                  <c:v>0.11008</c:v>
                </c:pt>
                <c:pt idx="4626">
                  <c:v>0.11008</c:v>
                </c:pt>
                <c:pt idx="4627">
                  <c:v>0.11008</c:v>
                </c:pt>
                <c:pt idx="4628">
                  <c:v>0.11008</c:v>
                </c:pt>
                <c:pt idx="4629">
                  <c:v>0.11008</c:v>
                </c:pt>
                <c:pt idx="4630">
                  <c:v>0.11008</c:v>
                </c:pt>
                <c:pt idx="4631">
                  <c:v>0.11010000000000002</c:v>
                </c:pt>
                <c:pt idx="4632">
                  <c:v>0.11010000000000002</c:v>
                </c:pt>
                <c:pt idx="4633">
                  <c:v>0.11010000000000002</c:v>
                </c:pt>
                <c:pt idx="4634">
                  <c:v>0.11010000000000002</c:v>
                </c:pt>
                <c:pt idx="4635">
                  <c:v>0.11010000000000002</c:v>
                </c:pt>
                <c:pt idx="4636">
                  <c:v>0.11012000000000001</c:v>
                </c:pt>
                <c:pt idx="4637">
                  <c:v>0.11012000000000001</c:v>
                </c:pt>
                <c:pt idx="4638">
                  <c:v>0.11012000000000001</c:v>
                </c:pt>
                <c:pt idx="4639">
                  <c:v>0.11012000000000001</c:v>
                </c:pt>
                <c:pt idx="4640">
                  <c:v>0.11012000000000001</c:v>
                </c:pt>
                <c:pt idx="4641">
                  <c:v>0.11012000000000001</c:v>
                </c:pt>
                <c:pt idx="4642">
                  <c:v>0.11012000000000001</c:v>
                </c:pt>
                <c:pt idx="4643">
                  <c:v>0.11012000000000001</c:v>
                </c:pt>
                <c:pt idx="4644">
                  <c:v>0.11014</c:v>
                </c:pt>
                <c:pt idx="4645">
                  <c:v>0.11014</c:v>
                </c:pt>
                <c:pt idx="4646">
                  <c:v>0.11014</c:v>
                </c:pt>
                <c:pt idx="4647">
                  <c:v>0.11014</c:v>
                </c:pt>
                <c:pt idx="4648">
                  <c:v>0.11014</c:v>
                </c:pt>
                <c:pt idx="4649">
                  <c:v>0.11014</c:v>
                </c:pt>
                <c:pt idx="4650">
                  <c:v>0.11014</c:v>
                </c:pt>
                <c:pt idx="4651">
                  <c:v>0.11015999999999999</c:v>
                </c:pt>
                <c:pt idx="4652">
                  <c:v>0.11015999999999999</c:v>
                </c:pt>
                <c:pt idx="4653">
                  <c:v>0.11015999999999999</c:v>
                </c:pt>
                <c:pt idx="4654">
                  <c:v>0.11015999999999999</c:v>
                </c:pt>
                <c:pt idx="4655">
                  <c:v>0.11015999999999999</c:v>
                </c:pt>
                <c:pt idx="4656">
                  <c:v>0.11018000000000001</c:v>
                </c:pt>
                <c:pt idx="4657">
                  <c:v>0.11018000000000001</c:v>
                </c:pt>
                <c:pt idx="4658">
                  <c:v>0.11018000000000001</c:v>
                </c:pt>
                <c:pt idx="4659">
                  <c:v>0.11018000000000001</c:v>
                </c:pt>
                <c:pt idx="4660">
                  <c:v>0.11018000000000001</c:v>
                </c:pt>
                <c:pt idx="4661">
                  <c:v>0.11018000000000001</c:v>
                </c:pt>
                <c:pt idx="4662">
                  <c:v>0.11018000000000001</c:v>
                </c:pt>
                <c:pt idx="4663">
                  <c:v>0.11018000000000001</c:v>
                </c:pt>
                <c:pt idx="4664">
                  <c:v>0.11018000000000001</c:v>
                </c:pt>
                <c:pt idx="4665">
                  <c:v>0.11018000000000001</c:v>
                </c:pt>
                <c:pt idx="4666">
                  <c:v>0.11020000000000001</c:v>
                </c:pt>
                <c:pt idx="4667">
                  <c:v>0.11020000000000001</c:v>
                </c:pt>
                <c:pt idx="4668">
                  <c:v>0.11020000000000001</c:v>
                </c:pt>
                <c:pt idx="4669">
                  <c:v>0.11020000000000001</c:v>
                </c:pt>
                <c:pt idx="4670">
                  <c:v>0.11020000000000001</c:v>
                </c:pt>
                <c:pt idx="4671">
                  <c:v>0.11020000000000001</c:v>
                </c:pt>
                <c:pt idx="4672">
                  <c:v>0.11020000000000001</c:v>
                </c:pt>
                <c:pt idx="4673">
                  <c:v>0.11020000000000001</c:v>
                </c:pt>
                <c:pt idx="4674">
                  <c:v>0.11020000000000001</c:v>
                </c:pt>
                <c:pt idx="4675">
                  <c:v>0.11020000000000001</c:v>
                </c:pt>
                <c:pt idx="4676">
                  <c:v>0.11020000000000001</c:v>
                </c:pt>
                <c:pt idx="4677">
                  <c:v>0.11022</c:v>
                </c:pt>
                <c:pt idx="4678">
                  <c:v>0.11022</c:v>
                </c:pt>
                <c:pt idx="4679">
                  <c:v>0.11022</c:v>
                </c:pt>
                <c:pt idx="4680">
                  <c:v>0.11022</c:v>
                </c:pt>
                <c:pt idx="4681">
                  <c:v>0.11022</c:v>
                </c:pt>
                <c:pt idx="4682">
                  <c:v>0.11022</c:v>
                </c:pt>
                <c:pt idx="4683">
                  <c:v>0.11022</c:v>
                </c:pt>
                <c:pt idx="4684">
                  <c:v>0.11022</c:v>
                </c:pt>
                <c:pt idx="4685">
                  <c:v>0.11024000000000002</c:v>
                </c:pt>
                <c:pt idx="4686">
                  <c:v>0.11024000000000002</c:v>
                </c:pt>
                <c:pt idx="4687">
                  <c:v>0.11024000000000002</c:v>
                </c:pt>
                <c:pt idx="4688">
                  <c:v>0.11026000000000001</c:v>
                </c:pt>
                <c:pt idx="4689">
                  <c:v>0.11026000000000001</c:v>
                </c:pt>
                <c:pt idx="4690">
                  <c:v>0.11026000000000001</c:v>
                </c:pt>
                <c:pt idx="4691">
                  <c:v>0.11026000000000001</c:v>
                </c:pt>
                <c:pt idx="4692">
                  <c:v>0.11026000000000001</c:v>
                </c:pt>
                <c:pt idx="4693">
                  <c:v>0.11026000000000001</c:v>
                </c:pt>
                <c:pt idx="4694">
                  <c:v>0.11026000000000001</c:v>
                </c:pt>
                <c:pt idx="4695">
                  <c:v>0.11026000000000001</c:v>
                </c:pt>
                <c:pt idx="4696">
                  <c:v>0.11026000000000001</c:v>
                </c:pt>
                <c:pt idx="4697">
                  <c:v>0.11026000000000001</c:v>
                </c:pt>
                <c:pt idx="4698">
                  <c:v>0.11026000000000001</c:v>
                </c:pt>
                <c:pt idx="4699">
                  <c:v>0.11026000000000001</c:v>
                </c:pt>
                <c:pt idx="4700">
                  <c:v>0.11026000000000001</c:v>
                </c:pt>
                <c:pt idx="4701">
                  <c:v>0.11028</c:v>
                </c:pt>
                <c:pt idx="4702">
                  <c:v>0.11028</c:v>
                </c:pt>
                <c:pt idx="4703">
                  <c:v>0.11028</c:v>
                </c:pt>
                <c:pt idx="4704">
                  <c:v>0.11028</c:v>
                </c:pt>
                <c:pt idx="4705">
                  <c:v>0.11028</c:v>
                </c:pt>
                <c:pt idx="4706">
                  <c:v>0.11028</c:v>
                </c:pt>
                <c:pt idx="4707">
                  <c:v>0.1103</c:v>
                </c:pt>
                <c:pt idx="4708">
                  <c:v>0.1103</c:v>
                </c:pt>
                <c:pt idx="4709">
                  <c:v>0.1103</c:v>
                </c:pt>
                <c:pt idx="4710">
                  <c:v>0.1103</c:v>
                </c:pt>
                <c:pt idx="4711">
                  <c:v>0.1103</c:v>
                </c:pt>
                <c:pt idx="4712">
                  <c:v>0.1103</c:v>
                </c:pt>
                <c:pt idx="4713">
                  <c:v>0.1103</c:v>
                </c:pt>
                <c:pt idx="4714">
                  <c:v>0.1103</c:v>
                </c:pt>
                <c:pt idx="4715">
                  <c:v>0.1103</c:v>
                </c:pt>
                <c:pt idx="4716">
                  <c:v>0.1103</c:v>
                </c:pt>
                <c:pt idx="4717">
                  <c:v>0.11032000000000002</c:v>
                </c:pt>
                <c:pt idx="4718">
                  <c:v>0.11032000000000002</c:v>
                </c:pt>
                <c:pt idx="4719">
                  <c:v>0.11032000000000002</c:v>
                </c:pt>
                <c:pt idx="4720">
                  <c:v>0.11032000000000002</c:v>
                </c:pt>
                <c:pt idx="4721">
                  <c:v>0.11032000000000002</c:v>
                </c:pt>
                <c:pt idx="4722">
                  <c:v>0.11032000000000002</c:v>
                </c:pt>
                <c:pt idx="4723">
                  <c:v>0.11032000000000002</c:v>
                </c:pt>
                <c:pt idx="4724">
                  <c:v>0.11032000000000002</c:v>
                </c:pt>
                <c:pt idx="4725">
                  <c:v>0.11032000000000002</c:v>
                </c:pt>
                <c:pt idx="4726">
                  <c:v>0.11032000000000002</c:v>
                </c:pt>
                <c:pt idx="4727">
                  <c:v>0.11032000000000002</c:v>
                </c:pt>
                <c:pt idx="4728">
                  <c:v>0.11034000000000001</c:v>
                </c:pt>
                <c:pt idx="4729">
                  <c:v>0.11034000000000001</c:v>
                </c:pt>
                <c:pt idx="4730">
                  <c:v>0.11034000000000001</c:v>
                </c:pt>
                <c:pt idx="4731">
                  <c:v>0.11034000000000001</c:v>
                </c:pt>
                <c:pt idx="4732">
                  <c:v>0.11034000000000001</c:v>
                </c:pt>
                <c:pt idx="4733">
                  <c:v>0.11034000000000001</c:v>
                </c:pt>
                <c:pt idx="4734">
                  <c:v>0.11034000000000001</c:v>
                </c:pt>
                <c:pt idx="4735">
                  <c:v>0.11034000000000001</c:v>
                </c:pt>
                <c:pt idx="4736">
                  <c:v>0.11036</c:v>
                </c:pt>
                <c:pt idx="4737">
                  <c:v>0.11036</c:v>
                </c:pt>
                <c:pt idx="4738">
                  <c:v>0.11036</c:v>
                </c:pt>
                <c:pt idx="4739">
                  <c:v>0.11036</c:v>
                </c:pt>
                <c:pt idx="4740">
                  <c:v>0.11036</c:v>
                </c:pt>
                <c:pt idx="4741">
                  <c:v>0.11036</c:v>
                </c:pt>
                <c:pt idx="4742">
                  <c:v>0.11036</c:v>
                </c:pt>
                <c:pt idx="4743">
                  <c:v>0.11036</c:v>
                </c:pt>
                <c:pt idx="4744">
                  <c:v>0.11036</c:v>
                </c:pt>
                <c:pt idx="4745">
                  <c:v>0.11036</c:v>
                </c:pt>
                <c:pt idx="4746">
                  <c:v>0.11036</c:v>
                </c:pt>
                <c:pt idx="4747">
                  <c:v>0.11036</c:v>
                </c:pt>
                <c:pt idx="4748">
                  <c:v>0.11036</c:v>
                </c:pt>
                <c:pt idx="4749">
                  <c:v>0.11037999999999999</c:v>
                </c:pt>
                <c:pt idx="4750">
                  <c:v>0.11037999999999999</c:v>
                </c:pt>
                <c:pt idx="4751">
                  <c:v>0.11037999999999999</c:v>
                </c:pt>
                <c:pt idx="4752">
                  <c:v>0.11037999999999999</c:v>
                </c:pt>
                <c:pt idx="4753">
                  <c:v>0.11037999999999999</c:v>
                </c:pt>
                <c:pt idx="4754">
                  <c:v>0.11037999999999999</c:v>
                </c:pt>
                <c:pt idx="4755">
                  <c:v>0.11037999999999999</c:v>
                </c:pt>
                <c:pt idx="4756">
                  <c:v>0.11037999999999999</c:v>
                </c:pt>
                <c:pt idx="4757">
                  <c:v>0.11037999999999999</c:v>
                </c:pt>
                <c:pt idx="4758">
                  <c:v>0.11037999999999999</c:v>
                </c:pt>
                <c:pt idx="4759">
                  <c:v>0.11040000000000001</c:v>
                </c:pt>
                <c:pt idx="4760">
                  <c:v>0.11040000000000001</c:v>
                </c:pt>
                <c:pt idx="4761">
                  <c:v>0.11040000000000001</c:v>
                </c:pt>
                <c:pt idx="4762">
                  <c:v>0.11040000000000001</c:v>
                </c:pt>
                <c:pt idx="4763">
                  <c:v>0.11040000000000001</c:v>
                </c:pt>
                <c:pt idx="4764">
                  <c:v>0.11040000000000001</c:v>
                </c:pt>
                <c:pt idx="4765">
                  <c:v>0.11040000000000001</c:v>
                </c:pt>
                <c:pt idx="4766">
                  <c:v>0.11040000000000001</c:v>
                </c:pt>
                <c:pt idx="4767">
                  <c:v>0.11042</c:v>
                </c:pt>
                <c:pt idx="4768">
                  <c:v>0.11042</c:v>
                </c:pt>
                <c:pt idx="4769">
                  <c:v>0.11042</c:v>
                </c:pt>
                <c:pt idx="4770">
                  <c:v>0.11042</c:v>
                </c:pt>
                <c:pt idx="4771">
                  <c:v>0.11042</c:v>
                </c:pt>
                <c:pt idx="4772">
                  <c:v>0.11043000000000001</c:v>
                </c:pt>
                <c:pt idx="4773">
                  <c:v>0.11044</c:v>
                </c:pt>
                <c:pt idx="4774">
                  <c:v>0.11044</c:v>
                </c:pt>
                <c:pt idx="4775">
                  <c:v>0.11044</c:v>
                </c:pt>
                <c:pt idx="4776">
                  <c:v>0.11044</c:v>
                </c:pt>
                <c:pt idx="4777">
                  <c:v>0.11044</c:v>
                </c:pt>
                <c:pt idx="4778">
                  <c:v>0.11044</c:v>
                </c:pt>
                <c:pt idx="4779">
                  <c:v>0.11046000000000002</c:v>
                </c:pt>
                <c:pt idx="4780">
                  <c:v>0.11046000000000002</c:v>
                </c:pt>
                <c:pt idx="4781">
                  <c:v>0.11046000000000002</c:v>
                </c:pt>
                <c:pt idx="4782">
                  <c:v>0.11046000000000002</c:v>
                </c:pt>
                <c:pt idx="4783">
                  <c:v>0.11046000000000002</c:v>
                </c:pt>
                <c:pt idx="4784">
                  <c:v>0.11046000000000002</c:v>
                </c:pt>
                <c:pt idx="4785">
                  <c:v>0.11046000000000002</c:v>
                </c:pt>
                <c:pt idx="4786">
                  <c:v>0.11046000000000002</c:v>
                </c:pt>
                <c:pt idx="4787">
                  <c:v>0.11046000000000002</c:v>
                </c:pt>
                <c:pt idx="4788">
                  <c:v>0.11046000000000002</c:v>
                </c:pt>
                <c:pt idx="4789">
                  <c:v>0.11046000000000002</c:v>
                </c:pt>
                <c:pt idx="4790">
                  <c:v>0.11047</c:v>
                </c:pt>
                <c:pt idx="4791">
                  <c:v>0.11048000000000001</c:v>
                </c:pt>
                <c:pt idx="4792">
                  <c:v>0.11048000000000001</c:v>
                </c:pt>
                <c:pt idx="4793">
                  <c:v>0.11048000000000001</c:v>
                </c:pt>
                <c:pt idx="4794">
                  <c:v>0.11048000000000001</c:v>
                </c:pt>
                <c:pt idx="4795">
                  <c:v>0.11048000000000001</c:v>
                </c:pt>
                <c:pt idx="4796">
                  <c:v>0.1105</c:v>
                </c:pt>
                <c:pt idx="4797">
                  <c:v>0.1105</c:v>
                </c:pt>
                <c:pt idx="4798">
                  <c:v>0.1105</c:v>
                </c:pt>
                <c:pt idx="4799">
                  <c:v>0.1105</c:v>
                </c:pt>
                <c:pt idx="4800">
                  <c:v>0.1105</c:v>
                </c:pt>
                <c:pt idx="4801">
                  <c:v>0.1105</c:v>
                </c:pt>
                <c:pt idx="4802">
                  <c:v>0.11051999999999999</c:v>
                </c:pt>
                <c:pt idx="4803">
                  <c:v>0.11051999999999999</c:v>
                </c:pt>
                <c:pt idx="4804">
                  <c:v>0.11051999999999999</c:v>
                </c:pt>
                <c:pt idx="4805">
                  <c:v>0.11051999999999999</c:v>
                </c:pt>
                <c:pt idx="4806">
                  <c:v>0.11051999999999999</c:v>
                </c:pt>
                <c:pt idx="4807">
                  <c:v>0.11051999999999999</c:v>
                </c:pt>
                <c:pt idx="4808">
                  <c:v>0.11051999999999999</c:v>
                </c:pt>
                <c:pt idx="4809">
                  <c:v>0.11053</c:v>
                </c:pt>
                <c:pt idx="4810">
                  <c:v>0.11054000000000001</c:v>
                </c:pt>
                <c:pt idx="4811">
                  <c:v>0.11054000000000001</c:v>
                </c:pt>
                <c:pt idx="4812">
                  <c:v>0.11054000000000001</c:v>
                </c:pt>
                <c:pt idx="4813">
                  <c:v>0.11054000000000001</c:v>
                </c:pt>
                <c:pt idx="4814">
                  <c:v>0.11054000000000001</c:v>
                </c:pt>
                <c:pt idx="4815">
                  <c:v>0.11056000000000001</c:v>
                </c:pt>
                <c:pt idx="4816">
                  <c:v>0.11056000000000001</c:v>
                </c:pt>
                <c:pt idx="4817">
                  <c:v>0.11056000000000001</c:v>
                </c:pt>
                <c:pt idx="4818">
                  <c:v>0.11056000000000001</c:v>
                </c:pt>
                <c:pt idx="4819">
                  <c:v>0.11056000000000001</c:v>
                </c:pt>
                <c:pt idx="4820">
                  <c:v>0.11056000000000001</c:v>
                </c:pt>
                <c:pt idx="4821">
                  <c:v>0.11056000000000001</c:v>
                </c:pt>
                <c:pt idx="4822">
                  <c:v>0.11056000000000001</c:v>
                </c:pt>
                <c:pt idx="4823">
                  <c:v>0.11056000000000001</c:v>
                </c:pt>
                <c:pt idx="4824">
                  <c:v>0.11056000000000001</c:v>
                </c:pt>
                <c:pt idx="4825">
                  <c:v>0.11056000000000001</c:v>
                </c:pt>
                <c:pt idx="4826">
                  <c:v>0.11056000000000001</c:v>
                </c:pt>
                <c:pt idx="4827">
                  <c:v>0.11056000000000001</c:v>
                </c:pt>
                <c:pt idx="4828">
                  <c:v>0.11058</c:v>
                </c:pt>
                <c:pt idx="4829">
                  <c:v>0.11058</c:v>
                </c:pt>
                <c:pt idx="4830">
                  <c:v>0.11058</c:v>
                </c:pt>
                <c:pt idx="4831">
                  <c:v>0.11058</c:v>
                </c:pt>
                <c:pt idx="4832">
                  <c:v>0.11058</c:v>
                </c:pt>
                <c:pt idx="4833">
                  <c:v>0.11058</c:v>
                </c:pt>
                <c:pt idx="4834">
                  <c:v>0.11058</c:v>
                </c:pt>
                <c:pt idx="4835">
                  <c:v>0.11058</c:v>
                </c:pt>
                <c:pt idx="4836">
                  <c:v>0.11058</c:v>
                </c:pt>
                <c:pt idx="4837">
                  <c:v>0.11059000000000001</c:v>
                </c:pt>
                <c:pt idx="4838">
                  <c:v>0.11060000000000002</c:v>
                </c:pt>
                <c:pt idx="4839">
                  <c:v>0.11060000000000002</c:v>
                </c:pt>
                <c:pt idx="4840">
                  <c:v>0.11060000000000002</c:v>
                </c:pt>
                <c:pt idx="4841">
                  <c:v>0.11060000000000002</c:v>
                </c:pt>
                <c:pt idx="4842">
                  <c:v>0.11060000000000002</c:v>
                </c:pt>
                <c:pt idx="4843">
                  <c:v>0.11060000000000002</c:v>
                </c:pt>
                <c:pt idx="4844">
                  <c:v>0.11060000000000002</c:v>
                </c:pt>
                <c:pt idx="4845">
                  <c:v>0.11060000000000002</c:v>
                </c:pt>
                <c:pt idx="4846">
                  <c:v>0.11060000000000002</c:v>
                </c:pt>
                <c:pt idx="4847">
                  <c:v>0.11062000000000001</c:v>
                </c:pt>
                <c:pt idx="4848">
                  <c:v>0.11062000000000001</c:v>
                </c:pt>
                <c:pt idx="4849">
                  <c:v>0.11062000000000001</c:v>
                </c:pt>
                <c:pt idx="4850">
                  <c:v>0.11062000000000001</c:v>
                </c:pt>
                <c:pt idx="4851">
                  <c:v>0.11064</c:v>
                </c:pt>
                <c:pt idx="4852">
                  <c:v>0.11064</c:v>
                </c:pt>
                <c:pt idx="4853">
                  <c:v>0.11064</c:v>
                </c:pt>
                <c:pt idx="4854">
                  <c:v>0.11064</c:v>
                </c:pt>
                <c:pt idx="4855">
                  <c:v>0.11064</c:v>
                </c:pt>
                <c:pt idx="4856">
                  <c:v>0.11064</c:v>
                </c:pt>
                <c:pt idx="4857">
                  <c:v>0.11064</c:v>
                </c:pt>
                <c:pt idx="4858">
                  <c:v>0.11064</c:v>
                </c:pt>
                <c:pt idx="4859">
                  <c:v>0.11065999999999999</c:v>
                </c:pt>
                <c:pt idx="4860">
                  <c:v>0.11065999999999999</c:v>
                </c:pt>
                <c:pt idx="4861">
                  <c:v>0.11065999999999999</c:v>
                </c:pt>
                <c:pt idx="4862">
                  <c:v>0.11065999999999999</c:v>
                </c:pt>
                <c:pt idx="4863">
                  <c:v>0.11065999999999999</c:v>
                </c:pt>
                <c:pt idx="4864">
                  <c:v>0.11065999999999999</c:v>
                </c:pt>
                <c:pt idx="4865">
                  <c:v>0.11065999999999999</c:v>
                </c:pt>
                <c:pt idx="4866">
                  <c:v>0.11065999999999999</c:v>
                </c:pt>
                <c:pt idx="4867">
                  <c:v>0.11067</c:v>
                </c:pt>
                <c:pt idx="4868">
                  <c:v>0.11068000000000001</c:v>
                </c:pt>
                <c:pt idx="4869">
                  <c:v>0.11068000000000001</c:v>
                </c:pt>
                <c:pt idx="4870">
                  <c:v>0.11068000000000001</c:v>
                </c:pt>
                <c:pt idx="4871">
                  <c:v>0.11068000000000001</c:v>
                </c:pt>
                <c:pt idx="4872">
                  <c:v>0.11069</c:v>
                </c:pt>
                <c:pt idx="4873">
                  <c:v>0.11070000000000001</c:v>
                </c:pt>
                <c:pt idx="4874">
                  <c:v>0.11070000000000001</c:v>
                </c:pt>
                <c:pt idx="4875">
                  <c:v>0.11070000000000001</c:v>
                </c:pt>
                <c:pt idx="4876">
                  <c:v>0.11070000000000001</c:v>
                </c:pt>
                <c:pt idx="4877">
                  <c:v>0.11070000000000001</c:v>
                </c:pt>
                <c:pt idx="4878">
                  <c:v>0.11070000000000001</c:v>
                </c:pt>
                <c:pt idx="4879">
                  <c:v>0.11070000000000001</c:v>
                </c:pt>
                <c:pt idx="4880">
                  <c:v>0.11070000000000001</c:v>
                </c:pt>
                <c:pt idx="4881">
                  <c:v>0.11070000000000001</c:v>
                </c:pt>
                <c:pt idx="4882">
                  <c:v>0.11070000000000001</c:v>
                </c:pt>
                <c:pt idx="4883">
                  <c:v>0.11070000000000001</c:v>
                </c:pt>
                <c:pt idx="4884">
                  <c:v>0.11070000000000001</c:v>
                </c:pt>
                <c:pt idx="4885">
                  <c:v>0.11070000000000001</c:v>
                </c:pt>
                <c:pt idx="4886">
                  <c:v>0.11070000000000001</c:v>
                </c:pt>
                <c:pt idx="4887">
                  <c:v>0.11070000000000001</c:v>
                </c:pt>
                <c:pt idx="4888">
                  <c:v>0.11070000000000001</c:v>
                </c:pt>
                <c:pt idx="4889">
                  <c:v>0.11071000000000002</c:v>
                </c:pt>
                <c:pt idx="4890">
                  <c:v>0.11072</c:v>
                </c:pt>
                <c:pt idx="4891">
                  <c:v>0.11072</c:v>
                </c:pt>
                <c:pt idx="4892">
                  <c:v>0.11072</c:v>
                </c:pt>
                <c:pt idx="4893">
                  <c:v>0.11072</c:v>
                </c:pt>
                <c:pt idx="4894">
                  <c:v>0.11072</c:v>
                </c:pt>
                <c:pt idx="4895">
                  <c:v>0.11072</c:v>
                </c:pt>
                <c:pt idx="4896">
                  <c:v>0.11073999999999999</c:v>
                </c:pt>
                <c:pt idx="4897">
                  <c:v>0.11073999999999999</c:v>
                </c:pt>
                <c:pt idx="4898">
                  <c:v>0.11073999999999999</c:v>
                </c:pt>
                <c:pt idx="4899">
                  <c:v>0.11073999999999999</c:v>
                </c:pt>
                <c:pt idx="4900">
                  <c:v>0.11073999999999999</c:v>
                </c:pt>
                <c:pt idx="4901">
                  <c:v>0.11073999999999999</c:v>
                </c:pt>
                <c:pt idx="4902">
                  <c:v>0.11073999999999999</c:v>
                </c:pt>
                <c:pt idx="4903">
                  <c:v>0.11073999999999999</c:v>
                </c:pt>
                <c:pt idx="4904">
                  <c:v>0.11073999999999999</c:v>
                </c:pt>
                <c:pt idx="4905">
                  <c:v>0.11075</c:v>
                </c:pt>
                <c:pt idx="4906">
                  <c:v>0.11076000000000001</c:v>
                </c:pt>
                <c:pt idx="4907">
                  <c:v>0.11076000000000001</c:v>
                </c:pt>
                <c:pt idx="4908">
                  <c:v>0.11076000000000001</c:v>
                </c:pt>
                <c:pt idx="4909">
                  <c:v>0.11076000000000001</c:v>
                </c:pt>
                <c:pt idx="4910">
                  <c:v>0.11076000000000001</c:v>
                </c:pt>
                <c:pt idx="4911">
                  <c:v>0.11076000000000001</c:v>
                </c:pt>
                <c:pt idx="4912">
                  <c:v>0.11076000000000001</c:v>
                </c:pt>
                <c:pt idx="4913">
                  <c:v>0.11076000000000001</c:v>
                </c:pt>
                <c:pt idx="4914">
                  <c:v>0.11076000000000001</c:v>
                </c:pt>
                <c:pt idx="4915">
                  <c:v>0.11076000000000001</c:v>
                </c:pt>
                <c:pt idx="4916">
                  <c:v>0.11078</c:v>
                </c:pt>
                <c:pt idx="4917">
                  <c:v>0.11078</c:v>
                </c:pt>
                <c:pt idx="4918">
                  <c:v>0.11078</c:v>
                </c:pt>
                <c:pt idx="4919">
                  <c:v>0.11078</c:v>
                </c:pt>
                <c:pt idx="4920">
                  <c:v>0.11078</c:v>
                </c:pt>
                <c:pt idx="4921">
                  <c:v>0.11078</c:v>
                </c:pt>
                <c:pt idx="4922">
                  <c:v>0.11078</c:v>
                </c:pt>
                <c:pt idx="4923">
                  <c:v>0.11078</c:v>
                </c:pt>
                <c:pt idx="4924">
                  <c:v>0.11078</c:v>
                </c:pt>
                <c:pt idx="4925">
                  <c:v>0.11078</c:v>
                </c:pt>
                <c:pt idx="4926">
                  <c:v>0.11078</c:v>
                </c:pt>
                <c:pt idx="4927">
                  <c:v>0.11079000000000001</c:v>
                </c:pt>
                <c:pt idx="4928">
                  <c:v>0.1108</c:v>
                </c:pt>
                <c:pt idx="4929">
                  <c:v>0.1108</c:v>
                </c:pt>
                <c:pt idx="4930">
                  <c:v>0.1108</c:v>
                </c:pt>
                <c:pt idx="4931">
                  <c:v>0.1108</c:v>
                </c:pt>
                <c:pt idx="4932">
                  <c:v>0.1108</c:v>
                </c:pt>
                <c:pt idx="4933">
                  <c:v>0.1108</c:v>
                </c:pt>
                <c:pt idx="4934">
                  <c:v>0.1108</c:v>
                </c:pt>
                <c:pt idx="4935">
                  <c:v>0.1108</c:v>
                </c:pt>
                <c:pt idx="4936">
                  <c:v>0.11082000000000002</c:v>
                </c:pt>
                <c:pt idx="4937">
                  <c:v>0.11082000000000002</c:v>
                </c:pt>
                <c:pt idx="4938">
                  <c:v>0.11082000000000002</c:v>
                </c:pt>
                <c:pt idx="4939">
                  <c:v>0.11082000000000002</c:v>
                </c:pt>
                <c:pt idx="4940">
                  <c:v>0.11084000000000001</c:v>
                </c:pt>
                <c:pt idx="4941">
                  <c:v>0.11084000000000001</c:v>
                </c:pt>
                <c:pt idx="4942">
                  <c:v>0.11084000000000001</c:v>
                </c:pt>
                <c:pt idx="4943">
                  <c:v>0.11084000000000001</c:v>
                </c:pt>
                <c:pt idx="4944">
                  <c:v>0.11084000000000001</c:v>
                </c:pt>
                <c:pt idx="4945">
                  <c:v>0.11084000000000001</c:v>
                </c:pt>
                <c:pt idx="4946">
                  <c:v>0.11084000000000001</c:v>
                </c:pt>
                <c:pt idx="4947">
                  <c:v>0.11084000000000001</c:v>
                </c:pt>
                <c:pt idx="4948">
                  <c:v>0.11084000000000001</c:v>
                </c:pt>
                <c:pt idx="4949">
                  <c:v>0.11084000000000001</c:v>
                </c:pt>
                <c:pt idx="4950">
                  <c:v>0.11084000000000001</c:v>
                </c:pt>
                <c:pt idx="4951">
                  <c:v>0.11084000000000001</c:v>
                </c:pt>
                <c:pt idx="4952">
                  <c:v>0.11084000000000001</c:v>
                </c:pt>
                <c:pt idx="4953">
                  <c:v>0.11086</c:v>
                </c:pt>
                <c:pt idx="4954">
                  <c:v>0.11086</c:v>
                </c:pt>
                <c:pt idx="4955">
                  <c:v>0.11086</c:v>
                </c:pt>
                <c:pt idx="4956">
                  <c:v>0.11086</c:v>
                </c:pt>
                <c:pt idx="4957">
                  <c:v>0.11086</c:v>
                </c:pt>
                <c:pt idx="4958">
                  <c:v>0.11086</c:v>
                </c:pt>
                <c:pt idx="4959">
                  <c:v>0.11086</c:v>
                </c:pt>
                <c:pt idx="4960">
                  <c:v>0.11086</c:v>
                </c:pt>
                <c:pt idx="4961">
                  <c:v>0.11086</c:v>
                </c:pt>
                <c:pt idx="4962">
                  <c:v>0.11086</c:v>
                </c:pt>
                <c:pt idx="4963">
                  <c:v>0.11086</c:v>
                </c:pt>
                <c:pt idx="4964">
                  <c:v>0.11086</c:v>
                </c:pt>
                <c:pt idx="4965">
                  <c:v>0.11086</c:v>
                </c:pt>
                <c:pt idx="4966">
                  <c:v>0.11087000000000001</c:v>
                </c:pt>
                <c:pt idx="4967">
                  <c:v>0.11087999999999999</c:v>
                </c:pt>
                <c:pt idx="4968">
                  <c:v>0.11087999999999999</c:v>
                </c:pt>
                <c:pt idx="4969">
                  <c:v>0.11087999999999999</c:v>
                </c:pt>
                <c:pt idx="4970">
                  <c:v>0.11087999999999999</c:v>
                </c:pt>
                <c:pt idx="4971">
                  <c:v>0.11087999999999999</c:v>
                </c:pt>
                <c:pt idx="4972">
                  <c:v>0.11090000000000001</c:v>
                </c:pt>
                <c:pt idx="4973">
                  <c:v>0.11090000000000001</c:v>
                </c:pt>
                <c:pt idx="4974">
                  <c:v>0.11090000000000001</c:v>
                </c:pt>
                <c:pt idx="4975">
                  <c:v>0.11090000000000001</c:v>
                </c:pt>
                <c:pt idx="4976">
                  <c:v>0.11090000000000001</c:v>
                </c:pt>
                <c:pt idx="4977">
                  <c:v>0.11090000000000001</c:v>
                </c:pt>
                <c:pt idx="4978">
                  <c:v>0.11090000000000001</c:v>
                </c:pt>
                <c:pt idx="4979">
                  <c:v>0.11090000000000001</c:v>
                </c:pt>
                <c:pt idx="4980">
                  <c:v>0.11090000000000001</c:v>
                </c:pt>
                <c:pt idx="4981">
                  <c:v>0.11090000000000001</c:v>
                </c:pt>
                <c:pt idx="4982">
                  <c:v>0.11090000000000001</c:v>
                </c:pt>
                <c:pt idx="4983">
                  <c:v>0.11090000000000001</c:v>
                </c:pt>
                <c:pt idx="4984">
                  <c:v>0.11090000000000001</c:v>
                </c:pt>
                <c:pt idx="4985">
                  <c:v>0.11090000000000001</c:v>
                </c:pt>
                <c:pt idx="4986">
                  <c:v>0.11090000000000001</c:v>
                </c:pt>
                <c:pt idx="4987">
                  <c:v>0.11090000000000001</c:v>
                </c:pt>
                <c:pt idx="4988">
                  <c:v>0.11090000000000001</c:v>
                </c:pt>
                <c:pt idx="4989">
                  <c:v>0.11090000000000001</c:v>
                </c:pt>
                <c:pt idx="4990">
                  <c:v>0.11090000000000001</c:v>
                </c:pt>
                <c:pt idx="4991">
                  <c:v>0.11090000000000001</c:v>
                </c:pt>
                <c:pt idx="4992">
                  <c:v>0.11092</c:v>
                </c:pt>
                <c:pt idx="4993">
                  <c:v>0.11092</c:v>
                </c:pt>
                <c:pt idx="4994">
                  <c:v>0.11092</c:v>
                </c:pt>
                <c:pt idx="4995">
                  <c:v>0.11092</c:v>
                </c:pt>
                <c:pt idx="4996">
                  <c:v>0.11092</c:v>
                </c:pt>
                <c:pt idx="4997">
                  <c:v>0.11092</c:v>
                </c:pt>
                <c:pt idx="4998">
                  <c:v>0.11092</c:v>
                </c:pt>
                <c:pt idx="4999">
                  <c:v>0.11092</c:v>
                </c:pt>
                <c:pt idx="5000">
                  <c:v>0.11092</c:v>
                </c:pt>
                <c:pt idx="5001">
                  <c:v>0.11092</c:v>
                </c:pt>
                <c:pt idx="5002">
                  <c:v>0.11092</c:v>
                </c:pt>
                <c:pt idx="5003">
                  <c:v>0.11094</c:v>
                </c:pt>
                <c:pt idx="5004">
                  <c:v>0.11094</c:v>
                </c:pt>
                <c:pt idx="5005">
                  <c:v>0.11094</c:v>
                </c:pt>
                <c:pt idx="5006">
                  <c:v>0.11094</c:v>
                </c:pt>
                <c:pt idx="5007">
                  <c:v>0.11094</c:v>
                </c:pt>
                <c:pt idx="5008">
                  <c:v>0.11094</c:v>
                </c:pt>
                <c:pt idx="5009">
                  <c:v>0.11094</c:v>
                </c:pt>
                <c:pt idx="5010">
                  <c:v>0.11094</c:v>
                </c:pt>
                <c:pt idx="5011">
                  <c:v>0.11094</c:v>
                </c:pt>
                <c:pt idx="5012">
                  <c:v>0.11096000000000002</c:v>
                </c:pt>
                <c:pt idx="5013">
                  <c:v>0.11096000000000002</c:v>
                </c:pt>
                <c:pt idx="5014">
                  <c:v>0.11096000000000002</c:v>
                </c:pt>
                <c:pt idx="5015">
                  <c:v>0.11096000000000002</c:v>
                </c:pt>
                <c:pt idx="5016">
                  <c:v>0.11096000000000002</c:v>
                </c:pt>
                <c:pt idx="5017">
                  <c:v>0.11096000000000002</c:v>
                </c:pt>
                <c:pt idx="5018">
                  <c:v>0.11096000000000002</c:v>
                </c:pt>
                <c:pt idx="5019">
                  <c:v>0.11096000000000002</c:v>
                </c:pt>
                <c:pt idx="5020">
                  <c:v>0.11096000000000002</c:v>
                </c:pt>
                <c:pt idx="5021">
                  <c:v>0.11098000000000001</c:v>
                </c:pt>
                <c:pt idx="5022">
                  <c:v>0.11098000000000001</c:v>
                </c:pt>
                <c:pt idx="5023">
                  <c:v>0.11098000000000001</c:v>
                </c:pt>
                <c:pt idx="5024">
                  <c:v>0.11098000000000001</c:v>
                </c:pt>
                <c:pt idx="5025">
                  <c:v>0.11098000000000001</c:v>
                </c:pt>
                <c:pt idx="5026">
                  <c:v>0.11098000000000001</c:v>
                </c:pt>
                <c:pt idx="5027">
                  <c:v>0.11098000000000001</c:v>
                </c:pt>
                <c:pt idx="5028">
                  <c:v>0.11098000000000001</c:v>
                </c:pt>
                <c:pt idx="5029">
                  <c:v>0.11098000000000001</c:v>
                </c:pt>
                <c:pt idx="5030">
                  <c:v>0.11098000000000001</c:v>
                </c:pt>
                <c:pt idx="5031">
                  <c:v>0.111</c:v>
                </c:pt>
                <c:pt idx="5032">
                  <c:v>0.111</c:v>
                </c:pt>
                <c:pt idx="5033">
                  <c:v>0.111</c:v>
                </c:pt>
                <c:pt idx="5034">
                  <c:v>0.111</c:v>
                </c:pt>
                <c:pt idx="5035">
                  <c:v>0.111</c:v>
                </c:pt>
                <c:pt idx="5036">
                  <c:v>0.111</c:v>
                </c:pt>
                <c:pt idx="5037">
                  <c:v>0.111</c:v>
                </c:pt>
                <c:pt idx="5038">
                  <c:v>0.111</c:v>
                </c:pt>
                <c:pt idx="5039">
                  <c:v>0.111</c:v>
                </c:pt>
                <c:pt idx="5040">
                  <c:v>0.111</c:v>
                </c:pt>
                <c:pt idx="5041">
                  <c:v>0.111</c:v>
                </c:pt>
                <c:pt idx="5042">
                  <c:v>0.111</c:v>
                </c:pt>
                <c:pt idx="5043">
                  <c:v>0.111</c:v>
                </c:pt>
                <c:pt idx="5044">
                  <c:v>0.111</c:v>
                </c:pt>
                <c:pt idx="5045">
                  <c:v>0.11101999999999999</c:v>
                </c:pt>
                <c:pt idx="5046">
                  <c:v>0.11101999999999999</c:v>
                </c:pt>
                <c:pt idx="5047">
                  <c:v>0.11101999999999999</c:v>
                </c:pt>
                <c:pt idx="5048">
                  <c:v>0.11101999999999999</c:v>
                </c:pt>
                <c:pt idx="5049">
                  <c:v>0.11101999999999999</c:v>
                </c:pt>
                <c:pt idx="5050">
                  <c:v>0.11101999999999999</c:v>
                </c:pt>
                <c:pt idx="5051">
                  <c:v>0.11101999999999999</c:v>
                </c:pt>
                <c:pt idx="5052">
                  <c:v>0.11103</c:v>
                </c:pt>
                <c:pt idx="5053">
                  <c:v>0.11104000000000001</c:v>
                </c:pt>
                <c:pt idx="5054">
                  <c:v>0.11104000000000001</c:v>
                </c:pt>
                <c:pt idx="5055">
                  <c:v>0.11104000000000001</c:v>
                </c:pt>
                <c:pt idx="5056">
                  <c:v>0.11104000000000001</c:v>
                </c:pt>
                <c:pt idx="5057">
                  <c:v>0.11104000000000001</c:v>
                </c:pt>
                <c:pt idx="5058">
                  <c:v>0.11104000000000001</c:v>
                </c:pt>
                <c:pt idx="5059">
                  <c:v>0.11104000000000001</c:v>
                </c:pt>
                <c:pt idx="5060">
                  <c:v>0.11104000000000001</c:v>
                </c:pt>
                <c:pt idx="5061">
                  <c:v>0.11104000000000001</c:v>
                </c:pt>
                <c:pt idx="5062">
                  <c:v>0.11104000000000001</c:v>
                </c:pt>
                <c:pt idx="5063">
                  <c:v>0.11106000000000001</c:v>
                </c:pt>
                <c:pt idx="5064">
                  <c:v>0.11106000000000001</c:v>
                </c:pt>
                <c:pt idx="5065">
                  <c:v>0.11106000000000001</c:v>
                </c:pt>
                <c:pt idx="5066">
                  <c:v>0.11106000000000001</c:v>
                </c:pt>
                <c:pt idx="5067">
                  <c:v>0.11106000000000001</c:v>
                </c:pt>
                <c:pt idx="5068">
                  <c:v>0.11106000000000001</c:v>
                </c:pt>
                <c:pt idx="5069">
                  <c:v>0.11106000000000001</c:v>
                </c:pt>
                <c:pt idx="5070">
                  <c:v>0.11106000000000001</c:v>
                </c:pt>
                <c:pt idx="5071">
                  <c:v>0.11106000000000001</c:v>
                </c:pt>
                <c:pt idx="5072">
                  <c:v>0.11106000000000001</c:v>
                </c:pt>
                <c:pt idx="5073">
                  <c:v>0.11106000000000001</c:v>
                </c:pt>
                <c:pt idx="5074">
                  <c:v>0.11108</c:v>
                </c:pt>
                <c:pt idx="5075">
                  <c:v>0.11108</c:v>
                </c:pt>
                <c:pt idx="5076">
                  <c:v>0.11108</c:v>
                </c:pt>
                <c:pt idx="5077">
                  <c:v>0.11110000000000002</c:v>
                </c:pt>
                <c:pt idx="5078">
                  <c:v>0.11110000000000002</c:v>
                </c:pt>
                <c:pt idx="5079">
                  <c:v>0.11110000000000002</c:v>
                </c:pt>
                <c:pt idx="5080">
                  <c:v>0.11110000000000002</c:v>
                </c:pt>
                <c:pt idx="5081">
                  <c:v>0.11110000000000002</c:v>
                </c:pt>
                <c:pt idx="5082">
                  <c:v>0.11110000000000002</c:v>
                </c:pt>
                <c:pt idx="5083">
                  <c:v>0.11110000000000002</c:v>
                </c:pt>
                <c:pt idx="5084">
                  <c:v>0.11110000000000002</c:v>
                </c:pt>
                <c:pt idx="5085">
                  <c:v>0.11110000000000002</c:v>
                </c:pt>
                <c:pt idx="5086">
                  <c:v>0.11112000000000001</c:v>
                </c:pt>
                <c:pt idx="5087">
                  <c:v>0.11112000000000001</c:v>
                </c:pt>
                <c:pt idx="5088">
                  <c:v>0.11112000000000001</c:v>
                </c:pt>
                <c:pt idx="5089">
                  <c:v>0.11112000000000001</c:v>
                </c:pt>
                <c:pt idx="5090">
                  <c:v>0.11112000000000001</c:v>
                </c:pt>
                <c:pt idx="5091">
                  <c:v>0.11112000000000001</c:v>
                </c:pt>
                <c:pt idx="5092">
                  <c:v>0.11112000000000001</c:v>
                </c:pt>
                <c:pt idx="5093">
                  <c:v>0.11112000000000001</c:v>
                </c:pt>
                <c:pt idx="5094">
                  <c:v>0.11112000000000001</c:v>
                </c:pt>
                <c:pt idx="5095">
                  <c:v>0.11112000000000001</c:v>
                </c:pt>
                <c:pt idx="5096">
                  <c:v>0.11114</c:v>
                </c:pt>
                <c:pt idx="5097">
                  <c:v>0.11114</c:v>
                </c:pt>
                <c:pt idx="5098">
                  <c:v>0.11114</c:v>
                </c:pt>
                <c:pt idx="5099">
                  <c:v>0.11114</c:v>
                </c:pt>
                <c:pt idx="5100">
                  <c:v>0.11114</c:v>
                </c:pt>
                <c:pt idx="5101">
                  <c:v>0.11114</c:v>
                </c:pt>
                <c:pt idx="5102">
                  <c:v>0.11114</c:v>
                </c:pt>
                <c:pt idx="5103">
                  <c:v>0.11114</c:v>
                </c:pt>
                <c:pt idx="5104">
                  <c:v>0.11114</c:v>
                </c:pt>
                <c:pt idx="5105">
                  <c:v>0.11114</c:v>
                </c:pt>
                <c:pt idx="5106">
                  <c:v>0.11115999999999999</c:v>
                </c:pt>
                <c:pt idx="5107">
                  <c:v>0.11115999999999999</c:v>
                </c:pt>
                <c:pt idx="5108">
                  <c:v>0.11115999999999999</c:v>
                </c:pt>
                <c:pt idx="5109">
                  <c:v>0.11115999999999999</c:v>
                </c:pt>
                <c:pt idx="5110">
                  <c:v>0.11115999999999999</c:v>
                </c:pt>
                <c:pt idx="5111">
                  <c:v>0.11115999999999999</c:v>
                </c:pt>
                <c:pt idx="5112">
                  <c:v>0.11115999999999999</c:v>
                </c:pt>
                <c:pt idx="5113">
                  <c:v>0.11115999999999999</c:v>
                </c:pt>
                <c:pt idx="5114">
                  <c:v>0.11115999999999999</c:v>
                </c:pt>
                <c:pt idx="5115">
                  <c:v>0.11115999999999999</c:v>
                </c:pt>
                <c:pt idx="5116">
                  <c:v>0.11115999999999999</c:v>
                </c:pt>
                <c:pt idx="5117">
                  <c:v>0.11117</c:v>
                </c:pt>
                <c:pt idx="5118">
                  <c:v>0.11118000000000001</c:v>
                </c:pt>
                <c:pt idx="5119">
                  <c:v>0.11118000000000001</c:v>
                </c:pt>
                <c:pt idx="5120">
                  <c:v>0.11118000000000001</c:v>
                </c:pt>
                <c:pt idx="5121">
                  <c:v>0.11118000000000001</c:v>
                </c:pt>
                <c:pt idx="5122">
                  <c:v>0.11118000000000001</c:v>
                </c:pt>
                <c:pt idx="5123">
                  <c:v>0.11118000000000001</c:v>
                </c:pt>
                <c:pt idx="5124">
                  <c:v>0.11118000000000001</c:v>
                </c:pt>
                <c:pt idx="5125">
                  <c:v>0.11118000000000001</c:v>
                </c:pt>
                <c:pt idx="5126">
                  <c:v>0.11118000000000001</c:v>
                </c:pt>
                <c:pt idx="5127">
                  <c:v>0.11118000000000001</c:v>
                </c:pt>
                <c:pt idx="5128">
                  <c:v>0.11118000000000001</c:v>
                </c:pt>
                <c:pt idx="5129">
                  <c:v>0.11118000000000001</c:v>
                </c:pt>
                <c:pt idx="5130">
                  <c:v>0.11118000000000001</c:v>
                </c:pt>
                <c:pt idx="5131">
                  <c:v>0.11120000000000001</c:v>
                </c:pt>
                <c:pt idx="5132">
                  <c:v>0.11120000000000001</c:v>
                </c:pt>
                <c:pt idx="5133">
                  <c:v>0.11120000000000001</c:v>
                </c:pt>
                <c:pt idx="5134">
                  <c:v>0.11120000000000001</c:v>
                </c:pt>
                <c:pt idx="5135">
                  <c:v>0.11120000000000001</c:v>
                </c:pt>
                <c:pt idx="5136">
                  <c:v>0.11120000000000001</c:v>
                </c:pt>
                <c:pt idx="5137">
                  <c:v>0.11120000000000001</c:v>
                </c:pt>
                <c:pt idx="5138">
                  <c:v>0.11120000000000001</c:v>
                </c:pt>
                <c:pt idx="5139">
                  <c:v>0.11122</c:v>
                </c:pt>
                <c:pt idx="5140">
                  <c:v>0.11122</c:v>
                </c:pt>
                <c:pt idx="5141">
                  <c:v>0.11122</c:v>
                </c:pt>
                <c:pt idx="5142">
                  <c:v>0.11122</c:v>
                </c:pt>
                <c:pt idx="5143">
                  <c:v>0.11122</c:v>
                </c:pt>
                <c:pt idx="5144">
                  <c:v>0.11122</c:v>
                </c:pt>
                <c:pt idx="5145">
                  <c:v>0.11122</c:v>
                </c:pt>
                <c:pt idx="5146">
                  <c:v>0.11122</c:v>
                </c:pt>
                <c:pt idx="5147">
                  <c:v>0.11122</c:v>
                </c:pt>
                <c:pt idx="5148">
                  <c:v>0.11122</c:v>
                </c:pt>
                <c:pt idx="5149">
                  <c:v>0.11122</c:v>
                </c:pt>
                <c:pt idx="5150">
                  <c:v>0.11122</c:v>
                </c:pt>
                <c:pt idx="5151">
                  <c:v>0.11122</c:v>
                </c:pt>
                <c:pt idx="5152">
                  <c:v>0.11122</c:v>
                </c:pt>
                <c:pt idx="5153">
                  <c:v>0.11122</c:v>
                </c:pt>
                <c:pt idx="5154">
                  <c:v>0.11122</c:v>
                </c:pt>
                <c:pt idx="5155">
                  <c:v>0.11122</c:v>
                </c:pt>
                <c:pt idx="5156">
                  <c:v>0.11122</c:v>
                </c:pt>
                <c:pt idx="5157">
                  <c:v>0.11122</c:v>
                </c:pt>
                <c:pt idx="5158">
                  <c:v>0.11122</c:v>
                </c:pt>
                <c:pt idx="5159">
                  <c:v>0.11122</c:v>
                </c:pt>
                <c:pt idx="5160">
                  <c:v>0.11122</c:v>
                </c:pt>
                <c:pt idx="5161">
                  <c:v>0.11122</c:v>
                </c:pt>
                <c:pt idx="5162">
                  <c:v>0.11122</c:v>
                </c:pt>
                <c:pt idx="5163">
                  <c:v>0.11122</c:v>
                </c:pt>
                <c:pt idx="5164">
                  <c:v>0.11123999999999999</c:v>
                </c:pt>
                <c:pt idx="5165">
                  <c:v>0.11123999999999999</c:v>
                </c:pt>
                <c:pt idx="5166">
                  <c:v>0.11123999999999999</c:v>
                </c:pt>
                <c:pt idx="5167">
                  <c:v>0.11123999999999999</c:v>
                </c:pt>
                <c:pt idx="5168">
                  <c:v>0.11123999999999999</c:v>
                </c:pt>
                <c:pt idx="5169">
                  <c:v>0.11123999999999999</c:v>
                </c:pt>
                <c:pt idx="5170">
                  <c:v>0.11123999999999999</c:v>
                </c:pt>
                <c:pt idx="5171">
                  <c:v>0.11123999999999999</c:v>
                </c:pt>
                <c:pt idx="5172">
                  <c:v>0.11123999999999999</c:v>
                </c:pt>
                <c:pt idx="5173">
                  <c:v>0.11123999999999999</c:v>
                </c:pt>
                <c:pt idx="5174">
                  <c:v>0.11123999999999999</c:v>
                </c:pt>
                <c:pt idx="5175">
                  <c:v>0.11123999999999999</c:v>
                </c:pt>
                <c:pt idx="5176">
                  <c:v>0.11126000000000001</c:v>
                </c:pt>
                <c:pt idx="5177">
                  <c:v>0.11126000000000001</c:v>
                </c:pt>
                <c:pt idx="5178">
                  <c:v>0.11126000000000001</c:v>
                </c:pt>
                <c:pt idx="5179">
                  <c:v>0.11126000000000001</c:v>
                </c:pt>
                <c:pt idx="5180">
                  <c:v>0.11126000000000001</c:v>
                </c:pt>
                <c:pt idx="5181">
                  <c:v>0.11126000000000001</c:v>
                </c:pt>
                <c:pt idx="5182">
                  <c:v>0.11126000000000001</c:v>
                </c:pt>
                <c:pt idx="5183">
                  <c:v>0.11126000000000001</c:v>
                </c:pt>
                <c:pt idx="5184">
                  <c:v>0.11126000000000001</c:v>
                </c:pt>
                <c:pt idx="5185">
                  <c:v>0.11126000000000001</c:v>
                </c:pt>
                <c:pt idx="5186">
                  <c:v>0.11128</c:v>
                </c:pt>
                <c:pt idx="5187">
                  <c:v>0.11128</c:v>
                </c:pt>
                <c:pt idx="5188">
                  <c:v>0.11128</c:v>
                </c:pt>
                <c:pt idx="5189">
                  <c:v>0.11128</c:v>
                </c:pt>
                <c:pt idx="5190">
                  <c:v>0.11128</c:v>
                </c:pt>
                <c:pt idx="5191">
                  <c:v>0.11128</c:v>
                </c:pt>
                <c:pt idx="5192">
                  <c:v>0.11128</c:v>
                </c:pt>
                <c:pt idx="5193">
                  <c:v>0.11128</c:v>
                </c:pt>
                <c:pt idx="5194">
                  <c:v>0.11128</c:v>
                </c:pt>
                <c:pt idx="5195">
                  <c:v>0.11128</c:v>
                </c:pt>
                <c:pt idx="5196">
                  <c:v>0.11128</c:v>
                </c:pt>
                <c:pt idx="5197">
                  <c:v>0.1113</c:v>
                </c:pt>
                <c:pt idx="5198">
                  <c:v>0.1113</c:v>
                </c:pt>
                <c:pt idx="5199">
                  <c:v>0.1113</c:v>
                </c:pt>
                <c:pt idx="5200">
                  <c:v>0.1113</c:v>
                </c:pt>
                <c:pt idx="5201">
                  <c:v>0.1113</c:v>
                </c:pt>
                <c:pt idx="5202">
                  <c:v>0.1113</c:v>
                </c:pt>
                <c:pt idx="5203">
                  <c:v>0.1113</c:v>
                </c:pt>
                <c:pt idx="5204">
                  <c:v>0.1113</c:v>
                </c:pt>
                <c:pt idx="5205">
                  <c:v>0.1113</c:v>
                </c:pt>
                <c:pt idx="5206">
                  <c:v>0.11131000000000001</c:v>
                </c:pt>
                <c:pt idx="5207">
                  <c:v>0.11132000000000002</c:v>
                </c:pt>
                <c:pt idx="5208">
                  <c:v>0.11132000000000002</c:v>
                </c:pt>
                <c:pt idx="5209">
                  <c:v>0.11132000000000002</c:v>
                </c:pt>
                <c:pt idx="5210">
                  <c:v>0.11132000000000002</c:v>
                </c:pt>
                <c:pt idx="5211">
                  <c:v>0.11132000000000002</c:v>
                </c:pt>
                <c:pt idx="5212">
                  <c:v>0.11132000000000002</c:v>
                </c:pt>
                <c:pt idx="5213">
                  <c:v>0.11132000000000002</c:v>
                </c:pt>
                <c:pt idx="5214">
                  <c:v>0.11132000000000002</c:v>
                </c:pt>
                <c:pt idx="5215">
                  <c:v>0.11132000000000002</c:v>
                </c:pt>
                <c:pt idx="5216">
                  <c:v>0.11132000000000002</c:v>
                </c:pt>
                <c:pt idx="5217">
                  <c:v>0.11132000000000002</c:v>
                </c:pt>
                <c:pt idx="5218">
                  <c:v>0.11132000000000002</c:v>
                </c:pt>
                <c:pt idx="5219">
                  <c:v>0.11132000000000002</c:v>
                </c:pt>
                <c:pt idx="5220">
                  <c:v>0.11132000000000002</c:v>
                </c:pt>
                <c:pt idx="5221">
                  <c:v>0.11132000000000002</c:v>
                </c:pt>
                <c:pt idx="5222">
                  <c:v>0.11132000000000002</c:v>
                </c:pt>
                <c:pt idx="5223">
                  <c:v>0.11134000000000001</c:v>
                </c:pt>
                <c:pt idx="5224">
                  <c:v>0.11134000000000001</c:v>
                </c:pt>
                <c:pt idx="5225">
                  <c:v>0.11134000000000001</c:v>
                </c:pt>
                <c:pt idx="5226">
                  <c:v>0.11134000000000001</c:v>
                </c:pt>
                <c:pt idx="5227">
                  <c:v>0.11134000000000001</c:v>
                </c:pt>
                <c:pt idx="5228">
                  <c:v>0.11134000000000001</c:v>
                </c:pt>
                <c:pt idx="5229">
                  <c:v>0.11134000000000001</c:v>
                </c:pt>
                <c:pt idx="5230">
                  <c:v>0.11134000000000001</c:v>
                </c:pt>
                <c:pt idx="5231">
                  <c:v>0.11134000000000001</c:v>
                </c:pt>
                <c:pt idx="5232">
                  <c:v>0.11136</c:v>
                </c:pt>
                <c:pt idx="5233">
                  <c:v>0.11136</c:v>
                </c:pt>
                <c:pt idx="5234">
                  <c:v>0.11136</c:v>
                </c:pt>
                <c:pt idx="5235">
                  <c:v>0.11136</c:v>
                </c:pt>
                <c:pt idx="5236">
                  <c:v>0.11136</c:v>
                </c:pt>
                <c:pt idx="5237">
                  <c:v>0.11136</c:v>
                </c:pt>
                <c:pt idx="5238">
                  <c:v>0.11136</c:v>
                </c:pt>
                <c:pt idx="5239">
                  <c:v>0.11136</c:v>
                </c:pt>
                <c:pt idx="5240">
                  <c:v>0.11137999999999999</c:v>
                </c:pt>
                <c:pt idx="5241">
                  <c:v>0.11137999999999999</c:v>
                </c:pt>
                <c:pt idx="5242">
                  <c:v>0.11137999999999999</c:v>
                </c:pt>
                <c:pt idx="5243">
                  <c:v>0.11137999999999999</c:v>
                </c:pt>
                <c:pt idx="5244">
                  <c:v>0.11137999999999999</c:v>
                </c:pt>
                <c:pt idx="5245">
                  <c:v>0.11137999999999999</c:v>
                </c:pt>
                <c:pt idx="5246">
                  <c:v>0.11137999999999999</c:v>
                </c:pt>
                <c:pt idx="5247">
                  <c:v>0.11140000000000001</c:v>
                </c:pt>
                <c:pt idx="5248">
                  <c:v>0.11140000000000001</c:v>
                </c:pt>
                <c:pt idx="5249">
                  <c:v>0.11140000000000001</c:v>
                </c:pt>
                <c:pt idx="5250">
                  <c:v>0.11140000000000001</c:v>
                </c:pt>
                <c:pt idx="5251">
                  <c:v>0.11140000000000001</c:v>
                </c:pt>
                <c:pt idx="5252">
                  <c:v>0.11140000000000001</c:v>
                </c:pt>
                <c:pt idx="5253">
                  <c:v>0.11140000000000001</c:v>
                </c:pt>
                <c:pt idx="5254">
                  <c:v>0.11141</c:v>
                </c:pt>
                <c:pt idx="5255">
                  <c:v>0.11142000000000001</c:v>
                </c:pt>
                <c:pt idx="5256">
                  <c:v>0.11142000000000001</c:v>
                </c:pt>
                <c:pt idx="5257">
                  <c:v>0.11142000000000001</c:v>
                </c:pt>
                <c:pt idx="5258">
                  <c:v>0.11142000000000001</c:v>
                </c:pt>
                <c:pt idx="5259">
                  <c:v>0.11142000000000001</c:v>
                </c:pt>
                <c:pt idx="5260">
                  <c:v>0.11144</c:v>
                </c:pt>
                <c:pt idx="5261">
                  <c:v>0.11144</c:v>
                </c:pt>
                <c:pt idx="5262">
                  <c:v>0.11144</c:v>
                </c:pt>
                <c:pt idx="5263">
                  <c:v>0.11144</c:v>
                </c:pt>
                <c:pt idx="5264">
                  <c:v>0.11144</c:v>
                </c:pt>
                <c:pt idx="5265">
                  <c:v>0.11144</c:v>
                </c:pt>
                <c:pt idx="5266">
                  <c:v>0.11144</c:v>
                </c:pt>
                <c:pt idx="5267">
                  <c:v>0.11144</c:v>
                </c:pt>
                <c:pt idx="5268">
                  <c:v>0.11144</c:v>
                </c:pt>
                <c:pt idx="5269">
                  <c:v>0.11144</c:v>
                </c:pt>
                <c:pt idx="5270">
                  <c:v>0.11144</c:v>
                </c:pt>
                <c:pt idx="5271">
                  <c:v>0.11144</c:v>
                </c:pt>
                <c:pt idx="5272">
                  <c:v>0.11144</c:v>
                </c:pt>
                <c:pt idx="5273">
                  <c:v>0.11144</c:v>
                </c:pt>
                <c:pt idx="5274">
                  <c:v>0.11144</c:v>
                </c:pt>
                <c:pt idx="5275">
                  <c:v>0.11144</c:v>
                </c:pt>
                <c:pt idx="5276">
                  <c:v>0.11144</c:v>
                </c:pt>
                <c:pt idx="5277">
                  <c:v>0.11146000000000002</c:v>
                </c:pt>
                <c:pt idx="5278">
                  <c:v>0.11146000000000002</c:v>
                </c:pt>
                <c:pt idx="5279">
                  <c:v>0.11146000000000002</c:v>
                </c:pt>
                <c:pt idx="5280">
                  <c:v>0.11146000000000002</c:v>
                </c:pt>
                <c:pt idx="5281">
                  <c:v>0.11146000000000002</c:v>
                </c:pt>
                <c:pt idx="5282">
                  <c:v>0.11146000000000002</c:v>
                </c:pt>
                <c:pt idx="5283">
                  <c:v>0.11146000000000002</c:v>
                </c:pt>
                <c:pt idx="5284">
                  <c:v>0.11146000000000002</c:v>
                </c:pt>
                <c:pt idx="5285">
                  <c:v>0.11148000000000001</c:v>
                </c:pt>
                <c:pt idx="5286">
                  <c:v>0.11148000000000001</c:v>
                </c:pt>
                <c:pt idx="5287">
                  <c:v>0.11148000000000001</c:v>
                </c:pt>
                <c:pt idx="5288">
                  <c:v>0.11148000000000001</c:v>
                </c:pt>
                <c:pt idx="5289">
                  <c:v>0.11148000000000001</c:v>
                </c:pt>
                <c:pt idx="5290">
                  <c:v>0.11148000000000001</c:v>
                </c:pt>
                <c:pt idx="5291">
                  <c:v>0.11148000000000001</c:v>
                </c:pt>
                <c:pt idx="5292">
                  <c:v>0.11148000000000001</c:v>
                </c:pt>
                <c:pt idx="5293">
                  <c:v>0.1115</c:v>
                </c:pt>
                <c:pt idx="5294">
                  <c:v>0.1115</c:v>
                </c:pt>
                <c:pt idx="5295">
                  <c:v>0.1115</c:v>
                </c:pt>
                <c:pt idx="5296">
                  <c:v>0.1115</c:v>
                </c:pt>
                <c:pt idx="5297">
                  <c:v>0.1115</c:v>
                </c:pt>
                <c:pt idx="5298">
                  <c:v>0.1115</c:v>
                </c:pt>
                <c:pt idx="5299">
                  <c:v>0.1115</c:v>
                </c:pt>
                <c:pt idx="5300">
                  <c:v>0.1115</c:v>
                </c:pt>
                <c:pt idx="5301">
                  <c:v>0.11151999999999999</c:v>
                </c:pt>
                <c:pt idx="5302">
                  <c:v>0.11151999999999999</c:v>
                </c:pt>
                <c:pt idx="5303">
                  <c:v>0.11151999999999999</c:v>
                </c:pt>
                <c:pt idx="5304">
                  <c:v>0.11151999999999999</c:v>
                </c:pt>
                <c:pt idx="5305">
                  <c:v>0.11151999999999999</c:v>
                </c:pt>
                <c:pt idx="5306">
                  <c:v>0.11151999999999999</c:v>
                </c:pt>
                <c:pt idx="5307">
                  <c:v>0.11151999999999999</c:v>
                </c:pt>
                <c:pt idx="5308">
                  <c:v>0.11151999999999999</c:v>
                </c:pt>
                <c:pt idx="5309">
                  <c:v>0.11151999999999999</c:v>
                </c:pt>
                <c:pt idx="5310">
                  <c:v>0.11151999999999999</c:v>
                </c:pt>
                <c:pt idx="5311">
                  <c:v>0.11151999999999999</c:v>
                </c:pt>
                <c:pt idx="5312">
                  <c:v>0.11151999999999999</c:v>
                </c:pt>
                <c:pt idx="5313">
                  <c:v>0.11151999999999999</c:v>
                </c:pt>
                <c:pt idx="5314">
                  <c:v>0.11151999999999999</c:v>
                </c:pt>
                <c:pt idx="5315">
                  <c:v>0.11151999999999999</c:v>
                </c:pt>
                <c:pt idx="5316">
                  <c:v>0.11154000000000001</c:v>
                </c:pt>
                <c:pt idx="5317">
                  <c:v>0.11154000000000001</c:v>
                </c:pt>
                <c:pt idx="5318">
                  <c:v>0.11154000000000001</c:v>
                </c:pt>
                <c:pt idx="5319">
                  <c:v>0.11154000000000001</c:v>
                </c:pt>
                <c:pt idx="5320">
                  <c:v>0.11154000000000001</c:v>
                </c:pt>
                <c:pt idx="5321">
                  <c:v>0.11154000000000001</c:v>
                </c:pt>
                <c:pt idx="5322">
                  <c:v>0.11154000000000001</c:v>
                </c:pt>
                <c:pt idx="5323">
                  <c:v>0.11154000000000001</c:v>
                </c:pt>
                <c:pt idx="5324">
                  <c:v>0.11154000000000001</c:v>
                </c:pt>
                <c:pt idx="5325">
                  <c:v>0.11154000000000001</c:v>
                </c:pt>
                <c:pt idx="5326">
                  <c:v>0.11155</c:v>
                </c:pt>
                <c:pt idx="5327">
                  <c:v>0.11156000000000001</c:v>
                </c:pt>
                <c:pt idx="5328">
                  <c:v>0.11156000000000001</c:v>
                </c:pt>
                <c:pt idx="5329">
                  <c:v>0.11156000000000001</c:v>
                </c:pt>
                <c:pt idx="5330">
                  <c:v>0.11156000000000001</c:v>
                </c:pt>
                <c:pt idx="5331">
                  <c:v>0.11156000000000001</c:v>
                </c:pt>
                <c:pt idx="5332">
                  <c:v>0.11156000000000001</c:v>
                </c:pt>
                <c:pt idx="5333">
                  <c:v>0.11156000000000001</c:v>
                </c:pt>
                <c:pt idx="5334">
                  <c:v>0.11156000000000001</c:v>
                </c:pt>
                <c:pt idx="5335">
                  <c:v>0.11156000000000001</c:v>
                </c:pt>
                <c:pt idx="5336">
                  <c:v>0.11156000000000001</c:v>
                </c:pt>
                <c:pt idx="5337">
                  <c:v>0.11156000000000001</c:v>
                </c:pt>
                <c:pt idx="5338">
                  <c:v>0.11156000000000001</c:v>
                </c:pt>
                <c:pt idx="5339">
                  <c:v>0.11156000000000001</c:v>
                </c:pt>
                <c:pt idx="5340">
                  <c:v>0.11156000000000001</c:v>
                </c:pt>
                <c:pt idx="5341">
                  <c:v>0.11156000000000001</c:v>
                </c:pt>
                <c:pt idx="5342">
                  <c:v>0.11156000000000001</c:v>
                </c:pt>
                <c:pt idx="5343">
                  <c:v>0.11156000000000001</c:v>
                </c:pt>
                <c:pt idx="5344">
                  <c:v>0.11156000000000001</c:v>
                </c:pt>
                <c:pt idx="5345">
                  <c:v>0.11158</c:v>
                </c:pt>
                <c:pt idx="5346">
                  <c:v>0.11158</c:v>
                </c:pt>
                <c:pt idx="5347">
                  <c:v>0.11158</c:v>
                </c:pt>
                <c:pt idx="5348">
                  <c:v>0.11158</c:v>
                </c:pt>
                <c:pt idx="5349">
                  <c:v>0.11158</c:v>
                </c:pt>
                <c:pt idx="5350">
                  <c:v>0.11158</c:v>
                </c:pt>
                <c:pt idx="5351">
                  <c:v>0.11158</c:v>
                </c:pt>
                <c:pt idx="5352">
                  <c:v>0.11158</c:v>
                </c:pt>
                <c:pt idx="5353">
                  <c:v>0.11158</c:v>
                </c:pt>
                <c:pt idx="5354">
                  <c:v>0.11158</c:v>
                </c:pt>
                <c:pt idx="5355">
                  <c:v>0.11158</c:v>
                </c:pt>
                <c:pt idx="5356">
                  <c:v>0.11158</c:v>
                </c:pt>
                <c:pt idx="5357">
                  <c:v>0.11158</c:v>
                </c:pt>
                <c:pt idx="5358">
                  <c:v>0.11158</c:v>
                </c:pt>
                <c:pt idx="5359">
                  <c:v>0.11158</c:v>
                </c:pt>
                <c:pt idx="5360">
                  <c:v>0.11159999999999999</c:v>
                </c:pt>
                <c:pt idx="5361">
                  <c:v>0.11159999999999999</c:v>
                </c:pt>
                <c:pt idx="5362">
                  <c:v>0.11159999999999999</c:v>
                </c:pt>
                <c:pt idx="5363">
                  <c:v>0.11159999999999999</c:v>
                </c:pt>
                <c:pt idx="5364">
                  <c:v>0.11159999999999999</c:v>
                </c:pt>
                <c:pt idx="5365">
                  <c:v>0.11159999999999999</c:v>
                </c:pt>
                <c:pt idx="5366">
                  <c:v>0.11159999999999999</c:v>
                </c:pt>
                <c:pt idx="5367">
                  <c:v>0.11162000000000001</c:v>
                </c:pt>
                <c:pt idx="5368">
                  <c:v>0.11162000000000001</c:v>
                </c:pt>
                <c:pt idx="5369">
                  <c:v>0.11162000000000001</c:v>
                </c:pt>
                <c:pt idx="5370">
                  <c:v>0.11162000000000001</c:v>
                </c:pt>
                <c:pt idx="5371">
                  <c:v>0.11162000000000001</c:v>
                </c:pt>
                <c:pt idx="5372">
                  <c:v>0.11162000000000001</c:v>
                </c:pt>
                <c:pt idx="5373">
                  <c:v>0.11162000000000001</c:v>
                </c:pt>
                <c:pt idx="5374">
                  <c:v>0.11162000000000001</c:v>
                </c:pt>
                <c:pt idx="5375">
                  <c:v>0.11162000000000001</c:v>
                </c:pt>
                <c:pt idx="5376">
                  <c:v>0.11162000000000001</c:v>
                </c:pt>
                <c:pt idx="5377">
                  <c:v>0.11164</c:v>
                </c:pt>
                <c:pt idx="5378">
                  <c:v>0.11164</c:v>
                </c:pt>
                <c:pt idx="5379">
                  <c:v>0.11164</c:v>
                </c:pt>
                <c:pt idx="5380">
                  <c:v>0.11164</c:v>
                </c:pt>
                <c:pt idx="5381">
                  <c:v>0.11164</c:v>
                </c:pt>
                <c:pt idx="5382">
                  <c:v>0.11164</c:v>
                </c:pt>
                <c:pt idx="5383">
                  <c:v>0.11164</c:v>
                </c:pt>
                <c:pt idx="5384">
                  <c:v>0.11166</c:v>
                </c:pt>
                <c:pt idx="5385">
                  <c:v>0.11166</c:v>
                </c:pt>
                <c:pt idx="5386">
                  <c:v>0.11166</c:v>
                </c:pt>
                <c:pt idx="5387">
                  <c:v>0.11166</c:v>
                </c:pt>
                <c:pt idx="5388">
                  <c:v>0.11166</c:v>
                </c:pt>
                <c:pt idx="5389">
                  <c:v>0.11166</c:v>
                </c:pt>
                <c:pt idx="5390">
                  <c:v>0.11166</c:v>
                </c:pt>
                <c:pt idx="5391">
                  <c:v>0.11166</c:v>
                </c:pt>
                <c:pt idx="5392">
                  <c:v>0.11166</c:v>
                </c:pt>
                <c:pt idx="5393">
                  <c:v>0.11166</c:v>
                </c:pt>
                <c:pt idx="5394">
                  <c:v>0.11166</c:v>
                </c:pt>
                <c:pt idx="5395">
                  <c:v>0.11168000000000002</c:v>
                </c:pt>
                <c:pt idx="5396">
                  <c:v>0.11168000000000002</c:v>
                </c:pt>
                <c:pt idx="5397">
                  <c:v>0.11168000000000002</c:v>
                </c:pt>
                <c:pt idx="5398">
                  <c:v>0.11168000000000002</c:v>
                </c:pt>
                <c:pt idx="5399">
                  <c:v>0.11168000000000002</c:v>
                </c:pt>
                <c:pt idx="5400">
                  <c:v>0.11168000000000002</c:v>
                </c:pt>
                <c:pt idx="5401">
                  <c:v>0.11168000000000002</c:v>
                </c:pt>
                <c:pt idx="5402">
                  <c:v>0.11168000000000002</c:v>
                </c:pt>
                <c:pt idx="5403">
                  <c:v>0.11168000000000002</c:v>
                </c:pt>
                <c:pt idx="5404">
                  <c:v>0.11168000000000002</c:v>
                </c:pt>
                <c:pt idx="5405">
                  <c:v>0.11168000000000002</c:v>
                </c:pt>
                <c:pt idx="5406">
                  <c:v>0.11168000000000002</c:v>
                </c:pt>
                <c:pt idx="5407">
                  <c:v>0.11168000000000002</c:v>
                </c:pt>
                <c:pt idx="5408">
                  <c:v>0.11168000000000002</c:v>
                </c:pt>
                <c:pt idx="5409">
                  <c:v>0.11168000000000002</c:v>
                </c:pt>
                <c:pt idx="5410">
                  <c:v>0.11170000000000001</c:v>
                </c:pt>
                <c:pt idx="5411">
                  <c:v>0.11170000000000001</c:v>
                </c:pt>
                <c:pt idx="5412">
                  <c:v>0.11170000000000001</c:v>
                </c:pt>
                <c:pt idx="5413">
                  <c:v>0.11170000000000001</c:v>
                </c:pt>
                <c:pt idx="5414">
                  <c:v>0.11170000000000001</c:v>
                </c:pt>
                <c:pt idx="5415">
                  <c:v>0.11170000000000001</c:v>
                </c:pt>
                <c:pt idx="5416">
                  <c:v>0.11170000000000001</c:v>
                </c:pt>
                <c:pt idx="5417">
                  <c:v>0.11170000000000001</c:v>
                </c:pt>
                <c:pt idx="5418">
                  <c:v>0.11170000000000001</c:v>
                </c:pt>
                <c:pt idx="5419">
                  <c:v>0.11170000000000001</c:v>
                </c:pt>
                <c:pt idx="5420">
                  <c:v>0.11171000000000002</c:v>
                </c:pt>
                <c:pt idx="5421">
                  <c:v>0.11172</c:v>
                </c:pt>
                <c:pt idx="5422">
                  <c:v>0.11172</c:v>
                </c:pt>
                <c:pt idx="5423">
                  <c:v>0.11172</c:v>
                </c:pt>
                <c:pt idx="5424">
                  <c:v>0.11172</c:v>
                </c:pt>
                <c:pt idx="5425">
                  <c:v>0.11172</c:v>
                </c:pt>
                <c:pt idx="5426">
                  <c:v>0.11172</c:v>
                </c:pt>
                <c:pt idx="5427">
                  <c:v>0.11172</c:v>
                </c:pt>
                <c:pt idx="5428">
                  <c:v>0.11173999999999999</c:v>
                </c:pt>
                <c:pt idx="5429">
                  <c:v>0.11173999999999999</c:v>
                </c:pt>
                <c:pt idx="5430">
                  <c:v>0.11173999999999999</c:v>
                </c:pt>
                <c:pt idx="5431">
                  <c:v>0.11173999999999999</c:v>
                </c:pt>
                <c:pt idx="5432">
                  <c:v>0.11175</c:v>
                </c:pt>
                <c:pt idx="5433">
                  <c:v>0.11176000000000001</c:v>
                </c:pt>
                <c:pt idx="5434">
                  <c:v>0.11176000000000001</c:v>
                </c:pt>
                <c:pt idx="5435">
                  <c:v>0.11176000000000001</c:v>
                </c:pt>
                <c:pt idx="5436">
                  <c:v>0.11176000000000001</c:v>
                </c:pt>
                <c:pt idx="5437">
                  <c:v>0.11176000000000001</c:v>
                </c:pt>
                <c:pt idx="5438">
                  <c:v>0.11176000000000001</c:v>
                </c:pt>
                <c:pt idx="5439">
                  <c:v>0.11176999999999999</c:v>
                </c:pt>
                <c:pt idx="5440">
                  <c:v>0.11178</c:v>
                </c:pt>
                <c:pt idx="5441">
                  <c:v>0.11178</c:v>
                </c:pt>
                <c:pt idx="5442">
                  <c:v>0.11178</c:v>
                </c:pt>
                <c:pt idx="5443">
                  <c:v>0.11178</c:v>
                </c:pt>
                <c:pt idx="5444">
                  <c:v>0.11178</c:v>
                </c:pt>
                <c:pt idx="5445">
                  <c:v>0.11178</c:v>
                </c:pt>
                <c:pt idx="5446">
                  <c:v>0.11178</c:v>
                </c:pt>
                <c:pt idx="5447">
                  <c:v>0.11178</c:v>
                </c:pt>
                <c:pt idx="5448">
                  <c:v>0.11178</c:v>
                </c:pt>
                <c:pt idx="5449">
                  <c:v>0.11178</c:v>
                </c:pt>
                <c:pt idx="5450">
                  <c:v>0.11178</c:v>
                </c:pt>
                <c:pt idx="5451">
                  <c:v>0.1118</c:v>
                </c:pt>
                <c:pt idx="5452">
                  <c:v>0.1118</c:v>
                </c:pt>
                <c:pt idx="5453">
                  <c:v>0.1118</c:v>
                </c:pt>
                <c:pt idx="5454">
                  <c:v>0.1118</c:v>
                </c:pt>
                <c:pt idx="5455">
                  <c:v>0.1118</c:v>
                </c:pt>
                <c:pt idx="5456">
                  <c:v>0.1118</c:v>
                </c:pt>
                <c:pt idx="5457">
                  <c:v>0.1118</c:v>
                </c:pt>
                <c:pt idx="5458">
                  <c:v>0.1118</c:v>
                </c:pt>
                <c:pt idx="5459">
                  <c:v>0.1118</c:v>
                </c:pt>
                <c:pt idx="5460">
                  <c:v>0.1118</c:v>
                </c:pt>
                <c:pt idx="5461">
                  <c:v>0.1118</c:v>
                </c:pt>
                <c:pt idx="5462">
                  <c:v>0.1118</c:v>
                </c:pt>
                <c:pt idx="5463">
                  <c:v>0.1118</c:v>
                </c:pt>
                <c:pt idx="5464">
                  <c:v>0.11181000000000001</c:v>
                </c:pt>
                <c:pt idx="5465">
                  <c:v>0.11182000000000002</c:v>
                </c:pt>
                <c:pt idx="5466">
                  <c:v>0.11182000000000002</c:v>
                </c:pt>
                <c:pt idx="5467">
                  <c:v>0.11182000000000002</c:v>
                </c:pt>
                <c:pt idx="5468">
                  <c:v>0.11182000000000002</c:v>
                </c:pt>
                <c:pt idx="5469">
                  <c:v>0.11182000000000002</c:v>
                </c:pt>
                <c:pt idx="5470">
                  <c:v>0.11182000000000002</c:v>
                </c:pt>
                <c:pt idx="5471">
                  <c:v>0.11182000000000002</c:v>
                </c:pt>
                <c:pt idx="5472">
                  <c:v>0.11182000000000002</c:v>
                </c:pt>
                <c:pt idx="5473">
                  <c:v>0.11182000000000002</c:v>
                </c:pt>
                <c:pt idx="5474">
                  <c:v>0.11184000000000001</c:v>
                </c:pt>
                <c:pt idx="5475">
                  <c:v>0.11184000000000001</c:v>
                </c:pt>
                <c:pt idx="5476">
                  <c:v>0.11184000000000001</c:v>
                </c:pt>
                <c:pt idx="5477">
                  <c:v>0.11184000000000001</c:v>
                </c:pt>
                <c:pt idx="5478">
                  <c:v>0.11184000000000001</c:v>
                </c:pt>
                <c:pt idx="5479">
                  <c:v>0.11184000000000001</c:v>
                </c:pt>
                <c:pt idx="5480">
                  <c:v>0.11184000000000001</c:v>
                </c:pt>
                <c:pt idx="5481">
                  <c:v>0.11184000000000001</c:v>
                </c:pt>
                <c:pt idx="5482">
                  <c:v>0.11184000000000001</c:v>
                </c:pt>
                <c:pt idx="5483">
                  <c:v>0.11184000000000001</c:v>
                </c:pt>
                <c:pt idx="5484">
                  <c:v>0.11184000000000001</c:v>
                </c:pt>
                <c:pt idx="5485">
                  <c:v>0.11184000000000001</c:v>
                </c:pt>
                <c:pt idx="5486">
                  <c:v>0.11184000000000001</c:v>
                </c:pt>
                <c:pt idx="5487">
                  <c:v>0.11184000000000001</c:v>
                </c:pt>
                <c:pt idx="5488">
                  <c:v>0.11184000000000001</c:v>
                </c:pt>
                <c:pt idx="5489">
                  <c:v>0.11184000000000001</c:v>
                </c:pt>
                <c:pt idx="5490">
                  <c:v>0.11186</c:v>
                </c:pt>
                <c:pt idx="5491">
                  <c:v>0.11186</c:v>
                </c:pt>
                <c:pt idx="5492">
                  <c:v>0.11186</c:v>
                </c:pt>
                <c:pt idx="5493">
                  <c:v>0.11186</c:v>
                </c:pt>
                <c:pt idx="5494">
                  <c:v>0.11186</c:v>
                </c:pt>
                <c:pt idx="5495">
                  <c:v>0.11186</c:v>
                </c:pt>
                <c:pt idx="5496">
                  <c:v>0.11186</c:v>
                </c:pt>
                <c:pt idx="5497">
                  <c:v>0.11186</c:v>
                </c:pt>
                <c:pt idx="5498">
                  <c:v>0.11187999999999999</c:v>
                </c:pt>
                <c:pt idx="5499">
                  <c:v>0.11187999999999999</c:v>
                </c:pt>
                <c:pt idx="5500">
                  <c:v>0.11187999999999999</c:v>
                </c:pt>
                <c:pt idx="5501">
                  <c:v>0.11187999999999999</c:v>
                </c:pt>
                <c:pt idx="5502">
                  <c:v>0.11187999999999999</c:v>
                </c:pt>
                <c:pt idx="5503">
                  <c:v>0.11187999999999999</c:v>
                </c:pt>
                <c:pt idx="5504">
                  <c:v>0.11187999999999999</c:v>
                </c:pt>
                <c:pt idx="5505">
                  <c:v>0.11187999999999999</c:v>
                </c:pt>
                <c:pt idx="5506">
                  <c:v>0.11187999999999999</c:v>
                </c:pt>
                <c:pt idx="5507">
                  <c:v>0.11187999999999999</c:v>
                </c:pt>
                <c:pt idx="5508">
                  <c:v>0.11187999999999999</c:v>
                </c:pt>
                <c:pt idx="5509">
                  <c:v>0.11187999999999999</c:v>
                </c:pt>
                <c:pt idx="5510">
                  <c:v>0.11187999999999999</c:v>
                </c:pt>
                <c:pt idx="5511">
                  <c:v>0.11187999999999999</c:v>
                </c:pt>
                <c:pt idx="5512">
                  <c:v>0.11187999999999999</c:v>
                </c:pt>
                <c:pt idx="5513">
                  <c:v>0.11189</c:v>
                </c:pt>
                <c:pt idx="5514">
                  <c:v>0.11190000000000001</c:v>
                </c:pt>
                <c:pt idx="5515">
                  <c:v>0.11190000000000001</c:v>
                </c:pt>
                <c:pt idx="5516">
                  <c:v>0.11190000000000001</c:v>
                </c:pt>
                <c:pt idx="5517">
                  <c:v>0.11190000000000001</c:v>
                </c:pt>
                <c:pt idx="5518">
                  <c:v>0.11190000000000001</c:v>
                </c:pt>
                <c:pt idx="5519">
                  <c:v>0.11190000000000001</c:v>
                </c:pt>
                <c:pt idx="5520">
                  <c:v>0.11190000000000001</c:v>
                </c:pt>
                <c:pt idx="5521">
                  <c:v>0.11190000000000001</c:v>
                </c:pt>
                <c:pt idx="5522">
                  <c:v>0.11190000000000001</c:v>
                </c:pt>
                <c:pt idx="5523">
                  <c:v>0.11190000000000001</c:v>
                </c:pt>
                <c:pt idx="5524">
                  <c:v>0.11191</c:v>
                </c:pt>
                <c:pt idx="5525">
                  <c:v>0.11192000000000001</c:v>
                </c:pt>
                <c:pt idx="5526">
                  <c:v>0.11192000000000001</c:v>
                </c:pt>
                <c:pt idx="5527">
                  <c:v>0.11192000000000001</c:v>
                </c:pt>
                <c:pt idx="5528">
                  <c:v>0.11192000000000001</c:v>
                </c:pt>
                <c:pt idx="5529">
                  <c:v>0.11192000000000001</c:v>
                </c:pt>
                <c:pt idx="5530">
                  <c:v>0.11192000000000001</c:v>
                </c:pt>
                <c:pt idx="5531">
                  <c:v>0.11192000000000001</c:v>
                </c:pt>
                <c:pt idx="5532">
                  <c:v>0.11192000000000001</c:v>
                </c:pt>
                <c:pt idx="5533">
                  <c:v>0.11192000000000001</c:v>
                </c:pt>
                <c:pt idx="5534">
                  <c:v>0.11192000000000001</c:v>
                </c:pt>
                <c:pt idx="5535">
                  <c:v>0.11192000000000001</c:v>
                </c:pt>
                <c:pt idx="5536">
                  <c:v>0.11194</c:v>
                </c:pt>
                <c:pt idx="5537">
                  <c:v>0.11194</c:v>
                </c:pt>
                <c:pt idx="5538">
                  <c:v>0.11194</c:v>
                </c:pt>
                <c:pt idx="5539">
                  <c:v>0.11194</c:v>
                </c:pt>
                <c:pt idx="5540">
                  <c:v>0.11194</c:v>
                </c:pt>
                <c:pt idx="5541">
                  <c:v>0.11194</c:v>
                </c:pt>
                <c:pt idx="5542">
                  <c:v>0.11194</c:v>
                </c:pt>
                <c:pt idx="5543">
                  <c:v>0.11195000000000001</c:v>
                </c:pt>
                <c:pt idx="5544">
                  <c:v>0.11196000000000002</c:v>
                </c:pt>
                <c:pt idx="5545">
                  <c:v>0.11196000000000002</c:v>
                </c:pt>
                <c:pt idx="5546">
                  <c:v>0.11196000000000002</c:v>
                </c:pt>
                <c:pt idx="5547">
                  <c:v>0.11196000000000002</c:v>
                </c:pt>
                <c:pt idx="5548">
                  <c:v>0.11196000000000002</c:v>
                </c:pt>
                <c:pt idx="5549">
                  <c:v>0.11196000000000002</c:v>
                </c:pt>
                <c:pt idx="5550">
                  <c:v>0.11196000000000002</c:v>
                </c:pt>
                <c:pt idx="5551">
                  <c:v>0.11196000000000002</c:v>
                </c:pt>
                <c:pt idx="5552">
                  <c:v>0.11196000000000002</c:v>
                </c:pt>
                <c:pt idx="5553">
                  <c:v>0.11196000000000002</c:v>
                </c:pt>
                <c:pt idx="5554">
                  <c:v>0.11196000000000002</c:v>
                </c:pt>
                <c:pt idx="5555">
                  <c:v>0.11196000000000002</c:v>
                </c:pt>
                <c:pt idx="5556">
                  <c:v>0.11196000000000002</c:v>
                </c:pt>
                <c:pt idx="5557">
                  <c:v>0.11196000000000002</c:v>
                </c:pt>
                <c:pt idx="5558">
                  <c:v>0.11196000000000002</c:v>
                </c:pt>
                <c:pt idx="5559">
                  <c:v>0.11196000000000002</c:v>
                </c:pt>
                <c:pt idx="5560">
                  <c:v>0.11196000000000002</c:v>
                </c:pt>
                <c:pt idx="5561">
                  <c:v>0.11196000000000002</c:v>
                </c:pt>
                <c:pt idx="5562">
                  <c:v>0.11196000000000002</c:v>
                </c:pt>
                <c:pt idx="5563">
                  <c:v>0.11196000000000002</c:v>
                </c:pt>
                <c:pt idx="5564">
                  <c:v>0.11196000000000002</c:v>
                </c:pt>
                <c:pt idx="5565">
                  <c:v>0.11197</c:v>
                </c:pt>
                <c:pt idx="5566">
                  <c:v>0.11198000000000001</c:v>
                </c:pt>
                <c:pt idx="5567">
                  <c:v>0.11198000000000001</c:v>
                </c:pt>
                <c:pt idx="5568">
                  <c:v>0.11198000000000001</c:v>
                </c:pt>
                <c:pt idx="5569">
                  <c:v>0.11198000000000001</c:v>
                </c:pt>
                <c:pt idx="5570">
                  <c:v>0.11198000000000001</c:v>
                </c:pt>
                <c:pt idx="5571">
                  <c:v>0.11198000000000001</c:v>
                </c:pt>
                <c:pt idx="5572">
                  <c:v>0.11198000000000001</c:v>
                </c:pt>
                <c:pt idx="5573">
                  <c:v>0.11198000000000001</c:v>
                </c:pt>
                <c:pt idx="5574">
                  <c:v>0.11198000000000001</c:v>
                </c:pt>
                <c:pt idx="5575">
                  <c:v>0.11198000000000001</c:v>
                </c:pt>
                <c:pt idx="5576">
                  <c:v>0.11198000000000001</c:v>
                </c:pt>
                <c:pt idx="5577">
                  <c:v>0.11198000000000001</c:v>
                </c:pt>
                <c:pt idx="5578">
                  <c:v>0.11198000000000001</c:v>
                </c:pt>
                <c:pt idx="5579">
                  <c:v>0.11198000000000001</c:v>
                </c:pt>
                <c:pt idx="5580">
                  <c:v>0.11198000000000001</c:v>
                </c:pt>
                <c:pt idx="5581">
                  <c:v>0.11198000000000001</c:v>
                </c:pt>
                <c:pt idx="5582">
                  <c:v>0.112</c:v>
                </c:pt>
                <c:pt idx="5583">
                  <c:v>0.112</c:v>
                </c:pt>
                <c:pt idx="5584">
                  <c:v>0.112</c:v>
                </c:pt>
                <c:pt idx="5585">
                  <c:v>0.112</c:v>
                </c:pt>
                <c:pt idx="5586">
                  <c:v>0.112</c:v>
                </c:pt>
                <c:pt idx="5587">
                  <c:v>0.112</c:v>
                </c:pt>
                <c:pt idx="5588">
                  <c:v>0.112</c:v>
                </c:pt>
                <c:pt idx="5589">
                  <c:v>0.11201999999999999</c:v>
                </c:pt>
                <c:pt idx="5590">
                  <c:v>0.11201999999999999</c:v>
                </c:pt>
                <c:pt idx="5591">
                  <c:v>0.11201999999999999</c:v>
                </c:pt>
                <c:pt idx="5592">
                  <c:v>0.11201999999999999</c:v>
                </c:pt>
                <c:pt idx="5593">
                  <c:v>0.11201999999999999</c:v>
                </c:pt>
                <c:pt idx="5594">
                  <c:v>0.11201999999999999</c:v>
                </c:pt>
                <c:pt idx="5595">
                  <c:v>0.11201999999999999</c:v>
                </c:pt>
                <c:pt idx="5596">
                  <c:v>0.11201999999999999</c:v>
                </c:pt>
                <c:pt idx="5597">
                  <c:v>0.11201999999999999</c:v>
                </c:pt>
                <c:pt idx="5598">
                  <c:v>0.11201999999999999</c:v>
                </c:pt>
                <c:pt idx="5599">
                  <c:v>0.11201999999999999</c:v>
                </c:pt>
                <c:pt idx="5600">
                  <c:v>0.11203</c:v>
                </c:pt>
                <c:pt idx="5601">
                  <c:v>0.11204000000000001</c:v>
                </c:pt>
                <c:pt idx="5602">
                  <c:v>0.11204000000000001</c:v>
                </c:pt>
                <c:pt idx="5603">
                  <c:v>0.11204000000000001</c:v>
                </c:pt>
                <c:pt idx="5604">
                  <c:v>0.11206000000000001</c:v>
                </c:pt>
                <c:pt idx="5605">
                  <c:v>0.11206000000000001</c:v>
                </c:pt>
                <c:pt idx="5606">
                  <c:v>0.11206000000000001</c:v>
                </c:pt>
                <c:pt idx="5607">
                  <c:v>0.11206000000000001</c:v>
                </c:pt>
                <c:pt idx="5608">
                  <c:v>0.11206000000000001</c:v>
                </c:pt>
                <c:pt idx="5609">
                  <c:v>0.11206000000000001</c:v>
                </c:pt>
                <c:pt idx="5610">
                  <c:v>0.11206000000000001</c:v>
                </c:pt>
                <c:pt idx="5611">
                  <c:v>0.11206000000000001</c:v>
                </c:pt>
                <c:pt idx="5612">
                  <c:v>0.11206000000000001</c:v>
                </c:pt>
                <c:pt idx="5613">
                  <c:v>0.11206000000000001</c:v>
                </c:pt>
                <c:pt idx="5614">
                  <c:v>0.11206000000000001</c:v>
                </c:pt>
                <c:pt idx="5615">
                  <c:v>0.11206000000000001</c:v>
                </c:pt>
                <c:pt idx="5616">
                  <c:v>0.11206000000000001</c:v>
                </c:pt>
                <c:pt idx="5617">
                  <c:v>0.11208</c:v>
                </c:pt>
                <c:pt idx="5618">
                  <c:v>0.11208</c:v>
                </c:pt>
                <c:pt idx="5619">
                  <c:v>0.11208</c:v>
                </c:pt>
                <c:pt idx="5620">
                  <c:v>0.11208</c:v>
                </c:pt>
                <c:pt idx="5621">
                  <c:v>0.11208</c:v>
                </c:pt>
                <c:pt idx="5622">
                  <c:v>0.11208</c:v>
                </c:pt>
                <c:pt idx="5623">
                  <c:v>0.11208</c:v>
                </c:pt>
                <c:pt idx="5624">
                  <c:v>0.11208</c:v>
                </c:pt>
                <c:pt idx="5625">
                  <c:v>0.11208</c:v>
                </c:pt>
                <c:pt idx="5626">
                  <c:v>0.11208</c:v>
                </c:pt>
                <c:pt idx="5627">
                  <c:v>0.11208</c:v>
                </c:pt>
                <c:pt idx="5628">
                  <c:v>0.11208</c:v>
                </c:pt>
                <c:pt idx="5629">
                  <c:v>0.11208</c:v>
                </c:pt>
                <c:pt idx="5630">
                  <c:v>0.11208</c:v>
                </c:pt>
                <c:pt idx="5631">
                  <c:v>0.11209999999999999</c:v>
                </c:pt>
                <c:pt idx="5632">
                  <c:v>0.11209999999999999</c:v>
                </c:pt>
                <c:pt idx="5633">
                  <c:v>0.11209999999999999</c:v>
                </c:pt>
                <c:pt idx="5634">
                  <c:v>0.11209999999999999</c:v>
                </c:pt>
                <c:pt idx="5635">
                  <c:v>0.11209999999999999</c:v>
                </c:pt>
                <c:pt idx="5636">
                  <c:v>0.11209999999999999</c:v>
                </c:pt>
                <c:pt idx="5637">
                  <c:v>0.11209999999999999</c:v>
                </c:pt>
                <c:pt idx="5638">
                  <c:v>0.11209999999999999</c:v>
                </c:pt>
                <c:pt idx="5639">
                  <c:v>0.11209999999999999</c:v>
                </c:pt>
                <c:pt idx="5640">
                  <c:v>0.11209999999999999</c:v>
                </c:pt>
                <c:pt idx="5641">
                  <c:v>0.11209999999999999</c:v>
                </c:pt>
                <c:pt idx="5642">
                  <c:v>0.11209999999999999</c:v>
                </c:pt>
                <c:pt idx="5643">
                  <c:v>0.11209999999999999</c:v>
                </c:pt>
                <c:pt idx="5644">
                  <c:v>0.11212000000000001</c:v>
                </c:pt>
                <c:pt idx="5645">
                  <c:v>0.11212000000000001</c:v>
                </c:pt>
                <c:pt idx="5646">
                  <c:v>0.11212000000000001</c:v>
                </c:pt>
                <c:pt idx="5647">
                  <c:v>0.11212000000000001</c:v>
                </c:pt>
                <c:pt idx="5648">
                  <c:v>0.11212000000000001</c:v>
                </c:pt>
                <c:pt idx="5649">
                  <c:v>0.11212000000000001</c:v>
                </c:pt>
                <c:pt idx="5650">
                  <c:v>0.11212000000000001</c:v>
                </c:pt>
                <c:pt idx="5651">
                  <c:v>0.11212000000000001</c:v>
                </c:pt>
                <c:pt idx="5652">
                  <c:v>0.11212999999999999</c:v>
                </c:pt>
                <c:pt idx="5653">
                  <c:v>0.11214</c:v>
                </c:pt>
                <c:pt idx="5654">
                  <c:v>0.11214</c:v>
                </c:pt>
                <c:pt idx="5655">
                  <c:v>0.11214</c:v>
                </c:pt>
                <c:pt idx="5656">
                  <c:v>0.11214</c:v>
                </c:pt>
                <c:pt idx="5657">
                  <c:v>0.11214</c:v>
                </c:pt>
                <c:pt idx="5658">
                  <c:v>0.11214</c:v>
                </c:pt>
                <c:pt idx="5659">
                  <c:v>0.11214</c:v>
                </c:pt>
                <c:pt idx="5660">
                  <c:v>0.11214</c:v>
                </c:pt>
                <c:pt idx="5661">
                  <c:v>0.11214</c:v>
                </c:pt>
                <c:pt idx="5662">
                  <c:v>0.11216</c:v>
                </c:pt>
                <c:pt idx="5663">
                  <c:v>0.11216</c:v>
                </c:pt>
                <c:pt idx="5664">
                  <c:v>0.11216</c:v>
                </c:pt>
                <c:pt idx="5665">
                  <c:v>0.11216</c:v>
                </c:pt>
                <c:pt idx="5666">
                  <c:v>0.11216</c:v>
                </c:pt>
                <c:pt idx="5667">
                  <c:v>0.11216</c:v>
                </c:pt>
                <c:pt idx="5668">
                  <c:v>0.11216</c:v>
                </c:pt>
                <c:pt idx="5669">
                  <c:v>0.11216</c:v>
                </c:pt>
                <c:pt idx="5670">
                  <c:v>0.11216</c:v>
                </c:pt>
                <c:pt idx="5671">
                  <c:v>0.11216</c:v>
                </c:pt>
                <c:pt idx="5672">
                  <c:v>0.11216</c:v>
                </c:pt>
                <c:pt idx="5673">
                  <c:v>0.11218000000000002</c:v>
                </c:pt>
                <c:pt idx="5674">
                  <c:v>0.11218000000000002</c:v>
                </c:pt>
                <c:pt idx="5675">
                  <c:v>0.11218000000000002</c:v>
                </c:pt>
                <c:pt idx="5676">
                  <c:v>0.11218000000000002</c:v>
                </c:pt>
                <c:pt idx="5677">
                  <c:v>0.11218000000000002</c:v>
                </c:pt>
                <c:pt idx="5678">
                  <c:v>0.11218000000000002</c:v>
                </c:pt>
                <c:pt idx="5679">
                  <c:v>0.11218000000000002</c:v>
                </c:pt>
                <c:pt idx="5680">
                  <c:v>0.11218000000000002</c:v>
                </c:pt>
                <c:pt idx="5681">
                  <c:v>0.11218000000000002</c:v>
                </c:pt>
                <c:pt idx="5682">
                  <c:v>0.11218000000000002</c:v>
                </c:pt>
                <c:pt idx="5683">
                  <c:v>0.11220000000000001</c:v>
                </c:pt>
                <c:pt idx="5684">
                  <c:v>0.11220000000000001</c:v>
                </c:pt>
                <c:pt idx="5685">
                  <c:v>0.11220000000000001</c:v>
                </c:pt>
                <c:pt idx="5686">
                  <c:v>0.11220000000000001</c:v>
                </c:pt>
                <c:pt idx="5687">
                  <c:v>0.11220000000000001</c:v>
                </c:pt>
                <c:pt idx="5688">
                  <c:v>0.11220000000000001</c:v>
                </c:pt>
                <c:pt idx="5689">
                  <c:v>0.11220000000000001</c:v>
                </c:pt>
                <c:pt idx="5690">
                  <c:v>0.11220000000000001</c:v>
                </c:pt>
                <c:pt idx="5691">
                  <c:v>0.11220000000000001</c:v>
                </c:pt>
                <c:pt idx="5692">
                  <c:v>0.11220000000000001</c:v>
                </c:pt>
                <c:pt idx="5693">
                  <c:v>0.11220000000000001</c:v>
                </c:pt>
                <c:pt idx="5694">
                  <c:v>0.11222</c:v>
                </c:pt>
                <c:pt idx="5695">
                  <c:v>0.11222</c:v>
                </c:pt>
                <c:pt idx="5696">
                  <c:v>0.11222</c:v>
                </c:pt>
                <c:pt idx="5697">
                  <c:v>0.11222</c:v>
                </c:pt>
                <c:pt idx="5698">
                  <c:v>0.11222</c:v>
                </c:pt>
                <c:pt idx="5699">
                  <c:v>0.11222</c:v>
                </c:pt>
                <c:pt idx="5700">
                  <c:v>0.11222</c:v>
                </c:pt>
                <c:pt idx="5701">
                  <c:v>0.11222</c:v>
                </c:pt>
                <c:pt idx="5702">
                  <c:v>0.11222</c:v>
                </c:pt>
                <c:pt idx="5703">
                  <c:v>0.11222</c:v>
                </c:pt>
                <c:pt idx="5704">
                  <c:v>0.11222</c:v>
                </c:pt>
                <c:pt idx="5705">
                  <c:v>0.11222</c:v>
                </c:pt>
                <c:pt idx="5706">
                  <c:v>0.11222</c:v>
                </c:pt>
                <c:pt idx="5707">
                  <c:v>0.11222</c:v>
                </c:pt>
                <c:pt idx="5708">
                  <c:v>0.11222</c:v>
                </c:pt>
                <c:pt idx="5709">
                  <c:v>0.11223000000000001</c:v>
                </c:pt>
                <c:pt idx="5710">
                  <c:v>0.11223999999999999</c:v>
                </c:pt>
                <c:pt idx="5711">
                  <c:v>0.11223999999999999</c:v>
                </c:pt>
                <c:pt idx="5712">
                  <c:v>0.11223999999999999</c:v>
                </c:pt>
                <c:pt idx="5713">
                  <c:v>0.11223999999999999</c:v>
                </c:pt>
                <c:pt idx="5714">
                  <c:v>0.11223999999999999</c:v>
                </c:pt>
                <c:pt idx="5715">
                  <c:v>0.11223999999999999</c:v>
                </c:pt>
                <c:pt idx="5716">
                  <c:v>0.11223999999999999</c:v>
                </c:pt>
                <c:pt idx="5717">
                  <c:v>0.11223999999999999</c:v>
                </c:pt>
                <c:pt idx="5718">
                  <c:v>0.11223999999999999</c:v>
                </c:pt>
                <c:pt idx="5719">
                  <c:v>0.11223999999999999</c:v>
                </c:pt>
                <c:pt idx="5720">
                  <c:v>0.11223999999999999</c:v>
                </c:pt>
                <c:pt idx="5721">
                  <c:v>0.11223999999999999</c:v>
                </c:pt>
                <c:pt idx="5722">
                  <c:v>0.11223999999999999</c:v>
                </c:pt>
                <c:pt idx="5723">
                  <c:v>0.11223999999999999</c:v>
                </c:pt>
                <c:pt idx="5724">
                  <c:v>0.11223999999999999</c:v>
                </c:pt>
                <c:pt idx="5725">
                  <c:v>0.11223999999999999</c:v>
                </c:pt>
                <c:pt idx="5726">
                  <c:v>0.11223999999999999</c:v>
                </c:pt>
                <c:pt idx="5727">
                  <c:v>0.11223999999999999</c:v>
                </c:pt>
                <c:pt idx="5728">
                  <c:v>0.11223999999999999</c:v>
                </c:pt>
                <c:pt idx="5729">
                  <c:v>0.11223999999999999</c:v>
                </c:pt>
                <c:pt idx="5730">
                  <c:v>0.11226000000000001</c:v>
                </c:pt>
                <c:pt idx="5731">
                  <c:v>0.11226000000000001</c:v>
                </c:pt>
                <c:pt idx="5732">
                  <c:v>0.11226000000000001</c:v>
                </c:pt>
                <c:pt idx="5733">
                  <c:v>0.11226000000000001</c:v>
                </c:pt>
                <c:pt idx="5734">
                  <c:v>0.11226000000000001</c:v>
                </c:pt>
                <c:pt idx="5735">
                  <c:v>0.11226000000000001</c:v>
                </c:pt>
                <c:pt idx="5736">
                  <c:v>0.11228</c:v>
                </c:pt>
                <c:pt idx="5737">
                  <c:v>0.11228</c:v>
                </c:pt>
                <c:pt idx="5738">
                  <c:v>0.11228</c:v>
                </c:pt>
                <c:pt idx="5739">
                  <c:v>0.11228</c:v>
                </c:pt>
                <c:pt idx="5740">
                  <c:v>0.11228</c:v>
                </c:pt>
                <c:pt idx="5741">
                  <c:v>0.1123</c:v>
                </c:pt>
                <c:pt idx="5742">
                  <c:v>0.1123</c:v>
                </c:pt>
                <c:pt idx="5743">
                  <c:v>0.1123</c:v>
                </c:pt>
                <c:pt idx="5744">
                  <c:v>0.1123</c:v>
                </c:pt>
                <c:pt idx="5745">
                  <c:v>0.1123</c:v>
                </c:pt>
                <c:pt idx="5746">
                  <c:v>0.1123</c:v>
                </c:pt>
                <c:pt idx="5747">
                  <c:v>0.1123</c:v>
                </c:pt>
                <c:pt idx="5748">
                  <c:v>0.1123</c:v>
                </c:pt>
                <c:pt idx="5749">
                  <c:v>0.1123</c:v>
                </c:pt>
                <c:pt idx="5750">
                  <c:v>0.1123</c:v>
                </c:pt>
                <c:pt idx="5751">
                  <c:v>0.1123</c:v>
                </c:pt>
                <c:pt idx="5752">
                  <c:v>0.1123</c:v>
                </c:pt>
                <c:pt idx="5753">
                  <c:v>0.1123</c:v>
                </c:pt>
                <c:pt idx="5754">
                  <c:v>0.1123</c:v>
                </c:pt>
                <c:pt idx="5755">
                  <c:v>0.1123</c:v>
                </c:pt>
                <c:pt idx="5756">
                  <c:v>0.1123</c:v>
                </c:pt>
                <c:pt idx="5757">
                  <c:v>0.11231000000000001</c:v>
                </c:pt>
                <c:pt idx="5758">
                  <c:v>0.11232000000000002</c:v>
                </c:pt>
                <c:pt idx="5759">
                  <c:v>0.11232000000000002</c:v>
                </c:pt>
                <c:pt idx="5760">
                  <c:v>0.11232000000000002</c:v>
                </c:pt>
                <c:pt idx="5761">
                  <c:v>0.11232000000000002</c:v>
                </c:pt>
                <c:pt idx="5762">
                  <c:v>0.11232000000000002</c:v>
                </c:pt>
                <c:pt idx="5763">
                  <c:v>0.11232000000000002</c:v>
                </c:pt>
                <c:pt idx="5764">
                  <c:v>0.11232000000000002</c:v>
                </c:pt>
                <c:pt idx="5765">
                  <c:v>0.11232000000000002</c:v>
                </c:pt>
                <c:pt idx="5766">
                  <c:v>0.11232000000000002</c:v>
                </c:pt>
                <c:pt idx="5767">
                  <c:v>0.11232000000000002</c:v>
                </c:pt>
                <c:pt idx="5768">
                  <c:v>0.11232000000000002</c:v>
                </c:pt>
                <c:pt idx="5769">
                  <c:v>0.11232000000000002</c:v>
                </c:pt>
                <c:pt idx="5770">
                  <c:v>0.11234000000000001</c:v>
                </c:pt>
                <c:pt idx="5771">
                  <c:v>0.11234000000000001</c:v>
                </c:pt>
                <c:pt idx="5772">
                  <c:v>0.11234000000000001</c:v>
                </c:pt>
                <c:pt idx="5773">
                  <c:v>0.11234000000000001</c:v>
                </c:pt>
                <c:pt idx="5774">
                  <c:v>0.11234000000000001</c:v>
                </c:pt>
                <c:pt idx="5775">
                  <c:v>0.11234000000000001</c:v>
                </c:pt>
                <c:pt idx="5776">
                  <c:v>0.11234000000000001</c:v>
                </c:pt>
                <c:pt idx="5777">
                  <c:v>0.11234000000000001</c:v>
                </c:pt>
                <c:pt idx="5778">
                  <c:v>0.11234000000000001</c:v>
                </c:pt>
                <c:pt idx="5779">
                  <c:v>0.11234000000000001</c:v>
                </c:pt>
                <c:pt idx="5780">
                  <c:v>0.11234000000000001</c:v>
                </c:pt>
                <c:pt idx="5781">
                  <c:v>0.11234000000000001</c:v>
                </c:pt>
                <c:pt idx="5782">
                  <c:v>0.11234000000000001</c:v>
                </c:pt>
                <c:pt idx="5783">
                  <c:v>0.11236</c:v>
                </c:pt>
                <c:pt idx="5784">
                  <c:v>0.11236</c:v>
                </c:pt>
                <c:pt idx="5785">
                  <c:v>0.11236</c:v>
                </c:pt>
                <c:pt idx="5786">
                  <c:v>0.11236</c:v>
                </c:pt>
                <c:pt idx="5787">
                  <c:v>0.11236</c:v>
                </c:pt>
                <c:pt idx="5788">
                  <c:v>0.11236</c:v>
                </c:pt>
                <c:pt idx="5789">
                  <c:v>0.11236</c:v>
                </c:pt>
                <c:pt idx="5790">
                  <c:v>0.11236</c:v>
                </c:pt>
                <c:pt idx="5791">
                  <c:v>0.11236</c:v>
                </c:pt>
                <c:pt idx="5792">
                  <c:v>0.11236</c:v>
                </c:pt>
                <c:pt idx="5793">
                  <c:v>0.11236</c:v>
                </c:pt>
                <c:pt idx="5794">
                  <c:v>0.11236</c:v>
                </c:pt>
                <c:pt idx="5795">
                  <c:v>0.11237000000000001</c:v>
                </c:pt>
                <c:pt idx="5796">
                  <c:v>0.11237999999999999</c:v>
                </c:pt>
                <c:pt idx="5797">
                  <c:v>0.11237999999999999</c:v>
                </c:pt>
                <c:pt idx="5798">
                  <c:v>0.11237999999999999</c:v>
                </c:pt>
                <c:pt idx="5799">
                  <c:v>0.11237999999999999</c:v>
                </c:pt>
                <c:pt idx="5800">
                  <c:v>0.11237999999999999</c:v>
                </c:pt>
                <c:pt idx="5801">
                  <c:v>0.11237999999999999</c:v>
                </c:pt>
                <c:pt idx="5802">
                  <c:v>0.11237999999999999</c:v>
                </c:pt>
                <c:pt idx="5803">
                  <c:v>0.11237999999999999</c:v>
                </c:pt>
                <c:pt idx="5804">
                  <c:v>0.11240000000000001</c:v>
                </c:pt>
                <c:pt idx="5805">
                  <c:v>0.11240000000000001</c:v>
                </c:pt>
                <c:pt idx="5806">
                  <c:v>0.11240000000000001</c:v>
                </c:pt>
                <c:pt idx="5807">
                  <c:v>0.11240000000000001</c:v>
                </c:pt>
                <c:pt idx="5808">
                  <c:v>0.11240000000000001</c:v>
                </c:pt>
                <c:pt idx="5809">
                  <c:v>0.11240000000000001</c:v>
                </c:pt>
                <c:pt idx="5810">
                  <c:v>0.11240000000000001</c:v>
                </c:pt>
                <c:pt idx="5811">
                  <c:v>0.11240000000000001</c:v>
                </c:pt>
                <c:pt idx="5812">
                  <c:v>0.11240000000000001</c:v>
                </c:pt>
                <c:pt idx="5813">
                  <c:v>0.11240000000000001</c:v>
                </c:pt>
                <c:pt idx="5814">
                  <c:v>0.11240000000000001</c:v>
                </c:pt>
                <c:pt idx="5815">
                  <c:v>0.11240000000000001</c:v>
                </c:pt>
                <c:pt idx="5816">
                  <c:v>0.11242000000000001</c:v>
                </c:pt>
                <c:pt idx="5817">
                  <c:v>0.11242000000000001</c:v>
                </c:pt>
                <c:pt idx="5818">
                  <c:v>0.11242000000000001</c:v>
                </c:pt>
                <c:pt idx="5819">
                  <c:v>0.11242000000000001</c:v>
                </c:pt>
                <c:pt idx="5820">
                  <c:v>0.11242000000000001</c:v>
                </c:pt>
                <c:pt idx="5821">
                  <c:v>0.11242000000000001</c:v>
                </c:pt>
                <c:pt idx="5822">
                  <c:v>0.11243000000000002</c:v>
                </c:pt>
                <c:pt idx="5823">
                  <c:v>0.11244</c:v>
                </c:pt>
                <c:pt idx="5824">
                  <c:v>0.11244</c:v>
                </c:pt>
                <c:pt idx="5825">
                  <c:v>0.11244</c:v>
                </c:pt>
                <c:pt idx="5826">
                  <c:v>0.11244</c:v>
                </c:pt>
                <c:pt idx="5827">
                  <c:v>0.11244</c:v>
                </c:pt>
                <c:pt idx="5828">
                  <c:v>0.11244</c:v>
                </c:pt>
                <c:pt idx="5829">
                  <c:v>0.11244</c:v>
                </c:pt>
                <c:pt idx="5830">
                  <c:v>0.11244</c:v>
                </c:pt>
                <c:pt idx="5831">
                  <c:v>0.11244</c:v>
                </c:pt>
                <c:pt idx="5832">
                  <c:v>0.11244</c:v>
                </c:pt>
                <c:pt idx="5833">
                  <c:v>0.11244</c:v>
                </c:pt>
                <c:pt idx="5834">
                  <c:v>0.11244</c:v>
                </c:pt>
                <c:pt idx="5835">
                  <c:v>0.11246000000000002</c:v>
                </c:pt>
                <c:pt idx="5836">
                  <c:v>0.11246000000000002</c:v>
                </c:pt>
                <c:pt idx="5837">
                  <c:v>0.11246000000000002</c:v>
                </c:pt>
                <c:pt idx="5838">
                  <c:v>0.11246000000000002</c:v>
                </c:pt>
                <c:pt idx="5839">
                  <c:v>0.11246000000000002</c:v>
                </c:pt>
                <c:pt idx="5840">
                  <c:v>0.11246000000000002</c:v>
                </c:pt>
                <c:pt idx="5841">
                  <c:v>0.11246000000000002</c:v>
                </c:pt>
                <c:pt idx="5842">
                  <c:v>0.11246000000000002</c:v>
                </c:pt>
                <c:pt idx="5843">
                  <c:v>0.11246000000000002</c:v>
                </c:pt>
                <c:pt idx="5844">
                  <c:v>0.11246000000000002</c:v>
                </c:pt>
                <c:pt idx="5845">
                  <c:v>0.11246000000000002</c:v>
                </c:pt>
                <c:pt idx="5846">
                  <c:v>0.11246000000000002</c:v>
                </c:pt>
                <c:pt idx="5847">
                  <c:v>0.11248000000000001</c:v>
                </c:pt>
                <c:pt idx="5848">
                  <c:v>0.11248000000000001</c:v>
                </c:pt>
                <c:pt idx="5849">
                  <c:v>0.11248000000000001</c:v>
                </c:pt>
                <c:pt idx="5850">
                  <c:v>0.11248000000000001</c:v>
                </c:pt>
                <c:pt idx="5851">
                  <c:v>0.11248000000000001</c:v>
                </c:pt>
                <c:pt idx="5852">
                  <c:v>0.11248000000000001</c:v>
                </c:pt>
                <c:pt idx="5853">
                  <c:v>0.11248000000000001</c:v>
                </c:pt>
                <c:pt idx="5854">
                  <c:v>0.11248000000000001</c:v>
                </c:pt>
                <c:pt idx="5855">
                  <c:v>0.11248000000000001</c:v>
                </c:pt>
                <c:pt idx="5856">
                  <c:v>0.11248000000000001</c:v>
                </c:pt>
                <c:pt idx="5857">
                  <c:v>0.11248000000000001</c:v>
                </c:pt>
                <c:pt idx="5858">
                  <c:v>0.11248000000000001</c:v>
                </c:pt>
                <c:pt idx="5859">
                  <c:v>0.11248000000000001</c:v>
                </c:pt>
                <c:pt idx="5860">
                  <c:v>0.11248000000000001</c:v>
                </c:pt>
                <c:pt idx="5861">
                  <c:v>0.1125</c:v>
                </c:pt>
                <c:pt idx="5862">
                  <c:v>0.1125</c:v>
                </c:pt>
                <c:pt idx="5863">
                  <c:v>0.1125</c:v>
                </c:pt>
                <c:pt idx="5864">
                  <c:v>0.1125</c:v>
                </c:pt>
                <c:pt idx="5865">
                  <c:v>0.1125</c:v>
                </c:pt>
                <c:pt idx="5866">
                  <c:v>0.1125</c:v>
                </c:pt>
                <c:pt idx="5867">
                  <c:v>0.1125</c:v>
                </c:pt>
                <c:pt idx="5868">
                  <c:v>0.1125</c:v>
                </c:pt>
                <c:pt idx="5869">
                  <c:v>0.1125</c:v>
                </c:pt>
                <c:pt idx="5870">
                  <c:v>0.1125</c:v>
                </c:pt>
                <c:pt idx="5871">
                  <c:v>0.1125</c:v>
                </c:pt>
                <c:pt idx="5872">
                  <c:v>0.1125</c:v>
                </c:pt>
                <c:pt idx="5873">
                  <c:v>0.1125</c:v>
                </c:pt>
                <c:pt idx="5874">
                  <c:v>0.1125</c:v>
                </c:pt>
                <c:pt idx="5875">
                  <c:v>0.1125</c:v>
                </c:pt>
                <c:pt idx="5876">
                  <c:v>0.11252</c:v>
                </c:pt>
                <c:pt idx="5877">
                  <c:v>0.11252</c:v>
                </c:pt>
                <c:pt idx="5878">
                  <c:v>0.11252</c:v>
                </c:pt>
                <c:pt idx="5879">
                  <c:v>0.11252</c:v>
                </c:pt>
                <c:pt idx="5880">
                  <c:v>0.11252</c:v>
                </c:pt>
                <c:pt idx="5881">
                  <c:v>0.11252</c:v>
                </c:pt>
                <c:pt idx="5882">
                  <c:v>0.11252</c:v>
                </c:pt>
                <c:pt idx="5883">
                  <c:v>0.11252</c:v>
                </c:pt>
                <c:pt idx="5884">
                  <c:v>0.11252</c:v>
                </c:pt>
                <c:pt idx="5885">
                  <c:v>0.11252</c:v>
                </c:pt>
                <c:pt idx="5886">
                  <c:v>0.11254000000000002</c:v>
                </c:pt>
                <c:pt idx="5887">
                  <c:v>0.11254000000000002</c:v>
                </c:pt>
                <c:pt idx="5888">
                  <c:v>0.11254000000000002</c:v>
                </c:pt>
                <c:pt idx="5889">
                  <c:v>0.11254000000000002</c:v>
                </c:pt>
                <c:pt idx="5890">
                  <c:v>0.11254000000000002</c:v>
                </c:pt>
                <c:pt idx="5891">
                  <c:v>0.11254000000000002</c:v>
                </c:pt>
                <c:pt idx="5892">
                  <c:v>0.11254000000000002</c:v>
                </c:pt>
                <c:pt idx="5893">
                  <c:v>0.11254000000000002</c:v>
                </c:pt>
                <c:pt idx="5894">
                  <c:v>0.11254000000000002</c:v>
                </c:pt>
                <c:pt idx="5895">
                  <c:v>0.11254000000000002</c:v>
                </c:pt>
                <c:pt idx="5896">
                  <c:v>0.11254000000000002</c:v>
                </c:pt>
                <c:pt idx="5897">
                  <c:v>0.11254000000000002</c:v>
                </c:pt>
                <c:pt idx="5898">
                  <c:v>0.11254000000000002</c:v>
                </c:pt>
                <c:pt idx="5899">
                  <c:v>0.11254000000000002</c:v>
                </c:pt>
                <c:pt idx="5900">
                  <c:v>0.11254000000000002</c:v>
                </c:pt>
                <c:pt idx="5901">
                  <c:v>0.11256000000000001</c:v>
                </c:pt>
                <c:pt idx="5902">
                  <c:v>0.11256000000000001</c:v>
                </c:pt>
                <c:pt idx="5903">
                  <c:v>0.11256000000000001</c:v>
                </c:pt>
                <c:pt idx="5904">
                  <c:v>0.11256000000000001</c:v>
                </c:pt>
                <c:pt idx="5905">
                  <c:v>0.11258</c:v>
                </c:pt>
                <c:pt idx="5906">
                  <c:v>0.11258</c:v>
                </c:pt>
                <c:pt idx="5907">
                  <c:v>0.11258</c:v>
                </c:pt>
                <c:pt idx="5908">
                  <c:v>0.11258</c:v>
                </c:pt>
                <c:pt idx="5909">
                  <c:v>0.11258</c:v>
                </c:pt>
                <c:pt idx="5910">
                  <c:v>0.11258</c:v>
                </c:pt>
                <c:pt idx="5911">
                  <c:v>0.11258</c:v>
                </c:pt>
                <c:pt idx="5912">
                  <c:v>0.11259999999999999</c:v>
                </c:pt>
                <c:pt idx="5913">
                  <c:v>0.11259999999999999</c:v>
                </c:pt>
                <c:pt idx="5914">
                  <c:v>0.11259999999999999</c:v>
                </c:pt>
                <c:pt idx="5915">
                  <c:v>0.11259999999999999</c:v>
                </c:pt>
                <c:pt idx="5916">
                  <c:v>0.11259999999999999</c:v>
                </c:pt>
                <c:pt idx="5917">
                  <c:v>0.11259999999999999</c:v>
                </c:pt>
                <c:pt idx="5918">
                  <c:v>0.11259999999999999</c:v>
                </c:pt>
                <c:pt idx="5919">
                  <c:v>0.11259999999999999</c:v>
                </c:pt>
                <c:pt idx="5920">
                  <c:v>0.11259999999999999</c:v>
                </c:pt>
                <c:pt idx="5921">
                  <c:v>0.11259999999999999</c:v>
                </c:pt>
                <c:pt idx="5922">
                  <c:v>0.11259999999999999</c:v>
                </c:pt>
                <c:pt idx="5923">
                  <c:v>0.11259999999999999</c:v>
                </c:pt>
                <c:pt idx="5924">
                  <c:v>0.11262000000000001</c:v>
                </c:pt>
                <c:pt idx="5925">
                  <c:v>0.11262000000000001</c:v>
                </c:pt>
                <c:pt idx="5926">
                  <c:v>0.11262000000000001</c:v>
                </c:pt>
                <c:pt idx="5927">
                  <c:v>0.11262000000000001</c:v>
                </c:pt>
                <c:pt idx="5928">
                  <c:v>0.11262000000000001</c:v>
                </c:pt>
                <c:pt idx="5929">
                  <c:v>0.11262000000000001</c:v>
                </c:pt>
                <c:pt idx="5930">
                  <c:v>0.11262000000000001</c:v>
                </c:pt>
                <c:pt idx="5931">
                  <c:v>0.11262000000000001</c:v>
                </c:pt>
                <c:pt idx="5932">
                  <c:v>0.11262000000000001</c:v>
                </c:pt>
                <c:pt idx="5933">
                  <c:v>0.11262000000000001</c:v>
                </c:pt>
                <c:pt idx="5934">
                  <c:v>0.11262000000000001</c:v>
                </c:pt>
                <c:pt idx="5935">
                  <c:v>0.11262000000000001</c:v>
                </c:pt>
                <c:pt idx="5936">
                  <c:v>0.11262000000000001</c:v>
                </c:pt>
                <c:pt idx="5937">
                  <c:v>0.11262000000000001</c:v>
                </c:pt>
                <c:pt idx="5938">
                  <c:v>0.11262000000000001</c:v>
                </c:pt>
                <c:pt idx="5939">
                  <c:v>0.11262999999999999</c:v>
                </c:pt>
                <c:pt idx="5940">
                  <c:v>0.11264</c:v>
                </c:pt>
                <c:pt idx="5941">
                  <c:v>0.11264</c:v>
                </c:pt>
                <c:pt idx="5942">
                  <c:v>0.11264</c:v>
                </c:pt>
                <c:pt idx="5943">
                  <c:v>0.11264</c:v>
                </c:pt>
                <c:pt idx="5944">
                  <c:v>0.11264</c:v>
                </c:pt>
                <c:pt idx="5945">
                  <c:v>0.11264</c:v>
                </c:pt>
                <c:pt idx="5946">
                  <c:v>0.11264</c:v>
                </c:pt>
                <c:pt idx="5947">
                  <c:v>0.11264</c:v>
                </c:pt>
                <c:pt idx="5948">
                  <c:v>0.11264</c:v>
                </c:pt>
                <c:pt idx="5949">
                  <c:v>0.11264</c:v>
                </c:pt>
                <c:pt idx="5950">
                  <c:v>0.11264</c:v>
                </c:pt>
                <c:pt idx="5951">
                  <c:v>0.11264</c:v>
                </c:pt>
                <c:pt idx="5952">
                  <c:v>0.11264</c:v>
                </c:pt>
                <c:pt idx="5953">
                  <c:v>0.11264</c:v>
                </c:pt>
                <c:pt idx="5954">
                  <c:v>0.11264</c:v>
                </c:pt>
                <c:pt idx="5955">
                  <c:v>0.11264</c:v>
                </c:pt>
                <c:pt idx="5956">
                  <c:v>0.11264</c:v>
                </c:pt>
                <c:pt idx="5957">
                  <c:v>0.11264</c:v>
                </c:pt>
                <c:pt idx="5958">
                  <c:v>0.11266</c:v>
                </c:pt>
                <c:pt idx="5959">
                  <c:v>0.11266</c:v>
                </c:pt>
                <c:pt idx="5960">
                  <c:v>0.11266</c:v>
                </c:pt>
                <c:pt idx="5961">
                  <c:v>0.11266</c:v>
                </c:pt>
                <c:pt idx="5962">
                  <c:v>0.11266</c:v>
                </c:pt>
                <c:pt idx="5963">
                  <c:v>0.11266</c:v>
                </c:pt>
                <c:pt idx="5964">
                  <c:v>0.11266</c:v>
                </c:pt>
                <c:pt idx="5965">
                  <c:v>0.11266</c:v>
                </c:pt>
                <c:pt idx="5966">
                  <c:v>0.11266</c:v>
                </c:pt>
                <c:pt idx="5967">
                  <c:v>0.11266</c:v>
                </c:pt>
                <c:pt idx="5968">
                  <c:v>0.11268000000000002</c:v>
                </c:pt>
                <c:pt idx="5969">
                  <c:v>0.11268000000000002</c:v>
                </c:pt>
                <c:pt idx="5970">
                  <c:v>0.11268000000000002</c:v>
                </c:pt>
                <c:pt idx="5971">
                  <c:v>0.11268000000000002</c:v>
                </c:pt>
                <c:pt idx="5972">
                  <c:v>0.11268000000000002</c:v>
                </c:pt>
                <c:pt idx="5973">
                  <c:v>0.11268000000000002</c:v>
                </c:pt>
                <c:pt idx="5974">
                  <c:v>0.11268000000000002</c:v>
                </c:pt>
                <c:pt idx="5975">
                  <c:v>0.11268000000000002</c:v>
                </c:pt>
                <c:pt idx="5976">
                  <c:v>0.11268000000000002</c:v>
                </c:pt>
                <c:pt idx="5977">
                  <c:v>0.11268000000000002</c:v>
                </c:pt>
                <c:pt idx="5978">
                  <c:v>0.11268000000000002</c:v>
                </c:pt>
                <c:pt idx="5979">
                  <c:v>0.11268000000000002</c:v>
                </c:pt>
                <c:pt idx="5980">
                  <c:v>0.11269</c:v>
                </c:pt>
                <c:pt idx="5981">
                  <c:v>0.11270000000000001</c:v>
                </c:pt>
                <c:pt idx="5982">
                  <c:v>0.11270000000000001</c:v>
                </c:pt>
                <c:pt idx="5983">
                  <c:v>0.11270000000000001</c:v>
                </c:pt>
                <c:pt idx="5984">
                  <c:v>0.11270000000000001</c:v>
                </c:pt>
                <c:pt idx="5985">
                  <c:v>0.11270000000000001</c:v>
                </c:pt>
                <c:pt idx="5986">
                  <c:v>0.11270000000000001</c:v>
                </c:pt>
                <c:pt idx="5987">
                  <c:v>0.11272</c:v>
                </c:pt>
                <c:pt idx="5988">
                  <c:v>0.11272</c:v>
                </c:pt>
                <c:pt idx="5989">
                  <c:v>0.11272</c:v>
                </c:pt>
                <c:pt idx="5990">
                  <c:v>0.11272</c:v>
                </c:pt>
                <c:pt idx="5991">
                  <c:v>0.11272</c:v>
                </c:pt>
                <c:pt idx="5992">
                  <c:v>0.11272</c:v>
                </c:pt>
                <c:pt idx="5993">
                  <c:v>0.11272</c:v>
                </c:pt>
                <c:pt idx="5994">
                  <c:v>0.11272</c:v>
                </c:pt>
                <c:pt idx="5995">
                  <c:v>0.11272</c:v>
                </c:pt>
                <c:pt idx="5996">
                  <c:v>0.11273999999999999</c:v>
                </c:pt>
                <c:pt idx="5997">
                  <c:v>0.11273999999999999</c:v>
                </c:pt>
                <c:pt idx="5998">
                  <c:v>0.11273999999999999</c:v>
                </c:pt>
                <c:pt idx="5999">
                  <c:v>0.11273999999999999</c:v>
                </c:pt>
                <c:pt idx="6000">
                  <c:v>0.11273999999999999</c:v>
                </c:pt>
                <c:pt idx="6001">
                  <c:v>0.11273999999999999</c:v>
                </c:pt>
                <c:pt idx="6002">
                  <c:v>0.11273999999999999</c:v>
                </c:pt>
                <c:pt idx="6003">
                  <c:v>0.11273999999999999</c:v>
                </c:pt>
                <c:pt idx="6004">
                  <c:v>0.11273999999999999</c:v>
                </c:pt>
                <c:pt idx="6005">
                  <c:v>0.11273999999999999</c:v>
                </c:pt>
                <c:pt idx="6006">
                  <c:v>0.11273999999999999</c:v>
                </c:pt>
                <c:pt idx="6007">
                  <c:v>0.11273999999999999</c:v>
                </c:pt>
                <c:pt idx="6008">
                  <c:v>0.11273999999999999</c:v>
                </c:pt>
                <c:pt idx="6009">
                  <c:v>0.11273999999999999</c:v>
                </c:pt>
                <c:pt idx="6010">
                  <c:v>0.11273999999999999</c:v>
                </c:pt>
                <c:pt idx="6011">
                  <c:v>0.11273999999999999</c:v>
                </c:pt>
                <c:pt idx="6012">
                  <c:v>0.11273999999999999</c:v>
                </c:pt>
                <c:pt idx="6013">
                  <c:v>0.11273999999999999</c:v>
                </c:pt>
                <c:pt idx="6014">
                  <c:v>0.11273999999999999</c:v>
                </c:pt>
                <c:pt idx="6015">
                  <c:v>0.11273999999999999</c:v>
                </c:pt>
                <c:pt idx="6016">
                  <c:v>0.11273999999999999</c:v>
                </c:pt>
                <c:pt idx="6017">
                  <c:v>0.11273999999999999</c:v>
                </c:pt>
                <c:pt idx="6018">
                  <c:v>0.11273999999999999</c:v>
                </c:pt>
                <c:pt idx="6019">
                  <c:v>0.11273999999999999</c:v>
                </c:pt>
                <c:pt idx="6020">
                  <c:v>0.11273999999999999</c:v>
                </c:pt>
                <c:pt idx="6021">
                  <c:v>0.11273999999999999</c:v>
                </c:pt>
                <c:pt idx="6022">
                  <c:v>0.11273999999999999</c:v>
                </c:pt>
                <c:pt idx="6023">
                  <c:v>0.11273999999999999</c:v>
                </c:pt>
                <c:pt idx="6024">
                  <c:v>0.11276000000000001</c:v>
                </c:pt>
                <c:pt idx="6025">
                  <c:v>0.11276000000000001</c:v>
                </c:pt>
                <c:pt idx="6026">
                  <c:v>0.11276000000000001</c:v>
                </c:pt>
                <c:pt idx="6027">
                  <c:v>0.11276000000000001</c:v>
                </c:pt>
                <c:pt idx="6028">
                  <c:v>0.11276000000000001</c:v>
                </c:pt>
                <c:pt idx="6029">
                  <c:v>0.11276000000000001</c:v>
                </c:pt>
                <c:pt idx="6030">
                  <c:v>0.11276000000000001</c:v>
                </c:pt>
                <c:pt idx="6031">
                  <c:v>0.11276000000000001</c:v>
                </c:pt>
                <c:pt idx="6032">
                  <c:v>0.11276000000000001</c:v>
                </c:pt>
                <c:pt idx="6033">
                  <c:v>0.11276000000000001</c:v>
                </c:pt>
                <c:pt idx="6034">
                  <c:v>0.11276000000000001</c:v>
                </c:pt>
                <c:pt idx="6035">
                  <c:v>0.11276000000000001</c:v>
                </c:pt>
                <c:pt idx="6036">
                  <c:v>0.11276000000000001</c:v>
                </c:pt>
                <c:pt idx="6037">
                  <c:v>0.11276000000000001</c:v>
                </c:pt>
                <c:pt idx="6038">
                  <c:v>0.11276000000000001</c:v>
                </c:pt>
                <c:pt idx="6039">
                  <c:v>0.11276000000000001</c:v>
                </c:pt>
                <c:pt idx="6040">
                  <c:v>0.11276000000000001</c:v>
                </c:pt>
                <c:pt idx="6041">
                  <c:v>0.11276000000000001</c:v>
                </c:pt>
                <c:pt idx="6042">
                  <c:v>0.11276000000000001</c:v>
                </c:pt>
                <c:pt idx="6043">
                  <c:v>0.11276000000000001</c:v>
                </c:pt>
                <c:pt idx="6044">
                  <c:v>0.11276000000000001</c:v>
                </c:pt>
                <c:pt idx="6045">
                  <c:v>0.11278000000000001</c:v>
                </c:pt>
                <c:pt idx="6046">
                  <c:v>0.11278000000000001</c:v>
                </c:pt>
                <c:pt idx="6047">
                  <c:v>0.11278000000000001</c:v>
                </c:pt>
                <c:pt idx="6048">
                  <c:v>0.11278000000000001</c:v>
                </c:pt>
                <c:pt idx="6049">
                  <c:v>0.11278000000000001</c:v>
                </c:pt>
                <c:pt idx="6050">
                  <c:v>0.11278000000000001</c:v>
                </c:pt>
                <c:pt idx="6051">
                  <c:v>0.11278000000000001</c:v>
                </c:pt>
                <c:pt idx="6052">
                  <c:v>0.11278000000000001</c:v>
                </c:pt>
                <c:pt idx="6053">
                  <c:v>0.11278000000000001</c:v>
                </c:pt>
                <c:pt idx="6054">
                  <c:v>0.11278000000000001</c:v>
                </c:pt>
                <c:pt idx="6055">
                  <c:v>0.11278000000000001</c:v>
                </c:pt>
                <c:pt idx="6056">
                  <c:v>0.11278000000000001</c:v>
                </c:pt>
                <c:pt idx="6057">
                  <c:v>0.11278000000000001</c:v>
                </c:pt>
                <c:pt idx="6058">
                  <c:v>0.11279000000000002</c:v>
                </c:pt>
                <c:pt idx="6059">
                  <c:v>0.1128</c:v>
                </c:pt>
                <c:pt idx="6060">
                  <c:v>0.1128</c:v>
                </c:pt>
                <c:pt idx="6061">
                  <c:v>0.1128</c:v>
                </c:pt>
                <c:pt idx="6062">
                  <c:v>0.1128</c:v>
                </c:pt>
                <c:pt idx="6063">
                  <c:v>0.1128</c:v>
                </c:pt>
                <c:pt idx="6064">
                  <c:v>0.1128</c:v>
                </c:pt>
                <c:pt idx="6065">
                  <c:v>0.1128</c:v>
                </c:pt>
                <c:pt idx="6066">
                  <c:v>0.1128</c:v>
                </c:pt>
                <c:pt idx="6067">
                  <c:v>0.1128</c:v>
                </c:pt>
                <c:pt idx="6068">
                  <c:v>0.1128</c:v>
                </c:pt>
                <c:pt idx="6069">
                  <c:v>0.1128</c:v>
                </c:pt>
                <c:pt idx="6070">
                  <c:v>0.11282000000000002</c:v>
                </c:pt>
                <c:pt idx="6071">
                  <c:v>0.11282000000000002</c:v>
                </c:pt>
                <c:pt idx="6072">
                  <c:v>0.11282000000000002</c:v>
                </c:pt>
                <c:pt idx="6073">
                  <c:v>0.11282000000000002</c:v>
                </c:pt>
                <c:pt idx="6074">
                  <c:v>0.11282000000000002</c:v>
                </c:pt>
                <c:pt idx="6075">
                  <c:v>0.11282000000000002</c:v>
                </c:pt>
                <c:pt idx="6076">
                  <c:v>0.11282000000000002</c:v>
                </c:pt>
                <c:pt idx="6077">
                  <c:v>0.11282000000000002</c:v>
                </c:pt>
                <c:pt idx="6078">
                  <c:v>0.11284000000000001</c:v>
                </c:pt>
                <c:pt idx="6079">
                  <c:v>0.11284000000000001</c:v>
                </c:pt>
                <c:pt idx="6080">
                  <c:v>0.11284000000000001</c:v>
                </c:pt>
                <c:pt idx="6081">
                  <c:v>0.11284000000000001</c:v>
                </c:pt>
                <c:pt idx="6082">
                  <c:v>0.11284000000000001</c:v>
                </c:pt>
                <c:pt idx="6083">
                  <c:v>0.11284000000000001</c:v>
                </c:pt>
                <c:pt idx="6084">
                  <c:v>0.11286</c:v>
                </c:pt>
                <c:pt idx="6085">
                  <c:v>0.11286</c:v>
                </c:pt>
                <c:pt idx="6086">
                  <c:v>0.11286</c:v>
                </c:pt>
                <c:pt idx="6087">
                  <c:v>0.11286</c:v>
                </c:pt>
                <c:pt idx="6088">
                  <c:v>0.11286</c:v>
                </c:pt>
                <c:pt idx="6089">
                  <c:v>0.11286</c:v>
                </c:pt>
                <c:pt idx="6090">
                  <c:v>0.11286</c:v>
                </c:pt>
                <c:pt idx="6091">
                  <c:v>0.11286</c:v>
                </c:pt>
                <c:pt idx="6092">
                  <c:v>0.11287000000000001</c:v>
                </c:pt>
                <c:pt idx="6093">
                  <c:v>0.11287999999999999</c:v>
                </c:pt>
                <c:pt idx="6094">
                  <c:v>0.11287999999999999</c:v>
                </c:pt>
                <c:pt idx="6095">
                  <c:v>0.11287999999999999</c:v>
                </c:pt>
                <c:pt idx="6096">
                  <c:v>0.11287999999999999</c:v>
                </c:pt>
                <c:pt idx="6097">
                  <c:v>0.11287999999999999</c:v>
                </c:pt>
                <c:pt idx="6098">
                  <c:v>0.11287999999999999</c:v>
                </c:pt>
                <c:pt idx="6099">
                  <c:v>0.11287999999999999</c:v>
                </c:pt>
                <c:pt idx="6100">
                  <c:v>0.11287999999999999</c:v>
                </c:pt>
                <c:pt idx="6101">
                  <c:v>0.11287999999999999</c:v>
                </c:pt>
                <c:pt idx="6102">
                  <c:v>0.11287999999999999</c:v>
                </c:pt>
                <c:pt idx="6103">
                  <c:v>0.11287999999999999</c:v>
                </c:pt>
                <c:pt idx="6104">
                  <c:v>0.11287999999999999</c:v>
                </c:pt>
                <c:pt idx="6105">
                  <c:v>0.11287999999999999</c:v>
                </c:pt>
                <c:pt idx="6106">
                  <c:v>0.11287999999999999</c:v>
                </c:pt>
                <c:pt idx="6107">
                  <c:v>0.11287999999999999</c:v>
                </c:pt>
                <c:pt idx="6108">
                  <c:v>0.11290000000000001</c:v>
                </c:pt>
                <c:pt idx="6109">
                  <c:v>0.11290000000000001</c:v>
                </c:pt>
                <c:pt idx="6110">
                  <c:v>0.11290000000000001</c:v>
                </c:pt>
                <c:pt idx="6111">
                  <c:v>0.11290000000000001</c:v>
                </c:pt>
                <c:pt idx="6112">
                  <c:v>0.11290000000000001</c:v>
                </c:pt>
                <c:pt idx="6113">
                  <c:v>0.11290000000000001</c:v>
                </c:pt>
                <c:pt idx="6114">
                  <c:v>0.11290000000000001</c:v>
                </c:pt>
                <c:pt idx="6115">
                  <c:v>0.11290000000000001</c:v>
                </c:pt>
                <c:pt idx="6116">
                  <c:v>0.11290000000000001</c:v>
                </c:pt>
                <c:pt idx="6117">
                  <c:v>0.11290000000000001</c:v>
                </c:pt>
                <c:pt idx="6118">
                  <c:v>0.11290000000000001</c:v>
                </c:pt>
                <c:pt idx="6119">
                  <c:v>0.11290000000000001</c:v>
                </c:pt>
                <c:pt idx="6120">
                  <c:v>0.11290000000000001</c:v>
                </c:pt>
                <c:pt idx="6121">
                  <c:v>0.11290000000000001</c:v>
                </c:pt>
                <c:pt idx="6122">
                  <c:v>0.11290000000000001</c:v>
                </c:pt>
                <c:pt idx="6123">
                  <c:v>0.11290000000000001</c:v>
                </c:pt>
                <c:pt idx="6124">
                  <c:v>0.11290000000000001</c:v>
                </c:pt>
                <c:pt idx="6125">
                  <c:v>0.11290000000000001</c:v>
                </c:pt>
                <c:pt idx="6126">
                  <c:v>0.11290000000000001</c:v>
                </c:pt>
                <c:pt idx="6127">
                  <c:v>0.11290000000000001</c:v>
                </c:pt>
                <c:pt idx="6128">
                  <c:v>0.11290000000000001</c:v>
                </c:pt>
                <c:pt idx="6129">
                  <c:v>0.11290000000000001</c:v>
                </c:pt>
                <c:pt idx="6130">
                  <c:v>0.11290000000000001</c:v>
                </c:pt>
                <c:pt idx="6131">
                  <c:v>0.11292000000000001</c:v>
                </c:pt>
                <c:pt idx="6132">
                  <c:v>0.11292000000000001</c:v>
                </c:pt>
                <c:pt idx="6133">
                  <c:v>0.11292000000000001</c:v>
                </c:pt>
                <c:pt idx="6134">
                  <c:v>0.11292000000000001</c:v>
                </c:pt>
                <c:pt idx="6135">
                  <c:v>0.11292000000000001</c:v>
                </c:pt>
                <c:pt idx="6136">
                  <c:v>0.11294</c:v>
                </c:pt>
                <c:pt idx="6137">
                  <c:v>0.11294</c:v>
                </c:pt>
                <c:pt idx="6138">
                  <c:v>0.11294</c:v>
                </c:pt>
                <c:pt idx="6139">
                  <c:v>0.11294</c:v>
                </c:pt>
                <c:pt idx="6140">
                  <c:v>0.11294</c:v>
                </c:pt>
                <c:pt idx="6141">
                  <c:v>0.11294</c:v>
                </c:pt>
                <c:pt idx="6142">
                  <c:v>0.11294</c:v>
                </c:pt>
                <c:pt idx="6143">
                  <c:v>0.11294</c:v>
                </c:pt>
                <c:pt idx="6144">
                  <c:v>0.11294</c:v>
                </c:pt>
                <c:pt idx="6145">
                  <c:v>0.11294</c:v>
                </c:pt>
                <c:pt idx="6146">
                  <c:v>0.11294</c:v>
                </c:pt>
                <c:pt idx="6147">
                  <c:v>0.11294</c:v>
                </c:pt>
                <c:pt idx="6148">
                  <c:v>0.11294</c:v>
                </c:pt>
                <c:pt idx="6149">
                  <c:v>0.11294</c:v>
                </c:pt>
                <c:pt idx="6150">
                  <c:v>0.11294</c:v>
                </c:pt>
                <c:pt idx="6151">
                  <c:v>0.11294</c:v>
                </c:pt>
                <c:pt idx="6152">
                  <c:v>0.11294</c:v>
                </c:pt>
                <c:pt idx="6153">
                  <c:v>0.11294</c:v>
                </c:pt>
                <c:pt idx="6154">
                  <c:v>0.11294</c:v>
                </c:pt>
                <c:pt idx="6155">
                  <c:v>0.11294</c:v>
                </c:pt>
                <c:pt idx="6156">
                  <c:v>0.11294</c:v>
                </c:pt>
                <c:pt idx="6157">
                  <c:v>0.11294</c:v>
                </c:pt>
                <c:pt idx="6158">
                  <c:v>0.11294</c:v>
                </c:pt>
                <c:pt idx="6159">
                  <c:v>0.11294</c:v>
                </c:pt>
                <c:pt idx="6160">
                  <c:v>0.11294</c:v>
                </c:pt>
                <c:pt idx="6161">
                  <c:v>0.11294</c:v>
                </c:pt>
                <c:pt idx="6162">
                  <c:v>0.11294</c:v>
                </c:pt>
                <c:pt idx="6163">
                  <c:v>0.11294</c:v>
                </c:pt>
                <c:pt idx="6164">
                  <c:v>0.11295000000000001</c:v>
                </c:pt>
                <c:pt idx="6165">
                  <c:v>0.11295999999999999</c:v>
                </c:pt>
                <c:pt idx="6166">
                  <c:v>0.11295999999999999</c:v>
                </c:pt>
                <c:pt idx="6167">
                  <c:v>0.11295999999999999</c:v>
                </c:pt>
                <c:pt idx="6168">
                  <c:v>0.11295999999999999</c:v>
                </c:pt>
                <c:pt idx="6169">
                  <c:v>0.11295999999999999</c:v>
                </c:pt>
                <c:pt idx="6170">
                  <c:v>0.11295999999999999</c:v>
                </c:pt>
                <c:pt idx="6171">
                  <c:v>0.11295999999999999</c:v>
                </c:pt>
                <c:pt idx="6172">
                  <c:v>0.11295999999999999</c:v>
                </c:pt>
                <c:pt idx="6173">
                  <c:v>0.11295999999999999</c:v>
                </c:pt>
                <c:pt idx="6174">
                  <c:v>0.11298000000000001</c:v>
                </c:pt>
                <c:pt idx="6175">
                  <c:v>0.11298000000000001</c:v>
                </c:pt>
                <c:pt idx="6176">
                  <c:v>0.11298000000000001</c:v>
                </c:pt>
                <c:pt idx="6177">
                  <c:v>0.11298000000000001</c:v>
                </c:pt>
                <c:pt idx="6178">
                  <c:v>0.11298000000000001</c:v>
                </c:pt>
                <c:pt idx="6179">
                  <c:v>0.113</c:v>
                </c:pt>
                <c:pt idx="6180">
                  <c:v>0.113</c:v>
                </c:pt>
                <c:pt idx="6181">
                  <c:v>0.113</c:v>
                </c:pt>
                <c:pt idx="6182">
                  <c:v>0.113</c:v>
                </c:pt>
                <c:pt idx="6183">
                  <c:v>0.113</c:v>
                </c:pt>
                <c:pt idx="6184">
                  <c:v>0.113</c:v>
                </c:pt>
                <c:pt idx="6185">
                  <c:v>0.113</c:v>
                </c:pt>
                <c:pt idx="6186">
                  <c:v>0.113</c:v>
                </c:pt>
                <c:pt idx="6187">
                  <c:v>0.113</c:v>
                </c:pt>
                <c:pt idx="6188">
                  <c:v>0.113</c:v>
                </c:pt>
                <c:pt idx="6189">
                  <c:v>0.11301000000000001</c:v>
                </c:pt>
                <c:pt idx="6190">
                  <c:v>0.11302</c:v>
                </c:pt>
                <c:pt idx="6191">
                  <c:v>0.11302</c:v>
                </c:pt>
                <c:pt idx="6192">
                  <c:v>0.11302</c:v>
                </c:pt>
                <c:pt idx="6193">
                  <c:v>0.11302</c:v>
                </c:pt>
                <c:pt idx="6194">
                  <c:v>0.11302</c:v>
                </c:pt>
                <c:pt idx="6195">
                  <c:v>0.11302</c:v>
                </c:pt>
                <c:pt idx="6196">
                  <c:v>0.11302</c:v>
                </c:pt>
                <c:pt idx="6197">
                  <c:v>0.11302</c:v>
                </c:pt>
                <c:pt idx="6198">
                  <c:v>0.11302</c:v>
                </c:pt>
                <c:pt idx="6199">
                  <c:v>0.11302</c:v>
                </c:pt>
                <c:pt idx="6200">
                  <c:v>0.11302</c:v>
                </c:pt>
                <c:pt idx="6201">
                  <c:v>0.11302</c:v>
                </c:pt>
                <c:pt idx="6202">
                  <c:v>0.11302</c:v>
                </c:pt>
                <c:pt idx="6203">
                  <c:v>0.11302</c:v>
                </c:pt>
                <c:pt idx="6204">
                  <c:v>0.11302</c:v>
                </c:pt>
                <c:pt idx="6205">
                  <c:v>0.11302</c:v>
                </c:pt>
                <c:pt idx="6206">
                  <c:v>0.11302</c:v>
                </c:pt>
                <c:pt idx="6207">
                  <c:v>0.11302</c:v>
                </c:pt>
                <c:pt idx="6208">
                  <c:v>0.11302</c:v>
                </c:pt>
                <c:pt idx="6209">
                  <c:v>0.11302</c:v>
                </c:pt>
                <c:pt idx="6210">
                  <c:v>0.11304000000000002</c:v>
                </c:pt>
                <c:pt idx="6211">
                  <c:v>0.11304000000000002</c:v>
                </c:pt>
                <c:pt idx="6212">
                  <c:v>0.11304000000000002</c:v>
                </c:pt>
                <c:pt idx="6213">
                  <c:v>0.11304000000000002</c:v>
                </c:pt>
                <c:pt idx="6214">
                  <c:v>0.11304000000000002</c:v>
                </c:pt>
                <c:pt idx="6215">
                  <c:v>0.11304000000000002</c:v>
                </c:pt>
                <c:pt idx="6216">
                  <c:v>0.11304000000000002</c:v>
                </c:pt>
                <c:pt idx="6217">
                  <c:v>0.11304000000000002</c:v>
                </c:pt>
                <c:pt idx="6218">
                  <c:v>0.11304000000000002</c:v>
                </c:pt>
                <c:pt idx="6219">
                  <c:v>0.11304000000000002</c:v>
                </c:pt>
                <c:pt idx="6220">
                  <c:v>0.11304000000000002</c:v>
                </c:pt>
                <c:pt idx="6221">
                  <c:v>0.11304000000000002</c:v>
                </c:pt>
                <c:pt idx="6222">
                  <c:v>0.11305</c:v>
                </c:pt>
                <c:pt idx="6223">
                  <c:v>0.11306000000000001</c:v>
                </c:pt>
                <c:pt idx="6224">
                  <c:v>0.11306000000000001</c:v>
                </c:pt>
                <c:pt idx="6225">
                  <c:v>0.11306000000000001</c:v>
                </c:pt>
                <c:pt idx="6226">
                  <c:v>0.11306000000000001</c:v>
                </c:pt>
                <c:pt idx="6227">
                  <c:v>0.11306000000000001</c:v>
                </c:pt>
                <c:pt idx="6228">
                  <c:v>0.11306000000000001</c:v>
                </c:pt>
                <c:pt idx="6229">
                  <c:v>0.11306000000000001</c:v>
                </c:pt>
                <c:pt idx="6230">
                  <c:v>0.11306000000000001</c:v>
                </c:pt>
                <c:pt idx="6231">
                  <c:v>0.11307000000000002</c:v>
                </c:pt>
                <c:pt idx="6232">
                  <c:v>0.11308</c:v>
                </c:pt>
                <c:pt idx="6233">
                  <c:v>0.11308</c:v>
                </c:pt>
                <c:pt idx="6234">
                  <c:v>0.11308</c:v>
                </c:pt>
                <c:pt idx="6235">
                  <c:v>0.11308</c:v>
                </c:pt>
                <c:pt idx="6236">
                  <c:v>0.11308</c:v>
                </c:pt>
                <c:pt idx="6237">
                  <c:v>0.11308</c:v>
                </c:pt>
                <c:pt idx="6238">
                  <c:v>0.11308</c:v>
                </c:pt>
                <c:pt idx="6239">
                  <c:v>0.11308</c:v>
                </c:pt>
                <c:pt idx="6240">
                  <c:v>0.11308</c:v>
                </c:pt>
                <c:pt idx="6241">
                  <c:v>0.11308</c:v>
                </c:pt>
                <c:pt idx="6242">
                  <c:v>0.11308</c:v>
                </c:pt>
                <c:pt idx="6243">
                  <c:v>0.11308</c:v>
                </c:pt>
                <c:pt idx="6244">
                  <c:v>0.11309999999999999</c:v>
                </c:pt>
                <c:pt idx="6245">
                  <c:v>0.11309999999999999</c:v>
                </c:pt>
                <c:pt idx="6246">
                  <c:v>0.11309999999999999</c:v>
                </c:pt>
                <c:pt idx="6247">
                  <c:v>0.11309999999999999</c:v>
                </c:pt>
                <c:pt idx="6248">
                  <c:v>0.11309999999999999</c:v>
                </c:pt>
                <c:pt idx="6249">
                  <c:v>0.11309999999999999</c:v>
                </c:pt>
                <c:pt idx="6250">
                  <c:v>0.11309999999999999</c:v>
                </c:pt>
                <c:pt idx="6251">
                  <c:v>0.11309999999999999</c:v>
                </c:pt>
                <c:pt idx="6252">
                  <c:v>0.11309999999999999</c:v>
                </c:pt>
                <c:pt idx="6253">
                  <c:v>0.11309999999999999</c:v>
                </c:pt>
                <c:pt idx="6254">
                  <c:v>0.11309999999999999</c:v>
                </c:pt>
                <c:pt idx="6255">
                  <c:v>0.11309999999999999</c:v>
                </c:pt>
                <c:pt idx="6256">
                  <c:v>0.11309999999999999</c:v>
                </c:pt>
                <c:pt idx="6257">
                  <c:v>0.11309999999999999</c:v>
                </c:pt>
                <c:pt idx="6258">
                  <c:v>0.11309999999999999</c:v>
                </c:pt>
                <c:pt idx="6259">
                  <c:v>0.11309999999999999</c:v>
                </c:pt>
                <c:pt idx="6260">
                  <c:v>0.11309999999999999</c:v>
                </c:pt>
                <c:pt idx="6261">
                  <c:v>0.11309999999999999</c:v>
                </c:pt>
                <c:pt idx="6262">
                  <c:v>0.11309999999999999</c:v>
                </c:pt>
                <c:pt idx="6263">
                  <c:v>0.11309999999999999</c:v>
                </c:pt>
                <c:pt idx="6264">
                  <c:v>0.11309999999999999</c:v>
                </c:pt>
                <c:pt idx="6265">
                  <c:v>0.11309999999999999</c:v>
                </c:pt>
                <c:pt idx="6266">
                  <c:v>0.11312000000000001</c:v>
                </c:pt>
                <c:pt idx="6267">
                  <c:v>0.11312000000000001</c:v>
                </c:pt>
                <c:pt idx="6268">
                  <c:v>0.11312000000000001</c:v>
                </c:pt>
                <c:pt idx="6269">
                  <c:v>0.11312000000000001</c:v>
                </c:pt>
                <c:pt idx="6270">
                  <c:v>0.11312000000000001</c:v>
                </c:pt>
                <c:pt idx="6271">
                  <c:v>0.11312000000000001</c:v>
                </c:pt>
                <c:pt idx="6272">
                  <c:v>0.11312000000000001</c:v>
                </c:pt>
                <c:pt idx="6273">
                  <c:v>0.11312000000000001</c:v>
                </c:pt>
                <c:pt idx="6274">
                  <c:v>0.11312000000000001</c:v>
                </c:pt>
                <c:pt idx="6275">
                  <c:v>0.11312000000000001</c:v>
                </c:pt>
                <c:pt idx="6276">
                  <c:v>0.11312000000000001</c:v>
                </c:pt>
                <c:pt idx="6277">
                  <c:v>0.11312000000000001</c:v>
                </c:pt>
                <c:pt idx="6278">
                  <c:v>0.11312000000000001</c:v>
                </c:pt>
                <c:pt idx="6279">
                  <c:v>0.11312000000000001</c:v>
                </c:pt>
                <c:pt idx="6280">
                  <c:v>0.11312000000000001</c:v>
                </c:pt>
                <c:pt idx="6281">
                  <c:v>0.11312000000000001</c:v>
                </c:pt>
                <c:pt idx="6282">
                  <c:v>0.11312000000000001</c:v>
                </c:pt>
                <c:pt idx="6283">
                  <c:v>0.11314</c:v>
                </c:pt>
                <c:pt idx="6284">
                  <c:v>0.11314</c:v>
                </c:pt>
                <c:pt idx="6285">
                  <c:v>0.11314</c:v>
                </c:pt>
                <c:pt idx="6286">
                  <c:v>0.11314</c:v>
                </c:pt>
                <c:pt idx="6287">
                  <c:v>0.11314</c:v>
                </c:pt>
                <c:pt idx="6288">
                  <c:v>0.11314</c:v>
                </c:pt>
                <c:pt idx="6289">
                  <c:v>0.11314</c:v>
                </c:pt>
                <c:pt idx="6290">
                  <c:v>0.11314</c:v>
                </c:pt>
                <c:pt idx="6291">
                  <c:v>0.11314</c:v>
                </c:pt>
                <c:pt idx="6292">
                  <c:v>0.11314</c:v>
                </c:pt>
                <c:pt idx="6293">
                  <c:v>0.11314</c:v>
                </c:pt>
                <c:pt idx="6294">
                  <c:v>0.11314</c:v>
                </c:pt>
                <c:pt idx="6295">
                  <c:v>0.11316</c:v>
                </c:pt>
                <c:pt idx="6296">
                  <c:v>0.11316</c:v>
                </c:pt>
                <c:pt idx="6297">
                  <c:v>0.11316</c:v>
                </c:pt>
                <c:pt idx="6298">
                  <c:v>0.11316</c:v>
                </c:pt>
                <c:pt idx="6299">
                  <c:v>0.11316</c:v>
                </c:pt>
                <c:pt idx="6300">
                  <c:v>0.11316</c:v>
                </c:pt>
                <c:pt idx="6301">
                  <c:v>0.11316</c:v>
                </c:pt>
                <c:pt idx="6302">
                  <c:v>0.11316</c:v>
                </c:pt>
                <c:pt idx="6303">
                  <c:v>0.11316</c:v>
                </c:pt>
                <c:pt idx="6304">
                  <c:v>0.11316</c:v>
                </c:pt>
                <c:pt idx="6305">
                  <c:v>0.11316</c:v>
                </c:pt>
                <c:pt idx="6306">
                  <c:v>0.11316</c:v>
                </c:pt>
                <c:pt idx="6307">
                  <c:v>0.11316</c:v>
                </c:pt>
                <c:pt idx="6308">
                  <c:v>0.11316</c:v>
                </c:pt>
                <c:pt idx="6309">
                  <c:v>0.11316</c:v>
                </c:pt>
                <c:pt idx="6310">
                  <c:v>0.11316</c:v>
                </c:pt>
                <c:pt idx="6311">
                  <c:v>0.11316</c:v>
                </c:pt>
                <c:pt idx="6312">
                  <c:v>0.11318000000000002</c:v>
                </c:pt>
                <c:pt idx="6313">
                  <c:v>0.11318000000000002</c:v>
                </c:pt>
                <c:pt idx="6314">
                  <c:v>0.11318000000000002</c:v>
                </c:pt>
                <c:pt idx="6315">
                  <c:v>0.11318000000000002</c:v>
                </c:pt>
                <c:pt idx="6316">
                  <c:v>0.11318000000000002</c:v>
                </c:pt>
                <c:pt idx="6317">
                  <c:v>0.11318000000000002</c:v>
                </c:pt>
                <c:pt idx="6318">
                  <c:v>0.11318000000000002</c:v>
                </c:pt>
                <c:pt idx="6319">
                  <c:v>0.11318000000000002</c:v>
                </c:pt>
                <c:pt idx="6320">
                  <c:v>0.11318000000000002</c:v>
                </c:pt>
                <c:pt idx="6321">
                  <c:v>0.11320000000000001</c:v>
                </c:pt>
                <c:pt idx="6322">
                  <c:v>0.11320000000000001</c:v>
                </c:pt>
                <c:pt idx="6323">
                  <c:v>0.11320000000000001</c:v>
                </c:pt>
                <c:pt idx="6324">
                  <c:v>0.11320000000000001</c:v>
                </c:pt>
                <c:pt idx="6325">
                  <c:v>0.11320000000000001</c:v>
                </c:pt>
                <c:pt idx="6326">
                  <c:v>0.11320000000000001</c:v>
                </c:pt>
                <c:pt idx="6327">
                  <c:v>0.11320000000000001</c:v>
                </c:pt>
                <c:pt idx="6328">
                  <c:v>0.11320000000000001</c:v>
                </c:pt>
                <c:pt idx="6329">
                  <c:v>0.11320000000000001</c:v>
                </c:pt>
                <c:pt idx="6330">
                  <c:v>0.11320000000000001</c:v>
                </c:pt>
                <c:pt idx="6331">
                  <c:v>0.11320000000000001</c:v>
                </c:pt>
                <c:pt idx="6332">
                  <c:v>0.11320000000000001</c:v>
                </c:pt>
                <c:pt idx="6333">
                  <c:v>0.11320000000000001</c:v>
                </c:pt>
                <c:pt idx="6334">
                  <c:v>0.11320000000000001</c:v>
                </c:pt>
                <c:pt idx="6335">
                  <c:v>0.11320000000000001</c:v>
                </c:pt>
                <c:pt idx="6336">
                  <c:v>0.11322</c:v>
                </c:pt>
                <c:pt idx="6337">
                  <c:v>0.11322</c:v>
                </c:pt>
                <c:pt idx="6338">
                  <c:v>0.11322</c:v>
                </c:pt>
                <c:pt idx="6339">
                  <c:v>0.11322</c:v>
                </c:pt>
                <c:pt idx="6340">
                  <c:v>0.11322</c:v>
                </c:pt>
                <c:pt idx="6341">
                  <c:v>0.11322</c:v>
                </c:pt>
                <c:pt idx="6342">
                  <c:v>0.11322</c:v>
                </c:pt>
                <c:pt idx="6343">
                  <c:v>0.11322</c:v>
                </c:pt>
                <c:pt idx="6344">
                  <c:v>0.11322</c:v>
                </c:pt>
                <c:pt idx="6345">
                  <c:v>0.11322</c:v>
                </c:pt>
                <c:pt idx="6346">
                  <c:v>0.11322</c:v>
                </c:pt>
                <c:pt idx="6347">
                  <c:v>0.11322</c:v>
                </c:pt>
                <c:pt idx="6348">
                  <c:v>0.11322</c:v>
                </c:pt>
                <c:pt idx="6349">
                  <c:v>0.11322</c:v>
                </c:pt>
                <c:pt idx="6350">
                  <c:v>0.11323999999999999</c:v>
                </c:pt>
                <c:pt idx="6351">
                  <c:v>0.11323999999999999</c:v>
                </c:pt>
                <c:pt idx="6352">
                  <c:v>0.11323999999999999</c:v>
                </c:pt>
                <c:pt idx="6353">
                  <c:v>0.11323999999999999</c:v>
                </c:pt>
                <c:pt idx="6354">
                  <c:v>0.11323999999999999</c:v>
                </c:pt>
                <c:pt idx="6355">
                  <c:v>0.11323999999999999</c:v>
                </c:pt>
                <c:pt idx="6356">
                  <c:v>0.11323999999999999</c:v>
                </c:pt>
                <c:pt idx="6357">
                  <c:v>0.11323999999999999</c:v>
                </c:pt>
                <c:pt idx="6358">
                  <c:v>0.11323999999999999</c:v>
                </c:pt>
                <c:pt idx="6359">
                  <c:v>0.11323999999999999</c:v>
                </c:pt>
                <c:pt idx="6360">
                  <c:v>0.11323999999999999</c:v>
                </c:pt>
                <c:pt idx="6361">
                  <c:v>0.11323999999999999</c:v>
                </c:pt>
                <c:pt idx="6362">
                  <c:v>0.11323999999999999</c:v>
                </c:pt>
                <c:pt idx="6363">
                  <c:v>0.11323999999999999</c:v>
                </c:pt>
                <c:pt idx="6364">
                  <c:v>0.11323999999999999</c:v>
                </c:pt>
                <c:pt idx="6365">
                  <c:v>0.11326000000000001</c:v>
                </c:pt>
                <c:pt idx="6366">
                  <c:v>0.11326000000000001</c:v>
                </c:pt>
                <c:pt idx="6367">
                  <c:v>0.11326000000000001</c:v>
                </c:pt>
                <c:pt idx="6368">
                  <c:v>0.11326000000000001</c:v>
                </c:pt>
                <c:pt idx="6369">
                  <c:v>0.11326000000000001</c:v>
                </c:pt>
                <c:pt idx="6370">
                  <c:v>0.11326000000000001</c:v>
                </c:pt>
                <c:pt idx="6371">
                  <c:v>0.11326000000000001</c:v>
                </c:pt>
                <c:pt idx="6372">
                  <c:v>0.11326000000000001</c:v>
                </c:pt>
                <c:pt idx="6373">
                  <c:v>0.11326000000000001</c:v>
                </c:pt>
                <c:pt idx="6374">
                  <c:v>0.11326000000000001</c:v>
                </c:pt>
                <c:pt idx="6375">
                  <c:v>0.11326000000000001</c:v>
                </c:pt>
                <c:pt idx="6376">
                  <c:v>0.11326000000000001</c:v>
                </c:pt>
                <c:pt idx="6377">
                  <c:v>0.11326000000000001</c:v>
                </c:pt>
                <c:pt idx="6378">
                  <c:v>0.11326000000000001</c:v>
                </c:pt>
                <c:pt idx="6379">
                  <c:v>0.11328000000000001</c:v>
                </c:pt>
                <c:pt idx="6380">
                  <c:v>0.11328000000000001</c:v>
                </c:pt>
                <c:pt idx="6381">
                  <c:v>0.11328000000000001</c:v>
                </c:pt>
                <c:pt idx="6382">
                  <c:v>0.11328000000000001</c:v>
                </c:pt>
                <c:pt idx="6383">
                  <c:v>0.11328000000000001</c:v>
                </c:pt>
                <c:pt idx="6384">
                  <c:v>0.11328000000000001</c:v>
                </c:pt>
                <c:pt idx="6385">
                  <c:v>0.11328000000000001</c:v>
                </c:pt>
                <c:pt idx="6386">
                  <c:v>0.11328000000000001</c:v>
                </c:pt>
                <c:pt idx="6387">
                  <c:v>0.11328000000000001</c:v>
                </c:pt>
                <c:pt idx="6388">
                  <c:v>0.11328000000000001</c:v>
                </c:pt>
                <c:pt idx="6389">
                  <c:v>0.11328000000000001</c:v>
                </c:pt>
                <c:pt idx="6390">
                  <c:v>0.11328000000000001</c:v>
                </c:pt>
                <c:pt idx="6391">
                  <c:v>0.11328000000000001</c:v>
                </c:pt>
                <c:pt idx="6392">
                  <c:v>0.11328000000000001</c:v>
                </c:pt>
                <c:pt idx="6393">
                  <c:v>0.11328000000000001</c:v>
                </c:pt>
                <c:pt idx="6394">
                  <c:v>0.11328000000000001</c:v>
                </c:pt>
                <c:pt idx="6395">
                  <c:v>0.11328000000000001</c:v>
                </c:pt>
                <c:pt idx="6396">
                  <c:v>0.11328000000000001</c:v>
                </c:pt>
                <c:pt idx="6397">
                  <c:v>0.11328000000000001</c:v>
                </c:pt>
                <c:pt idx="6398">
                  <c:v>0.1133</c:v>
                </c:pt>
                <c:pt idx="6399">
                  <c:v>0.1133</c:v>
                </c:pt>
                <c:pt idx="6400">
                  <c:v>0.1133</c:v>
                </c:pt>
                <c:pt idx="6401">
                  <c:v>0.1133</c:v>
                </c:pt>
                <c:pt idx="6402">
                  <c:v>0.1133</c:v>
                </c:pt>
                <c:pt idx="6403">
                  <c:v>0.1133</c:v>
                </c:pt>
                <c:pt idx="6404">
                  <c:v>0.1133</c:v>
                </c:pt>
                <c:pt idx="6405">
                  <c:v>0.1133</c:v>
                </c:pt>
                <c:pt idx="6406">
                  <c:v>0.1133</c:v>
                </c:pt>
                <c:pt idx="6407">
                  <c:v>0.1133</c:v>
                </c:pt>
                <c:pt idx="6408">
                  <c:v>0.1133</c:v>
                </c:pt>
                <c:pt idx="6409">
                  <c:v>0.1133</c:v>
                </c:pt>
                <c:pt idx="6410">
                  <c:v>0.11332000000000002</c:v>
                </c:pt>
                <c:pt idx="6411">
                  <c:v>0.11332000000000002</c:v>
                </c:pt>
                <c:pt idx="6412">
                  <c:v>0.11332000000000002</c:v>
                </c:pt>
                <c:pt idx="6413">
                  <c:v>0.11332000000000002</c:v>
                </c:pt>
                <c:pt idx="6414">
                  <c:v>0.11332000000000002</c:v>
                </c:pt>
                <c:pt idx="6415">
                  <c:v>0.11332000000000002</c:v>
                </c:pt>
                <c:pt idx="6416">
                  <c:v>0.11332000000000002</c:v>
                </c:pt>
                <c:pt idx="6417">
                  <c:v>0.11332000000000002</c:v>
                </c:pt>
                <c:pt idx="6418">
                  <c:v>0.11332000000000002</c:v>
                </c:pt>
                <c:pt idx="6419">
                  <c:v>0.11332000000000002</c:v>
                </c:pt>
                <c:pt idx="6420">
                  <c:v>0.11332000000000002</c:v>
                </c:pt>
                <c:pt idx="6421">
                  <c:v>0.11332000000000002</c:v>
                </c:pt>
                <c:pt idx="6422">
                  <c:v>0.11332000000000002</c:v>
                </c:pt>
                <c:pt idx="6423">
                  <c:v>0.11332000000000002</c:v>
                </c:pt>
                <c:pt idx="6424">
                  <c:v>0.11332000000000002</c:v>
                </c:pt>
                <c:pt idx="6425">
                  <c:v>0.11332000000000002</c:v>
                </c:pt>
                <c:pt idx="6426">
                  <c:v>0.11332000000000002</c:v>
                </c:pt>
                <c:pt idx="6427">
                  <c:v>0.11332000000000002</c:v>
                </c:pt>
                <c:pt idx="6428">
                  <c:v>0.11332000000000002</c:v>
                </c:pt>
                <c:pt idx="6429">
                  <c:v>0.11332000000000002</c:v>
                </c:pt>
                <c:pt idx="6430">
                  <c:v>0.11332000000000002</c:v>
                </c:pt>
                <c:pt idx="6431">
                  <c:v>0.11334000000000001</c:v>
                </c:pt>
                <c:pt idx="6432">
                  <c:v>0.11334000000000001</c:v>
                </c:pt>
                <c:pt idx="6433">
                  <c:v>0.11334000000000001</c:v>
                </c:pt>
                <c:pt idx="6434">
                  <c:v>0.11334000000000001</c:v>
                </c:pt>
                <c:pt idx="6435">
                  <c:v>0.11334000000000001</c:v>
                </c:pt>
                <c:pt idx="6436">
                  <c:v>0.11334000000000001</c:v>
                </c:pt>
                <c:pt idx="6437">
                  <c:v>0.11334000000000001</c:v>
                </c:pt>
                <c:pt idx="6438">
                  <c:v>0.11334000000000001</c:v>
                </c:pt>
                <c:pt idx="6439">
                  <c:v>0.11334000000000001</c:v>
                </c:pt>
                <c:pt idx="6440">
                  <c:v>0.11334000000000001</c:v>
                </c:pt>
                <c:pt idx="6441">
                  <c:v>0.11336</c:v>
                </c:pt>
                <c:pt idx="6442">
                  <c:v>0.11336</c:v>
                </c:pt>
                <c:pt idx="6443">
                  <c:v>0.11336</c:v>
                </c:pt>
                <c:pt idx="6444">
                  <c:v>0.11336</c:v>
                </c:pt>
                <c:pt idx="6445">
                  <c:v>0.11336</c:v>
                </c:pt>
                <c:pt idx="6446">
                  <c:v>0.11336</c:v>
                </c:pt>
                <c:pt idx="6447">
                  <c:v>0.11336</c:v>
                </c:pt>
                <c:pt idx="6448">
                  <c:v>0.11336</c:v>
                </c:pt>
                <c:pt idx="6449">
                  <c:v>0.11336</c:v>
                </c:pt>
                <c:pt idx="6450">
                  <c:v>0.11336</c:v>
                </c:pt>
                <c:pt idx="6451">
                  <c:v>0.11336</c:v>
                </c:pt>
                <c:pt idx="6452">
                  <c:v>0.11336</c:v>
                </c:pt>
                <c:pt idx="6453">
                  <c:v>0.11336</c:v>
                </c:pt>
                <c:pt idx="6454">
                  <c:v>0.11336</c:v>
                </c:pt>
                <c:pt idx="6455">
                  <c:v>0.11336</c:v>
                </c:pt>
                <c:pt idx="6456">
                  <c:v>0.11337999999999999</c:v>
                </c:pt>
                <c:pt idx="6457">
                  <c:v>0.11337999999999999</c:v>
                </c:pt>
                <c:pt idx="6458">
                  <c:v>0.11337999999999999</c:v>
                </c:pt>
                <c:pt idx="6459">
                  <c:v>0.11337999999999999</c:v>
                </c:pt>
                <c:pt idx="6460">
                  <c:v>0.11337999999999999</c:v>
                </c:pt>
                <c:pt idx="6461">
                  <c:v>0.11337999999999999</c:v>
                </c:pt>
                <c:pt idx="6462">
                  <c:v>0.11337999999999999</c:v>
                </c:pt>
                <c:pt idx="6463">
                  <c:v>0.11337999999999999</c:v>
                </c:pt>
                <c:pt idx="6464">
                  <c:v>0.11337999999999999</c:v>
                </c:pt>
                <c:pt idx="6465">
                  <c:v>0.11337999999999999</c:v>
                </c:pt>
                <c:pt idx="6466">
                  <c:v>0.11337999999999999</c:v>
                </c:pt>
                <c:pt idx="6467">
                  <c:v>0.11337999999999999</c:v>
                </c:pt>
                <c:pt idx="6468">
                  <c:v>0.11337999999999999</c:v>
                </c:pt>
                <c:pt idx="6469">
                  <c:v>0.11337999999999999</c:v>
                </c:pt>
                <c:pt idx="6470">
                  <c:v>0.11337999999999999</c:v>
                </c:pt>
                <c:pt idx="6471">
                  <c:v>0.11337999999999999</c:v>
                </c:pt>
                <c:pt idx="6472">
                  <c:v>0.11337999999999999</c:v>
                </c:pt>
                <c:pt idx="6473">
                  <c:v>0.11340000000000001</c:v>
                </c:pt>
                <c:pt idx="6474">
                  <c:v>0.11340000000000001</c:v>
                </c:pt>
                <c:pt idx="6475">
                  <c:v>0.11340000000000001</c:v>
                </c:pt>
                <c:pt idx="6476">
                  <c:v>0.11340000000000001</c:v>
                </c:pt>
                <c:pt idx="6477">
                  <c:v>0.11340000000000001</c:v>
                </c:pt>
                <c:pt idx="6478">
                  <c:v>0.11340000000000001</c:v>
                </c:pt>
                <c:pt idx="6479">
                  <c:v>0.11340000000000001</c:v>
                </c:pt>
                <c:pt idx="6480">
                  <c:v>0.11340000000000001</c:v>
                </c:pt>
                <c:pt idx="6481">
                  <c:v>0.11340000000000001</c:v>
                </c:pt>
                <c:pt idx="6482">
                  <c:v>0.11340000000000001</c:v>
                </c:pt>
                <c:pt idx="6483">
                  <c:v>0.11340000000000001</c:v>
                </c:pt>
                <c:pt idx="6484">
                  <c:v>0.11340000000000001</c:v>
                </c:pt>
                <c:pt idx="6485">
                  <c:v>0.11340000000000001</c:v>
                </c:pt>
                <c:pt idx="6486">
                  <c:v>0.11340000000000001</c:v>
                </c:pt>
                <c:pt idx="6487">
                  <c:v>0.11340000000000001</c:v>
                </c:pt>
                <c:pt idx="6488">
                  <c:v>0.11340000000000001</c:v>
                </c:pt>
                <c:pt idx="6489">
                  <c:v>0.11340000000000001</c:v>
                </c:pt>
                <c:pt idx="6490">
                  <c:v>0.11340000000000001</c:v>
                </c:pt>
                <c:pt idx="6491">
                  <c:v>0.11342000000000001</c:v>
                </c:pt>
                <c:pt idx="6492">
                  <c:v>0.11342000000000001</c:v>
                </c:pt>
                <c:pt idx="6493">
                  <c:v>0.11342000000000001</c:v>
                </c:pt>
                <c:pt idx="6494">
                  <c:v>0.11342000000000001</c:v>
                </c:pt>
                <c:pt idx="6495">
                  <c:v>0.11342000000000001</c:v>
                </c:pt>
                <c:pt idx="6496">
                  <c:v>0.11342000000000001</c:v>
                </c:pt>
                <c:pt idx="6497">
                  <c:v>0.11342000000000001</c:v>
                </c:pt>
                <c:pt idx="6498">
                  <c:v>0.11342000000000001</c:v>
                </c:pt>
                <c:pt idx="6499">
                  <c:v>0.11342000000000001</c:v>
                </c:pt>
                <c:pt idx="6500">
                  <c:v>0.11342000000000001</c:v>
                </c:pt>
                <c:pt idx="6501">
                  <c:v>0.11342000000000001</c:v>
                </c:pt>
                <c:pt idx="6502">
                  <c:v>0.11342000000000001</c:v>
                </c:pt>
                <c:pt idx="6503">
                  <c:v>0.11342000000000001</c:v>
                </c:pt>
                <c:pt idx="6504">
                  <c:v>0.11342000000000001</c:v>
                </c:pt>
                <c:pt idx="6505">
                  <c:v>0.11342000000000001</c:v>
                </c:pt>
                <c:pt idx="6506">
                  <c:v>0.11342000000000001</c:v>
                </c:pt>
                <c:pt idx="6507">
                  <c:v>0.11342000000000001</c:v>
                </c:pt>
                <c:pt idx="6508">
                  <c:v>0.11342000000000001</c:v>
                </c:pt>
                <c:pt idx="6509">
                  <c:v>0.11342000000000001</c:v>
                </c:pt>
                <c:pt idx="6510">
                  <c:v>0.11342000000000001</c:v>
                </c:pt>
                <c:pt idx="6511">
                  <c:v>0.11343000000000002</c:v>
                </c:pt>
                <c:pt idx="6512">
                  <c:v>0.11344</c:v>
                </c:pt>
                <c:pt idx="6513">
                  <c:v>0.11344</c:v>
                </c:pt>
                <c:pt idx="6514">
                  <c:v>0.11344</c:v>
                </c:pt>
                <c:pt idx="6515">
                  <c:v>0.11344</c:v>
                </c:pt>
                <c:pt idx="6516">
                  <c:v>0.11344</c:v>
                </c:pt>
                <c:pt idx="6517">
                  <c:v>0.11344</c:v>
                </c:pt>
                <c:pt idx="6518">
                  <c:v>0.11344</c:v>
                </c:pt>
                <c:pt idx="6519">
                  <c:v>0.11344</c:v>
                </c:pt>
                <c:pt idx="6520">
                  <c:v>0.11344</c:v>
                </c:pt>
                <c:pt idx="6521">
                  <c:v>0.11344</c:v>
                </c:pt>
                <c:pt idx="6522">
                  <c:v>0.11344</c:v>
                </c:pt>
                <c:pt idx="6523">
                  <c:v>0.11344</c:v>
                </c:pt>
                <c:pt idx="6524">
                  <c:v>0.11344</c:v>
                </c:pt>
                <c:pt idx="6525">
                  <c:v>0.11344</c:v>
                </c:pt>
                <c:pt idx="6526">
                  <c:v>0.11344</c:v>
                </c:pt>
                <c:pt idx="6527">
                  <c:v>0.11344</c:v>
                </c:pt>
                <c:pt idx="6528">
                  <c:v>0.11345999999999999</c:v>
                </c:pt>
                <c:pt idx="6529">
                  <c:v>0.11345999999999999</c:v>
                </c:pt>
                <c:pt idx="6530">
                  <c:v>0.11345999999999999</c:v>
                </c:pt>
                <c:pt idx="6531">
                  <c:v>0.11345999999999999</c:v>
                </c:pt>
                <c:pt idx="6532">
                  <c:v>0.11345999999999999</c:v>
                </c:pt>
                <c:pt idx="6533">
                  <c:v>0.11345999999999999</c:v>
                </c:pt>
                <c:pt idx="6534">
                  <c:v>0.11345999999999999</c:v>
                </c:pt>
                <c:pt idx="6535">
                  <c:v>0.11345999999999999</c:v>
                </c:pt>
                <c:pt idx="6536">
                  <c:v>0.11345999999999999</c:v>
                </c:pt>
                <c:pt idx="6537">
                  <c:v>0.11345999999999999</c:v>
                </c:pt>
                <c:pt idx="6538">
                  <c:v>0.11345999999999999</c:v>
                </c:pt>
                <c:pt idx="6539">
                  <c:v>0.11345999999999999</c:v>
                </c:pt>
                <c:pt idx="6540">
                  <c:v>0.11345999999999999</c:v>
                </c:pt>
                <c:pt idx="6541">
                  <c:v>0.11345999999999999</c:v>
                </c:pt>
                <c:pt idx="6542">
                  <c:v>0.11345999999999999</c:v>
                </c:pt>
                <c:pt idx="6543">
                  <c:v>0.11345999999999999</c:v>
                </c:pt>
                <c:pt idx="6544">
                  <c:v>0.11345999999999999</c:v>
                </c:pt>
                <c:pt idx="6545">
                  <c:v>0.11348000000000001</c:v>
                </c:pt>
                <c:pt idx="6546">
                  <c:v>0.11348000000000001</c:v>
                </c:pt>
                <c:pt idx="6547">
                  <c:v>0.11348000000000001</c:v>
                </c:pt>
                <c:pt idx="6548">
                  <c:v>0.11348000000000001</c:v>
                </c:pt>
                <c:pt idx="6549">
                  <c:v>0.11348000000000001</c:v>
                </c:pt>
                <c:pt idx="6550">
                  <c:v>0.11348000000000001</c:v>
                </c:pt>
                <c:pt idx="6551">
                  <c:v>0.11348000000000001</c:v>
                </c:pt>
                <c:pt idx="6552">
                  <c:v>0.11348000000000001</c:v>
                </c:pt>
                <c:pt idx="6553">
                  <c:v>0.11348000000000001</c:v>
                </c:pt>
                <c:pt idx="6554">
                  <c:v>0.11348000000000001</c:v>
                </c:pt>
                <c:pt idx="6555">
                  <c:v>0.11348000000000001</c:v>
                </c:pt>
                <c:pt idx="6556">
                  <c:v>0.11348000000000001</c:v>
                </c:pt>
                <c:pt idx="6557">
                  <c:v>0.11348000000000001</c:v>
                </c:pt>
                <c:pt idx="6558">
                  <c:v>0.11348000000000001</c:v>
                </c:pt>
                <c:pt idx="6559">
                  <c:v>0.1135</c:v>
                </c:pt>
                <c:pt idx="6560">
                  <c:v>0.1135</c:v>
                </c:pt>
                <c:pt idx="6561">
                  <c:v>0.1135</c:v>
                </c:pt>
                <c:pt idx="6562">
                  <c:v>0.1135</c:v>
                </c:pt>
                <c:pt idx="6563">
                  <c:v>0.1135</c:v>
                </c:pt>
                <c:pt idx="6564">
                  <c:v>0.1135</c:v>
                </c:pt>
                <c:pt idx="6565">
                  <c:v>0.1135</c:v>
                </c:pt>
                <c:pt idx="6566">
                  <c:v>0.1135</c:v>
                </c:pt>
                <c:pt idx="6567">
                  <c:v>0.1135</c:v>
                </c:pt>
                <c:pt idx="6568">
                  <c:v>0.1135</c:v>
                </c:pt>
                <c:pt idx="6569">
                  <c:v>0.1135</c:v>
                </c:pt>
                <c:pt idx="6570">
                  <c:v>0.1135</c:v>
                </c:pt>
                <c:pt idx="6571">
                  <c:v>0.1135</c:v>
                </c:pt>
                <c:pt idx="6572">
                  <c:v>0.11351000000000001</c:v>
                </c:pt>
                <c:pt idx="6573">
                  <c:v>0.11352</c:v>
                </c:pt>
                <c:pt idx="6574">
                  <c:v>0.11352</c:v>
                </c:pt>
                <c:pt idx="6575">
                  <c:v>0.11352</c:v>
                </c:pt>
                <c:pt idx="6576">
                  <c:v>0.11352</c:v>
                </c:pt>
                <c:pt idx="6577">
                  <c:v>0.11352</c:v>
                </c:pt>
                <c:pt idx="6578">
                  <c:v>0.11352</c:v>
                </c:pt>
                <c:pt idx="6579">
                  <c:v>0.11352</c:v>
                </c:pt>
                <c:pt idx="6580">
                  <c:v>0.11352</c:v>
                </c:pt>
                <c:pt idx="6581">
                  <c:v>0.11352</c:v>
                </c:pt>
                <c:pt idx="6582">
                  <c:v>0.11352</c:v>
                </c:pt>
                <c:pt idx="6583">
                  <c:v>0.11352</c:v>
                </c:pt>
                <c:pt idx="6584">
                  <c:v>0.11352</c:v>
                </c:pt>
                <c:pt idx="6585">
                  <c:v>0.11352</c:v>
                </c:pt>
                <c:pt idx="6586">
                  <c:v>0.11352</c:v>
                </c:pt>
                <c:pt idx="6587">
                  <c:v>0.11352</c:v>
                </c:pt>
                <c:pt idx="6588">
                  <c:v>0.11352</c:v>
                </c:pt>
                <c:pt idx="6589">
                  <c:v>0.11352</c:v>
                </c:pt>
                <c:pt idx="6590">
                  <c:v>0.11352</c:v>
                </c:pt>
                <c:pt idx="6591">
                  <c:v>0.11352</c:v>
                </c:pt>
                <c:pt idx="6592">
                  <c:v>0.11354000000000002</c:v>
                </c:pt>
                <c:pt idx="6593">
                  <c:v>0.11354000000000002</c:v>
                </c:pt>
                <c:pt idx="6594">
                  <c:v>0.11354000000000002</c:v>
                </c:pt>
                <c:pt idx="6595">
                  <c:v>0.11354000000000002</c:v>
                </c:pt>
                <c:pt idx="6596">
                  <c:v>0.11354000000000002</c:v>
                </c:pt>
                <c:pt idx="6597">
                  <c:v>0.11354000000000002</c:v>
                </c:pt>
                <c:pt idx="6598">
                  <c:v>0.11354000000000002</c:v>
                </c:pt>
                <c:pt idx="6599">
                  <c:v>0.11354000000000002</c:v>
                </c:pt>
                <c:pt idx="6600">
                  <c:v>0.11354000000000002</c:v>
                </c:pt>
                <c:pt idx="6601">
                  <c:v>0.11354000000000002</c:v>
                </c:pt>
                <c:pt idx="6602">
                  <c:v>0.11354000000000002</c:v>
                </c:pt>
                <c:pt idx="6603">
                  <c:v>0.11354000000000002</c:v>
                </c:pt>
                <c:pt idx="6604">
                  <c:v>0.11354000000000002</c:v>
                </c:pt>
                <c:pt idx="6605">
                  <c:v>0.11354000000000002</c:v>
                </c:pt>
                <c:pt idx="6606">
                  <c:v>0.11354000000000002</c:v>
                </c:pt>
                <c:pt idx="6607">
                  <c:v>0.11356000000000001</c:v>
                </c:pt>
                <c:pt idx="6608">
                  <c:v>0.11356000000000001</c:v>
                </c:pt>
                <c:pt idx="6609">
                  <c:v>0.11356000000000001</c:v>
                </c:pt>
                <c:pt idx="6610">
                  <c:v>0.11356000000000001</c:v>
                </c:pt>
                <c:pt idx="6611">
                  <c:v>0.11356000000000001</c:v>
                </c:pt>
                <c:pt idx="6612">
                  <c:v>0.11356000000000001</c:v>
                </c:pt>
                <c:pt idx="6613">
                  <c:v>0.11356000000000001</c:v>
                </c:pt>
                <c:pt idx="6614">
                  <c:v>0.11356000000000001</c:v>
                </c:pt>
                <c:pt idx="6615">
                  <c:v>0.11356000000000001</c:v>
                </c:pt>
                <c:pt idx="6616">
                  <c:v>0.11356000000000001</c:v>
                </c:pt>
                <c:pt idx="6617">
                  <c:v>0.11356000000000001</c:v>
                </c:pt>
                <c:pt idx="6618">
                  <c:v>0.11356000000000001</c:v>
                </c:pt>
                <c:pt idx="6619">
                  <c:v>0.11356000000000001</c:v>
                </c:pt>
                <c:pt idx="6620">
                  <c:v>0.11356000000000001</c:v>
                </c:pt>
                <c:pt idx="6621">
                  <c:v>0.11356000000000001</c:v>
                </c:pt>
                <c:pt idx="6622">
                  <c:v>0.11356000000000001</c:v>
                </c:pt>
                <c:pt idx="6623">
                  <c:v>0.11356000000000001</c:v>
                </c:pt>
                <c:pt idx="6624">
                  <c:v>0.11356000000000001</c:v>
                </c:pt>
                <c:pt idx="6625">
                  <c:v>0.11356000000000001</c:v>
                </c:pt>
                <c:pt idx="6626">
                  <c:v>0.11356000000000001</c:v>
                </c:pt>
                <c:pt idx="6627">
                  <c:v>0.11356000000000001</c:v>
                </c:pt>
                <c:pt idx="6628">
                  <c:v>0.11358</c:v>
                </c:pt>
                <c:pt idx="6629">
                  <c:v>0.11358</c:v>
                </c:pt>
                <c:pt idx="6630">
                  <c:v>0.11358</c:v>
                </c:pt>
                <c:pt idx="6631">
                  <c:v>0.11358</c:v>
                </c:pt>
                <c:pt idx="6632">
                  <c:v>0.11358</c:v>
                </c:pt>
                <c:pt idx="6633">
                  <c:v>0.11358</c:v>
                </c:pt>
                <c:pt idx="6634">
                  <c:v>0.11358</c:v>
                </c:pt>
                <c:pt idx="6635">
                  <c:v>0.11358</c:v>
                </c:pt>
                <c:pt idx="6636">
                  <c:v>0.11358</c:v>
                </c:pt>
                <c:pt idx="6637">
                  <c:v>0.11359999999999999</c:v>
                </c:pt>
                <c:pt idx="6638">
                  <c:v>0.11359999999999999</c:v>
                </c:pt>
                <c:pt idx="6639">
                  <c:v>0.11359999999999999</c:v>
                </c:pt>
                <c:pt idx="6640">
                  <c:v>0.11359999999999999</c:v>
                </c:pt>
                <c:pt idx="6641">
                  <c:v>0.11359999999999999</c:v>
                </c:pt>
                <c:pt idx="6642">
                  <c:v>0.11359999999999999</c:v>
                </c:pt>
                <c:pt idx="6643">
                  <c:v>0.11359999999999999</c:v>
                </c:pt>
                <c:pt idx="6644">
                  <c:v>0.11359999999999999</c:v>
                </c:pt>
                <c:pt idx="6645">
                  <c:v>0.11359999999999999</c:v>
                </c:pt>
                <c:pt idx="6646">
                  <c:v>0.11359999999999999</c:v>
                </c:pt>
                <c:pt idx="6647">
                  <c:v>0.11359999999999999</c:v>
                </c:pt>
                <c:pt idx="6648">
                  <c:v>0.11359999999999999</c:v>
                </c:pt>
                <c:pt idx="6649">
                  <c:v>0.11359999999999999</c:v>
                </c:pt>
                <c:pt idx="6650">
                  <c:v>0.11359999999999999</c:v>
                </c:pt>
                <c:pt idx="6651">
                  <c:v>0.11359999999999999</c:v>
                </c:pt>
                <c:pt idx="6652">
                  <c:v>0.11359999999999999</c:v>
                </c:pt>
                <c:pt idx="6653">
                  <c:v>0.11359999999999999</c:v>
                </c:pt>
                <c:pt idx="6654">
                  <c:v>0.11359999999999999</c:v>
                </c:pt>
                <c:pt idx="6655">
                  <c:v>0.11359999999999999</c:v>
                </c:pt>
                <c:pt idx="6656">
                  <c:v>0.11362000000000001</c:v>
                </c:pt>
                <c:pt idx="6657">
                  <c:v>0.11362000000000001</c:v>
                </c:pt>
                <c:pt idx="6658">
                  <c:v>0.11362000000000001</c:v>
                </c:pt>
                <c:pt idx="6659">
                  <c:v>0.11362000000000001</c:v>
                </c:pt>
                <c:pt idx="6660">
                  <c:v>0.11362000000000001</c:v>
                </c:pt>
                <c:pt idx="6661">
                  <c:v>0.11362000000000001</c:v>
                </c:pt>
                <c:pt idx="6662">
                  <c:v>0.11362000000000001</c:v>
                </c:pt>
                <c:pt idx="6663">
                  <c:v>0.11362000000000001</c:v>
                </c:pt>
                <c:pt idx="6664">
                  <c:v>0.11362000000000001</c:v>
                </c:pt>
                <c:pt idx="6665">
                  <c:v>0.11362000000000001</c:v>
                </c:pt>
                <c:pt idx="6666">
                  <c:v>0.11362000000000001</c:v>
                </c:pt>
                <c:pt idx="6667">
                  <c:v>0.11362000000000001</c:v>
                </c:pt>
                <c:pt idx="6668">
                  <c:v>0.11364</c:v>
                </c:pt>
                <c:pt idx="6669">
                  <c:v>0.11364</c:v>
                </c:pt>
                <c:pt idx="6670">
                  <c:v>0.11364</c:v>
                </c:pt>
                <c:pt idx="6671">
                  <c:v>0.11364</c:v>
                </c:pt>
                <c:pt idx="6672">
                  <c:v>0.11364</c:v>
                </c:pt>
                <c:pt idx="6673">
                  <c:v>0.11364</c:v>
                </c:pt>
                <c:pt idx="6674">
                  <c:v>0.11364</c:v>
                </c:pt>
                <c:pt idx="6675">
                  <c:v>0.11364</c:v>
                </c:pt>
                <c:pt idx="6676">
                  <c:v>0.11364</c:v>
                </c:pt>
                <c:pt idx="6677">
                  <c:v>0.11364</c:v>
                </c:pt>
                <c:pt idx="6678">
                  <c:v>0.11364</c:v>
                </c:pt>
                <c:pt idx="6679">
                  <c:v>0.11364</c:v>
                </c:pt>
                <c:pt idx="6680">
                  <c:v>0.11364</c:v>
                </c:pt>
                <c:pt idx="6681">
                  <c:v>0.11364</c:v>
                </c:pt>
                <c:pt idx="6682">
                  <c:v>0.11364</c:v>
                </c:pt>
                <c:pt idx="6683">
                  <c:v>0.11364</c:v>
                </c:pt>
                <c:pt idx="6684">
                  <c:v>0.11366</c:v>
                </c:pt>
                <c:pt idx="6685">
                  <c:v>0.11366</c:v>
                </c:pt>
                <c:pt idx="6686">
                  <c:v>0.11366</c:v>
                </c:pt>
                <c:pt idx="6687">
                  <c:v>0.11366</c:v>
                </c:pt>
                <c:pt idx="6688">
                  <c:v>0.11366</c:v>
                </c:pt>
                <c:pt idx="6689">
                  <c:v>0.11366</c:v>
                </c:pt>
                <c:pt idx="6690">
                  <c:v>0.11366</c:v>
                </c:pt>
                <c:pt idx="6691">
                  <c:v>0.11366</c:v>
                </c:pt>
                <c:pt idx="6692">
                  <c:v>0.11366</c:v>
                </c:pt>
                <c:pt idx="6693">
                  <c:v>0.11368000000000002</c:v>
                </c:pt>
                <c:pt idx="6694">
                  <c:v>0.11368000000000002</c:v>
                </c:pt>
                <c:pt idx="6695">
                  <c:v>0.11368000000000002</c:v>
                </c:pt>
                <c:pt idx="6696">
                  <c:v>0.11368000000000002</c:v>
                </c:pt>
                <c:pt idx="6697">
                  <c:v>0.11368000000000002</c:v>
                </c:pt>
                <c:pt idx="6698">
                  <c:v>0.11368000000000002</c:v>
                </c:pt>
                <c:pt idx="6699">
                  <c:v>0.11368000000000002</c:v>
                </c:pt>
                <c:pt idx="6700">
                  <c:v>0.11368000000000002</c:v>
                </c:pt>
                <c:pt idx="6701">
                  <c:v>0.11368000000000002</c:v>
                </c:pt>
                <c:pt idx="6702">
                  <c:v>0.11368000000000002</c:v>
                </c:pt>
                <c:pt idx="6703">
                  <c:v>0.11368000000000002</c:v>
                </c:pt>
                <c:pt idx="6704">
                  <c:v>0.11368000000000002</c:v>
                </c:pt>
                <c:pt idx="6705">
                  <c:v>0.11368000000000002</c:v>
                </c:pt>
                <c:pt idx="6706">
                  <c:v>0.11368000000000002</c:v>
                </c:pt>
                <c:pt idx="6707">
                  <c:v>0.11368000000000002</c:v>
                </c:pt>
                <c:pt idx="6708">
                  <c:v>0.11368000000000002</c:v>
                </c:pt>
                <c:pt idx="6709">
                  <c:v>0.11368000000000002</c:v>
                </c:pt>
                <c:pt idx="6710">
                  <c:v>0.11368000000000002</c:v>
                </c:pt>
                <c:pt idx="6711">
                  <c:v>0.11368000000000002</c:v>
                </c:pt>
                <c:pt idx="6712">
                  <c:v>0.11368000000000002</c:v>
                </c:pt>
                <c:pt idx="6713">
                  <c:v>0.11368000000000002</c:v>
                </c:pt>
                <c:pt idx="6714">
                  <c:v>0.11370000000000001</c:v>
                </c:pt>
                <c:pt idx="6715">
                  <c:v>0.11370000000000001</c:v>
                </c:pt>
                <c:pt idx="6716">
                  <c:v>0.11370000000000001</c:v>
                </c:pt>
                <c:pt idx="6717">
                  <c:v>0.11370000000000001</c:v>
                </c:pt>
                <c:pt idx="6718">
                  <c:v>0.11370000000000001</c:v>
                </c:pt>
                <c:pt idx="6719">
                  <c:v>0.11370000000000001</c:v>
                </c:pt>
                <c:pt idx="6720">
                  <c:v>0.11370000000000001</c:v>
                </c:pt>
                <c:pt idx="6721">
                  <c:v>0.11370000000000001</c:v>
                </c:pt>
                <c:pt idx="6722">
                  <c:v>0.11370000000000001</c:v>
                </c:pt>
                <c:pt idx="6723">
                  <c:v>0.11370000000000001</c:v>
                </c:pt>
                <c:pt idx="6724">
                  <c:v>0.11370000000000001</c:v>
                </c:pt>
                <c:pt idx="6725">
                  <c:v>0.11370000000000001</c:v>
                </c:pt>
                <c:pt idx="6726">
                  <c:v>0.11370000000000001</c:v>
                </c:pt>
                <c:pt idx="6727">
                  <c:v>0.11370000000000001</c:v>
                </c:pt>
                <c:pt idx="6728">
                  <c:v>0.11370000000000001</c:v>
                </c:pt>
                <c:pt idx="6729">
                  <c:v>0.11370000000000001</c:v>
                </c:pt>
                <c:pt idx="6730">
                  <c:v>0.11370000000000001</c:v>
                </c:pt>
                <c:pt idx="6731">
                  <c:v>0.11370000000000001</c:v>
                </c:pt>
                <c:pt idx="6732">
                  <c:v>0.11372</c:v>
                </c:pt>
                <c:pt idx="6733">
                  <c:v>0.11372</c:v>
                </c:pt>
                <c:pt idx="6734">
                  <c:v>0.11372</c:v>
                </c:pt>
                <c:pt idx="6735">
                  <c:v>0.11372</c:v>
                </c:pt>
                <c:pt idx="6736">
                  <c:v>0.11372</c:v>
                </c:pt>
                <c:pt idx="6737">
                  <c:v>0.11372</c:v>
                </c:pt>
                <c:pt idx="6738">
                  <c:v>0.11372</c:v>
                </c:pt>
                <c:pt idx="6739">
                  <c:v>0.11372</c:v>
                </c:pt>
                <c:pt idx="6740">
                  <c:v>0.11372</c:v>
                </c:pt>
                <c:pt idx="6741">
                  <c:v>0.11372</c:v>
                </c:pt>
                <c:pt idx="6742">
                  <c:v>0.11372</c:v>
                </c:pt>
                <c:pt idx="6743">
                  <c:v>0.11372</c:v>
                </c:pt>
                <c:pt idx="6744">
                  <c:v>0.11372</c:v>
                </c:pt>
                <c:pt idx="6745">
                  <c:v>0.11372</c:v>
                </c:pt>
                <c:pt idx="6746">
                  <c:v>0.11372</c:v>
                </c:pt>
                <c:pt idx="6747">
                  <c:v>0.11372</c:v>
                </c:pt>
                <c:pt idx="6748">
                  <c:v>0.11372</c:v>
                </c:pt>
                <c:pt idx="6749">
                  <c:v>0.11372</c:v>
                </c:pt>
                <c:pt idx="6750">
                  <c:v>0.11373999999999999</c:v>
                </c:pt>
                <c:pt idx="6751">
                  <c:v>0.11373999999999999</c:v>
                </c:pt>
                <c:pt idx="6752">
                  <c:v>0.11373999999999999</c:v>
                </c:pt>
                <c:pt idx="6753">
                  <c:v>0.11373999999999999</c:v>
                </c:pt>
                <c:pt idx="6754">
                  <c:v>0.11373999999999999</c:v>
                </c:pt>
                <c:pt idx="6755">
                  <c:v>0.11373999999999999</c:v>
                </c:pt>
                <c:pt idx="6756">
                  <c:v>0.11373999999999999</c:v>
                </c:pt>
                <c:pt idx="6757">
                  <c:v>0.11373999999999999</c:v>
                </c:pt>
                <c:pt idx="6758">
                  <c:v>0.11373999999999999</c:v>
                </c:pt>
                <c:pt idx="6759">
                  <c:v>0.11373999999999999</c:v>
                </c:pt>
                <c:pt idx="6760">
                  <c:v>0.11373999999999999</c:v>
                </c:pt>
                <c:pt idx="6761">
                  <c:v>0.11376000000000001</c:v>
                </c:pt>
                <c:pt idx="6762">
                  <c:v>0.11376000000000001</c:v>
                </c:pt>
                <c:pt idx="6763">
                  <c:v>0.11376000000000001</c:v>
                </c:pt>
                <c:pt idx="6764">
                  <c:v>0.11376000000000001</c:v>
                </c:pt>
                <c:pt idx="6765">
                  <c:v>0.11376000000000001</c:v>
                </c:pt>
                <c:pt idx="6766">
                  <c:v>0.11376000000000001</c:v>
                </c:pt>
                <c:pt idx="6767">
                  <c:v>0.11376000000000001</c:v>
                </c:pt>
                <c:pt idx="6768">
                  <c:v>0.11376000000000001</c:v>
                </c:pt>
                <c:pt idx="6769">
                  <c:v>0.11376000000000001</c:v>
                </c:pt>
                <c:pt idx="6770">
                  <c:v>0.11376000000000001</c:v>
                </c:pt>
                <c:pt idx="6771">
                  <c:v>0.11376000000000001</c:v>
                </c:pt>
                <c:pt idx="6772">
                  <c:v>0.11376000000000001</c:v>
                </c:pt>
                <c:pt idx="6773">
                  <c:v>0.11376000000000001</c:v>
                </c:pt>
                <c:pt idx="6774">
                  <c:v>0.11376000000000001</c:v>
                </c:pt>
                <c:pt idx="6775">
                  <c:v>0.11376000000000001</c:v>
                </c:pt>
                <c:pt idx="6776">
                  <c:v>0.11376000000000001</c:v>
                </c:pt>
                <c:pt idx="6777">
                  <c:v>0.11376000000000001</c:v>
                </c:pt>
                <c:pt idx="6778">
                  <c:v>0.11376000000000001</c:v>
                </c:pt>
                <c:pt idx="6779">
                  <c:v>0.11376000000000001</c:v>
                </c:pt>
                <c:pt idx="6780">
                  <c:v>0.11376000000000001</c:v>
                </c:pt>
                <c:pt idx="6781">
                  <c:v>0.11376000000000001</c:v>
                </c:pt>
                <c:pt idx="6782">
                  <c:v>0.11376000000000001</c:v>
                </c:pt>
                <c:pt idx="6783">
                  <c:v>0.11377</c:v>
                </c:pt>
                <c:pt idx="6784">
                  <c:v>0.11378000000000001</c:v>
                </c:pt>
                <c:pt idx="6785">
                  <c:v>0.11378000000000001</c:v>
                </c:pt>
                <c:pt idx="6786">
                  <c:v>0.11378000000000001</c:v>
                </c:pt>
                <c:pt idx="6787">
                  <c:v>0.11378000000000001</c:v>
                </c:pt>
                <c:pt idx="6788">
                  <c:v>0.11378000000000001</c:v>
                </c:pt>
                <c:pt idx="6789">
                  <c:v>0.11378000000000001</c:v>
                </c:pt>
                <c:pt idx="6790">
                  <c:v>0.11378000000000001</c:v>
                </c:pt>
                <c:pt idx="6791">
                  <c:v>0.11378000000000001</c:v>
                </c:pt>
                <c:pt idx="6792">
                  <c:v>0.11378000000000001</c:v>
                </c:pt>
                <c:pt idx="6793">
                  <c:v>0.11378000000000001</c:v>
                </c:pt>
                <c:pt idx="6794">
                  <c:v>0.11378000000000001</c:v>
                </c:pt>
                <c:pt idx="6795">
                  <c:v>0.11378000000000001</c:v>
                </c:pt>
                <c:pt idx="6796">
                  <c:v>0.11378000000000001</c:v>
                </c:pt>
                <c:pt idx="6797">
                  <c:v>0.1138</c:v>
                </c:pt>
                <c:pt idx="6798">
                  <c:v>0.1138</c:v>
                </c:pt>
                <c:pt idx="6799">
                  <c:v>0.1138</c:v>
                </c:pt>
                <c:pt idx="6800">
                  <c:v>0.1138</c:v>
                </c:pt>
                <c:pt idx="6801">
                  <c:v>0.1138</c:v>
                </c:pt>
                <c:pt idx="6802">
                  <c:v>0.1138</c:v>
                </c:pt>
                <c:pt idx="6803">
                  <c:v>0.1138</c:v>
                </c:pt>
                <c:pt idx="6804">
                  <c:v>0.1138</c:v>
                </c:pt>
                <c:pt idx="6805">
                  <c:v>0.1138</c:v>
                </c:pt>
                <c:pt idx="6806">
                  <c:v>0.1138</c:v>
                </c:pt>
                <c:pt idx="6807">
                  <c:v>0.1138</c:v>
                </c:pt>
                <c:pt idx="6808">
                  <c:v>0.11382000000000002</c:v>
                </c:pt>
                <c:pt idx="6809">
                  <c:v>0.11382000000000002</c:v>
                </c:pt>
                <c:pt idx="6810">
                  <c:v>0.11382000000000002</c:v>
                </c:pt>
                <c:pt idx="6811">
                  <c:v>0.11382000000000002</c:v>
                </c:pt>
                <c:pt idx="6812">
                  <c:v>0.11382000000000002</c:v>
                </c:pt>
                <c:pt idx="6813">
                  <c:v>0.11382000000000002</c:v>
                </c:pt>
                <c:pt idx="6814">
                  <c:v>0.11382000000000002</c:v>
                </c:pt>
                <c:pt idx="6815">
                  <c:v>0.11382000000000002</c:v>
                </c:pt>
                <c:pt idx="6816">
                  <c:v>0.11382000000000002</c:v>
                </c:pt>
                <c:pt idx="6817">
                  <c:v>0.11382000000000002</c:v>
                </c:pt>
                <c:pt idx="6818">
                  <c:v>0.11382000000000002</c:v>
                </c:pt>
                <c:pt idx="6819">
                  <c:v>0.11382000000000002</c:v>
                </c:pt>
                <c:pt idx="6820">
                  <c:v>0.11382000000000002</c:v>
                </c:pt>
                <c:pt idx="6821">
                  <c:v>0.11384000000000001</c:v>
                </c:pt>
                <c:pt idx="6822">
                  <c:v>0.11384000000000001</c:v>
                </c:pt>
                <c:pt idx="6823">
                  <c:v>0.11384000000000001</c:v>
                </c:pt>
                <c:pt idx="6824">
                  <c:v>0.11384000000000001</c:v>
                </c:pt>
                <c:pt idx="6825">
                  <c:v>0.11384000000000001</c:v>
                </c:pt>
                <c:pt idx="6826">
                  <c:v>0.11384000000000001</c:v>
                </c:pt>
                <c:pt idx="6827">
                  <c:v>0.11384000000000001</c:v>
                </c:pt>
                <c:pt idx="6828">
                  <c:v>0.11384000000000001</c:v>
                </c:pt>
                <c:pt idx="6829">
                  <c:v>0.11384000000000001</c:v>
                </c:pt>
                <c:pt idx="6830">
                  <c:v>0.11384000000000001</c:v>
                </c:pt>
                <c:pt idx="6831">
                  <c:v>0.11384000000000001</c:v>
                </c:pt>
                <c:pt idx="6832">
                  <c:v>0.11384000000000001</c:v>
                </c:pt>
                <c:pt idx="6833">
                  <c:v>0.11384000000000001</c:v>
                </c:pt>
                <c:pt idx="6834">
                  <c:v>0.11384000000000001</c:v>
                </c:pt>
                <c:pt idx="6835">
                  <c:v>0.11384000000000001</c:v>
                </c:pt>
                <c:pt idx="6836">
                  <c:v>0.11386</c:v>
                </c:pt>
                <c:pt idx="6837">
                  <c:v>0.11386</c:v>
                </c:pt>
                <c:pt idx="6838">
                  <c:v>0.11386</c:v>
                </c:pt>
                <c:pt idx="6839">
                  <c:v>0.11386</c:v>
                </c:pt>
                <c:pt idx="6840">
                  <c:v>0.11386</c:v>
                </c:pt>
                <c:pt idx="6841">
                  <c:v>0.11386</c:v>
                </c:pt>
                <c:pt idx="6842">
                  <c:v>0.11386</c:v>
                </c:pt>
                <c:pt idx="6843">
                  <c:v>0.11386</c:v>
                </c:pt>
                <c:pt idx="6844">
                  <c:v>0.11386</c:v>
                </c:pt>
                <c:pt idx="6845">
                  <c:v>0.11386</c:v>
                </c:pt>
                <c:pt idx="6846">
                  <c:v>0.11386</c:v>
                </c:pt>
                <c:pt idx="6847">
                  <c:v>0.11388</c:v>
                </c:pt>
                <c:pt idx="6848">
                  <c:v>0.11388</c:v>
                </c:pt>
                <c:pt idx="6849">
                  <c:v>0.11388</c:v>
                </c:pt>
                <c:pt idx="6850">
                  <c:v>0.11388</c:v>
                </c:pt>
                <c:pt idx="6851">
                  <c:v>0.11388</c:v>
                </c:pt>
                <c:pt idx="6852">
                  <c:v>0.11388</c:v>
                </c:pt>
                <c:pt idx="6853">
                  <c:v>0.11388</c:v>
                </c:pt>
                <c:pt idx="6854">
                  <c:v>0.11388</c:v>
                </c:pt>
                <c:pt idx="6855">
                  <c:v>0.11388</c:v>
                </c:pt>
                <c:pt idx="6856">
                  <c:v>0.11388</c:v>
                </c:pt>
                <c:pt idx="6857">
                  <c:v>0.11388</c:v>
                </c:pt>
                <c:pt idx="6858">
                  <c:v>0.11388</c:v>
                </c:pt>
                <c:pt idx="6859">
                  <c:v>0.11388</c:v>
                </c:pt>
                <c:pt idx="6860">
                  <c:v>0.11388</c:v>
                </c:pt>
                <c:pt idx="6861">
                  <c:v>0.11388</c:v>
                </c:pt>
                <c:pt idx="6862">
                  <c:v>0.11389000000000001</c:v>
                </c:pt>
                <c:pt idx="6863">
                  <c:v>0.11390000000000002</c:v>
                </c:pt>
                <c:pt idx="6864">
                  <c:v>0.11390000000000002</c:v>
                </c:pt>
                <c:pt idx="6865">
                  <c:v>0.11390000000000002</c:v>
                </c:pt>
                <c:pt idx="6866">
                  <c:v>0.11390000000000002</c:v>
                </c:pt>
                <c:pt idx="6867">
                  <c:v>0.11390000000000002</c:v>
                </c:pt>
                <c:pt idx="6868">
                  <c:v>0.11390000000000002</c:v>
                </c:pt>
                <c:pt idx="6869">
                  <c:v>0.11390000000000002</c:v>
                </c:pt>
                <c:pt idx="6870">
                  <c:v>0.11390000000000002</c:v>
                </c:pt>
                <c:pt idx="6871">
                  <c:v>0.11390000000000002</c:v>
                </c:pt>
                <c:pt idx="6872">
                  <c:v>0.11390000000000002</c:v>
                </c:pt>
                <c:pt idx="6873">
                  <c:v>0.11390000000000002</c:v>
                </c:pt>
                <c:pt idx="6874">
                  <c:v>0.11390000000000002</c:v>
                </c:pt>
                <c:pt idx="6875">
                  <c:v>0.11392000000000001</c:v>
                </c:pt>
                <c:pt idx="6876">
                  <c:v>0.11392000000000001</c:v>
                </c:pt>
                <c:pt idx="6877">
                  <c:v>0.11392000000000001</c:v>
                </c:pt>
                <c:pt idx="6878">
                  <c:v>0.11392000000000001</c:v>
                </c:pt>
                <c:pt idx="6879">
                  <c:v>0.11392000000000001</c:v>
                </c:pt>
                <c:pt idx="6880">
                  <c:v>0.11392000000000001</c:v>
                </c:pt>
                <c:pt idx="6881">
                  <c:v>0.11392000000000001</c:v>
                </c:pt>
                <c:pt idx="6882">
                  <c:v>0.11392000000000001</c:v>
                </c:pt>
                <c:pt idx="6883">
                  <c:v>0.11392000000000001</c:v>
                </c:pt>
                <c:pt idx="6884">
                  <c:v>0.11392000000000001</c:v>
                </c:pt>
                <c:pt idx="6885">
                  <c:v>0.11392000000000001</c:v>
                </c:pt>
                <c:pt idx="6886">
                  <c:v>0.11392000000000001</c:v>
                </c:pt>
                <c:pt idx="6887">
                  <c:v>0.11392000000000001</c:v>
                </c:pt>
                <c:pt idx="6888">
                  <c:v>0.11392000000000001</c:v>
                </c:pt>
                <c:pt idx="6889">
                  <c:v>0.11392000000000001</c:v>
                </c:pt>
                <c:pt idx="6890">
                  <c:v>0.11392000000000001</c:v>
                </c:pt>
                <c:pt idx="6891">
                  <c:v>0.11392000000000001</c:v>
                </c:pt>
                <c:pt idx="6892">
                  <c:v>0.11392000000000001</c:v>
                </c:pt>
                <c:pt idx="6893">
                  <c:v>0.11392000000000001</c:v>
                </c:pt>
                <c:pt idx="6894">
                  <c:v>0.11392000000000001</c:v>
                </c:pt>
                <c:pt idx="6895">
                  <c:v>0.11392000000000001</c:v>
                </c:pt>
                <c:pt idx="6896">
                  <c:v>0.11392000000000001</c:v>
                </c:pt>
                <c:pt idx="6897">
                  <c:v>0.11392000000000001</c:v>
                </c:pt>
                <c:pt idx="6898">
                  <c:v>0.11392000000000001</c:v>
                </c:pt>
                <c:pt idx="6899">
                  <c:v>0.11394</c:v>
                </c:pt>
                <c:pt idx="6900">
                  <c:v>0.11394</c:v>
                </c:pt>
                <c:pt idx="6901">
                  <c:v>0.11394</c:v>
                </c:pt>
                <c:pt idx="6902">
                  <c:v>0.11394</c:v>
                </c:pt>
                <c:pt idx="6903">
                  <c:v>0.11394</c:v>
                </c:pt>
                <c:pt idx="6904">
                  <c:v>0.11394</c:v>
                </c:pt>
                <c:pt idx="6905">
                  <c:v>0.11394</c:v>
                </c:pt>
                <c:pt idx="6906">
                  <c:v>0.11394</c:v>
                </c:pt>
                <c:pt idx="6907">
                  <c:v>0.11394</c:v>
                </c:pt>
                <c:pt idx="6908">
                  <c:v>0.11394</c:v>
                </c:pt>
                <c:pt idx="6909">
                  <c:v>0.11394</c:v>
                </c:pt>
                <c:pt idx="6910">
                  <c:v>0.11394</c:v>
                </c:pt>
                <c:pt idx="6911">
                  <c:v>0.11394</c:v>
                </c:pt>
                <c:pt idx="6912">
                  <c:v>0.11394</c:v>
                </c:pt>
                <c:pt idx="6913">
                  <c:v>0.11394</c:v>
                </c:pt>
                <c:pt idx="6914">
                  <c:v>0.11395000000000001</c:v>
                </c:pt>
                <c:pt idx="6915">
                  <c:v>0.11395999999999999</c:v>
                </c:pt>
                <c:pt idx="6916">
                  <c:v>0.11395999999999999</c:v>
                </c:pt>
                <c:pt idx="6917">
                  <c:v>0.11395999999999999</c:v>
                </c:pt>
                <c:pt idx="6918">
                  <c:v>0.11395999999999999</c:v>
                </c:pt>
                <c:pt idx="6919">
                  <c:v>0.11395999999999999</c:v>
                </c:pt>
                <c:pt idx="6920">
                  <c:v>0.11395999999999999</c:v>
                </c:pt>
                <c:pt idx="6921">
                  <c:v>0.11395999999999999</c:v>
                </c:pt>
                <c:pt idx="6922">
                  <c:v>0.11395999999999999</c:v>
                </c:pt>
                <c:pt idx="6923">
                  <c:v>0.11395999999999999</c:v>
                </c:pt>
                <c:pt idx="6924">
                  <c:v>0.11395999999999999</c:v>
                </c:pt>
                <c:pt idx="6925">
                  <c:v>0.11397</c:v>
                </c:pt>
                <c:pt idx="6926">
                  <c:v>0.11398000000000001</c:v>
                </c:pt>
                <c:pt idx="6927">
                  <c:v>0.11398000000000001</c:v>
                </c:pt>
                <c:pt idx="6928">
                  <c:v>0.11398000000000001</c:v>
                </c:pt>
                <c:pt idx="6929">
                  <c:v>0.11398000000000001</c:v>
                </c:pt>
                <c:pt idx="6930">
                  <c:v>0.11398000000000001</c:v>
                </c:pt>
                <c:pt idx="6931">
                  <c:v>0.11398000000000001</c:v>
                </c:pt>
                <c:pt idx="6932">
                  <c:v>0.11398000000000001</c:v>
                </c:pt>
                <c:pt idx="6933">
                  <c:v>0.114</c:v>
                </c:pt>
                <c:pt idx="6934">
                  <c:v>0.114</c:v>
                </c:pt>
                <c:pt idx="6935">
                  <c:v>0.114</c:v>
                </c:pt>
                <c:pt idx="6936">
                  <c:v>0.114</c:v>
                </c:pt>
                <c:pt idx="6937">
                  <c:v>0.114</c:v>
                </c:pt>
                <c:pt idx="6938">
                  <c:v>0.114</c:v>
                </c:pt>
                <c:pt idx="6939">
                  <c:v>0.114</c:v>
                </c:pt>
                <c:pt idx="6940">
                  <c:v>0.114</c:v>
                </c:pt>
                <c:pt idx="6941">
                  <c:v>0.114</c:v>
                </c:pt>
                <c:pt idx="6942">
                  <c:v>0.114</c:v>
                </c:pt>
                <c:pt idx="6943">
                  <c:v>0.114</c:v>
                </c:pt>
                <c:pt idx="6944">
                  <c:v>0.114</c:v>
                </c:pt>
                <c:pt idx="6945">
                  <c:v>0.114</c:v>
                </c:pt>
                <c:pt idx="6946">
                  <c:v>0.114</c:v>
                </c:pt>
                <c:pt idx="6947">
                  <c:v>0.114</c:v>
                </c:pt>
                <c:pt idx="6948">
                  <c:v>0.11401000000000001</c:v>
                </c:pt>
                <c:pt idx="6949">
                  <c:v>0.11402</c:v>
                </c:pt>
                <c:pt idx="6950">
                  <c:v>0.11402</c:v>
                </c:pt>
                <c:pt idx="6951">
                  <c:v>0.11402</c:v>
                </c:pt>
                <c:pt idx="6952">
                  <c:v>0.11402</c:v>
                </c:pt>
                <c:pt idx="6953">
                  <c:v>0.11402</c:v>
                </c:pt>
                <c:pt idx="6954">
                  <c:v>0.11402</c:v>
                </c:pt>
                <c:pt idx="6955">
                  <c:v>0.11402</c:v>
                </c:pt>
                <c:pt idx="6956">
                  <c:v>0.11402</c:v>
                </c:pt>
                <c:pt idx="6957">
                  <c:v>0.11402</c:v>
                </c:pt>
                <c:pt idx="6958">
                  <c:v>0.11402</c:v>
                </c:pt>
                <c:pt idx="6959">
                  <c:v>0.11402</c:v>
                </c:pt>
                <c:pt idx="6960">
                  <c:v>0.11402</c:v>
                </c:pt>
                <c:pt idx="6961">
                  <c:v>0.11404000000000002</c:v>
                </c:pt>
                <c:pt idx="6962">
                  <c:v>0.11404000000000002</c:v>
                </c:pt>
                <c:pt idx="6963">
                  <c:v>0.11404000000000002</c:v>
                </c:pt>
                <c:pt idx="6964">
                  <c:v>0.11404000000000002</c:v>
                </c:pt>
                <c:pt idx="6965">
                  <c:v>0.11404000000000002</c:v>
                </c:pt>
                <c:pt idx="6966">
                  <c:v>0.11404000000000002</c:v>
                </c:pt>
                <c:pt idx="6967">
                  <c:v>0.11404000000000002</c:v>
                </c:pt>
                <c:pt idx="6968">
                  <c:v>0.11404000000000002</c:v>
                </c:pt>
                <c:pt idx="6969">
                  <c:v>0.11404000000000002</c:v>
                </c:pt>
                <c:pt idx="6970">
                  <c:v>0.11404000000000002</c:v>
                </c:pt>
                <c:pt idx="6971">
                  <c:v>0.11404000000000002</c:v>
                </c:pt>
                <c:pt idx="6972">
                  <c:v>0.11404000000000002</c:v>
                </c:pt>
                <c:pt idx="6973">
                  <c:v>0.11404000000000002</c:v>
                </c:pt>
                <c:pt idx="6974">
                  <c:v>0.11404000000000002</c:v>
                </c:pt>
                <c:pt idx="6975">
                  <c:v>0.11406000000000001</c:v>
                </c:pt>
                <c:pt idx="6976">
                  <c:v>0.11406000000000001</c:v>
                </c:pt>
                <c:pt idx="6977">
                  <c:v>0.11406000000000001</c:v>
                </c:pt>
                <c:pt idx="6978">
                  <c:v>0.11406000000000001</c:v>
                </c:pt>
                <c:pt idx="6979">
                  <c:v>0.11406000000000001</c:v>
                </c:pt>
                <c:pt idx="6980">
                  <c:v>0.11406000000000001</c:v>
                </c:pt>
                <c:pt idx="6981">
                  <c:v>0.11406000000000001</c:v>
                </c:pt>
                <c:pt idx="6982">
                  <c:v>0.11406000000000001</c:v>
                </c:pt>
                <c:pt idx="6983">
                  <c:v>0.11406000000000001</c:v>
                </c:pt>
                <c:pt idx="6984">
                  <c:v>0.11406000000000001</c:v>
                </c:pt>
                <c:pt idx="6985">
                  <c:v>0.11406000000000001</c:v>
                </c:pt>
                <c:pt idx="6986">
                  <c:v>0.11406000000000001</c:v>
                </c:pt>
                <c:pt idx="6987">
                  <c:v>0.11406000000000001</c:v>
                </c:pt>
                <c:pt idx="6988">
                  <c:v>0.11406000000000001</c:v>
                </c:pt>
                <c:pt idx="6989">
                  <c:v>0.11406000000000001</c:v>
                </c:pt>
                <c:pt idx="6990">
                  <c:v>0.11406000000000001</c:v>
                </c:pt>
                <c:pt idx="6991">
                  <c:v>0.11408</c:v>
                </c:pt>
                <c:pt idx="6992">
                  <c:v>0.11408</c:v>
                </c:pt>
                <c:pt idx="6993">
                  <c:v>0.11408</c:v>
                </c:pt>
                <c:pt idx="6994">
                  <c:v>0.11408</c:v>
                </c:pt>
                <c:pt idx="6995">
                  <c:v>0.11408</c:v>
                </c:pt>
                <c:pt idx="6996">
                  <c:v>0.11408</c:v>
                </c:pt>
                <c:pt idx="6997">
                  <c:v>0.11408</c:v>
                </c:pt>
                <c:pt idx="6998">
                  <c:v>0.11408</c:v>
                </c:pt>
                <c:pt idx="6999">
                  <c:v>0.11408</c:v>
                </c:pt>
                <c:pt idx="7000">
                  <c:v>0.11408</c:v>
                </c:pt>
                <c:pt idx="7001">
                  <c:v>0.11408</c:v>
                </c:pt>
                <c:pt idx="7002">
                  <c:v>0.11408</c:v>
                </c:pt>
                <c:pt idx="7003">
                  <c:v>0.11408</c:v>
                </c:pt>
                <c:pt idx="7004">
                  <c:v>0.11409999999999999</c:v>
                </c:pt>
                <c:pt idx="7005">
                  <c:v>0.11409999999999999</c:v>
                </c:pt>
                <c:pt idx="7006">
                  <c:v>0.11409999999999999</c:v>
                </c:pt>
                <c:pt idx="7007">
                  <c:v>0.11409999999999999</c:v>
                </c:pt>
                <c:pt idx="7008">
                  <c:v>0.11409999999999999</c:v>
                </c:pt>
                <c:pt idx="7009">
                  <c:v>0.11409999999999999</c:v>
                </c:pt>
                <c:pt idx="7010">
                  <c:v>0.11409999999999999</c:v>
                </c:pt>
                <c:pt idx="7011">
                  <c:v>0.11409999999999999</c:v>
                </c:pt>
                <c:pt idx="7012">
                  <c:v>0.11409999999999999</c:v>
                </c:pt>
                <c:pt idx="7013">
                  <c:v>0.11409999999999999</c:v>
                </c:pt>
                <c:pt idx="7014">
                  <c:v>0.11409999999999999</c:v>
                </c:pt>
                <c:pt idx="7015">
                  <c:v>0.11412000000000001</c:v>
                </c:pt>
                <c:pt idx="7016">
                  <c:v>0.11412000000000001</c:v>
                </c:pt>
                <c:pt idx="7017">
                  <c:v>0.11412000000000001</c:v>
                </c:pt>
                <c:pt idx="7018">
                  <c:v>0.11412000000000001</c:v>
                </c:pt>
                <c:pt idx="7019">
                  <c:v>0.11412000000000001</c:v>
                </c:pt>
                <c:pt idx="7020">
                  <c:v>0.11412000000000001</c:v>
                </c:pt>
                <c:pt idx="7021">
                  <c:v>0.11412000000000001</c:v>
                </c:pt>
                <c:pt idx="7022">
                  <c:v>0.11412000000000001</c:v>
                </c:pt>
                <c:pt idx="7023">
                  <c:v>0.11412000000000001</c:v>
                </c:pt>
                <c:pt idx="7024">
                  <c:v>0.11412000000000001</c:v>
                </c:pt>
                <c:pt idx="7025">
                  <c:v>0.11412000000000001</c:v>
                </c:pt>
                <c:pt idx="7026">
                  <c:v>0.11412000000000001</c:v>
                </c:pt>
                <c:pt idx="7027">
                  <c:v>0.11412000000000001</c:v>
                </c:pt>
                <c:pt idx="7028">
                  <c:v>0.11412000000000001</c:v>
                </c:pt>
                <c:pt idx="7029">
                  <c:v>0.11412000000000001</c:v>
                </c:pt>
                <c:pt idx="7030">
                  <c:v>0.11412000000000001</c:v>
                </c:pt>
                <c:pt idx="7031">
                  <c:v>0.11414000000000001</c:v>
                </c:pt>
                <c:pt idx="7032">
                  <c:v>0.11414000000000001</c:v>
                </c:pt>
                <c:pt idx="7033">
                  <c:v>0.11414000000000001</c:v>
                </c:pt>
                <c:pt idx="7034">
                  <c:v>0.11414000000000001</c:v>
                </c:pt>
                <c:pt idx="7035">
                  <c:v>0.11414000000000001</c:v>
                </c:pt>
                <c:pt idx="7036">
                  <c:v>0.11414000000000001</c:v>
                </c:pt>
                <c:pt idx="7037">
                  <c:v>0.11414000000000001</c:v>
                </c:pt>
                <c:pt idx="7038">
                  <c:v>0.11414000000000001</c:v>
                </c:pt>
                <c:pt idx="7039">
                  <c:v>0.11416</c:v>
                </c:pt>
                <c:pt idx="7040">
                  <c:v>0.11416</c:v>
                </c:pt>
                <c:pt idx="7041">
                  <c:v>0.11416</c:v>
                </c:pt>
                <c:pt idx="7042">
                  <c:v>0.11416</c:v>
                </c:pt>
                <c:pt idx="7043">
                  <c:v>0.11416</c:v>
                </c:pt>
                <c:pt idx="7044">
                  <c:v>0.11416</c:v>
                </c:pt>
                <c:pt idx="7045">
                  <c:v>0.11416</c:v>
                </c:pt>
                <c:pt idx="7046">
                  <c:v>0.11416</c:v>
                </c:pt>
                <c:pt idx="7047">
                  <c:v>0.11418000000000002</c:v>
                </c:pt>
                <c:pt idx="7048">
                  <c:v>0.11418000000000002</c:v>
                </c:pt>
                <c:pt idx="7049">
                  <c:v>0.11418000000000002</c:v>
                </c:pt>
                <c:pt idx="7050">
                  <c:v>0.11418000000000002</c:v>
                </c:pt>
                <c:pt idx="7051">
                  <c:v>0.11418000000000002</c:v>
                </c:pt>
                <c:pt idx="7052">
                  <c:v>0.11418000000000002</c:v>
                </c:pt>
                <c:pt idx="7053">
                  <c:v>0.11418000000000002</c:v>
                </c:pt>
                <c:pt idx="7054">
                  <c:v>0.11418000000000002</c:v>
                </c:pt>
                <c:pt idx="7055">
                  <c:v>0.11418000000000002</c:v>
                </c:pt>
                <c:pt idx="7056">
                  <c:v>0.11418000000000002</c:v>
                </c:pt>
                <c:pt idx="7057">
                  <c:v>0.11420000000000001</c:v>
                </c:pt>
                <c:pt idx="7058">
                  <c:v>0.11420000000000001</c:v>
                </c:pt>
                <c:pt idx="7059">
                  <c:v>0.11420000000000001</c:v>
                </c:pt>
                <c:pt idx="7060">
                  <c:v>0.11420000000000001</c:v>
                </c:pt>
                <c:pt idx="7061">
                  <c:v>0.11420000000000001</c:v>
                </c:pt>
                <c:pt idx="7062">
                  <c:v>0.11420000000000001</c:v>
                </c:pt>
                <c:pt idx="7063">
                  <c:v>0.11420000000000001</c:v>
                </c:pt>
                <c:pt idx="7064">
                  <c:v>0.11420000000000001</c:v>
                </c:pt>
                <c:pt idx="7065">
                  <c:v>0.11420000000000001</c:v>
                </c:pt>
                <c:pt idx="7066">
                  <c:v>0.11422</c:v>
                </c:pt>
                <c:pt idx="7067">
                  <c:v>0.11422</c:v>
                </c:pt>
                <c:pt idx="7068">
                  <c:v>0.11422</c:v>
                </c:pt>
                <c:pt idx="7069">
                  <c:v>0.11422</c:v>
                </c:pt>
                <c:pt idx="7070">
                  <c:v>0.11422</c:v>
                </c:pt>
                <c:pt idx="7071">
                  <c:v>0.11422</c:v>
                </c:pt>
                <c:pt idx="7072">
                  <c:v>0.11422</c:v>
                </c:pt>
                <c:pt idx="7073">
                  <c:v>0.11422</c:v>
                </c:pt>
                <c:pt idx="7074">
                  <c:v>0.11422</c:v>
                </c:pt>
                <c:pt idx="7075">
                  <c:v>0.11422</c:v>
                </c:pt>
                <c:pt idx="7076">
                  <c:v>0.11422</c:v>
                </c:pt>
                <c:pt idx="7077">
                  <c:v>0.11422</c:v>
                </c:pt>
                <c:pt idx="7078">
                  <c:v>0.11422</c:v>
                </c:pt>
                <c:pt idx="7079">
                  <c:v>0.11422</c:v>
                </c:pt>
                <c:pt idx="7080">
                  <c:v>0.11422</c:v>
                </c:pt>
                <c:pt idx="7081">
                  <c:v>0.11422</c:v>
                </c:pt>
                <c:pt idx="7082">
                  <c:v>0.11422</c:v>
                </c:pt>
                <c:pt idx="7083">
                  <c:v>0.11422</c:v>
                </c:pt>
                <c:pt idx="7084">
                  <c:v>0.11422</c:v>
                </c:pt>
                <c:pt idx="7085">
                  <c:v>0.11423999999999999</c:v>
                </c:pt>
                <c:pt idx="7086">
                  <c:v>0.11423999999999999</c:v>
                </c:pt>
                <c:pt idx="7087">
                  <c:v>0.11423999999999999</c:v>
                </c:pt>
                <c:pt idx="7088">
                  <c:v>0.11423999999999999</c:v>
                </c:pt>
                <c:pt idx="7089">
                  <c:v>0.11423999999999999</c:v>
                </c:pt>
                <c:pt idx="7090">
                  <c:v>0.11423999999999999</c:v>
                </c:pt>
                <c:pt idx="7091">
                  <c:v>0.11423999999999999</c:v>
                </c:pt>
                <c:pt idx="7092">
                  <c:v>0.11423999999999999</c:v>
                </c:pt>
                <c:pt idx="7093">
                  <c:v>0.11423999999999999</c:v>
                </c:pt>
                <c:pt idx="7094">
                  <c:v>0.11423999999999999</c:v>
                </c:pt>
                <c:pt idx="7095">
                  <c:v>0.11423999999999999</c:v>
                </c:pt>
                <c:pt idx="7096">
                  <c:v>0.11423999999999999</c:v>
                </c:pt>
                <c:pt idx="7097">
                  <c:v>0.11423999999999999</c:v>
                </c:pt>
                <c:pt idx="7098">
                  <c:v>0.11423999999999999</c:v>
                </c:pt>
                <c:pt idx="7099">
                  <c:v>0.11423999999999999</c:v>
                </c:pt>
                <c:pt idx="7100">
                  <c:v>0.11423999999999999</c:v>
                </c:pt>
                <c:pt idx="7101">
                  <c:v>0.11423999999999999</c:v>
                </c:pt>
                <c:pt idx="7102">
                  <c:v>0.11423999999999999</c:v>
                </c:pt>
                <c:pt idx="7103">
                  <c:v>0.11423999999999999</c:v>
                </c:pt>
                <c:pt idx="7104">
                  <c:v>0.11423999999999999</c:v>
                </c:pt>
                <c:pt idx="7105">
                  <c:v>0.11423999999999999</c:v>
                </c:pt>
                <c:pt idx="7106">
                  <c:v>0.11423999999999999</c:v>
                </c:pt>
                <c:pt idx="7107">
                  <c:v>0.11423999999999999</c:v>
                </c:pt>
                <c:pt idx="7108">
                  <c:v>0.11426000000000001</c:v>
                </c:pt>
                <c:pt idx="7109">
                  <c:v>0.11426000000000001</c:v>
                </c:pt>
                <c:pt idx="7110">
                  <c:v>0.11426000000000001</c:v>
                </c:pt>
                <c:pt idx="7111">
                  <c:v>0.11426000000000001</c:v>
                </c:pt>
                <c:pt idx="7112">
                  <c:v>0.11426000000000001</c:v>
                </c:pt>
                <c:pt idx="7113">
                  <c:v>0.11426000000000001</c:v>
                </c:pt>
                <c:pt idx="7114">
                  <c:v>0.11426000000000001</c:v>
                </c:pt>
                <c:pt idx="7115">
                  <c:v>0.11426000000000001</c:v>
                </c:pt>
                <c:pt idx="7116">
                  <c:v>0.11426000000000001</c:v>
                </c:pt>
                <c:pt idx="7117">
                  <c:v>0.11426000000000001</c:v>
                </c:pt>
                <c:pt idx="7118">
                  <c:v>0.11426000000000001</c:v>
                </c:pt>
                <c:pt idx="7119">
                  <c:v>0.11426000000000001</c:v>
                </c:pt>
                <c:pt idx="7120">
                  <c:v>0.11427</c:v>
                </c:pt>
                <c:pt idx="7121">
                  <c:v>0.11428000000000001</c:v>
                </c:pt>
                <c:pt idx="7122">
                  <c:v>0.11428000000000001</c:v>
                </c:pt>
                <c:pt idx="7123">
                  <c:v>0.11428000000000001</c:v>
                </c:pt>
                <c:pt idx="7124">
                  <c:v>0.11428000000000001</c:v>
                </c:pt>
                <c:pt idx="7125">
                  <c:v>0.11428000000000001</c:v>
                </c:pt>
                <c:pt idx="7126">
                  <c:v>0.11428000000000001</c:v>
                </c:pt>
                <c:pt idx="7127">
                  <c:v>0.11428000000000001</c:v>
                </c:pt>
                <c:pt idx="7128">
                  <c:v>0.11428000000000001</c:v>
                </c:pt>
                <c:pt idx="7129">
                  <c:v>0.11428000000000001</c:v>
                </c:pt>
                <c:pt idx="7130">
                  <c:v>0.11428000000000001</c:v>
                </c:pt>
                <c:pt idx="7131">
                  <c:v>0.11428000000000001</c:v>
                </c:pt>
                <c:pt idx="7132">
                  <c:v>0.11428000000000001</c:v>
                </c:pt>
                <c:pt idx="7133">
                  <c:v>0.11428000000000001</c:v>
                </c:pt>
                <c:pt idx="7134">
                  <c:v>0.11428000000000001</c:v>
                </c:pt>
                <c:pt idx="7135">
                  <c:v>0.1143</c:v>
                </c:pt>
                <c:pt idx="7136">
                  <c:v>0.1143</c:v>
                </c:pt>
                <c:pt idx="7137">
                  <c:v>0.1143</c:v>
                </c:pt>
                <c:pt idx="7138">
                  <c:v>0.1143</c:v>
                </c:pt>
                <c:pt idx="7139">
                  <c:v>0.1143</c:v>
                </c:pt>
                <c:pt idx="7140">
                  <c:v>0.1143</c:v>
                </c:pt>
                <c:pt idx="7141">
                  <c:v>0.1143</c:v>
                </c:pt>
                <c:pt idx="7142">
                  <c:v>0.1143</c:v>
                </c:pt>
                <c:pt idx="7143">
                  <c:v>0.1143</c:v>
                </c:pt>
                <c:pt idx="7144">
                  <c:v>0.1143</c:v>
                </c:pt>
                <c:pt idx="7145">
                  <c:v>0.1143</c:v>
                </c:pt>
                <c:pt idx="7146">
                  <c:v>0.1143</c:v>
                </c:pt>
                <c:pt idx="7147">
                  <c:v>0.11431000000000001</c:v>
                </c:pt>
                <c:pt idx="7148">
                  <c:v>0.11431999999999999</c:v>
                </c:pt>
                <c:pt idx="7149">
                  <c:v>0.11431999999999999</c:v>
                </c:pt>
                <c:pt idx="7150">
                  <c:v>0.11431999999999999</c:v>
                </c:pt>
                <c:pt idx="7151">
                  <c:v>0.11431999999999999</c:v>
                </c:pt>
                <c:pt idx="7152">
                  <c:v>0.11431999999999999</c:v>
                </c:pt>
                <c:pt idx="7153">
                  <c:v>0.11431999999999999</c:v>
                </c:pt>
                <c:pt idx="7154">
                  <c:v>0.11431999999999999</c:v>
                </c:pt>
                <c:pt idx="7155">
                  <c:v>0.11431999999999999</c:v>
                </c:pt>
                <c:pt idx="7156">
                  <c:v>0.11431999999999999</c:v>
                </c:pt>
                <c:pt idx="7157">
                  <c:v>0.11434000000000001</c:v>
                </c:pt>
                <c:pt idx="7158">
                  <c:v>0.11434000000000001</c:v>
                </c:pt>
                <c:pt idx="7159">
                  <c:v>0.11434000000000001</c:v>
                </c:pt>
                <c:pt idx="7160">
                  <c:v>0.11434000000000001</c:v>
                </c:pt>
                <c:pt idx="7161">
                  <c:v>0.11434000000000001</c:v>
                </c:pt>
                <c:pt idx="7162">
                  <c:v>0.11434000000000001</c:v>
                </c:pt>
                <c:pt idx="7163">
                  <c:v>0.11434000000000001</c:v>
                </c:pt>
                <c:pt idx="7164">
                  <c:v>0.11434000000000001</c:v>
                </c:pt>
                <c:pt idx="7165">
                  <c:v>0.11434000000000001</c:v>
                </c:pt>
                <c:pt idx="7166">
                  <c:v>0.11434000000000001</c:v>
                </c:pt>
                <c:pt idx="7167">
                  <c:v>0.11434000000000001</c:v>
                </c:pt>
                <c:pt idx="7168">
                  <c:v>0.11434000000000001</c:v>
                </c:pt>
                <c:pt idx="7169">
                  <c:v>0.11434000000000001</c:v>
                </c:pt>
                <c:pt idx="7170">
                  <c:v>0.11434000000000001</c:v>
                </c:pt>
                <c:pt idx="7171">
                  <c:v>0.11434000000000001</c:v>
                </c:pt>
                <c:pt idx="7172">
                  <c:v>0.11434000000000001</c:v>
                </c:pt>
                <c:pt idx="7173">
                  <c:v>0.11434000000000001</c:v>
                </c:pt>
                <c:pt idx="7174">
                  <c:v>0.11434000000000001</c:v>
                </c:pt>
                <c:pt idx="7175">
                  <c:v>0.11434000000000001</c:v>
                </c:pt>
                <c:pt idx="7176">
                  <c:v>0.11434000000000001</c:v>
                </c:pt>
                <c:pt idx="7177">
                  <c:v>0.11434000000000001</c:v>
                </c:pt>
                <c:pt idx="7178">
                  <c:v>0.11434000000000001</c:v>
                </c:pt>
                <c:pt idx="7179">
                  <c:v>0.11436</c:v>
                </c:pt>
                <c:pt idx="7180">
                  <c:v>0.11436</c:v>
                </c:pt>
                <c:pt idx="7181">
                  <c:v>0.11436</c:v>
                </c:pt>
                <c:pt idx="7182">
                  <c:v>0.11436</c:v>
                </c:pt>
                <c:pt idx="7183">
                  <c:v>0.11436</c:v>
                </c:pt>
                <c:pt idx="7184">
                  <c:v>0.11436</c:v>
                </c:pt>
                <c:pt idx="7185">
                  <c:v>0.11436</c:v>
                </c:pt>
                <c:pt idx="7186">
                  <c:v>0.11436</c:v>
                </c:pt>
                <c:pt idx="7187">
                  <c:v>0.11436</c:v>
                </c:pt>
                <c:pt idx="7188">
                  <c:v>0.11436</c:v>
                </c:pt>
                <c:pt idx="7189">
                  <c:v>0.11436</c:v>
                </c:pt>
                <c:pt idx="7190">
                  <c:v>0.11436</c:v>
                </c:pt>
                <c:pt idx="7191">
                  <c:v>0.11436</c:v>
                </c:pt>
                <c:pt idx="7192">
                  <c:v>0.11436</c:v>
                </c:pt>
                <c:pt idx="7193">
                  <c:v>0.11436</c:v>
                </c:pt>
                <c:pt idx="7194">
                  <c:v>0.11438</c:v>
                </c:pt>
                <c:pt idx="7195">
                  <c:v>0.11438</c:v>
                </c:pt>
                <c:pt idx="7196">
                  <c:v>0.11438</c:v>
                </c:pt>
                <c:pt idx="7197">
                  <c:v>0.11438</c:v>
                </c:pt>
                <c:pt idx="7198">
                  <c:v>0.11438</c:v>
                </c:pt>
                <c:pt idx="7199">
                  <c:v>0.11438</c:v>
                </c:pt>
                <c:pt idx="7200">
                  <c:v>0.11438</c:v>
                </c:pt>
                <c:pt idx="7201">
                  <c:v>0.11438</c:v>
                </c:pt>
                <c:pt idx="7202">
                  <c:v>0.11438</c:v>
                </c:pt>
                <c:pt idx="7203">
                  <c:v>0.11438</c:v>
                </c:pt>
                <c:pt idx="7204">
                  <c:v>0.11440000000000002</c:v>
                </c:pt>
                <c:pt idx="7205">
                  <c:v>0.11440000000000002</c:v>
                </c:pt>
                <c:pt idx="7206">
                  <c:v>0.11440000000000002</c:v>
                </c:pt>
                <c:pt idx="7207">
                  <c:v>0.11440000000000002</c:v>
                </c:pt>
                <c:pt idx="7208">
                  <c:v>0.11440000000000002</c:v>
                </c:pt>
                <c:pt idx="7209">
                  <c:v>0.11440000000000002</c:v>
                </c:pt>
                <c:pt idx="7210">
                  <c:v>0.11442000000000001</c:v>
                </c:pt>
                <c:pt idx="7211">
                  <c:v>0.11442000000000001</c:v>
                </c:pt>
                <c:pt idx="7212">
                  <c:v>0.11442000000000001</c:v>
                </c:pt>
                <c:pt idx="7213">
                  <c:v>0.11442000000000001</c:v>
                </c:pt>
                <c:pt idx="7214">
                  <c:v>0.11442000000000001</c:v>
                </c:pt>
                <c:pt idx="7215">
                  <c:v>0.11442000000000001</c:v>
                </c:pt>
                <c:pt idx="7216">
                  <c:v>0.11442000000000001</c:v>
                </c:pt>
                <c:pt idx="7217">
                  <c:v>0.11442000000000001</c:v>
                </c:pt>
                <c:pt idx="7218">
                  <c:v>0.11442000000000001</c:v>
                </c:pt>
                <c:pt idx="7219">
                  <c:v>0.11442000000000001</c:v>
                </c:pt>
                <c:pt idx="7220">
                  <c:v>0.11442000000000001</c:v>
                </c:pt>
                <c:pt idx="7221">
                  <c:v>0.11442000000000001</c:v>
                </c:pt>
                <c:pt idx="7222">
                  <c:v>0.11442000000000001</c:v>
                </c:pt>
                <c:pt idx="7223">
                  <c:v>0.11442000000000001</c:v>
                </c:pt>
                <c:pt idx="7224">
                  <c:v>0.11442000000000001</c:v>
                </c:pt>
                <c:pt idx="7225">
                  <c:v>0.11443000000000002</c:v>
                </c:pt>
                <c:pt idx="7226">
                  <c:v>0.11444</c:v>
                </c:pt>
                <c:pt idx="7227">
                  <c:v>0.11444</c:v>
                </c:pt>
                <c:pt idx="7228">
                  <c:v>0.11444</c:v>
                </c:pt>
                <c:pt idx="7229">
                  <c:v>0.11444</c:v>
                </c:pt>
                <c:pt idx="7230">
                  <c:v>0.11444</c:v>
                </c:pt>
                <c:pt idx="7231">
                  <c:v>0.11444</c:v>
                </c:pt>
                <c:pt idx="7232">
                  <c:v>0.11444</c:v>
                </c:pt>
                <c:pt idx="7233">
                  <c:v>0.11444</c:v>
                </c:pt>
                <c:pt idx="7234">
                  <c:v>0.11444</c:v>
                </c:pt>
                <c:pt idx="7235">
                  <c:v>0.11444</c:v>
                </c:pt>
                <c:pt idx="7236">
                  <c:v>0.11444</c:v>
                </c:pt>
                <c:pt idx="7237">
                  <c:v>0.11444</c:v>
                </c:pt>
                <c:pt idx="7238">
                  <c:v>0.11444</c:v>
                </c:pt>
                <c:pt idx="7239">
                  <c:v>0.11444</c:v>
                </c:pt>
                <c:pt idx="7240">
                  <c:v>0.11444</c:v>
                </c:pt>
                <c:pt idx="7241">
                  <c:v>0.11444</c:v>
                </c:pt>
                <c:pt idx="7242">
                  <c:v>0.11444</c:v>
                </c:pt>
                <c:pt idx="7243">
                  <c:v>0.11445999999999999</c:v>
                </c:pt>
                <c:pt idx="7244">
                  <c:v>0.11445999999999999</c:v>
                </c:pt>
                <c:pt idx="7245">
                  <c:v>0.11445999999999999</c:v>
                </c:pt>
                <c:pt idx="7246">
                  <c:v>0.11445999999999999</c:v>
                </c:pt>
                <c:pt idx="7247">
                  <c:v>0.11445999999999999</c:v>
                </c:pt>
                <c:pt idx="7248">
                  <c:v>0.11445999999999999</c:v>
                </c:pt>
                <c:pt idx="7249">
                  <c:v>0.11445999999999999</c:v>
                </c:pt>
                <c:pt idx="7250">
                  <c:v>0.11445999999999999</c:v>
                </c:pt>
                <c:pt idx="7251">
                  <c:v>0.11445999999999999</c:v>
                </c:pt>
                <c:pt idx="7252">
                  <c:v>0.11445999999999999</c:v>
                </c:pt>
                <c:pt idx="7253">
                  <c:v>0.11445999999999999</c:v>
                </c:pt>
                <c:pt idx="7254">
                  <c:v>0.11445999999999999</c:v>
                </c:pt>
                <c:pt idx="7255">
                  <c:v>0.11445999999999999</c:v>
                </c:pt>
                <c:pt idx="7256">
                  <c:v>0.11445999999999999</c:v>
                </c:pt>
                <c:pt idx="7257">
                  <c:v>0.11445999999999999</c:v>
                </c:pt>
                <c:pt idx="7258">
                  <c:v>0.11445999999999999</c:v>
                </c:pt>
                <c:pt idx="7259">
                  <c:v>0.11445999999999999</c:v>
                </c:pt>
                <c:pt idx="7260">
                  <c:v>0.11445999999999999</c:v>
                </c:pt>
                <c:pt idx="7261">
                  <c:v>0.11445999999999999</c:v>
                </c:pt>
                <c:pt idx="7262">
                  <c:v>0.11445999999999999</c:v>
                </c:pt>
                <c:pt idx="7263">
                  <c:v>0.11445999999999999</c:v>
                </c:pt>
                <c:pt idx="7264">
                  <c:v>0.11445999999999999</c:v>
                </c:pt>
                <c:pt idx="7265">
                  <c:v>0.11445999999999999</c:v>
                </c:pt>
                <c:pt idx="7266">
                  <c:v>0.11448000000000001</c:v>
                </c:pt>
                <c:pt idx="7267">
                  <c:v>0.11448000000000001</c:v>
                </c:pt>
                <c:pt idx="7268">
                  <c:v>0.11448000000000001</c:v>
                </c:pt>
                <c:pt idx="7269">
                  <c:v>0.11448000000000001</c:v>
                </c:pt>
                <c:pt idx="7270">
                  <c:v>0.11448000000000001</c:v>
                </c:pt>
                <c:pt idx="7271">
                  <c:v>0.11448000000000001</c:v>
                </c:pt>
                <c:pt idx="7272">
                  <c:v>0.11448000000000001</c:v>
                </c:pt>
                <c:pt idx="7273">
                  <c:v>0.11448000000000001</c:v>
                </c:pt>
                <c:pt idx="7274">
                  <c:v>0.11448000000000001</c:v>
                </c:pt>
                <c:pt idx="7275">
                  <c:v>0.11448000000000001</c:v>
                </c:pt>
                <c:pt idx="7276">
                  <c:v>0.11448000000000001</c:v>
                </c:pt>
                <c:pt idx="7277">
                  <c:v>0.11448000000000001</c:v>
                </c:pt>
                <c:pt idx="7278">
                  <c:v>0.11448000000000001</c:v>
                </c:pt>
                <c:pt idx="7279">
                  <c:v>0.11448000000000001</c:v>
                </c:pt>
                <c:pt idx="7280">
                  <c:v>0.11448000000000001</c:v>
                </c:pt>
                <c:pt idx="7281">
                  <c:v>0.11448000000000001</c:v>
                </c:pt>
                <c:pt idx="7282">
                  <c:v>0.11448000000000001</c:v>
                </c:pt>
                <c:pt idx="7283">
                  <c:v>0.1145</c:v>
                </c:pt>
                <c:pt idx="7284">
                  <c:v>0.1145</c:v>
                </c:pt>
                <c:pt idx="7285">
                  <c:v>0.1145</c:v>
                </c:pt>
                <c:pt idx="7286">
                  <c:v>0.1145</c:v>
                </c:pt>
                <c:pt idx="7287">
                  <c:v>0.1145</c:v>
                </c:pt>
                <c:pt idx="7288">
                  <c:v>0.1145</c:v>
                </c:pt>
                <c:pt idx="7289">
                  <c:v>0.1145</c:v>
                </c:pt>
                <c:pt idx="7290">
                  <c:v>0.1145</c:v>
                </c:pt>
                <c:pt idx="7291">
                  <c:v>0.1145</c:v>
                </c:pt>
                <c:pt idx="7292">
                  <c:v>0.1145</c:v>
                </c:pt>
                <c:pt idx="7293">
                  <c:v>0.1145</c:v>
                </c:pt>
                <c:pt idx="7294">
                  <c:v>0.1145</c:v>
                </c:pt>
                <c:pt idx="7295">
                  <c:v>0.1145</c:v>
                </c:pt>
                <c:pt idx="7296">
                  <c:v>0.11452</c:v>
                </c:pt>
                <c:pt idx="7297">
                  <c:v>0.11452</c:v>
                </c:pt>
                <c:pt idx="7298">
                  <c:v>0.11452</c:v>
                </c:pt>
                <c:pt idx="7299">
                  <c:v>0.11452</c:v>
                </c:pt>
                <c:pt idx="7300">
                  <c:v>0.11452</c:v>
                </c:pt>
                <c:pt idx="7301">
                  <c:v>0.11452</c:v>
                </c:pt>
                <c:pt idx="7302">
                  <c:v>0.11452</c:v>
                </c:pt>
                <c:pt idx="7303">
                  <c:v>0.11452</c:v>
                </c:pt>
                <c:pt idx="7304">
                  <c:v>0.11452</c:v>
                </c:pt>
                <c:pt idx="7305">
                  <c:v>0.11452</c:v>
                </c:pt>
                <c:pt idx="7306">
                  <c:v>0.11452</c:v>
                </c:pt>
                <c:pt idx="7307">
                  <c:v>0.11454000000000002</c:v>
                </c:pt>
                <c:pt idx="7308">
                  <c:v>0.11454000000000002</c:v>
                </c:pt>
                <c:pt idx="7309">
                  <c:v>0.11454000000000002</c:v>
                </c:pt>
                <c:pt idx="7310">
                  <c:v>0.11454000000000002</c:v>
                </c:pt>
                <c:pt idx="7311">
                  <c:v>0.11454000000000002</c:v>
                </c:pt>
                <c:pt idx="7312">
                  <c:v>0.11454000000000002</c:v>
                </c:pt>
                <c:pt idx="7313">
                  <c:v>0.11454000000000002</c:v>
                </c:pt>
                <c:pt idx="7314">
                  <c:v>0.11454000000000002</c:v>
                </c:pt>
                <c:pt idx="7315">
                  <c:v>0.11454000000000002</c:v>
                </c:pt>
                <c:pt idx="7316">
                  <c:v>0.11454000000000002</c:v>
                </c:pt>
                <c:pt idx="7317">
                  <c:v>0.11454000000000002</c:v>
                </c:pt>
                <c:pt idx="7318">
                  <c:v>0.11454000000000002</c:v>
                </c:pt>
                <c:pt idx="7319">
                  <c:v>0.11454000000000002</c:v>
                </c:pt>
                <c:pt idx="7320">
                  <c:v>0.11454000000000002</c:v>
                </c:pt>
                <c:pt idx="7321">
                  <c:v>0.11454000000000002</c:v>
                </c:pt>
                <c:pt idx="7322">
                  <c:v>0.11454000000000002</c:v>
                </c:pt>
                <c:pt idx="7323">
                  <c:v>0.11454000000000002</c:v>
                </c:pt>
                <c:pt idx="7324">
                  <c:v>0.11454000000000002</c:v>
                </c:pt>
                <c:pt idx="7325">
                  <c:v>0.11454000000000002</c:v>
                </c:pt>
                <c:pt idx="7326">
                  <c:v>0.11454000000000002</c:v>
                </c:pt>
                <c:pt idx="7327">
                  <c:v>0.11454000000000002</c:v>
                </c:pt>
                <c:pt idx="7328">
                  <c:v>0.11454000000000002</c:v>
                </c:pt>
                <c:pt idx="7329">
                  <c:v>0.11454000000000002</c:v>
                </c:pt>
                <c:pt idx="7330">
                  <c:v>0.11456000000000001</c:v>
                </c:pt>
                <c:pt idx="7331">
                  <c:v>0.11456000000000001</c:v>
                </c:pt>
                <c:pt idx="7332">
                  <c:v>0.11456000000000001</c:v>
                </c:pt>
                <c:pt idx="7333">
                  <c:v>0.11456000000000001</c:v>
                </c:pt>
                <c:pt idx="7334">
                  <c:v>0.11456000000000001</c:v>
                </c:pt>
                <c:pt idx="7335">
                  <c:v>0.11456000000000001</c:v>
                </c:pt>
                <c:pt idx="7336">
                  <c:v>0.11456000000000001</c:v>
                </c:pt>
                <c:pt idx="7337">
                  <c:v>0.11456000000000001</c:v>
                </c:pt>
                <c:pt idx="7338">
                  <c:v>0.11456000000000001</c:v>
                </c:pt>
                <c:pt idx="7339">
                  <c:v>0.11456000000000001</c:v>
                </c:pt>
                <c:pt idx="7340">
                  <c:v>0.11456000000000001</c:v>
                </c:pt>
                <c:pt idx="7341">
                  <c:v>0.11456000000000001</c:v>
                </c:pt>
                <c:pt idx="7342">
                  <c:v>0.11456000000000001</c:v>
                </c:pt>
                <c:pt idx="7343">
                  <c:v>0.11456000000000001</c:v>
                </c:pt>
                <c:pt idx="7344">
                  <c:v>0.11458</c:v>
                </c:pt>
                <c:pt idx="7345">
                  <c:v>0.11458</c:v>
                </c:pt>
                <c:pt idx="7346">
                  <c:v>0.11458</c:v>
                </c:pt>
                <c:pt idx="7347">
                  <c:v>0.11458</c:v>
                </c:pt>
                <c:pt idx="7348">
                  <c:v>0.11458</c:v>
                </c:pt>
                <c:pt idx="7349">
                  <c:v>0.11458</c:v>
                </c:pt>
                <c:pt idx="7350">
                  <c:v>0.11458</c:v>
                </c:pt>
                <c:pt idx="7351">
                  <c:v>0.11458</c:v>
                </c:pt>
                <c:pt idx="7352">
                  <c:v>0.11458</c:v>
                </c:pt>
                <c:pt idx="7353">
                  <c:v>0.11458</c:v>
                </c:pt>
                <c:pt idx="7354">
                  <c:v>0.11458</c:v>
                </c:pt>
                <c:pt idx="7355">
                  <c:v>0.11458</c:v>
                </c:pt>
                <c:pt idx="7356">
                  <c:v>0.11459999999999999</c:v>
                </c:pt>
                <c:pt idx="7357">
                  <c:v>0.11459999999999999</c:v>
                </c:pt>
                <c:pt idx="7358">
                  <c:v>0.11459999999999999</c:v>
                </c:pt>
                <c:pt idx="7359">
                  <c:v>0.11459999999999999</c:v>
                </c:pt>
                <c:pt idx="7360">
                  <c:v>0.11459999999999999</c:v>
                </c:pt>
                <c:pt idx="7361">
                  <c:v>0.11459999999999999</c:v>
                </c:pt>
                <c:pt idx="7362">
                  <c:v>0.11459999999999999</c:v>
                </c:pt>
                <c:pt idx="7363">
                  <c:v>0.11459999999999999</c:v>
                </c:pt>
                <c:pt idx="7364">
                  <c:v>0.11459999999999999</c:v>
                </c:pt>
                <c:pt idx="7365">
                  <c:v>0.11459999999999999</c:v>
                </c:pt>
                <c:pt idx="7366">
                  <c:v>0.11459999999999999</c:v>
                </c:pt>
                <c:pt idx="7367">
                  <c:v>0.11459999999999999</c:v>
                </c:pt>
                <c:pt idx="7368">
                  <c:v>0.11459999999999999</c:v>
                </c:pt>
                <c:pt idx="7369">
                  <c:v>0.11459999999999999</c:v>
                </c:pt>
                <c:pt idx="7370">
                  <c:v>0.11459999999999999</c:v>
                </c:pt>
                <c:pt idx="7371">
                  <c:v>0.11459999999999999</c:v>
                </c:pt>
                <c:pt idx="7372">
                  <c:v>0.11459999999999999</c:v>
                </c:pt>
                <c:pt idx="7373">
                  <c:v>0.11462000000000001</c:v>
                </c:pt>
                <c:pt idx="7374">
                  <c:v>0.11462000000000001</c:v>
                </c:pt>
                <c:pt idx="7375">
                  <c:v>0.11462000000000001</c:v>
                </c:pt>
                <c:pt idx="7376">
                  <c:v>0.11462000000000001</c:v>
                </c:pt>
                <c:pt idx="7377">
                  <c:v>0.11462000000000001</c:v>
                </c:pt>
                <c:pt idx="7378">
                  <c:v>0.11462000000000001</c:v>
                </c:pt>
                <c:pt idx="7379">
                  <c:v>0.11462000000000001</c:v>
                </c:pt>
                <c:pt idx="7380">
                  <c:v>0.11462000000000001</c:v>
                </c:pt>
                <c:pt idx="7381">
                  <c:v>0.11462000000000001</c:v>
                </c:pt>
                <c:pt idx="7382">
                  <c:v>0.11462000000000001</c:v>
                </c:pt>
                <c:pt idx="7383">
                  <c:v>0.11464000000000001</c:v>
                </c:pt>
                <c:pt idx="7384">
                  <c:v>0.11464000000000001</c:v>
                </c:pt>
                <c:pt idx="7385">
                  <c:v>0.11464000000000001</c:v>
                </c:pt>
                <c:pt idx="7386">
                  <c:v>0.11464000000000001</c:v>
                </c:pt>
                <c:pt idx="7387">
                  <c:v>0.11464000000000001</c:v>
                </c:pt>
                <c:pt idx="7388">
                  <c:v>0.11464000000000001</c:v>
                </c:pt>
                <c:pt idx="7389">
                  <c:v>0.11464000000000001</c:v>
                </c:pt>
                <c:pt idx="7390">
                  <c:v>0.11464000000000001</c:v>
                </c:pt>
                <c:pt idx="7391">
                  <c:v>0.11464000000000001</c:v>
                </c:pt>
                <c:pt idx="7392">
                  <c:v>0.11464000000000001</c:v>
                </c:pt>
                <c:pt idx="7393">
                  <c:v>0.11464000000000001</c:v>
                </c:pt>
                <c:pt idx="7394">
                  <c:v>0.11464000000000001</c:v>
                </c:pt>
                <c:pt idx="7395">
                  <c:v>0.11464000000000001</c:v>
                </c:pt>
                <c:pt idx="7396">
                  <c:v>0.11464000000000001</c:v>
                </c:pt>
                <c:pt idx="7397">
                  <c:v>0.11464000000000001</c:v>
                </c:pt>
                <c:pt idx="7398">
                  <c:v>0.11464000000000001</c:v>
                </c:pt>
                <c:pt idx="7399">
                  <c:v>0.11464000000000001</c:v>
                </c:pt>
                <c:pt idx="7400">
                  <c:v>0.11464000000000001</c:v>
                </c:pt>
                <c:pt idx="7401">
                  <c:v>0.11464000000000001</c:v>
                </c:pt>
                <c:pt idx="7402">
                  <c:v>0.11466</c:v>
                </c:pt>
                <c:pt idx="7403">
                  <c:v>0.11466</c:v>
                </c:pt>
                <c:pt idx="7404">
                  <c:v>0.11466</c:v>
                </c:pt>
                <c:pt idx="7405">
                  <c:v>0.11466</c:v>
                </c:pt>
                <c:pt idx="7406">
                  <c:v>0.11466</c:v>
                </c:pt>
                <c:pt idx="7407">
                  <c:v>0.11466</c:v>
                </c:pt>
                <c:pt idx="7408">
                  <c:v>0.11466</c:v>
                </c:pt>
                <c:pt idx="7409">
                  <c:v>0.11466</c:v>
                </c:pt>
                <c:pt idx="7410">
                  <c:v>0.11466</c:v>
                </c:pt>
                <c:pt idx="7411">
                  <c:v>0.11466</c:v>
                </c:pt>
                <c:pt idx="7412">
                  <c:v>0.11466</c:v>
                </c:pt>
                <c:pt idx="7413">
                  <c:v>0.11466</c:v>
                </c:pt>
                <c:pt idx="7414">
                  <c:v>0.11468000000000002</c:v>
                </c:pt>
                <c:pt idx="7415">
                  <c:v>0.11468000000000002</c:v>
                </c:pt>
                <c:pt idx="7416">
                  <c:v>0.11468000000000002</c:v>
                </c:pt>
                <c:pt idx="7417">
                  <c:v>0.11468000000000002</c:v>
                </c:pt>
                <c:pt idx="7418">
                  <c:v>0.11468000000000002</c:v>
                </c:pt>
                <c:pt idx="7419">
                  <c:v>0.11468000000000002</c:v>
                </c:pt>
                <c:pt idx="7420">
                  <c:v>0.11468000000000002</c:v>
                </c:pt>
                <c:pt idx="7421">
                  <c:v>0.11468000000000002</c:v>
                </c:pt>
                <c:pt idx="7422">
                  <c:v>0.11468000000000002</c:v>
                </c:pt>
                <c:pt idx="7423">
                  <c:v>0.11470000000000001</c:v>
                </c:pt>
                <c:pt idx="7424">
                  <c:v>0.11470000000000001</c:v>
                </c:pt>
                <c:pt idx="7425">
                  <c:v>0.11470000000000001</c:v>
                </c:pt>
                <c:pt idx="7426">
                  <c:v>0.11470000000000001</c:v>
                </c:pt>
                <c:pt idx="7427">
                  <c:v>0.11470000000000001</c:v>
                </c:pt>
                <c:pt idx="7428">
                  <c:v>0.11470000000000001</c:v>
                </c:pt>
                <c:pt idx="7429">
                  <c:v>0.11470000000000001</c:v>
                </c:pt>
                <c:pt idx="7430">
                  <c:v>0.11470000000000001</c:v>
                </c:pt>
                <c:pt idx="7431">
                  <c:v>0.11470000000000001</c:v>
                </c:pt>
                <c:pt idx="7432">
                  <c:v>0.11470000000000001</c:v>
                </c:pt>
                <c:pt idx="7433">
                  <c:v>0.11470000000000001</c:v>
                </c:pt>
                <c:pt idx="7434">
                  <c:v>0.11470000000000001</c:v>
                </c:pt>
                <c:pt idx="7435">
                  <c:v>0.11470000000000001</c:v>
                </c:pt>
                <c:pt idx="7436">
                  <c:v>0.11470000000000001</c:v>
                </c:pt>
                <c:pt idx="7437">
                  <c:v>0.11470000000000001</c:v>
                </c:pt>
                <c:pt idx="7438">
                  <c:v>0.11470000000000001</c:v>
                </c:pt>
                <c:pt idx="7439">
                  <c:v>0.11470000000000001</c:v>
                </c:pt>
                <c:pt idx="7440">
                  <c:v>0.11470000000000001</c:v>
                </c:pt>
                <c:pt idx="7441">
                  <c:v>0.11472</c:v>
                </c:pt>
                <c:pt idx="7442">
                  <c:v>0.11472</c:v>
                </c:pt>
                <c:pt idx="7443">
                  <c:v>0.11472</c:v>
                </c:pt>
                <c:pt idx="7444">
                  <c:v>0.11472</c:v>
                </c:pt>
                <c:pt idx="7445">
                  <c:v>0.11472</c:v>
                </c:pt>
                <c:pt idx="7446">
                  <c:v>0.11472</c:v>
                </c:pt>
                <c:pt idx="7447">
                  <c:v>0.11472</c:v>
                </c:pt>
                <c:pt idx="7448">
                  <c:v>0.11472</c:v>
                </c:pt>
                <c:pt idx="7449">
                  <c:v>0.11472</c:v>
                </c:pt>
                <c:pt idx="7450">
                  <c:v>0.11472</c:v>
                </c:pt>
                <c:pt idx="7451">
                  <c:v>0.11472</c:v>
                </c:pt>
                <c:pt idx="7452">
                  <c:v>0.11472</c:v>
                </c:pt>
                <c:pt idx="7453">
                  <c:v>0.11472</c:v>
                </c:pt>
                <c:pt idx="7454">
                  <c:v>0.11472</c:v>
                </c:pt>
                <c:pt idx="7455">
                  <c:v>0.11472</c:v>
                </c:pt>
                <c:pt idx="7456">
                  <c:v>0.11472</c:v>
                </c:pt>
                <c:pt idx="7457">
                  <c:v>0.11472</c:v>
                </c:pt>
                <c:pt idx="7458">
                  <c:v>0.11472</c:v>
                </c:pt>
                <c:pt idx="7459">
                  <c:v>0.11472</c:v>
                </c:pt>
                <c:pt idx="7460">
                  <c:v>0.11472</c:v>
                </c:pt>
                <c:pt idx="7461">
                  <c:v>0.11472</c:v>
                </c:pt>
                <c:pt idx="7462">
                  <c:v>0.11472</c:v>
                </c:pt>
                <c:pt idx="7463">
                  <c:v>0.11472</c:v>
                </c:pt>
                <c:pt idx="7464">
                  <c:v>0.11472</c:v>
                </c:pt>
                <c:pt idx="7465">
                  <c:v>0.11472</c:v>
                </c:pt>
                <c:pt idx="7466">
                  <c:v>0.11473000000000001</c:v>
                </c:pt>
                <c:pt idx="7467">
                  <c:v>0.11473999999999999</c:v>
                </c:pt>
                <c:pt idx="7468">
                  <c:v>0.11473999999999999</c:v>
                </c:pt>
                <c:pt idx="7469">
                  <c:v>0.11473999999999999</c:v>
                </c:pt>
                <c:pt idx="7470">
                  <c:v>0.11473999999999999</c:v>
                </c:pt>
                <c:pt idx="7471">
                  <c:v>0.11473999999999999</c:v>
                </c:pt>
                <c:pt idx="7472">
                  <c:v>0.11473999999999999</c:v>
                </c:pt>
                <c:pt idx="7473">
                  <c:v>0.11473999999999999</c:v>
                </c:pt>
                <c:pt idx="7474">
                  <c:v>0.11473999999999999</c:v>
                </c:pt>
                <c:pt idx="7475">
                  <c:v>0.11473999999999999</c:v>
                </c:pt>
                <c:pt idx="7476">
                  <c:v>0.11473999999999999</c:v>
                </c:pt>
                <c:pt idx="7477">
                  <c:v>0.11473999999999999</c:v>
                </c:pt>
                <c:pt idx="7478">
                  <c:v>0.11473999999999999</c:v>
                </c:pt>
                <c:pt idx="7479">
                  <c:v>0.11473999999999999</c:v>
                </c:pt>
                <c:pt idx="7480">
                  <c:v>0.11473999999999999</c:v>
                </c:pt>
                <c:pt idx="7481">
                  <c:v>0.11476000000000001</c:v>
                </c:pt>
                <c:pt idx="7482">
                  <c:v>0.11476000000000001</c:v>
                </c:pt>
                <c:pt idx="7483">
                  <c:v>0.11476000000000001</c:v>
                </c:pt>
                <c:pt idx="7484">
                  <c:v>0.11476000000000001</c:v>
                </c:pt>
                <c:pt idx="7485">
                  <c:v>0.11476000000000001</c:v>
                </c:pt>
                <c:pt idx="7486">
                  <c:v>0.11476000000000001</c:v>
                </c:pt>
                <c:pt idx="7487">
                  <c:v>0.11476000000000001</c:v>
                </c:pt>
                <c:pt idx="7488">
                  <c:v>0.11476000000000001</c:v>
                </c:pt>
                <c:pt idx="7489">
                  <c:v>0.11476000000000001</c:v>
                </c:pt>
                <c:pt idx="7490">
                  <c:v>0.11476000000000001</c:v>
                </c:pt>
                <c:pt idx="7491">
                  <c:v>0.11476000000000001</c:v>
                </c:pt>
                <c:pt idx="7492">
                  <c:v>0.11476000000000001</c:v>
                </c:pt>
                <c:pt idx="7493">
                  <c:v>0.11476000000000001</c:v>
                </c:pt>
                <c:pt idx="7494">
                  <c:v>0.11476000000000001</c:v>
                </c:pt>
                <c:pt idx="7495">
                  <c:v>0.11476000000000001</c:v>
                </c:pt>
                <c:pt idx="7496">
                  <c:v>0.11476000000000001</c:v>
                </c:pt>
                <c:pt idx="7497">
                  <c:v>0.11476000000000001</c:v>
                </c:pt>
                <c:pt idx="7498">
                  <c:v>0.11478000000000001</c:v>
                </c:pt>
                <c:pt idx="7499">
                  <c:v>0.11478000000000001</c:v>
                </c:pt>
                <c:pt idx="7500">
                  <c:v>0.11478000000000001</c:v>
                </c:pt>
                <c:pt idx="7501">
                  <c:v>0.11478000000000001</c:v>
                </c:pt>
                <c:pt idx="7502">
                  <c:v>0.11478000000000001</c:v>
                </c:pt>
                <c:pt idx="7503">
                  <c:v>0.11478000000000001</c:v>
                </c:pt>
                <c:pt idx="7504">
                  <c:v>0.11478000000000001</c:v>
                </c:pt>
                <c:pt idx="7505">
                  <c:v>0.11478000000000001</c:v>
                </c:pt>
                <c:pt idx="7506">
                  <c:v>0.11478000000000001</c:v>
                </c:pt>
                <c:pt idx="7507">
                  <c:v>0.1148</c:v>
                </c:pt>
                <c:pt idx="7508">
                  <c:v>0.1148</c:v>
                </c:pt>
                <c:pt idx="7509">
                  <c:v>0.1148</c:v>
                </c:pt>
                <c:pt idx="7510">
                  <c:v>0.1148</c:v>
                </c:pt>
                <c:pt idx="7511">
                  <c:v>0.1148</c:v>
                </c:pt>
                <c:pt idx="7512">
                  <c:v>0.1148</c:v>
                </c:pt>
                <c:pt idx="7513">
                  <c:v>0.1148</c:v>
                </c:pt>
                <c:pt idx="7514">
                  <c:v>0.1148</c:v>
                </c:pt>
                <c:pt idx="7515">
                  <c:v>0.1148</c:v>
                </c:pt>
                <c:pt idx="7516">
                  <c:v>0.1148</c:v>
                </c:pt>
                <c:pt idx="7517">
                  <c:v>0.1148</c:v>
                </c:pt>
                <c:pt idx="7518">
                  <c:v>0.1148</c:v>
                </c:pt>
                <c:pt idx="7519">
                  <c:v>0.1148</c:v>
                </c:pt>
                <c:pt idx="7520">
                  <c:v>0.1148</c:v>
                </c:pt>
                <c:pt idx="7521">
                  <c:v>0.11481999999999999</c:v>
                </c:pt>
                <c:pt idx="7522">
                  <c:v>0.11481999999999999</c:v>
                </c:pt>
                <c:pt idx="7523">
                  <c:v>0.11481999999999999</c:v>
                </c:pt>
                <c:pt idx="7524">
                  <c:v>0.11481999999999999</c:v>
                </c:pt>
                <c:pt idx="7525">
                  <c:v>0.11481999999999999</c:v>
                </c:pt>
                <c:pt idx="7526">
                  <c:v>0.11481999999999999</c:v>
                </c:pt>
                <c:pt idx="7527">
                  <c:v>0.11481999999999999</c:v>
                </c:pt>
                <c:pt idx="7528">
                  <c:v>0.11481999999999999</c:v>
                </c:pt>
                <c:pt idx="7529">
                  <c:v>0.11481999999999999</c:v>
                </c:pt>
                <c:pt idx="7530">
                  <c:v>0.11481999999999999</c:v>
                </c:pt>
                <c:pt idx="7531">
                  <c:v>0.11481999999999999</c:v>
                </c:pt>
                <c:pt idx="7532">
                  <c:v>0.11481999999999999</c:v>
                </c:pt>
                <c:pt idx="7533">
                  <c:v>0.11484000000000001</c:v>
                </c:pt>
                <c:pt idx="7534">
                  <c:v>0.11484000000000001</c:v>
                </c:pt>
                <c:pt idx="7535">
                  <c:v>0.11484000000000001</c:v>
                </c:pt>
                <c:pt idx="7536">
                  <c:v>0.11484000000000001</c:v>
                </c:pt>
                <c:pt idx="7537">
                  <c:v>0.11484000000000001</c:v>
                </c:pt>
                <c:pt idx="7538">
                  <c:v>0.11484000000000001</c:v>
                </c:pt>
                <c:pt idx="7539">
                  <c:v>0.11484000000000001</c:v>
                </c:pt>
                <c:pt idx="7540">
                  <c:v>0.11484000000000001</c:v>
                </c:pt>
                <c:pt idx="7541">
                  <c:v>0.11484000000000001</c:v>
                </c:pt>
                <c:pt idx="7542">
                  <c:v>0.11484000000000001</c:v>
                </c:pt>
                <c:pt idx="7543">
                  <c:v>0.11484000000000001</c:v>
                </c:pt>
                <c:pt idx="7544">
                  <c:v>0.11484000000000001</c:v>
                </c:pt>
                <c:pt idx="7545">
                  <c:v>0.11484000000000001</c:v>
                </c:pt>
                <c:pt idx="7546">
                  <c:v>0.11484000000000001</c:v>
                </c:pt>
                <c:pt idx="7547">
                  <c:v>0.11484000000000001</c:v>
                </c:pt>
                <c:pt idx="7548">
                  <c:v>0.11484000000000001</c:v>
                </c:pt>
                <c:pt idx="7549">
                  <c:v>0.11486</c:v>
                </c:pt>
                <c:pt idx="7550">
                  <c:v>0.11486</c:v>
                </c:pt>
                <c:pt idx="7551">
                  <c:v>0.11486</c:v>
                </c:pt>
                <c:pt idx="7552">
                  <c:v>0.11486</c:v>
                </c:pt>
                <c:pt idx="7553">
                  <c:v>0.11486</c:v>
                </c:pt>
                <c:pt idx="7554">
                  <c:v>0.11486</c:v>
                </c:pt>
                <c:pt idx="7555">
                  <c:v>0.11486</c:v>
                </c:pt>
                <c:pt idx="7556">
                  <c:v>0.11486</c:v>
                </c:pt>
                <c:pt idx="7557">
                  <c:v>0.11486</c:v>
                </c:pt>
                <c:pt idx="7558">
                  <c:v>0.11486</c:v>
                </c:pt>
                <c:pt idx="7559">
                  <c:v>0.11486</c:v>
                </c:pt>
                <c:pt idx="7560">
                  <c:v>0.11486</c:v>
                </c:pt>
                <c:pt idx="7561">
                  <c:v>0.11486</c:v>
                </c:pt>
                <c:pt idx="7562">
                  <c:v>0.11488</c:v>
                </c:pt>
                <c:pt idx="7563">
                  <c:v>0.11488</c:v>
                </c:pt>
                <c:pt idx="7564">
                  <c:v>0.11488</c:v>
                </c:pt>
                <c:pt idx="7565">
                  <c:v>0.11488</c:v>
                </c:pt>
                <c:pt idx="7566">
                  <c:v>0.11488</c:v>
                </c:pt>
                <c:pt idx="7567">
                  <c:v>0.11488</c:v>
                </c:pt>
                <c:pt idx="7568">
                  <c:v>0.11488</c:v>
                </c:pt>
                <c:pt idx="7569">
                  <c:v>0.11488</c:v>
                </c:pt>
                <c:pt idx="7570">
                  <c:v>0.11488</c:v>
                </c:pt>
                <c:pt idx="7571">
                  <c:v>0.11488</c:v>
                </c:pt>
                <c:pt idx="7572">
                  <c:v>0.11488</c:v>
                </c:pt>
                <c:pt idx="7573">
                  <c:v>0.11488</c:v>
                </c:pt>
                <c:pt idx="7574">
                  <c:v>0.11488</c:v>
                </c:pt>
                <c:pt idx="7575">
                  <c:v>0.11488</c:v>
                </c:pt>
                <c:pt idx="7576">
                  <c:v>0.11488</c:v>
                </c:pt>
                <c:pt idx="7577">
                  <c:v>0.11488</c:v>
                </c:pt>
                <c:pt idx="7578">
                  <c:v>0.11488</c:v>
                </c:pt>
                <c:pt idx="7579">
                  <c:v>0.11488</c:v>
                </c:pt>
                <c:pt idx="7580">
                  <c:v>0.11488</c:v>
                </c:pt>
                <c:pt idx="7581">
                  <c:v>0.11488</c:v>
                </c:pt>
                <c:pt idx="7582">
                  <c:v>0.11488</c:v>
                </c:pt>
                <c:pt idx="7583">
                  <c:v>0.11488</c:v>
                </c:pt>
                <c:pt idx="7584">
                  <c:v>0.11488</c:v>
                </c:pt>
                <c:pt idx="7585">
                  <c:v>0.11490000000000002</c:v>
                </c:pt>
                <c:pt idx="7586">
                  <c:v>0.11490000000000002</c:v>
                </c:pt>
                <c:pt idx="7587">
                  <c:v>0.11490000000000002</c:v>
                </c:pt>
                <c:pt idx="7588">
                  <c:v>0.11490000000000002</c:v>
                </c:pt>
                <c:pt idx="7589">
                  <c:v>0.11490000000000002</c:v>
                </c:pt>
                <c:pt idx="7590">
                  <c:v>0.11490000000000002</c:v>
                </c:pt>
                <c:pt idx="7591">
                  <c:v>0.11490000000000002</c:v>
                </c:pt>
                <c:pt idx="7592">
                  <c:v>0.11490000000000002</c:v>
                </c:pt>
                <c:pt idx="7593">
                  <c:v>0.11490000000000002</c:v>
                </c:pt>
                <c:pt idx="7594">
                  <c:v>0.11490000000000002</c:v>
                </c:pt>
                <c:pt idx="7595">
                  <c:v>0.11490000000000002</c:v>
                </c:pt>
                <c:pt idx="7596">
                  <c:v>0.11490000000000002</c:v>
                </c:pt>
                <c:pt idx="7597">
                  <c:v>0.11490000000000002</c:v>
                </c:pt>
                <c:pt idx="7598">
                  <c:v>0.11490000000000002</c:v>
                </c:pt>
                <c:pt idx="7599">
                  <c:v>0.11492000000000001</c:v>
                </c:pt>
                <c:pt idx="7600">
                  <c:v>0.11492000000000001</c:v>
                </c:pt>
                <c:pt idx="7601">
                  <c:v>0.11492000000000001</c:v>
                </c:pt>
                <c:pt idx="7602">
                  <c:v>0.11492000000000001</c:v>
                </c:pt>
                <c:pt idx="7603">
                  <c:v>0.11492000000000001</c:v>
                </c:pt>
                <c:pt idx="7604">
                  <c:v>0.11492000000000001</c:v>
                </c:pt>
                <c:pt idx="7605">
                  <c:v>0.11492000000000001</c:v>
                </c:pt>
                <c:pt idx="7606">
                  <c:v>0.11492000000000001</c:v>
                </c:pt>
                <c:pt idx="7607">
                  <c:v>0.11492000000000001</c:v>
                </c:pt>
                <c:pt idx="7608">
                  <c:v>0.11492000000000001</c:v>
                </c:pt>
                <c:pt idx="7609">
                  <c:v>0.11492000000000001</c:v>
                </c:pt>
                <c:pt idx="7610">
                  <c:v>0.11492000000000001</c:v>
                </c:pt>
                <c:pt idx="7611">
                  <c:v>0.11492000000000001</c:v>
                </c:pt>
                <c:pt idx="7612">
                  <c:v>0.11492000000000001</c:v>
                </c:pt>
                <c:pt idx="7613">
                  <c:v>0.11492000000000001</c:v>
                </c:pt>
                <c:pt idx="7614">
                  <c:v>0.11492000000000001</c:v>
                </c:pt>
                <c:pt idx="7615">
                  <c:v>0.11492000000000001</c:v>
                </c:pt>
                <c:pt idx="7616">
                  <c:v>0.11493000000000002</c:v>
                </c:pt>
                <c:pt idx="7617">
                  <c:v>0.11494</c:v>
                </c:pt>
                <c:pt idx="7618">
                  <c:v>0.11494</c:v>
                </c:pt>
                <c:pt idx="7619">
                  <c:v>0.11494</c:v>
                </c:pt>
                <c:pt idx="7620">
                  <c:v>0.11494</c:v>
                </c:pt>
                <c:pt idx="7621">
                  <c:v>0.11494</c:v>
                </c:pt>
                <c:pt idx="7622">
                  <c:v>0.11494</c:v>
                </c:pt>
                <c:pt idx="7623">
                  <c:v>0.11494</c:v>
                </c:pt>
                <c:pt idx="7624">
                  <c:v>0.11494</c:v>
                </c:pt>
                <c:pt idx="7625">
                  <c:v>0.11494</c:v>
                </c:pt>
                <c:pt idx="7626">
                  <c:v>0.11494</c:v>
                </c:pt>
                <c:pt idx="7627">
                  <c:v>0.11494</c:v>
                </c:pt>
                <c:pt idx="7628">
                  <c:v>0.11494</c:v>
                </c:pt>
                <c:pt idx="7629">
                  <c:v>0.11494</c:v>
                </c:pt>
                <c:pt idx="7630">
                  <c:v>0.11494</c:v>
                </c:pt>
                <c:pt idx="7631">
                  <c:v>0.11494</c:v>
                </c:pt>
                <c:pt idx="7632">
                  <c:v>0.11494</c:v>
                </c:pt>
                <c:pt idx="7633">
                  <c:v>0.11494</c:v>
                </c:pt>
                <c:pt idx="7634">
                  <c:v>0.11495999999999999</c:v>
                </c:pt>
                <c:pt idx="7635">
                  <c:v>0.11495999999999999</c:v>
                </c:pt>
                <c:pt idx="7636">
                  <c:v>0.11495999999999999</c:v>
                </c:pt>
                <c:pt idx="7637">
                  <c:v>0.11495999999999999</c:v>
                </c:pt>
                <c:pt idx="7638">
                  <c:v>0.11495999999999999</c:v>
                </c:pt>
                <c:pt idx="7639">
                  <c:v>0.11495999999999999</c:v>
                </c:pt>
                <c:pt idx="7640">
                  <c:v>0.11495999999999999</c:v>
                </c:pt>
                <c:pt idx="7641">
                  <c:v>0.11495999999999999</c:v>
                </c:pt>
                <c:pt idx="7642">
                  <c:v>0.11495999999999999</c:v>
                </c:pt>
                <c:pt idx="7643">
                  <c:v>0.11495999999999999</c:v>
                </c:pt>
                <c:pt idx="7644">
                  <c:v>0.11498000000000001</c:v>
                </c:pt>
                <c:pt idx="7645">
                  <c:v>0.11498000000000001</c:v>
                </c:pt>
                <c:pt idx="7646">
                  <c:v>0.11498000000000001</c:v>
                </c:pt>
                <c:pt idx="7647">
                  <c:v>0.11498000000000001</c:v>
                </c:pt>
                <c:pt idx="7648">
                  <c:v>0.11498000000000001</c:v>
                </c:pt>
                <c:pt idx="7649">
                  <c:v>0.11498000000000001</c:v>
                </c:pt>
                <c:pt idx="7650">
                  <c:v>0.11498000000000001</c:v>
                </c:pt>
                <c:pt idx="7651">
                  <c:v>0.11498000000000001</c:v>
                </c:pt>
                <c:pt idx="7652">
                  <c:v>0.11498000000000001</c:v>
                </c:pt>
                <c:pt idx="7653">
                  <c:v>0.11498000000000001</c:v>
                </c:pt>
                <c:pt idx="7654">
                  <c:v>0.11498000000000001</c:v>
                </c:pt>
                <c:pt idx="7655">
                  <c:v>0.11498000000000001</c:v>
                </c:pt>
                <c:pt idx="7656">
                  <c:v>0.11498000000000001</c:v>
                </c:pt>
                <c:pt idx="7657">
                  <c:v>0.115</c:v>
                </c:pt>
                <c:pt idx="7658">
                  <c:v>0.115</c:v>
                </c:pt>
                <c:pt idx="7659">
                  <c:v>0.115</c:v>
                </c:pt>
                <c:pt idx="7660">
                  <c:v>0.115</c:v>
                </c:pt>
                <c:pt idx="7661">
                  <c:v>0.115</c:v>
                </c:pt>
                <c:pt idx="7662">
                  <c:v>0.115</c:v>
                </c:pt>
                <c:pt idx="7663">
                  <c:v>0.115</c:v>
                </c:pt>
                <c:pt idx="7664">
                  <c:v>0.115</c:v>
                </c:pt>
                <c:pt idx="7665">
                  <c:v>0.115</c:v>
                </c:pt>
                <c:pt idx="7666">
                  <c:v>0.115</c:v>
                </c:pt>
                <c:pt idx="7667">
                  <c:v>0.115</c:v>
                </c:pt>
                <c:pt idx="7668">
                  <c:v>0.115</c:v>
                </c:pt>
                <c:pt idx="7669">
                  <c:v>0.115</c:v>
                </c:pt>
                <c:pt idx="7670">
                  <c:v>0.115</c:v>
                </c:pt>
                <c:pt idx="7671">
                  <c:v>0.115</c:v>
                </c:pt>
                <c:pt idx="7672">
                  <c:v>0.115</c:v>
                </c:pt>
                <c:pt idx="7673">
                  <c:v>0.115</c:v>
                </c:pt>
                <c:pt idx="7674">
                  <c:v>0.115</c:v>
                </c:pt>
                <c:pt idx="7675">
                  <c:v>0.115</c:v>
                </c:pt>
                <c:pt idx="7676">
                  <c:v>0.115</c:v>
                </c:pt>
                <c:pt idx="7677">
                  <c:v>0.115</c:v>
                </c:pt>
                <c:pt idx="7678">
                  <c:v>0.11502</c:v>
                </c:pt>
                <c:pt idx="7679">
                  <c:v>0.11502</c:v>
                </c:pt>
                <c:pt idx="7680">
                  <c:v>0.11502</c:v>
                </c:pt>
                <c:pt idx="7681">
                  <c:v>0.11502</c:v>
                </c:pt>
                <c:pt idx="7682">
                  <c:v>0.11502</c:v>
                </c:pt>
                <c:pt idx="7683">
                  <c:v>0.11502</c:v>
                </c:pt>
                <c:pt idx="7684">
                  <c:v>0.11502</c:v>
                </c:pt>
                <c:pt idx="7685">
                  <c:v>0.11502</c:v>
                </c:pt>
                <c:pt idx="7686">
                  <c:v>0.11502</c:v>
                </c:pt>
                <c:pt idx="7687">
                  <c:v>0.11502</c:v>
                </c:pt>
                <c:pt idx="7688">
                  <c:v>0.11502</c:v>
                </c:pt>
                <c:pt idx="7689">
                  <c:v>0.11502</c:v>
                </c:pt>
                <c:pt idx="7690">
                  <c:v>0.11502</c:v>
                </c:pt>
                <c:pt idx="7691">
                  <c:v>0.11502</c:v>
                </c:pt>
                <c:pt idx="7692">
                  <c:v>0.11502</c:v>
                </c:pt>
                <c:pt idx="7693">
                  <c:v>0.11502</c:v>
                </c:pt>
                <c:pt idx="7694">
                  <c:v>0.11502</c:v>
                </c:pt>
                <c:pt idx="7695">
                  <c:v>0.11502</c:v>
                </c:pt>
                <c:pt idx="7696">
                  <c:v>0.11502</c:v>
                </c:pt>
                <c:pt idx="7697">
                  <c:v>0.11503000000000001</c:v>
                </c:pt>
                <c:pt idx="7698">
                  <c:v>0.11504000000000002</c:v>
                </c:pt>
                <c:pt idx="7699">
                  <c:v>0.11504000000000002</c:v>
                </c:pt>
                <c:pt idx="7700">
                  <c:v>0.11504000000000002</c:v>
                </c:pt>
                <c:pt idx="7701">
                  <c:v>0.11504000000000002</c:v>
                </c:pt>
                <c:pt idx="7702">
                  <c:v>0.11504000000000002</c:v>
                </c:pt>
                <c:pt idx="7703">
                  <c:v>0.11504000000000002</c:v>
                </c:pt>
                <c:pt idx="7704">
                  <c:v>0.11504000000000002</c:v>
                </c:pt>
                <c:pt idx="7705">
                  <c:v>0.11504000000000002</c:v>
                </c:pt>
                <c:pt idx="7706">
                  <c:v>0.11504000000000002</c:v>
                </c:pt>
                <c:pt idx="7707">
                  <c:v>0.11504000000000002</c:v>
                </c:pt>
                <c:pt idx="7708">
                  <c:v>0.11504000000000002</c:v>
                </c:pt>
                <c:pt idx="7709">
                  <c:v>0.11504000000000002</c:v>
                </c:pt>
                <c:pt idx="7710">
                  <c:v>0.11504000000000002</c:v>
                </c:pt>
                <c:pt idx="7711">
                  <c:v>0.11504000000000002</c:v>
                </c:pt>
                <c:pt idx="7712">
                  <c:v>0.11504000000000002</c:v>
                </c:pt>
                <c:pt idx="7713">
                  <c:v>0.11506000000000001</c:v>
                </c:pt>
                <c:pt idx="7714">
                  <c:v>0.11506000000000001</c:v>
                </c:pt>
                <c:pt idx="7715">
                  <c:v>0.11506000000000001</c:v>
                </c:pt>
                <c:pt idx="7716">
                  <c:v>0.11506000000000001</c:v>
                </c:pt>
                <c:pt idx="7717">
                  <c:v>0.11506000000000001</c:v>
                </c:pt>
                <c:pt idx="7718">
                  <c:v>0.11506000000000001</c:v>
                </c:pt>
                <c:pt idx="7719">
                  <c:v>0.11506000000000001</c:v>
                </c:pt>
                <c:pt idx="7720">
                  <c:v>0.11506000000000001</c:v>
                </c:pt>
                <c:pt idx="7721">
                  <c:v>0.11508</c:v>
                </c:pt>
                <c:pt idx="7722">
                  <c:v>0.11508</c:v>
                </c:pt>
                <c:pt idx="7723">
                  <c:v>0.11508</c:v>
                </c:pt>
                <c:pt idx="7724">
                  <c:v>0.11508</c:v>
                </c:pt>
                <c:pt idx="7725">
                  <c:v>0.11508</c:v>
                </c:pt>
                <c:pt idx="7726">
                  <c:v>0.11508</c:v>
                </c:pt>
                <c:pt idx="7727">
                  <c:v>0.11508</c:v>
                </c:pt>
                <c:pt idx="7728">
                  <c:v>0.11508</c:v>
                </c:pt>
                <c:pt idx="7729">
                  <c:v>0.11508</c:v>
                </c:pt>
                <c:pt idx="7730">
                  <c:v>0.11508</c:v>
                </c:pt>
                <c:pt idx="7731">
                  <c:v>0.11509999999999999</c:v>
                </c:pt>
                <c:pt idx="7732">
                  <c:v>0.11509999999999999</c:v>
                </c:pt>
                <c:pt idx="7733">
                  <c:v>0.11509999999999999</c:v>
                </c:pt>
                <c:pt idx="7734">
                  <c:v>0.11509999999999999</c:v>
                </c:pt>
                <c:pt idx="7735">
                  <c:v>0.11509999999999999</c:v>
                </c:pt>
                <c:pt idx="7736">
                  <c:v>0.11509999999999999</c:v>
                </c:pt>
                <c:pt idx="7737">
                  <c:v>0.11509999999999999</c:v>
                </c:pt>
                <c:pt idx="7738">
                  <c:v>0.11509999999999999</c:v>
                </c:pt>
                <c:pt idx="7739">
                  <c:v>0.11509999999999999</c:v>
                </c:pt>
                <c:pt idx="7740">
                  <c:v>0.11509999999999999</c:v>
                </c:pt>
                <c:pt idx="7741">
                  <c:v>0.11509999999999999</c:v>
                </c:pt>
                <c:pt idx="7742">
                  <c:v>0.11509999999999999</c:v>
                </c:pt>
                <c:pt idx="7743">
                  <c:v>0.11509999999999999</c:v>
                </c:pt>
                <c:pt idx="7744">
                  <c:v>0.11509999999999999</c:v>
                </c:pt>
                <c:pt idx="7745">
                  <c:v>0.11509999999999999</c:v>
                </c:pt>
                <c:pt idx="7746">
                  <c:v>0.11509999999999999</c:v>
                </c:pt>
                <c:pt idx="7747">
                  <c:v>0.11509999999999999</c:v>
                </c:pt>
                <c:pt idx="7748">
                  <c:v>0.11512000000000001</c:v>
                </c:pt>
                <c:pt idx="7749">
                  <c:v>0.11512000000000001</c:v>
                </c:pt>
                <c:pt idx="7750">
                  <c:v>0.11512000000000001</c:v>
                </c:pt>
                <c:pt idx="7751">
                  <c:v>0.11512000000000001</c:v>
                </c:pt>
                <c:pt idx="7752">
                  <c:v>0.11512000000000001</c:v>
                </c:pt>
                <c:pt idx="7753">
                  <c:v>0.11512000000000001</c:v>
                </c:pt>
                <c:pt idx="7754">
                  <c:v>0.11512000000000001</c:v>
                </c:pt>
                <c:pt idx="7755">
                  <c:v>0.11512000000000001</c:v>
                </c:pt>
                <c:pt idx="7756">
                  <c:v>0.11512000000000001</c:v>
                </c:pt>
                <c:pt idx="7757">
                  <c:v>0.11512000000000001</c:v>
                </c:pt>
                <c:pt idx="7758">
                  <c:v>0.11512000000000001</c:v>
                </c:pt>
                <c:pt idx="7759">
                  <c:v>0.11512000000000001</c:v>
                </c:pt>
                <c:pt idx="7760">
                  <c:v>0.11512000000000001</c:v>
                </c:pt>
                <c:pt idx="7761">
                  <c:v>0.11512000000000001</c:v>
                </c:pt>
                <c:pt idx="7762">
                  <c:v>0.11512000000000001</c:v>
                </c:pt>
                <c:pt idx="7763">
                  <c:v>0.11512000000000001</c:v>
                </c:pt>
                <c:pt idx="7764">
                  <c:v>0.11512000000000001</c:v>
                </c:pt>
                <c:pt idx="7765">
                  <c:v>0.11512000000000001</c:v>
                </c:pt>
                <c:pt idx="7766">
                  <c:v>0.11514000000000001</c:v>
                </c:pt>
                <c:pt idx="7767">
                  <c:v>0.11514000000000001</c:v>
                </c:pt>
                <c:pt idx="7768">
                  <c:v>0.11514000000000001</c:v>
                </c:pt>
                <c:pt idx="7769">
                  <c:v>0.11514000000000001</c:v>
                </c:pt>
                <c:pt idx="7770">
                  <c:v>0.11514000000000001</c:v>
                </c:pt>
                <c:pt idx="7771">
                  <c:v>0.11514000000000001</c:v>
                </c:pt>
                <c:pt idx="7772">
                  <c:v>0.11514000000000001</c:v>
                </c:pt>
                <c:pt idx="7773">
                  <c:v>0.11514000000000001</c:v>
                </c:pt>
                <c:pt idx="7774">
                  <c:v>0.11514000000000001</c:v>
                </c:pt>
                <c:pt idx="7775">
                  <c:v>0.11514000000000001</c:v>
                </c:pt>
                <c:pt idx="7776">
                  <c:v>0.11514000000000001</c:v>
                </c:pt>
                <c:pt idx="7777">
                  <c:v>0.11514000000000001</c:v>
                </c:pt>
                <c:pt idx="7778">
                  <c:v>0.11516</c:v>
                </c:pt>
                <c:pt idx="7779">
                  <c:v>0.11516</c:v>
                </c:pt>
                <c:pt idx="7780">
                  <c:v>0.11516</c:v>
                </c:pt>
                <c:pt idx="7781">
                  <c:v>0.11516</c:v>
                </c:pt>
                <c:pt idx="7782">
                  <c:v>0.11516</c:v>
                </c:pt>
                <c:pt idx="7783">
                  <c:v>0.11516</c:v>
                </c:pt>
                <c:pt idx="7784">
                  <c:v>0.11516</c:v>
                </c:pt>
                <c:pt idx="7785">
                  <c:v>0.11518000000000002</c:v>
                </c:pt>
                <c:pt idx="7786">
                  <c:v>0.11518000000000002</c:v>
                </c:pt>
                <c:pt idx="7787">
                  <c:v>0.11518000000000002</c:v>
                </c:pt>
                <c:pt idx="7788">
                  <c:v>0.11518000000000002</c:v>
                </c:pt>
                <c:pt idx="7789">
                  <c:v>0.11518000000000002</c:v>
                </c:pt>
                <c:pt idx="7790">
                  <c:v>0.11518000000000002</c:v>
                </c:pt>
                <c:pt idx="7791">
                  <c:v>0.11518000000000002</c:v>
                </c:pt>
                <c:pt idx="7792">
                  <c:v>0.11518000000000002</c:v>
                </c:pt>
                <c:pt idx="7793">
                  <c:v>0.11518000000000002</c:v>
                </c:pt>
                <c:pt idx="7794">
                  <c:v>0.11518000000000002</c:v>
                </c:pt>
                <c:pt idx="7795">
                  <c:v>0.11518000000000002</c:v>
                </c:pt>
                <c:pt idx="7796">
                  <c:v>0.11518000000000002</c:v>
                </c:pt>
                <c:pt idx="7797">
                  <c:v>0.11518000000000002</c:v>
                </c:pt>
                <c:pt idx="7798">
                  <c:v>0.11518000000000002</c:v>
                </c:pt>
                <c:pt idx="7799">
                  <c:v>0.11518000000000002</c:v>
                </c:pt>
                <c:pt idx="7800">
                  <c:v>0.11518000000000002</c:v>
                </c:pt>
                <c:pt idx="7801">
                  <c:v>0.11518000000000002</c:v>
                </c:pt>
                <c:pt idx="7802">
                  <c:v>0.11518000000000002</c:v>
                </c:pt>
                <c:pt idx="7803">
                  <c:v>0.11518000000000002</c:v>
                </c:pt>
                <c:pt idx="7804">
                  <c:v>0.11518000000000002</c:v>
                </c:pt>
                <c:pt idx="7805">
                  <c:v>0.11519</c:v>
                </c:pt>
                <c:pt idx="7806">
                  <c:v>0.11520000000000001</c:v>
                </c:pt>
                <c:pt idx="7807">
                  <c:v>0.11520000000000001</c:v>
                </c:pt>
                <c:pt idx="7808">
                  <c:v>0.11520000000000001</c:v>
                </c:pt>
                <c:pt idx="7809">
                  <c:v>0.11520000000000001</c:v>
                </c:pt>
                <c:pt idx="7810">
                  <c:v>0.11520000000000001</c:v>
                </c:pt>
                <c:pt idx="7811">
                  <c:v>0.11520000000000001</c:v>
                </c:pt>
                <c:pt idx="7812">
                  <c:v>0.11520000000000001</c:v>
                </c:pt>
                <c:pt idx="7813">
                  <c:v>0.11520000000000001</c:v>
                </c:pt>
                <c:pt idx="7814">
                  <c:v>0.11520000000000001</c:v>
                </c:pt>
                <c:pt idx="7815">
                  <c:v>0.11522</c:v>
                </c:pt>
                <c:pt idx="7816">
                  <c:v>0.11522</c:v>
                </c:pt>
                <c:pt idx="7817">
                  <c:v>0.11522</c:v>
                </c:pt>
                <c:pt idx="7818">
                  <c:v>0.11522</c:v>
                </c:pt>
                <c:pt idx="7819">
                  <c:v>0.11522</c:v>
                </c:pt>
                <c:pt idx="7820">
                  <c:v>0.11522</c:v>
                </c:pt>
                <c:pt idx="7821">
                  <c:v>0.11522</c:v>
                </c:pt>
                <c:pt idx="7822">
                  <c:v>0.11522</c:v>
                </c:pt>
                <c:pt idx="7823">
                  <c:v>0.11522</c:v>
                </c:pt>
                <c:pt idx="7824">
                  <c:v>0.11522</c:v>
                </c:pt>
                <c:pt idx="7825">
                  <c:v>0.11522</c:v>
                </c:pt>
                <c:pt idx="7826">
                  <c:v>0.11522</c:v>
                </c:pt>
                <c:pt idx="7827">
                  <c:v>0.11522</c:v>
                </c:pt>
                <c:pt idx="7828">
                  <c:v>0.11522</c:v>
                </c:pt>
                <c:pt idx="7829">
                  <c:v>0.11522</c:v>
                </c:pt>
                <c:pt idx="7830">
                  <c:v>0.11524</c:v>
                </c:pt>
                <c:pt idx="7831">
                  <c:v>0.11524</c:v>
                </c:pt>
                <c:pt idx="7832">
                  <c:v>0.11524</c:v>
                </c:pt>
                <c:pt idx="7833">
                  <c:v>0.11524</c:v>
                </c:pt>
                <c:pt idx="7834">
                  <c:v>0.11524</c:v>
                </c:pt>
                <c:pt idx="7835">
                  <c:v>0.11524</c:v>
                </c:pt>
                <c:pt idx="7836">
                  <c:v>0.11524</c:v>
                </c:pt>
                <c:pt idx="7837">
                  <c:v>0.11524</c:v>
                </c:pt>
                <c:pt idx="7838">
                  <c:v>0.11524</c:v>
                </c:pt>
                <c:pt idx="7839">
                  <c:v>0.11524</c:v>
                </c:pt>
                <c:pt idx="7840">
                  <c:v>0.11524</c:v>
                </c:pt>
                <c:pt idx="7841">
                  <c:v>0.11524</c:v>
                </c:pt>
                <c:pt idx="7842">
                  <c:v>0.11524</c:v>
                </c:pt>
                <c:pt idx="7843">
                  <c:v>0.11524</c:v>
                </c:pt>
                <c:pt idx="7844">
                  <c:v>0.11524</c:v>
                </c:pt>
                <c:pt idx="7845">
                  <c:v>0.11524</c:v>
                </c:pt>
                <c:pt idx="7846">
                  <c:v>0.11524</c:v>
                </c:pt>
                <c:pt idx="7847">
                  <c:v>0.11524</c:v>
                </c:pt>
                <c:pt idx="7848">
                  <c:v>0.11524</c:v>
                </c:pt>
                <c:pt idx="7849">
                  <c:v>0.11524</c:v>
                </c:pt>
                <c:pt idx="7850">
                  <c:v>0.11524</c:v>
                </c:pt>
                <c:pt idx="7851">
                  <c:v>0.11524</c:v>
                </c:pt>
                <c:pt idx="7852">
                  <c:v>0.11524</c:v>
                </c:pt>
                <c:pt idx="7853">
                  <c:v>0.11524</c:v>
                </c:pt>
                <c:pt idx="7854">
                  <c:v>0.11524</c:v>
                </c:pt>
                <c:pt idx="7855">
                  <c:v>0.11526000000000002</c:v>
                </c:pt>
                <c:pt idx="7856">
                  <c:v>0.11526000000000002</c:v>
                </c:pt>
                <c:pt idx="7857">
                  <c:v>0.11526000000000002</c:v>
                </c:pt>
                <c:pt idx="7858">
                  <c:v>0.11526000000000002</c:v>
                </c:pt>
                <c:pt idx="7859">
                  <c:v>0.11526000000000002</c:v>
                </c:pt>
                <c:pt idx="7860">
                  <c:v>0.11526000000000002</c:v>
                </c:pt>
                <c:pt idx="7861">
                  <c:v>0.11526000000000002</c:v>
                </c:pt>
                <c:pt idx="7862">
                  <c:v>0.11526000000000002</c:v>
                </c:pt>
                <c:pt idx="7863">
                  <c:v>0.11526000000000002</c:v>
                </c:pt>
                <c:pt idx="7864">
                  <c:v>0.11526000000000002</c:v>
                </c:pt>
                <c:pt idx="7865">
                  <c:v>0.11528000000000001</c:v>
                </c:pt>
                <c:pt idx="7866">
                  <c:v>0.11528000000000001</c:v>
                </c:pt>
                <c:pt idx="7867">
                  <c:v>0.11528000000000001</c:v>
                </c:pt>
                <c:pt idx="7868">
                  <c:v>0.11528000000000001</c:v>
                </c:pt>
                <c:pt idx="7869">
                  <c:v>0.11528000000000001</c:v>
                </c:pt>
                <c:pt idx="7870">
                  <c:v>0.11528000000000001</c:v>
                </c:pt>
                <c:pt idx="7871">
                  <c:v>0.11528000000000001</c:v>
                </c:pt>
                <c:pt idx="7872">
                  <c:v>0.11528000000000001</c:v>
                </c:pt>
                <c:pt idx="7873">
                  <c:v>0.11528000000000001</c:v>
                </c:pt>
                <c:pt idx="7874">
                  <c:v>0.11528000000000001</c:v>
                </c:pt>
                <c:pt idx="7875">
                  <c:v>0.11528000000000001</c:v>
                </c:pt>
                <c:pt idx="7876">
                  <c:v>0.1153</c:v>
                </c:pt>
                <c:pt idx="7877">
                  <c:v>0.1153</c:v>
                </c:pt>
                <c:pt idx="7878">
                  <c:v>0.1153</c:v>
                </c:pt>
                <c:pt idx="7879">
                  <c:v>0.1153</c:v>
                </c:pt>
                <c:pt idx="7880">
                  <c:v>0.1153</c:v>
                </c:pt>
                <c:pt idx="7881">
                  <c:v>0.1153</c:v>
                </c:pt>
                <c:pt idx="7882">
                  <c:v>0.1153</c:v>
                </c:pt>
                <c:pt idx="7883">
                  <c:v>0.1153</c:v>
                </c:pt>
                <c:pt idx="7884">
                  <c:v>0.1153</c:v>
                </c:pt>
                <c:pt idx="7885">
                  <c:v>0.1153</c:v>
                </c:pt>
                <c:pt idx="7886">
                  <c:v>0.1153</c:v>
                </c:pt>
                <c:pt idx="7887">
                  <c:v>0.1153</c:v>
                </c:pt>
                <c:pt idx="7888">
                  <c:v>0.1153</c:v>
                </c:pt>
                <c:pt idx="7889">
                  <c:v>0.1153</c:v>
                </c:pt>
                <c:pt idx="7890">
                  <c:v>0.1153</c:v>
                </c:pt>
                <c:pt idx="7891">
                  <c:v>0.1153</c:v>
                </c:pt>
                <c:pt idx="7892">
                  <c:v>0.1153</c:v>
                </c:pt>
                <c:pt idx="7893">
                  <c:v>0.11531999999999999</c:v>
                </c:pt>
                <c:pt idx="7894">
                  <c:v>0.11531999999999999</c:v>
                </c:pt>
                <c:pt idx="7895">
                  <c:v>0.11531999999999999</c:v>
                </c:pt>
                <c:pt idx="7896">
                  <c:v>0.11531999999999999</c:v>
                </c:pt>
                <c:pt idx="7897">
                  <c:v>0.11531999999999999</c:v>
                </c:pt>
                <c:pt idx="7898">
                  <c:v>0.11534000000000001</c:v>
                </c:pt>
                <c:pt idx="7899">
                  <c:v>0.11534000000000001</c:v>
                </c:pt>
                <c:pt idx="7900">
                  <c:v>0.11534000000000001</c:v>
                </c:pt>
                <c:pt idx="7901">
                  <c:v>0.11534000000000001</c:v>
                </c:pt>
                <c:pt idx="7902">
                  <c:v>0.11534000000000001</c:v>
                </c:pt>
                <c:pt idx="7903">
                  <c:v>0.11534000000000001</c:v>
                </c:pt>
                <c:pt idx="7904">
                  <c:v>0.11536</c:v>
                </c:pt>
                <c:pt idx="7905">
                  <c:v>0.11536</c:v>
                </c:pt>
                <c:pt idx="7906">
                  <c:v>0.11536</c:v>
                </c:pt>
                <c:pt idx="7907">
                  <c:v>0.11536</c:v>
                </c:pt>
                <c:pt idx="7908">
                  <c:v>0.11536</c:v>
                </c:pt>
                <c:pt idx="7909">
                  <c:v>0.11536</c:v>
                </c:pt>
                <c:pt idx="7910">
                  <c:v>0.11536</c:v>
                </c:pt>
                <c:pt idx="7911">
                  <c:v>0.11536</c:v>
                </c:pt>
                <c:pt idx="7912">
                  <c:v>0.11536</c:v>
                </c:pt>
                <c:pt idx="7913">
                  <c:v>0.11536</c:v>
                </c:pt>
                <c:pt idx="7914">
                  <c:v>0.11536</c:v>
                </c:pt>
                <c:pt idx="7915">
                  <c:v>0.11536</c:v>
                </c:pt>
                <c:pt idx="7916">
                  <c:v>0.11536</c:v>
                </c:pt>
                <c:pt idx="7917">
                  <c:v>0.11536</c:v>
                </c:pt>
                <c:pt idx="7918">
                  <c:v>0.11536</c:v>
                </c:pt>
                <c:pt idx="7919">
                  <c:v>0.11536</c:v>
                </c:pt>
                <c:pt idx="7920">
                  <c:v>0.11536</c:v>
                </c:pt>
                <c:pt idx="7921">
                  <c:v>0.11536</c:v>
                </c:pt>
                <c:pt idx="7922">
                  <c:v>0.11536</c:v>
                </c:pt>
                <c:pt idx="7923">
                  <c:v>0.11536</c:v>
                </c:pt>
                <c:pt idx="7924">
                  <c:v>0.11536</c:v>
                </c:pt>
                <c:pt idx="7925">
                  <c:v>0.11536</c:v>
                </c:pt>
                <c:pt idx="7926">
                  <c:v>0.11538</c:v>
                </c:pt>
                <c:pt idx="7927">
                  <c:v>0.11538</c:v>
                </c:pt>
                <c:pt idx="7928">
                  <c:v>0.11538</c:v>
                </c:pt>
                <c:pt idx="7929">
                  <c:v>0.11538</c:v>
                </c:pt>
                <c:pt idx="7930">
                  <c:v>0.11538</c:v>
                </c:pt>
                <c:pt idx="7931">
                  <c:v>0.11538</c:v>
                </c:pt>
                <c:pt idx="7932">
                  <c:v>0.11538</c:v>
                </c:pt>
                <c:pt idx="7933">
                  <c:v>0.11538</c:v>
                </c:pt>
                <c:pt idx="7934">
                  <c:v>0.11538</c:v>
                </c:pt>
                <c:pt idx="7935">
                  <c:v>0.11538</c:v>
                </c:pt>
                <c:pt idx="7936">
                  <c:v>0.11540000000000002</c:v>
                </c:pt>
                <c:pt idx="7937">
                  <c:v>0.11540000000000002</c:v>
                </c:pt>
                <c:pt idx="7938">
                  <c:v>0.11540000000000002</c:v>
                </c:pt>
                <c:pt idx="7939">
                  <c:v>0.11540000000000002</c:v>
                </c:pt>
                <c:pt idx="7940">
                  <c:v>0.11540000000000002</c:v>
                </c:pt>
                <c:pt idx="7941">
                  <c:v>0.11540000000000002</c:v>
                </c:pt>
                <c:pt idx="7942">
                  <c:v>0.11540000000000002</c:v>
                </c:pt>
                <c:pt idx="7943">
                  <c:v>0.11540000000000002</c:v>
                </c:pt>
                <c:pt idx="7944">
                  <c:v>0.11540000000000002</c:v>
                </c:pt>
                <c:pt idx="7945">
                  <c:v>0.11540000000000002</c:v>
                </c:pt>
                <c:pt idx="7946">
                  <c:v>0.11540000000000002</c:v>
                </c:pt>
                <c:pt idx="7947">
                  <c:v>0.11540000000000002</c:v>
                </c:pt>
                <c:pt idx="7948">
                  <c:v>0.11540000000000002</c:v>
                </c:pt>
                <c:pt idx="7949">
                  <c:v>0.11540000000000002</c:v>
                </c:pt>
                <c:pt idx="7950">
                  <c:v>0.11540000000000002</c:v>
                </c:pt>
                <c:pt idx="7951">
                  <c:v>0.11540000000000002</c:v>
                </c:pt>
                <c:pt idx="7952">
                  <c:v>0.11540000000000002</c:v>
                </c:pt>
                <c:pt idx="7953">
                  <c:v>0.11542000000000001</c:v>
                </c:pt>
                <c:pt idx="7954">
                  <c:v>0.11542000000000001</c:v>
                </c:pt>
                <c:pt idx="7955">
                  <c:v>0.11542000000000001</c:v>
                </c:pt>
                <c:pt idx="7956">
                  <c:v>0.11542000000000001</c:v>
                </c:pt>
                <c:pt idx="7957">
                  <c:v>0.11542000000000001</c:v>
                </c:pt>
                <c:pt idx="7958">
                  <c:v>0.11542000000000001</c:v>
                </c:pt>
                <c:pt idx="7959">
                  <c:v>0.11542000000000001</c:v>
                </c:pt>
                <c:pt idx="7960">
                  <c:v>0.11542000000000001</c:v>
                </c:pt>
                <c:pt idx="7961">
                  <c:v>0.11542000000000001</c:v>
                </c:pt>
                <c:pt idx="7962">
                  <c:v>0.11542000000000001</c:v>
                </c:pt>
                <c:pt idx="7963">
                  <c:v>0.11542000000000001</c:v>
                </c:pt>
                <c:pt idx="7964">
                  <c:v>0.11542000000000001</c:v>
                </c:pt>
                <c:pt idx="7965">
                  <c:v>0.11542000000000001</c:v>
                </c:pt>
                <c:pt idx="7966">
                  <c:v>0.11542000000000001</c:v>
                </c:pt>
                <c:pt idx="7967">
                  <c:v>0.11542000000000001</c:v>
                </c:pt>
                <c:pt idx="7968">
                  <c:v>0.11542000000000001</c:v>
                </c:pt>
                <c:pt idx="7969">
                  <c:v>0.11542000000000001</c:v>
                </c:pt>
                <c:pt idx="7970">
                  <c:v>0.11542000000000001</c:v>
                </c:pt>
                <c:pt idx="7971">
                  <c:v>0.11542000000000001</c:v>
                </c:pt>
                <c:pt idx="7972">
                  <c:v>0.11542000000000001</c:v>
                </c:pt>
                <c:pt idx="7973">
                  <c:v>0.11544</c:v>
                </c:pt>
                <c:pt idx="7974">
                  <c:v>0.11544</c:v>
                </c:pt>
                <c:pt idx="7975">
                  <c:v>0.11544</c:v>
                </c:pt>
                <c:pt idx="7976">
                  <c:v>0.11544</c:v>
                </c:pt>
                <c:pt idx="7977">
                  <c:v>0.11544</c:v>
                </c:pt>
                <c:pt idx="7978">
                  <c:v>0.11544</c:v>
                </c:pt>
                <c:pt idx="7979">
                  <c:v>0.11544</c:v>
                </c:pt>
                <c:pt idx="7980">
                  <c:v>0.11544</c:v>
                </c:pt>
                <c:pt idx="7981">
                  <c:v>0.11544</c:v>
                </c:pt>
                <c:pt idx="7982">
                  <c:v>0.11544</c:v>
                </c:pt>
                <c:pt idx="7983">
                  <c:v>0.11545999999999999</c:v>
                </c:pt>
                <c:pt idx="7984">
                  <c:v>0.11545999999999999</c:v>
                </c:pt>
                <c:pt idx="7985">
                  <c:v>0.11545999999999999</c:v>
                </c:pt>
                <c:pt idx="7986">
                  <c:v>0.11545999999999999</c:v>
                </c:pt>
                <c:pt idx="7987">
                  <c:v>0.11545999999999999</c:v>
                </c:pt>
                <c:pt idx="7988">
                  <c:v>0.11545999999999999</c:v>
                </c:pt>
                <c:pt idx="7989">
                  <c:v>0.11545999999999999</c:v>
                </c:pt>
                <c:pt idx="7990">
                  <c:v>0.11545999999999999</c:v>
                </c:pt>
                <c:pt idx="7991">
                  <c:v>0.11545999999999999</c:v>
                </c:pt>
                <c:pt idx="7992">
                  <c:v>0.11545999999999999</c:v>
                </c:pt>
                <c:pt idx="7993">
                  <c:v>0.11545999999999999</c:v>
                </c:pt>
                <c:pt idx="7994">
                  <c:v>0.11545999999999999</c:v>
                </c:pt>
                <c:pt idx="7995">
                  <c:v>0.11545999999999999</c:v>
                </c:pt>
                <c:pt idx="7996">
                  <c:v>0.11545999999999999</c:v>
                </c:pt>
                <c:pt idx="7997">
                  <c:v>0.11545999999999999</c:v>
                </c:pt>
                <c:pt idx="7998">
                  <c:v>0.11545999999999999</c:v>
                </c:pt>
                <c:pt idx="7999">
                  <c:v>0.11545999999999999</c:v>
                </c:pt>
                <c:pt idx="8000">
                  <c:v>0.11545999999999999</c:v>
                </c:pt>
                <c:pt idx="8001">
                  <c:v>0.11547</c:v>
                </c:pt>
                <c:pt idx="8002">
                  <c:v>0.11548000000000001</c:v>
                </c:pt>
                <c:pt idx="8003">
                  <c:v>0.11548000000000001</c:v>
                </c:pt>
                <c:pt idx="8004">
                  <c:v>0.11548000000000001</c:v>
                </c:pt>
                <c:pt idx="8005">
                  <c:v>0.11548000000000001</c:v>
                </c:pt>
                <c:pt idx="8006">
                  <c:v>0.11548000000000001</c:v>
                </c:pt>
                <c:pt idx="8007">
                  <c:v>0.11548000000000001</c:v>
                </c:pt>
                <c:pt idx="8008">
                  <c:v>0.11548000000000001</c:v>
                </c:pt>
                <c:pt idx="8009">
                  <c:v>0.11548000000000001</c:v>
                </c:pt>
                <c:pt idx="8010">
                  <c:v>0.11548000000000001</c:v>
                </c:pt>
                <c:pt idx="8011">
                  <c:v>0.11548000000000001</c:v>
                </c:pt>
                <c:pt idx="8012">
                  <c:v>0.11550000000000001</c:v>
                </c:pt>
                <c:pt idx="8013">
                  <c:v>0.11550000000000001</c:v>
                </c:pt>
                <c:pt idx="8014">
                  <c:v>0.11550000000000001</c:v>
                </c:pt>
                <c:pt idx="8015">
                  <c:v>0.11550000000000001</c:v>
                </c:pt>
                <c:pt idx="8016">
                  <c:v>0.11550000000000001</c:v>
                </c:pt>
                <c:pt idx="8017">
                  <c:v>0.11550000000000001</c:v>
                </c:pt>
                <c:pt idx="8018">
                  <c:v>0.11550000000000001</c:v>
                </c:pt>
                <c:pt idx="8019">
                  <c:v>0.11550000000000001</c:v>
                </c:pt>
                <c:pt idx="8020">
                  <c:v>0.11550000000000001</c:v>
                </c:pt>
                <c:pt idx="8021">
                  <c:v>0.11550000000000001</c:v>
                </c:pt>
                <c:pt idx="8022">
                  <c:v>0.11550000000000001</c:v>
                </c:pt>
                <c:pt idx="8023">
                  <c:v>0.11550000000000001</c:v>
                </c:pt>
                <c:pt idx="8024">
                  <c:v>0.11550000000000001</c:v>
                </c:pt>
                <c:pt idx="8025">
                  <c:v>0.11550000000000001</c:v>
                </c:pt>
                <c:pt idx="8026">
                  <c:v>0.11550000000000001</c:v>
                </c:pt>
                <c:pt idx="8027">
                  <c:v>0.11550000000000001</c:v>
                </c:pt>
                <c:pt idx="8028">
                  <c:v>0.11550000000000001</c:v>
                </c:pt>
                <c:pt idx="8029">
                  <c:v>0.11550000000000001</c:v>
                </c:pt>
                <c:pt idx="8030">
                  <c:v>0.11551000000000002</c:v>
                </c:pt>
                <c:pt idx="8031">
                  <c:v>0.11552</c:v>
                </c:pt>
                <c:pt idx="8032">
                  <c:v>0.11552</c:v>
                </c:pt>
                <c:pt idx="8033">
                  <c:v>0.11552</c:v>
                </c:pt>
                <c:pt idx="8034">
                  <c:v>0.11552</c:v>
                </c:pt>
                <c:pt idx="8035">
                  <c:v>0.11552</c:v>
                </c:pt>
                <c:pt idx="8036">
                  <c:v>0.11552</c:v>
                </c:pt>
                <c:pt idx="8037">
                  <c:v>0.11552</c:v>
                </c:pt>
                <c:pt idx="8038">
                  <c:v>0.11552</c:v>
                </c:pt>
                <c:pt idx="8039">
                  <c:v>0.11552</c:v>
                </c:pt>
                <c:pt idx="8040">
                  <c:v>0.11552</c:v>
                </c:pt>
                <c:pt idx="8041">
                  <c:v>0.11552</c:v>
                </c:pt>
                <c:pt idx="8042">
                  <c:v>0.11552</c:v>
                </c:pt>
                <c:pt idx="8043">
                  <c:v>0.11552</c:v>
                </c:pt>
                <c:pt idx="8044">
                  <c:v>0.11552</c:v>
                </c:pt>
                <c:pt idx="8045">
                  <c:v>0.11552</c:v>
                </c:pt>
                <c:pt idx="8046">
                  <c:v>0.11552</c:v>
                </c:pt>
                <c:pt idx="8047">
                  <c:v>0.11552</c:v>
                </c:pt>
                <c:pt idx="8048">
                  <c:v>0.11552</c:v>
                </c:pt>
                <c:pt idx="8049">
                  <c:v>0.11552</c:v>
                </c:pt>
                <c:pt idx="8050">
                  <c:v>0.11554000000000002</c:v>
                </c:pt>
                <c:pt idx="8051">
                  <c:v>0.11554000000000002</c:v>
                </c:pt>
                <c:pt idx="8052">
                  <c:v>0.11554000000000002</c:v>
                </c:pt>
                <c:pt idx="8053">
                  <c:v>0.11554000000000002</c:v>
                </c:pt>
                <c:pt idx="8054">
                  <c:v>0.11554000000000002</c:v>
                </c:pt>
                <c:pt idx="8055">
                  <c:v>0.11554000000000002</c:v>
                </c:pt>
                <c:pt idx="8056">
                  <c:v>0.11554000000000002</c:v>
                </c:pt>
                <c:pt idx="8057">
                  <c:v>0.11554000000000002</c:v>
                </c:pt>
                <c:pt idx="8058">
                  <c:v>0.11554000000000002</c:v>
                </c:pt>
                <c:pt idx="8059">
                  <c:v>0.11554000000000002</c:v>
                </c:pt>
                <c:pt idx="8060">
                  <c:v>0.11554000000000002</c:v>
                </c:pt>
                <c:pt idx="8061">
                  <c:v>0.11554000000000002</c:v>
                </c:pt>
                <c:pt idx="8062">
                  <c:v>0.11554000000000002</c:v>
                </c:pt>
                <c:pt idx="8063">
                  <c:v>0.11554000000000002</c:v>
                </c:pt>
                <c:pt idx="8064">
                  <c:v>0.11554000000000002</c:v>
                </c:pt>
                <c:pt idx="8065">
                  <c:v>0.11554000000000002</c:v>
                </c:pt>
                <c:pt idx="8066">
                  <c:v>0.11554000000000002</c:v>
                </c:pt>
                <c:pt idx="8067">
                  <c:v>0.11554000000000002</c:v>
                </c:pt>
                <c:pt idx="8068">
                  <c:v>0.11554000000000002</c:v>
                </c:pt>
                <c:pt idx="8069">
                  <c:v>0.11554000000000002</c:v>
                </c:pt>
                <c:pt idx="8070">
                  <c:v>0.11554000000000002</c:v>
                </c:pt>
                <c:pt idx="8071">
                  <c:v>0.11556000000000001</c:v>
                </c:pt>
                <c:pt idx="8072">
                  <c:v>0.11556000000000001</c:v>
                </c:pt>
                <c:pt idx="8073">
                  <c:v>0.11556000000000001</c:v>
                </c:pt>
                <c:pt idx="8074">
                  <c:v>0.11556000000000001</c:v>
                </c:pt>
                <c:pt idx="8075">
                  <c:v>0.11556000000000001</c:v>
                </c:pt>
                <c:pt idx="8076">
                  <c:v>0.11556000000000001</c:v>
                </c:pt>
                <c:pt idx="8077">
                  <c:v>0.11556000000000001</c:v>
                </c:pt>
                <c:pt idx="8078">
                  <c:v>0.11556000000000001</c:v>
                </c:pt>
                <c:pt idx="8079">
                  <c:v>0.11556000000000001</c:v>
                </c:pt>
                <c:pt idx="8080">
                  <c:v>0.11556000000000001</c:v>
                </c:pt>
                <c:pt idx="8081">
                  <c:v>0.11556999999999999</c:v>
                </c:pt>
                <c:pt idx="8082">
                  <c:v>0.11558</c:v>
                </c:pt>
                <c:pt idx="8083">
                  <c:v>0.11558</c:v>
                </c:pt>
                <c:pt idx="8084">
                  <c:v>0.11558</c:v>
                </c:pt>
                <c:pt idx="8085">
                  <c:v>0.11558</c:v>
                </c:pt>
                <c:pt idx="8086">
                  <c:v>0.11558</c:v>
                </c:pt>
                <c:pt idx="8087">
                  <c:v>0.11558</c:v>
                </c:pt>
                <c:pt idx="8088">
                  <c:v>0.11558</c:v>
                </c:pt>
                <c:pt idx="8089">
                  <c:v>0.11558</c:v>
                </c:pt>
                <c:pt idx="8090">
                  <c:v>0.11558</c:v>
                </c:pt>
                <c:pt idx="8091">
                  <c:v>0.11558</c:v>
                </c:pt>
                <c:pt idx="8092">
                  <c:v>0.11559000000000001</c:v>
                </c:pt>
                <c:pt idx="8093">
                  <c:v>0.11559999999999999</c:v>
                </c:pt>
                <c:pt idx="8094">
                  <c:v>0.11559999999999999</c:v>
                </c:pt>
                <c:pt idx="8095">
                  <c:v>0.11559999999999999</c:v>
                </c:pt>
                <c:pt idx="8096">
                  <c:v>0.11559999999999999</c:v>
                </c:pt>
                <c:pt idx="8097">
                  <c:v>0.11559999999999999</c:v>
                </c:pt>
                <c:pt idx="8098">
                  <c:v>0.11559999999999999</c:v>
                </c:pt>
                <c:pt idx="8099">
                  <c:v>0.11559999999999999</c:v>
                </c:pt>
                <c:pt idx="8100">
                  <c:v>0.11559999999999999</c:v>
                </c:pt>
                <c:pt idx="8101">
                  <c:v>0.11559999999999999</c:v>
                </c:pt>
                <c:pt idx="8102">
                  <c:v>0.11559999999999999</c:v>
                </c:pt>
                <c:pt idx="8103">
                  <c:v>0.11561</c:v>
                </c:pt>
                <c:pt idx="8104">
                  <c:v>0.11562000000000001</c:v>
                </c:pt>
                <c:pt idx="8105">
                  <c:v>0.11562000000000001</c:v>
                </c:pt>
                <c:pt idx="8106">
                  <c:v>0.11562000000000001</c:v>
                </c:pt>
                <c:pt idx="8107">
                  <c:v>0.11562000000000001</c:v>
                </c:pt>
                <c:pt idx="8108">
                  <c:v>0.11562000000000001</c:v>
                </c:pt>
                <c:pt idx="8109">
                  <c:v>0.11562000000000001</c:v>
                </c:pt>
                <c:pt idx="8110">
                  <c:v>0.11562000000000001</c:v>
                </c:pt>
                <c:pt idx="8111">
                  <c:v>0.11562000000000001</c:v>
                </c:pt>
                <c:pt idx="8112">
                  <c:v>0.11562000000000001</c:v>
                </c:pt>
                <c:pt idx="8113">
                  <c:v>0.11562000000000001</c:v>
                </c:pt>
                <c:pt idx="8114">
                  <c:v>0.11562000000000001</c:v>
                </c:pt>
                <c:pt idx="8115">
                  <c:v>0.11562000000000001</c:v>
                </c:pt>
                <c:pt idx="8116">
                  <c:v>0.11562000000000001</c:v>
                </c:pt>
                <c:pt idx="8117">
                  <c:v>0.11562000000000001</c:v>
                </c:pt>
                <c:pt idx="8118">
                  <c:v>0.11562000000000001</c:v>
                </c:pt>
                <c:pt idx="8119">
                  <c:v>0.11564000000000001</c:v>
                </c:pt>
                <c:pt idx="8120">
                  <c:v>0.11564000000000001</c:v>
                </c:pt>
                <c:pt idx="8121">
                  <c:v>0.11564000000000001</c:v>
                </c:pt>
                <c:pt idx="8122">
                  <c:v>0.11564000000000001</c:v>
                </c:pt>
                <c:pt idx="8123">
                  <c:v>0.11564000000000001</c:v>
                </c:pt>
                <c:pt idx="8124">
                  <c:v>0.11564000000000001</c:v>
                </c:pt>
                <c:pt idx="8125">
                  <c:v>0.11564000000000001</c:v>
                </c:pt>
                <c:pt idx="8126">
                  <c:v>0.11564000000000001</c:v>
                </c:pt>
                <c:pt idx="8127">
                  <c:v>0.11564000000000001</c:v>
                </c:pt>
                <c:pt idx="8128">
                  <c:v>0.11564000000000001</c:v>
                </c:pt>
                <c:pt idx="8129">
                  <c:v>0.11564000000000001</c:v>
                </c:pt>
                <c:pt idx="8130">
                  <c:v>0.11564000000000001</c:v>
                </c:pt>
                <c:pt idx="8131">
                  <c:v>0.11564000000000001</c:v>
                </c:pt>
                <c:pt idx="8132">
                  <c:v>0.11566</c:v>
                </c:pt>
                <c:pt idx="8133">
                  <c:v>0.11566</c:v>
                </c:pt>
                <c:pt idx="8134">
                  <c:v>0.11566</c:v>
                </c:pt>
                <c:pt idx="8135">
                  <c:v>0.11566</c:v>
                </c:pt>
                <c:pt idx="8136">
                  <c:v>0.11566</c:v>
                </c:pt>
                <c:pt idx="8137">
                  <c:v>0.11566</c:v>
                </c:pt>
                <c:pt idx="8138">
                  <c:v>0.11566</c:v>
                </c:pt>
                <c:pt idx="8139">
                  <c:v>0.11566</c:v>
                </c:pt>
                <c:pt idx="8140">
                  <c:v>0.11566</c:v>
                </c:pt>
                <c:pt idx="8141">
                  <c:v>0.11567999999999999</c:v>
                </c:pt>
                <c:pt idx="8142">
                  <c:v>0.11567999999999999</c:v>
                </c:pt>
                <c:pt idx="8143">
                  <c:v>0.11567999999999999</c:v>
                </c:pt>
                <c:pt idx="8144">
                  <c:v>0.11567999999999999</c:v>
                </c:pt>
                <c:pt idx="8145">
                  <c:v>0.11567999999999999</c:v>
                </c:pt>
                <c:pt idx="8146">
                  <c:v>0.11567999999999999</c:v>
                </c:pt>
                <c:pt idx="8147">
                  <c:v>0.11567999999999999</c:v>
                </c:pt>
                <c:pt idx="8148">
                  <c:v>0.11567999999999999</c:v>
                </c:pt>
                <c:pt idx="8149">
                  <c:v>0.11567999999999999</c:v>
                </c:pt>
                <c:pt idx="8150">
                  <c:v>0.11567999999999999</c:v>
                </c:pt>
                <c:pt idx="8151">
                  <c:v>0.11567999999999999</c:v>
                </c:pt>
                <c:pt idx="8152">
                  <c:v>0.11567999999999999</c:v>
                </c:pt>
                <c:pt idx="8153">
                  <c:v>0.11567999999999999</c:v>
                </c:pt>
                <c:pt idx="8154">
                  <c:v>0.11570000000000001</c:v>
                </c:pt>
                <c:pt idx="8155">
                  <c:v>0.11570000000000001</c:v>
                </c:pt>
                <c:pt idx="8156">
                  <c:v>0.11570000000000001</c:v>
                </c:pt>
                <c:pt idx="8157">
                  <c:v>0.11570000000000001</c:v>
                </c:pt>
                <c:pt idx="8158">
                  <c:v>0.11570000000000001</c:v>
                </c:pt>
                <c:pt idx="8159">
                  <c:v>0.11570000000000001</c:v>
                </c:pt>
                <c:pt idx="8160">
                  <c:v>0.11570000000000001</c:v>
                </c:pt>
                <c:pt idx="8161">
                  <c:v>0.11570000000000001</c:v>
                </c:pt>
                <c:pt idx="8162">
                  <c:v>0.11570000000000001</c:v>
                </c:pt>
                <c:pt idx="8163">
                  <c:v>0.11570000000000001</c:v>
                </c:pt>
                <c:pt idx="8164">
                  <c:v>0.11572</c:v>
                </c:pt>
                <c:pt idx="8165">
                  <c:v>0.11572</c:v>
                </c:pt>
                <c:pt idx="8166">
                  <c:v>0.11572</c:v>
                </c:pt>
                <c:pt idx="8167">
                  <c:v>0.11572</c:v>
                </c:pt>
                <c:pt idx="8168">
                  <c:v>0.11572</c:v>
                </c:pt>
                <c:pt idx="8169">
                  <c:v>0.11572</c:v>
                </c:pt>
                <c:pt idx="8170">
                  <c:v>0.11572</c:v>
                </c:pt>
                <c:pt idx="8171">
                  <c:v>0.11572</c:v>
                </c:pt>
                <c:pt idx="8172">
                  <c:v>0.11572</c:v>
                </c:pt>
                <c:pt idx="8173">
                  <c:v>0.11572</c:v>
                </c:pt>
                <c:pt idx="8174">
                  <c:v>0.11572</c:v>
                </c:pt>
                <c:pt idx="8175">
                  <c:v>0.11573000000000001</c:v>
                </c:pt>
                <c:pt idx="8176">
                  <c:v>0.11574</c:v>
                </c:pt>
                <c:pt idx="8177">
                  <c:v>0.11574</c:v>
                </c:pt>
                <c:pt idx="8178">
                  <c:v>0.11574</c:v>
                </c:pt>
                <c:pt idx="8179">
                  <c:v>0.11574</c:v>
                </c:pt>
                <c:pt idx="8180">
                  <c:v>0.11574</c:v>
                </c:pt>
                <c:pt idx="8181">
                  <c:v>0.11574</c:v>
                </c:pt>
                <c:pt idx="8182">
                  <c:v>0.11574</c:v>
                </c:pt>
                <c:pt idx="8183">
                  <c:v>0.11574</c:v>
                </c:pt>
                <c:pt idx="8184">
                  <c:v>0.11576000000000002</c:v>
                </c:pt>
                <c:pt idx="8185">
                  <c:v>0.11576000000000002</c:v>
                </c:pt>
                <c:pt idx="8186">
                  <c:v>0.11576000000000002</c:v>
                </c:pt>
                <c:pt idx="8187">
                  <c:v>0.11576000000000002</c:v>
                </c:pt>
                <c:pt idx="8188">
                  <c:v>0.11576000000000002</c:v>
                </c:pt>
                <c:pt idx="8189">
                  <c:v>0.11576000000000002</c:v>
                </c:pt>
                <c:pt idx="8190">
                  <c:v>0.11576000000000002</c:v>
                </c:pt>
                <c:pt idx="8191">
                  <c:v>0.11576000000000002</c:v>
                </c:pt>
                <c:pt idx="8192">
                  <c:v>0.11576000000000002</c:v>
                </c:pt>
                <c:pt idx="8193">
                  <c:v>0.11576000000000002</c:v>
                </c:pt>
                <c:pt idx="8194">
                  <c:v>0.11576000000000002</c:v>
                </c:pt>
                <c:pt idx="8195">
                  <c:v>0.11576000000000002</c:v>
                </c:pt>
                <c:pt idx="8196">
                  <c:v>0.11576000000000002</c:v>
                </c:pt>
                <c:pt idx="8197">
                  <c:v>0.11576000000000002</c:v>
                </c:pt>
                <c:pt idx="8198">
                  <c:v>0.11576000000000002</c:v>
                </c:pt>
                <c:pt idx="8199">
                  <c:v>0.11576000000000002</c:v>
                </c:pt>
                <c:pt idx="8200">
                  <c:v>0.11576000000000002</c:v>
                </c:pt>
                <c:pt idx="8201">
                  <c:v>0.11576000000000002</c:v>
                </c:pt>
                <c:pt idx="8202">
                  <c:v>0.11576000000000002</c:v>
                </c:pt>
                <c:pt idx="8203">
                  <c:v>0.11576000000000002</c:v>
                </c:pt>
                <c:pt idx="8204">
                  <c:v>0.11576000000000002</c:v>
                </c:pt>
                <c:pt idx="8205">
                  <c:v>0.11576000000000002</c:v>
                </c:pt>
                <c:pt idx="8206">
                  <c:v>0.11578000000000001</c:v>
                </c:pt>
                <c:pt idx="8207">
                  <c:v>0.11578000000000001</c:v>
                </c:pt>
                <c:pt idx="8208">
                  <c:v>0.11578000000000001</c:v>
                </c:pt>
                <c:pt idx="8209">
                  <c:v>0.11578000000000001</c:v>
                </c:pt>
                <c:pt idx="8210">
                  <c:v>0.11578000000000001</c:v>
                </c:pt>
                <c:pt idx="8211">
                  <c:v>0.11578000000000001</c:v>
                </c:pt>
                <c:pt idx="8212">
                  <c:v>0.11578000000000001</c:v>
                </c:pt>
                <c:pt idx="8213">
                  <c:v>0.11578000000000001</c:v>
                </c:pt>
                <c:pt idx="8214">
                  <c:v>0.11578000000000001</c:v>
                </c:pt>
                <c:pt idx="8215">
                  <c:v>0.11578000000000001</c:v>
                </c:pt>
                <c:pt idx="8216">
                  <c:v>0.11578000000000001</c:v>
                </c:pt>
                <c:pt idx="8217">
                  <c:v>0.11578000000000001</c:v>
                </c:pt>
                <c:pt idx="8218">
                  <c:v>0.11578000000000001</c:v>
                </c:pt>
                <c:pt idx="8219">
                  <c:v>0.11578000000000001</c:v>
                </c:pt>
                <c:pt idx="8220">
                  <c:v>0.11578000000000001</c:v>
                </c:pt>
                <c:pt idx="8221">
                  <c:v>0.1158</c:v>
                </c:pt>
                <c:pt idx="8222">
                  <c:v>0.1158</c:v>
                </c:pt>
                <c:pt idx="8223">
                  <c:v>0.1158</c:v>
                </c:pt>
                <c:pt idx="8224">
                  <c:v>0.1158</c:v>
                </c:pt>
                <c:pt idx="8225">
                  <c:v>0.1158</c:v>
                </c:pt>
                <c:pt idx="8226">
                  <c:v>0.1158</c:v>
                </c:pt>
                <c:pt idx="8227">
                  <c:v>0.1158</c:v>
                </c:pt>
                <c:pt idx="8228">
                  <c:v>0.1158</c:v>
                </c:pt>
                <c:pt idx="8229">
                  <c:v>0.1158</c:v>
                </c:pt>
                <c:pt idx="8230">
                  <c:v>0.1158</c:v>
                </c:pt>
                <c:pt idx="8231">
                  <c:v>0.1158</c:v>
                </c:pt>
                <c:pt idx="8232">
                  <c:v>0.1158</c:v>
                </c:pt>
                <c:pt idx="8233">
                  <c:v>0.11581000000000001</c:v>
                </c:pt>
                <c:pt idx="8234">
                  <c:v>0.11581999999999999</c:v>
                </c:pt>
                <c:pt idx="8235">
                  <c:v>0.11581999999999999</c:v>
                </c:pt>
                <c:pt idx="8236">
                  <c:v>0.11581999999999999</c:v>
                </c:pt>
                <c:pt idx="8237">
                  <c:v>0.11581999999999999</c:v>
                </c:pt>
                <c:pt idx="8238">
                  <c:v>0.11581999999999999</c:v>
                </c:pt>
                <c:pt idx="8239">
                  <c:v>0.11581999999999999</c:v>
                </c:pt>
                <c:pt idx="8240">
                  <c:v>0.11581999999999999</c:v>
                </c:pt>
                <c:pt idx="8241">
                  <c:v>0.11581999999999999</c:v>
                </c:pt>
                <c:pt idx="8242">
                  <c:v>0.11581999999999999</c:v>
                </c:pt>
                <c:pt idx="8243">
                  <c:v>0.11581999999999999</c:v>
                </c:pt>
                <c:pt idx="8244">
                  <c:v>0.11581999999999999</c:v>
                </c:pt>
                <c:pt idx="8245">
                  <c:v>0.11584000000000001</c:v>
                </c:pt>
                <c:pt idx="8246">
                  <c:v>0.11584000000000001</c:v>
                </c:pt>
                <c:pt idx="8247">
                  <c:v>0.11584000000000001</c:v>
                </c:pt>
                <c:pt idx="8248">
                  <c:v>0.11584000000000001</c:v>
                </c:pt>
                <c:pt idx="8249">
                  <c:v>0.11584000000000001</c:v>
                </c:pt>
                <c:pt idx="8250">
                  <c:v>0.11584000000000001</c:v>
                </c:pt>
                <c:pt idx="8251">
                  <c:v>0.11584000000000001</c:v>
                </c:pt>
                <c:pt idx="8252">
                  <c:v>0.11584000000000001</c:v>
                </c:pt>
                <c:pt idx="8253">
                  <c:v>0.11584000000000001</c:v>
                </c:pt>
                <c:pt idx="8254">
                  <c:v>0.11584000000000001</c:v>
                </c:pt>
                <c:pt idx="8255">
                  <c:v>0.11584000000000001</c:v>
                </c:pt>
                <c:pt idx="8256">
                  <c:v>0.11584000000000001</c:v>
                </c:pt>
                <c:pt idx="8257">
                  <c:v>0.11584000000000001</c:v>
                </c:pt>
                <c:pt idx="8258">
                  <c:v>0.11584000000000001</c:v>
                </c:pt>
                <c:pt idx="8259">
                  <c:v>0.11584000000000001</c:v>
                </c:pt>
                <c:pt idx="8260">
                  <c:v>0.11586</c:v>
                </c:pt>
                <c:pt idx="8261">
                  <c:v>0.11586</c:v>
                </c:pt>
                <c:pt idx="8262">
                  <c:v>0.11586</c:v>
                </c:pt>
                <c:pt idx="8263">
                  <c:v>0.11586</c:v>
                </c:pt>
                <c:pt idx="8264">
                  <c:v>0.11586</c:v>
                </c:pt>
                <c:pt idx="8265">
                  <c:v>0.11586</c:v>
                </c:pt>
                <c:pt idx="8266">
                  <c:v>0.11586</c:v>
                </c:pt>
                <c:pt idx="8267">
                  <c:v>0.11586</c:v>
                </c:pt>
                <c:pt idx="8268">
                  <c:v>0.11586</c:v>
                </c:pt>
                <c:pt idx="8269">
                  <c:v>0.11586</c:v>
                </c:pt>
                <c:pt idx="8270">
                  <c:v>0.11588</c:v>
                </c:pt>
                <c:pt idx="8271">
                  <c:v>0.11588</c:v>
                </c:pt>
                <c:pt idx="8272">
                  <c:v>0.11588</c:v>
                </c:pt>
                <c:pt idx="8273">
                  <c:v>0.11588</c:v>
                </c:pt>
                <c:pt idx="8274">
                  <c:v>0.11588</c:v>
                </c:pt>
                <c:pt idx="8275">
                  <c:v>0.11588</c:v>
                </c:pt>
                <c:pt idx="8276">
                  <c:v>0.11588</c:v>
                </c:pt>
                <c:pt idx="8277">
                  <c:v>0.11588</c:v>
                </c:pt>
                <c:pt idx="8278">
                  <c:v>0.11588</c:v>
                </c:pt>
                <c:pt idx="8279">
                  <c:v>0.11589000000000001</c:v>
                </c:pt>
                <c:pt idx="8280">
                  <c:v>0.11590000000000002</c:v>
                </c:pt>
                <c:pt idx="8281">
                  <c:v>0.11590000000000002</c:v>
                </c:pt>
                <c:pt idx="8282">
                  <c:v>0.11590000000000002</c:v>
                </c:pt>
                <c:pt idx="8283">
                  <c:v>0.11590000000000002</c:v>
                </c:pt>
                <c:pt idx="8284">
                  <c:v>0.11590000000000002</c:v>
                </c:pt>
                <c:pt idx="8285">
                  <c:v>0.11590000000000002</c:v>
                </c:pt>
                <c:pt idx="8286">
                  <c:v>0.11590000000000002</c:v>
                </c:pt>
                <c:pt idx="8287">
                  <c:v>0.11590000000000002</c:v>
                </c:pt>
                <c:pt idx="8288">
                  <c:v>0.11590000000000002</c:v>
                </c:pt>
                <c:pt idx="8289">
                  <c:v>0.11590000000000002</c:v>
                </c:pt>
                <c:pt idx="8290">
                  <c:v>0.11590000000000002</c:v>
                </c:pt>
                <c:pt idx="8291">
                  <c:v>0.11590000000000002</c:v>
                </c:pt>
                <c:pt idx="8292">
                  <c:v>0.11590000000000002</c:v>
                </c:pt>
                <c:pt idx="8293">
                  <c:v>0.11590000000000002</c:v>
                </c:pt>
                <c:pt idx="8294">
                  <c:v>0.11590000000000002</c:v>
                </c:pt>
                <c:pt idx="8295">
                  <c:v>0.11590000000000002</c:v>
                </c:pt>
                <c:pt idx="8296">
                  <c:v>0.11590000000000002</c:v>
                </c:pt>
                <c:pt idx="8297">
                  <c:v>0.11590000000000002</c:v>
                </c:pt>
                <c:pt idx="8298">
                  <c:v>0.11590000000000002</c:v>
                </c:pt>
                <c:pt idx="8299">
                  <c:v>0.11590000000000002</c:v>
                </c:pt>
                <c:pt idx="8300">
                  <c:v>0.11592000000000001</c:v>
                </c:pt>
                <c:pt idx="8301">
                  <c:v>0.11592000000000001</c:v>
                </c:pt>
                <c:pt idx="8302">
                  <c:v>0.11592000000000001</c:v>
                </c:pt>
                <c:pt idx="8303">
                  <c:v>0.11592000000000001</c:v>
                </c:pt>
                <c:pt idx="8304">
                  <c:v>0.11592000000000001</c:v>
                </c:pt>
                <c:pt idx="8305">
                  <c:v>0.11592000000000001</c:v>
                </c:pt>
                <c:pt idx="8306">
                  <c:v>0.11592000000000001</c:v>
                </c:pt>
                <c:pt idx="8307">
                  <c:v>0.11592000000000001</c:v>
                </c:pt>
                <c:pt idx="8308">
                  <c:v>0.11592000000000001</c:v>
                </c:pt>
                <c:pt idx="8309">
                  <c:v>0.11592000000000001</c:v>
                </c:pt>
                <c:pt idx="8310">
                  <c:v>0.11592000000000001</c:v>
                </c:pt>
                <c:pt idx="8311">
                  <c:v>0.11592000000000001</c:v>
                </c:pt>
                <c:pt idx="8312">
                  <c:v>0.11592000000000001</c:v>
                </c:pt>
                <c:pt idx="8313">
                  <c:v>0.11592000000000001</c:v>
                </c:pt>
                <c:pt idx="8314">
                  <c:v>0.11594</c:v>
                </c:pt>
                <c:pt idx="8315">
                  <c:v>0.11594</c:v>
                </c:pt>
                <c:pt idx="8316">
                  <c:v>0.11594</c:v>
                </c:pt>
                <c:pt idx="8317">
                  <c:v>0.11594</c:v>
                </c:pt>
                <c:pt idx="8318">
                  <c:v>0.11594</c:v>
                </c:pt>
                <c:pt idx="8319">
                  <c:v>0.11594</c:v>
                </c:pt>
                <c:pt idx="8320">
                  <c:v>0.11594</c:v>
                </c:pt>
                <c:pt idx="8321">
                  <c:v>0.11595999999999999</c:v>
                </c:pt>
                <c:pt idx="8322">
                  <c:v>0.11595999999999999</c:v>
                </c:pt>
                <c:pt idx="8323">
                  <c:v>0.11595999999999999</c:v>
                </c:pt>
                <c:pt idx="8324">
                  <c:v>0.11595999999999999</c:v>
                </c:pt>
                <c:pt idx="8325">
                  <c:v>0.11595999999999999</c:v>
                </c:pt>
                <c:pt idx="8326">
                  <c:v>0.11595999999999999</c:v>
                </c:pt>
                <c:pt idx="8327">
                  <c:v>0.11595999999999999</c:v>
                </c:pt>
                <c:pt idx="8328">
                  <c:v>0.11595999999999999</c:v>
                </c:pt>
                <c:pt idx="8329">
                  <c:v>0.11595999999999999</c:v>
                </c:pt>
                <c:pt idx="8330">
                  <c:v>0.11595999999999999</c:v>
                </c:pt>
                <c:pt idx="8331">
                  <c:v>0.11595999999999999</c:v>
                </c:pt>
                <c:pt idx="8332">
                  <c:v>0.11595999999999999</c:v>
                </c:pt>
                <c:pt idx="8333">
                  <c:v>0.11595999999999999</c:v>
                </c:pt>
                <c:pt idx="8334">
                  <c:v>0.11595999999999999</c:v>
                </c:pt>
                <c:pt idx="8335">
                  <c:v>0.11595999999999999</c:v>
                </c:pt>
                <c:pt idx="8336">
                  <c:v>0.11595999999999999</c:v>
                </c:pt>
                <c:pt idx="8337">
                  <c:v>0.11598000000000001</c:v>
                </c:pt>
                <c:pt idx="8338">
                  <c:v>0.11598000000000001</c:v>
                </c:pt>
                <c:pt idx="8339">
                  <c:v>0.11598000000000001</c:v>
                </c:pt>
                <c:pt idx="8340">
                  <c:v>0.11598000000000001</c:v>
                </c:pt>
                <c:pt idx="8341">
                  <c:v>0.11598000000000001</c:v>
                </c:pt>
                <c:pt idx="8342">
                  <c:v>0.11598000000000001</c:v>
                </c:pt>
                <c:pt idx="8343">
                  <c:v>0.11598000000000001</c:v>
                </c:pt>
                <c:pt idx="8344">
                  <c:v>0.11598000000000001</c:v>
                </c:pt>
                <c:pt idx="8345">
                  <c:v>0.11598000000000001</c:v>
                </c:pt>
                <c:pt idx="8346">
                  <c:v>0.11598000000000001</c:v>
                </c:pt>
                <c:pt idx="8347">
                  <c:v>0.11598000000000001</c:v>
                </c:pt>
                <c:pt idx="8348">
                  <c:v>0.11598000000000001</c:v>
                </c:pt>
                <c:pt idx="8349">
                  <c:v>0.11598000000000001</c:v>
                </c:pt>
                <c:pt idx="8350">
                  <c:v>0.11600000000000001</c:v>
                </c:pt>
                <c:pt idx="8351">
                  <c:v>0.11600000000000001</c:v>
                </c:pt>
                <c:pt idx="8352">
                  <c:v>0.11600000000000001</c:v>
                </c:pt>
                <c:pt idx="8353">
                  <c:v>0.11600000000000001</c:v>
                </c:pt>
                <c:pt idx="8354">
                  <c:v>0.11600000000000001</c:v>
                </c:pt>
                <c:pt idx="8355">
                  <c:v>0.11600000000000001</c:v>
                </c:pt>
                <c:pt idx="8356">
                  <c:v>0.11600000000000001</c:v>
                </c:pt>
                <c:pt idx="8357">
                  <c:v>0.11600000000000001</c:v>
                </c:pt>
                <c:pt idx="8358">
                  <c:v>0.11600000000000001</c:v>
                </c:pt>
                <c:pt idx="8359">
                  <c:v>0.11600000000000001</c:v>
                </c:pt>
                <c:pt idx="8360">
                  <c:v>0.11600000000000001</c:v>
                </c:pt>
                <c:pt idx="8361">
                  <c:v>0.11600000000000001</c:v>
                </c:pt>
                <c:pt idx="8362">
                  <c:v>0.11600000000000001</c:v>
                </c:pt>
                <c:pt idx="8363">
                  <c:v>0.11600000000000001</c:v>
                </c:pt>
                <c:pt idx="8364">
                  <c:v>0.11600000000000001</c:v>
                </c:pt>
                <c:pt idx="8365">
                  <c:v>0.11600000000000001</c:v>
                </c:pt>
                <c:pt idx="8366">
                  <c:v>0.11600000000000001</c:v>
                </c:pt>
                <c:pt idx="8367">
                  <c:v>0.11600000000000001</c:v>
                </c:pt>
                <c:pt idx="8368">
                  <c:v>0.11600000000000001</c:v>
                </c:pt>
                <c:pt idx="8369">
                  <c:v>0.11602</c:v>
                </c:pt>
                <c:pt idx="8370">
                  <c:v>0.11602</c:v>
                </c:pt>
                <c:pt idx="8371">
                  <c:v>0.11602</c:v>
                </c:pt>
                <c:pt idx="8372">
                  <c:v>0.11602</c:v>
                </c:pt>
                <c:pt idx="8373">
                  <c:v>0.11602</c:v>
                </c:pt>
                <c:pt idx="8374">
                  <c:v>0.11602</c:v>
                </c:pt>
                <c:pt idx="8375">
                  <c:v>0.11602</c:v>
                </c:pt>
                <c:pt idx="8376">
                  <c:v>0.11602</c:v>
                </c:pt>
                <c:pt idx="8377">
                  <c:v>0.11602</c:v>
                </c:pt>
                <c:pt idx="8378">
                  <c:v>0.11602</c:v>
                </c:pt>
                <c:pt idx="8379">
                  <c:v>0.11602</c:v>
                </c:pt>
                <c:pt idx="8380">
                  <c:v>0.11602</c:v>
                </c:pt>
                <c:pt idx="8381">
                  <c:v>0.11602</c:v>
                </c:pt>
                <c:pt idx="8382">
                  <c:v>0.11602</c:v>
                </c:pt>
                <c:pt idx="8383">
                  <c:v>0.11602</c:v>
                </c:pt>
                <c:pt idx="8384">
                  <c:v>0.11602</c:v>
                </c:pt>
                <c:pt idx="8385">
                  <c:v>0.11602</c:v>
                </c:pt>
                <c:pt idx="8386">
                  <c:v>0.11602</c:v>
                </c:pt>
                <c:pt idx="8387">
                  <c:v>0.11604000000000002</c:v>
                </c:pt>
                <c:pt idx="8388">
                  <c:v>0.11604000000000002</c:v>
                </c:pt>
                <c:pt idx="8389">
                  <c:v>0.11604000000000002</c:v>
                </c:pt>
                <c:pt idx="8390">
                  <c:v>0.11604000000000002</c:v>
                </c:pt>
                <c:pt idx="8391">
                  <c:v>0.11604000000000002</c:v>
                </c:pt>
                <c:pt idx="8392">
                  <c:v>0.11604000000000002</c:v>
                </c:pt>
                <c:pt idx="8393">
                  <c:v>0.11604000000000002</c:v>
                </c:pt>
                <c:pt idx="8394">
                  <c:v>0.11604000000000002</c:v>
                </c:pt>
                <c:pt idx="8395">
                  <c:v>0.11604000000000002</c:v>
                </c:pt>
                <c:pt idx="8396">
                  <c:v>0.11604000000000002</c:v>
                </c:pt>
                <c:pt idx="8397">
                  <c:v>0.11604000000000002</c:v>
                </c:pt>
                <c:pt idx="8398">
                  <c:v>0.11604000000000002</c:v>
                </c:pt>
                <c:pt idx="8399">
                  <c:v>0.11604000000000002</c:v>
                </c:pt>
                <c:pt idx="8400">
                  <c:v>0.11604000000000002</c:v>
                </c:pt>
                <c:pt idx="8401">
                  <c:v>0.11606000000000001</c:v>
                </c:pt>
                <c:pt idx="8402">
                  <c:v>0.11606000000000001</c:v>
                </c:pt>
                <c:pt idx="8403">
                  <c:v>0.11606000000000001</c:v>
                </c:pt>
                <c:pt idx="8404">
                  <c:v>0.11606000000000001</c:v>
                </c:pt>
                <c:pt idx="8405">
                  <c:v>0.11606000000000001</c:v>
                </c:pt>
                <c:pt idx="8406">
                  <c:v>0.11606000000000001</c:v>
                </c:pt>
                <c:pt idx="8407">
                  <c:v>0.11606000000000001</c:v>
                </c:pt>
                <c:pt idx="8408">
                  <c:v>0.11606000000000001</c:v>
                </c:pt>
                <c:pt idx="8409">
                  <c:v>0.11606000000000001</c:v>
                </c:pt>
                <c:pt idx="8410">
                  <c:v>0.11606000000000001</c:v>
                </c:pt>
                <c:pt idx="8411">
                  <c:v>0.11608</c:v>
                </c:pt>
                <c:pt idx="8412">
                  <c:v>0.11608</c:v>
                </c:pt>
                <c:pt idx="8413">
                  <c:v>0.11608</c:v>
                </c:pt>
                <c:pt idx="8414">
                  <c:v>0.11608</c:v>
                </c:pt>
                <c:pt idx="8415">
                  <c:v>0.11608</c:v>
                </c:pt>
                <c:pt idx="8416">
                  <c:v>0.11608</c:v>
                </c:pt>
                <c:pt idx="8417">
                  <c:v>0.11608</c:v>
                </c:pt>
                <c:pt idx="8418">
                  <c:v>0.11608</c:v>
                </c:pt>
                <c:pt idx="8419">
                  <c:v>0.11608</c:v>
                </c:pt>
                <c:pt idx="8420">
                  <c:v>0.11608</c:v>
                </c:pt>
                <c:pt idx="8421">
                  <c:v>0.11608</c:v>
                </c:pt>
                <c:pt idx="8422">
                  <c:v>0.11608</c:v>
                </c:pt>
                <c:pt idx="8423">
                  <c:v>0.11608</c:v>
                </c:pt>
                <c:pt idx="8424">
                  <c:v>0.11609999999999999</c:v>
                </c:pt>
                <c:pt idx="8425">
                  <c:v>0.11609999999999999</c:v>
                </c:pt>
                <c:pt idx="8426">
                  <c:v>0.11609999999999999</c:v>
                </c:pt>
                <c:pt idx="8427">
                  <c:v>0.11609999999999999</c:v>
                </c:pt>
                <c:pt idx="8428">
                  <c:v>0.11609999999999999</c:v>
                </c:pt>
                <c:pt idx="8429">
                  <c:v>0.11609999999999999</c:v>
                </c:pt>
                <c:pt idx="8430">
                  <c:v>0.11609999999999999</c:v>
                </c:pt>
                <c:pt idx="8431">
                  <c:v>0.11609999999999999</c:v>
                </c:pt>
                <c:pt idx="8432">
                  <c:v>0.11609999999999999</c:v>
                </c:pt>
                <c:pt idx="8433">
                  <c:v>0.11609999999999999</c:v>
                </c:pt>
                <c:pt idx="8434">
                  <c:v>0.11609999999999999</c:v>
                </c:pt>
                <c:pt idx="8435">
                  <c:v>0.11609999999999999</c:v>
                </c:pt>
                <c:pt idx="8436">
                  <c:v>0.11609999999999999</c:v>
                </c:pt>
                <c:pt idx="8437">
                  <c:v>0.11609999999999999</c:v>
                </c:pt>
                <c:pt idx="8438">
                  <c:v>0.11609999999999999</c:v>
                </c:pt>
                <c:pt idx="8439">
                  <c:v>0.11609999999999999</c:v>
                </c:pt>
                <c:pt idx="8440">
                  <c:v>0.11609999999999999</c:v>
                </c:pt>
                <c:pt idx="8441">
                  <c:v>0.11609999999999999</c:v>
                </c:pt>
                <c:pt idx="8442">
                  <c:v>0.11612000000000001</c:v>
                </c:pt>
                <c:pt idx="8443">
                  <c:v>0.11612000000000001</c:v>
                </c:pt>
                <c:pt idx="8444">
                  <c:v>0.11612000000000001</c:v>
                </c:pt>
                <c:pt idx="8445">
                  <c:v>0.11612000000000001</c:v>
                </c:pt>
                <c:pt idx="8446">
                  <c:v>0.11612000000000001</c:v>
                </c:pt>
                <c:pt idx="8447">
                  <c:v>0.11612000000000001</c:v>
                </c:pt>
                <c:pt idx="8448">
                  <c:v>0.11612000000000001</c:v>
                </c:pt>
                <c:pt idx="8449">
                  <c:v>0.11612000000000001</c:v>
                </c:pt>
                <c:pt idx="8450">
                  <c:v>0.11612000000000001</c:v>
                </c:pt>
                <c:pt idx="8451">
                  <c:v>0.11612000000000001</c:v>
                </c:pt>
                <c:pt idx="8452">
                  <c:v>0.11612000000000001</c:v>
                </c:pt>
                <c:pt idx="8453">
                  <c:v>0.11612000000000001</c:v>
                </c:pt>
                <c:pt idx="8454">
                  <c:v>0.11612000000000001</c:v>
                </c:pt>
                <c:pt idx="8455">
                  <c:v>0.11612000000000001</c:v>
                </c:pt>
                <c:pt idx="8456">
                  <c:v>0.11612000000000001</c:v>
                </c:pt>
                <c:pt idx="8457">
                  <c:v>0.11612000000000001</c:v>
                </c:pt>
                <c:pt idx="8458">
                  <c:v>0.11612000000000001</c:v>
                </c:pt>
                <c:pt idx="8459">
                  <c:v>0.11612000000000001</c:v>
                </c:pt>
                <c:pt idx="8460">
                  <c:v>0.11612000000000001</c:v>
                </c:pt>
                <c:pt idx="8461">
                  <c:v>0.11612000000000001</c:v>
                </c:pt>
                <c:pt idx="8462">
                  <c:v>0.11614000000000001</c:v>
                </c:pt>
                <c:pt idx="8463">
                  <c:v>0.11614000000000001</c:v>
                </c:pt>
                <c:pt idx="8464">
                  <c:v>0.11614000000000001</c:v>
                </c:pt>
                <c:pt idx="8465">
                  <c:v>0.11614000000000001</c:v>
                </c:pt>
                <c:pt idx="8466">
                  <c:v>0.11614000000000001</c:v>
                </c:pt>
                <c:pt idx="8467">
                  <c:v>0.11614000000000001</c:v>
                </c:pt>
                <c:pt idx="8468">
                  <c:v>0.11614000000000001</c:v>
                </c:pt>
                <c:pt idx="8469">
                  <c:v>0.11614000000000001</c:v>
                </c:pt>
                <c:pt idx="8470">
                  <c:v>0.11614000000000001</c:v>
                </c:pt>
                <c:pt idx="8471">
                  <c:v>0.11614000000000001</c:v>
                </c:pt>
                <c:pt idx="8472">
                  <c:v>0.11614000000000001</c:v>
                </c:pt>
                <c:pt idx="8473">
                  <c:v>0.11614000000000001</c:v>
                </c:pt>
                <c:pt idx="8474">
                  <c:v>0.11614000000000001</c:v>
                </c:pt>
                <c:pt idx="8475">
                  <c:v>0.11616</c:v>
                </c:pt>
                <c:pt idx="8476">
                  <c:v>0.11616</c:v>
                </c:pt>
                <c:pt idx="8477">
                  <c:v>0.11616</c:v>
                </c:pt>
                <c:pt idx="8478">
                  <c:v>0.11616</c:v>
                </c:pt>
                <c:pt idx="8479">
                  <c:v>0.11616</c:v>
                </c:pt>
                <c:pt idx="8480">
                  <c:v>0.11616</c:v>
                </c:pt>
                <c:pt idx="8481">
                  <c:v>0.11616</c:v>
                </c:pt>
                <c:pt idx="8482">
                  <c:v>0.11616</c:v>
                </c:pt>
                <c:pt idx="8483">
                  <c:v>0.11616</c:v>
                </c:pt>
                <c:pt idx="8484">
                  <c:v>0.11616</c:v>
                </c:pt>
                <c:pt idx="8485">
                  <c:v>0.11616</c:v>
                </c:pt>
                <c:pt idx="8486">
                  <c:v>0.11616</c:v>
                </c:pt>
                <c:pt idx="8487">
                  <c:v>0.11616</c:v>
                </c:pt>
                <c:pt idx="8488">
                  <c:v>0.11616</c:v>
                </c:pt>
                <c:pt idx="8489">
                  <c:v>0.11616</c:v>
                </c:pt>
                <c:pt idx="8490">
                  <c:v>0.11617999999999999</c:v>
                </c:pt>
                <c:pt idx="8491">
                  <c:v>0.11617999999999999</c:v>
                </c:pt>
                <c:pt idx="8492">
                  <c:v>0.11617999999999999</c:v>
                </c:pt>
                <c:pt idx="8493">
                  <c:v>0.11617999999999999</c:v>
                </c:pt>
                <c:pt idx="8494">
                  <c:v>0.11617999999999999</c:v>
                </c:pt>
                <c:pt idx="8495">
                  <c:v>0.11617999999999999</c:v>
                </c:pt>
                <c:pt idx="8496">
                  <c:v>0.11617999999999999</c:v>
                </c:pt>
                <c:pt idx="8497">
                  <c:v>0.11617999999999999</c:v>
                </c:pt>
                <c:pt idx="8498">
                  <c:v>0.11617999999999999</c:v>
                </c:pt>
                <c:pt idx="8499">
                  <c:v>0.11617999999999999</c:v>
                </c:pt>
                <c:pt idx="8500">
                  <c:v>0.11617999999999999</c:v>
                </c:pt>
                <c:pt idx="8501">
                  <c:v>0.11617999999999999</c:v>
                </c:pt>
                <c:pt idx="8502">
                  <c:v>0.11617999999999999</c:v>
                </c:pt>
                <c:pt idx="8503">
                  <c:v>0.11617999999999999</c:v>
                </c:pt>
                <c:pt idx="8504">
                  <c:v>0.11617999999999999</c:v>
                </c:pt>
                <c:pt idx="8505">
                  <c:v>0.11617999999999999</c:v>
                </c:pt>
                <c:pt idx="8506">
                  <c:v>0.11617999999999999</c:v>
                </c:pt>
                <c:pt idx="8507">
                  <c:v>0.11617999999999999</c:v>
                </c:pt>
                <c:pt idx="8508">
                  <c:v>0.11620000000000001</c:v>
                </c:pt>
                <c:pt idx="8509">
                  <c:v>0.11620000000000001</c:v>
                </c:pt>
                <c:pt idx="8510">
                  <c:v>0.11620000000000001</c:v>
                </c:pt>
                <c:pt idx="8511">
                  <c:v>0.11620000000000001</c:v>
                </c:pt>
                <c:pt idx="8512">
                  <c:v>0.11620000000000001</c:v>
                </c:pt>
                <c:pt idx="8513">
                  <c:v>0.11620000000000001</c:v>
                </c:pt>
                <c:pt idx="8514">
                  <c:v>0.11620000000000001</c:v>
                </c:pt>
                <c:pt idx="8515">
                  <c:v>0.11620000000000001</c:v>
                </c:pt>
                <c:pt idx="8516">
                  <c:v>0.11620000000000001</c:v>
                </c:pt>
                <c:pt idx="8517">
                  <c:v>0.11620000000000001</c:v>
                </c:pt>
                <c:pt idx="8518">
                  <c:v>0.11620000000000001</c:v>
                </c:pt>
                <c:pt idx="8519">
                  <c:v>0.11620999999999999</c:v>
                </c:pt>
                <c:pt idx="8520">
                  <c:v>0.11622</c:v>
                </c:pt>
                <c:pt idx="8521">
                  <c:v>0.11622</c:v>
                </c:pt>
                <c:pt idx="8522">
                  <c:v>0.11622</c:v>
                </c:pt>
                <c:pt idx="8523">
                  <c:v>0.11622</c:v>
                </c:pt>
                <c:pt idx="8524">
                  <c:v>0.11622</c:v>
                </c:pt>
                <c:pt idx="8525">
                  <c:v>0.11622</c:v>
                </c:pt>
                <c:pt idx="8526">
                  <c:v>0.11622</c:v>
                </c:pt>
                <c:pt idx="8527">
                  <c:v>0.11622</c:v>
                </c:pt>
                <c:pt idx="8528">
                  <c:v>0.11622</c:v>
                </c:pt>
                <c:pt idx="8529">
                  <c:v>0.11624</c:v>
                </c:pt>
                <c:pt idx="8530">
                  <c:v>0.11624</c:v>
                </c:pt>
                <c:pt idx="8531">
                  <c:v>0.11624</c:v>
                </c:pt>
                <c:pt idx="8532">
                  <c:v>0.11624</c:v>
                </c:pt>
                <c:pt idx="8533">
                  <c:v>0.11624</c:v>
                </c:pt>
                <c:pt idx="8534">
                  <c:v>0.11624</c:v>
                </c:pt>
                <c:pt idx="8535">
                  <c:v>0.11624</c:v>
                </c:pt>
                <c:pt idx="8536">
                  <c:v>0.11624</c:v>
                </c:pt>
                <c:pt idx="8537">
                  <c:v>0.11624</c:v>
                </c:pt>
                <c:pt idx="8538">
                  <c:v>0.11624</c:v>
                </c:pt>
                <c:pt idx="8539">
                  <c:v>0.11624</c:v>
                </c:pt>
                <c:pt idx="8540">
                  <c:v>0.11624</c:v>
                </c:pt>
                <c:pt idx="8541">
                  <c:v>0.11624</c:v>
                </c:pt>
                <c:pt idx="8542">
                  <c:v>0.11624</c:v>
                </c:pt>
                <c:pt idx="8543">
                  <c:v>0.11624</c:v>
                </c:pt>
                <c:pt idx="8544">
                  <c:v>0.11624</c:v>
                </c:pt>
                <c:pt idx="8545">
                  <c:v>0.11624</c:v>
                </c:pt>
                <c:pt idx="8546">
                  <c:v>0.11624</c:v>
                </c:pt>
                <c:pt idx="8547">
                  <c:v>0.11624</c:v>
                </c:pt>
                <c:pt idx="8548">
                  <c:v>0.11626000000000002</c:v>
                </c:pt>
                <c:pt idx="8549">
                  <c:v>0.11626000000000002</c:v>
                </c:pt>
                <c:pt idx="8550">
                  <c:v>0.11626000000000002</c:v>
                </c:pt>
                <c:pt idx="8551">
                  <c:v>0.11626000000000002</c:v>
                </c:pt>
                <c:pt idx="8552">
                  <c:v>0.11626000000000002</c:v>
                </c:pt>
                <c:pt idx="8553">
                  <c:v>0.11626000000000002</c:v>
                </c:pt>
                <c:pt idx="8554">
                  <c:v>0.11626000000000002</c:v>
                </c:pt>
                <c:pt idx="8555">
                  <c:v>0.11626000000000002</c:v>
                </c:pt>
                <c:pt idx="8556">
                  <c:v>0.11626000000000002</c:v>
                </c:pt>
                <c:pt idx="8557">
                  <c:v>0.11626000000000002</c:v>
                </c:pt>
                <c:pt idx="8558">
                  <c:v>0.11626000000000002</c:v>
                </c:pt>
                <c:pt idx="8559">
                  <c:v>0.11628000000000001</c:v>
                </c:pt>
                <c:pt idx="8560">
                  <c:v>0.11628000000000001</c:v>
                </c:pt>
                <c:pt idx="8561">
                  <c:v>0.11628000000000001</c:v>
                </c:pt>
                <c:pt idx="8562">
                  <c:v>0.11628000000000001</c:v>
                </c:pt>
                <c:pt idx="8563">
                  <c:v>0.11628000000000001</c:v>
                </c:pt>
                <c:pt idx="8564">
                  <c:v>0.11628000000000001</c:v>
                </c:pt>
                <c:pt idx="8565">
                  <c:v>0.11628000000000001</c:v>
                </c:pt>
                <c:pt idx="8566">
                  <c:v>0.11628000000000001</c:v>
                </c:pt>
                <c:pt idx="8567">
                  <c:v>0.11628000000000001</c:v>
                </c:pt>
                <c:pt idx="8568">
                  <c:v>0.11628000000000001</c:v>
                </c:pt>
                <c:pt idx="8569">
                  <c:v>0.11628000000000001</c:v>
                </c:pt>
                <c:pt idx="8570">
                  <c:v>0.11628000000000001</c:v>
                </c:pt>
                <c:pt idx="8571">
                  <c:v>0.11628000000000001</c:v>
                </c:pt>
                <c:pt idx="8572">
                  <c:v>0.11628000000000001</c:v>
                </c:pt>
                <c:pt idx="8573">
                  <c:v>0.11628000000000001</c:v>
                </c:pt>
                <c:pt idx="8574">
                  <c:v>0.11628000000000001</c:v>
                </c:pt>
                <c:pt idx="8575">
                  <c:v>0.1163</c:v>
                </c:pt>
                <c:pt idx="8576">
                  <c:v>0.1163</c:v>
                </c:pt>
                <c:pt idx="8577">
                  <c:v>0.1163</c:v>
                </c:pt>
                <c:pt idx="8578">
                  <c:v>0.1163</c:v>
                </c:pt>
                <c:pt idx="8579">
                  <c:v>0.1163</c:v>
                </c:pt>
                <c:pt idx="8580">
                  <c:v>0.1163</c:v>
                </c:pt>
                <c:pt idx="8581">
                  <c:v>0.1163</c:v>
                </c:pt>
                <c:pt idx="8582">
                  <c:v>0.1163</c:v>
                </c:pt>
                <c:pt idx="8583">
                  <c:v>0.1163</c:v>
                </c:pt>
                <c:pt idx="8584">
                  <c:v>0.1163</c:v>
                </c:pt>
                <c:pt idx="8585">
                  <c:v>0.1163</c:v>
                </c:pt>
                <c:pt idx="8586">
                  <c:v>0.1163</c:v>
                </c:pt>
                <c:pt idx="8587">
                  <c:v>0.1163</c:v>
                </c:pt>
                <c:pt idx="8588">
                  <c:v>0.1163</c:v>
                </c:pt>
                <c:pt idx="8589">
                  <c:v>0.1163</c:v>
                </c:pt>
                <c:pt idx="8590">
                  <c:v>0.1163</c:v>
                </c:pt>
                <c:pt idx="8591">
                  <c:v>0.1163</c:v>
                </c:pt>
                <c:pt idx="8592">
                  <c:v>0.1163</c:v>
                </c:pt>
                <c:pt idx="8593">
                  <c:v>0.1163</c:v>
                </c:pt>
                <c:pt idx="8594">
                  <c:v>0.11631999999999999</c:v>
                </c:pt>
                <c:pt idx="8595">
                  <c:v>0.11631999999999999</c:v>
                </c:pt>
                <c:pt idx="8596">
                  <c:v>0.11631999999999999</c:v>
                </c:pt>
                <c:pt idx="8597">
                  <c:v>0.11631999999999999</c:v>
                </c:pt>
                <c:pt idx="8598">
                  <c:v>0.11631999999999999</c:v>
                </c:pt>
                <c:pt idx="8599">
                  <c:v>0.11631999999999999</c:v>
                </c:pt>
                <c:pt idx="8600">
                  <c:v>0.11631999999999999</c:v>
                </c:pt>
                <c:pt idx="8601">
                  <c:v>0.11631999999999999</c:v>
                </c:pt>
                <c:pt idx="8602">
                  <c:v>0.11631999999999999</c:v>
                </c:pt>
                <c:pt idx="8603">
                  <c:v>0.11631999999999999</c:v>
                </c:pt>
                <c:pt idx="8604">
                  <c:v>0.11631999999999999</c:v>
                </c:pt>
                <c:pt idx="8605">
                  <c:v>0.11631999999999999</c:v>
                </c:pt>
                <c:pt idx="8606">
                  <c:v>0.11634000000000001</c:v>
                </c:pt>
                <c:pt idx="8607">
                  <c:v>0.11634000000000001</c:v>
                </c:pt>
                <c:pt idx="8608">
                  <c:v>0.11634000000000001</c:v>
                </c:pt>
                <c:pt idx="8609">
                  <c:v>0.11634000000000001</c:v>
                </c:pt>
                <c:pt idx="8610">
                  <c:v>0.11634000000000001</c:v>
                </c:pt>
                <c:pt idx="8611">
                  <c:v>0.11634000000000001</c:v>
                </c:pt>
                <c:pt idx="8612">
                  <c:v>0.11634000000000001</c:v>
                </c:pt>
                <c:pt idx="8613">
                  <c:v>0.11634000000000001</c:v>
                </c:pt>
                <c:pt idx="8614">
                  <c:v>0.11634000000000001</c:v>
                </c:pt>
                <c:pt idx="8615">
                  <c:v>0.11634000000000001</c:v>
                </c:pt>
                <c:pt idx="8616">
                  <c:v>0.11634000000000001</c:v>
                </c:pt>
                <c:pt idx="8617">
                  <c:v>0.11636000000000001</c:v>
                </c:pt>
                <c:pt idx="8618">
                  <c:v>0.11636000000000001</c:v>
                </c:pt>
                <c:pt idx="8619">
                  <c:v>0.11636000000000001</c:v>
                </c:pt>
                <c:pt idx="8620">
                  <c:v>0.11636000000000001</c:v>
                </c:pt>
                <c:pt idx="8621">
                  <c:v>0.11636000000000001</c:v>
                </c:pt>
                <c:pt idx="8622">
                  <c:v>0.11636000000000001</c:v>
                </c:pt>
                <c:pt idx="8623">
                  <c:v>0.11636000000000001</c:v>
                </c:pt>
                <c:pt idx="8624">
                  <c:v>0.11636000000000001</c:v>
                </c:pt>
                <c:pt idx="8625">
                  <c:v>0.11636000000000001</c:v>
                </c:pt>
                <c:pt idx="8626">
                  <c:v>0.11636000000000001</c:v>
                </c:pt>
                <c:pt idx="8627">
                  <c:v>0.11636000000000001</c:v>
                </c:pt>
                <c:pt idx="8628">
                  <c:v>0.11636000000000001</c:v>
                </c:pt>
                <c:pt idx="8629">
                  <c:v>0.11636000000000001</c:v>
                </c:pt>
                <c:pt idx="8630">
                  <c:v>0.11636000000000001</c:v>
                </c:pt>
                <c:pt idx="8631">
                  <c:v>0.11636000000000001</c:v>
                </c:pt>
                <c:pt idx="8632">
                  <c:v>0.11636000000000001</c:v>
                </c:pt>
                <c:pt idx="8633">
                  <c:v>0.11636000000000001</c:v>
                </c:pt>
                <c:pt idx="8634">
                  <c:v>0.11636000000000001</c:v>
                </c:pt>
                <c:pt idx="8635">
                  <c:v>0.11636000000000001</c:v>
                </c:pt>
                <c:pt idx="8636">
                  <c:v>0.11636000000000001</c:v>
                </c:pt>
                <c:pt idx="8637">
                  <c:v>0.11638</c:v>
                </c:pt>
                <c:pt idx="8638">
                  <c:v>0.11638</c:v>
                </c:pt>
                <c:pt idx="8639">
                  <c:v>0.11638</c:v>
                </c:pt>
                <c:pt idx="8640">
                  <c:v>0.11638</c:v>
                </c:pt>
                <c:pt idx="8641">
                  <c:v>0.11638</c:v>
                </c:pt>
                <c:pt idx="8642">
                  <c:v>0.11638</c:v>
                </c:pt>
                <c:pt idx="8643">
                  <c:v>0.11638</c:v>
                </c:pt>
                <c:pt idx="8644">
                  <c:v>0.11638</c:v>
                </c:pt>
                <c:pt idx="8645">
                  <c:v>0.11638</c:v>
                </c:pt>
                <c:pt idx="8646">
                  <c:v>0.11638</c:v>
                </c:pt>
                <c:pt idx="8647">
                  <c:v>0.11638</c:v>
                </c:pt>
                <c:pt idx="8648">
                  <c:v>0.11638</c:v>
                </c:pt>
                <c:pt idx="8649">
                  <c:v>0.11638</c:v>
                </c:pt>
                <c:pt idx="8650">
                  <c:v>0.11638</c:v>
                </c:pt>
                <c:pt idx="8651">
                  <c:v>0.11638</c:v>
                </c:pt>
                <c:pt idx="8652">
                  <c:v>0.11640000000000002</c:v>
                </c:pt>
                <c:pt idx="8653">
                  <c:v>0.11640000000000002</c:v>
                </c:pt>
                <c:pt idx="8654">
                  <c:v>0.11640000000000002</c:v>
                </c:pt>
                <c:pt idx="8655">
                  <c:v>0.11640000000000002</c:v>
                </c:pt>
                <c:pt idx="8656">
                  <c:v>0.11640000000000002</c:v>
                </c:pt>
                <c:pt idx="8657">
                  <c:v>0.11640000000000002</c:v>
                </c:pt>
                <c:pt idx="8658">
                  <c:v>0.11640000000000002</c:v>
                </c:pt>
                <c:pt idx="8659">
                  <c:v>0.11640000000000002</c:v>
                </c:pt>
                <c:pt idx="8660">
                  <c:v>0.11640000000000002</c:v>
                </c:pt>
                <c:pt idx="8661">
                  <c:v>0.11640000000000002</c:v>
                </c:pt>
                <c:pt idx="8662">
                  <c:v>0.11640000000000002</c:v>
                </c:pt>
                <c:pt idx="8663">
                  <c:v>0.11640000000000002</c:v>
                </c:pt>
                <c:pt idx="8664">
                  <c:v>0.11640000000000002</c:v>
                </c:pt>
                <c:pt idx="8665">
                  <c:v>0.11640000000000002</c:v>
                </c:pt>
                <c:pt idx="8666">
                  <c:v>0.11640000000000002</c:v>
                </c:pt>
                <c:pt idx="8667">
                  <c:v>0.11640000000000002</c:v>
                </c:pt>
                <c:pt idx="8668">
                  <c:v>0.11640000000000002</c:v>
                </c:pt>
                <c:pt idx="8669">
                  <c:v>0.11640000000000002</c:v>
                </c:pt>
                <c:pt idx="8670">
                  <c:v>0.11640000000000002</c:v>
                </c:pt>
                <c:pt idx="8671">
                  <c:v>0.11640000000000002</c:v>
                </c:pt>
                <c:pt idx="8672">
                  <c:v>0.11640000000000002</c:v>
                </c:pt>
                <c:pt idx="8673">
                  <c:v>0.11640000000000002</c:v>
                </c:pt>
                <c:pt idx="8674">
                  <c:v>0.11640000000000002</c:v>
                </c:pt>
                <c:pt idx="8675">
                  <c:v>0.11640000000000002</c:v>
                </c:pt>
                <c:pt idx="8676">
                  <c:v>0.11640000000000002</c:v>
                </c:pt>
                <c:pt idx="8677">
                  <c:v>0.11642000000000001</c:v>
                </c:pt>
                <c:pt idx="8678">
                  <c:v>0.11642000000000001</c:v>
                </c:pt>
                <c:pt idx="8679">
                  <c:v>0.11642000000000001</c:v>
                </c:pt>
                <c:pt idx="8680">
                  <c:v>0.11642000000000001</c:v>
                </c:pt>
                <c:pt idx="8681">
                  <c:v>0.11642000000000001</c:v>
                </c:pt>
                <c:pt idx="8682">
                  <c:v>0.11642000000000001</c:v>
                </c:pt>
                <c:pt idx="8683">
                  <c:v>0.11642000000000001</c:v>
                </c:pt>
                <c:pt idx="8684">
                  <c:v>0.11642000000000001</c:v>
                </c:pt>
                <c:pt idx="8685">
                  <c:v>0.11642000000000001</c:v>
                </c:pt>
                <c:pt idx="8686">
                  <c:v>0.11642000000000001</c:v>
                </c:pt>
                <c:pt idx="8687">
                  <c:v>0.11642000000000001</c:v>
                </c:pt>
                <c:pt idx="8688">
                  <c:v>0.11642000000000001</c:v>
                </c:pt>
                <c:pt idx="8689">
                  <c:v>0.11642000000000001</c:v>
                </c:pt>
                <c:pt idx="8690">
                  <c:v>0.11644</c:v>
                </c:pt>
                <c:pt idx="8691">
                  <c:v>0.11644</c:v>
                </c:pt>
                <c:pt idx="8692">
                  <c:v>0.11644</c:v>
                </c:pt>
                <c:pt idx="8693">
                  <c:v>0.11644</c:v>
                </c:pt>
                <c:pt idx="8694">
                  <c:v>0.11644</c:v>
                </c:pt>
                <c:pt idx="8695">
                  <c:v>0.11644</c:v>
                </c:pt>
                <c:pt idx="8696">
                  <c:v>0.11644</c:v>
                </c:pt>
                <c:pt idx="8697">
                  <c:v>0.11644</c:v>
                </c:pt>
                <c:pt idx="8698">
                  <c:v>0.11644</c:v>
                </c:pt>
                <c:pt idx="8699">
                  <c:v>0.11644</c:v>
                </c:pt>
                <c:pt idx="8700">
                  <c:v>0.11644</c:v>
                </c:pt>
                <c:pt idx="8701">
                  <c:v>0.11644</c:v>
                </c:pt>
                <c:pt idx="8702">
                  <c:v>0.11644</c:v>
                </c:pt>
                <c:pt idx="8703">
                  <c:v>0.11644</c:v>
                </c:pt>
                <c:pt idx="8704">
                  <c:v>0.11644</c:v>
                </c:pt>
                <c:pt idx="8705">
                  <c:v>0.11644</c:v>
                </c:pt>
                <c:pt idx="8706">
                  <c:v>0.11644</c:v>
                </c:pt>
                <c:pt idx="8707">
                  <c:v>0.11644</c:v>
                </c:pt>
                <c:pt idx="8708">
                  <c:v>0.11644</c:v>
                </c:pt>
                <c:pt idx="8709">
                  <c:v>0.11644</c:v>
                </c:pt>
                <c:pt idx="8710">
                  <c:v>0.11644</c:v>
                </c:pt>
                <c:pt idx="8711">
                  <c:v>0.11644</c:v>
                </c:pt>
                <c:pt idx="8712">
                  <c:v>0.11644</c:v>
                </c:pt>
                <c:pt idx="8713">
                  <c:v>0.11644</c:v>
                </c:pt>
                <c:pt idx="8714">
                  <c:v>0.11644</c:v>
                </c:pt>
                <c:pt idx="8715">
                  <c:v>0.11645999999999999</c:v>
                </c:pt>
                <c:pt idx="8716">
                  <c:v>0.11645999999999999</c:v>
                </c:pt>
                <c:pt idx="8717">
                  <c:v>0.11645999999999999</c:v>
                </c:pt>
                <c:pt idx="8718">
                  <c:v>0.11645999999999999</c:v>
                </c:pt>
                <c:pt idx="8719">
                  <c:v>0.11645999999999999</c:v>
                </c:pt>
                <c:pt idx="8720">
                  <c:v>0.11645999999999999</c:v>
                </c:pt>
                <c:pt idx="8721">
                  <c:v>0.11645999999999999</c:v>
                </c:pt>
                <c:pt idx="8722">
                  <c:v>0.11645999999999999</c:v>
                </c:pt>
                <c:pt idx="8723">
                  <c:v>0.11645999999999999</c:v>
                </c:pt>
                <c:pt idx="8724">
                  <c:v>0.11645999999999999</c:v>
                </c:pt>
                <c:pt idx="8725">
                  <c:v>0.11645999999999999</c:v>
                </c:pt>
                <c:pt idx="8726">
                  <c:v>0.11645999999999999</c:v>
                </c:pt>
                <c:pt idx="8727">
                  <c:v>0.11645999999999999</c:v>
                </c:pt>
                <c:pt idx="8728">
                  <c:v>0.11645999999999999</c:v>
                </c:pt>
                <c:pt idx="8729">
                  <c:v>0.11645999999999999</c:v>
                </c:pt>
                <c:pt idx="8730">
                  <c:v>0.11645999999999999</c:v>
                </c:pt>
                <c:pt idx="8731">
                  <c:v>0.11645999999999999</c:v>
                </c:pt>
                <c:pt idx="8732">
                  <c:v>0.11645999999999999</c:v>
                </c:pt>
                <c:pt idx="8733">
                  <c:v>0.11648000000000001</c:v>
                </c:pt>
                <c:pt idx="8734">
                  <c:v>0.11648000000000001</c:v>
                </c:pt>
                <c:pt idx="8735">
                  <c:v>0.11648000000000001</c:v>
                </c:pt>
                <c:pt idx="8736">
                  <c:v>0.11648000000000001</c:v>
                </c:pt>
                <c:pt idx="8737">
                  <c:v>0.11648000000000001</c:v>
                </c:pt>
                <c:pt idx="8738">
                  <c:v>0.11648000000000001</c:v>
                </c:pt>
                <c:pt idx="8739">
                  <c:v>0.11648000000000001</c:v>
                </c:pt>
                <c:pt idx="8740">
                  <c:v>0.11648000000000001</c:v>
                </c:pt>
                <c:pt idx="8741">
                  <c:v>0.11648000000000001</c:v>
                </c:pt>
                <c:pt idx="8742">
                  <c:v>0.11648000000000001</c:v>
                </c:pt>
                <c:pt idx="8743">
                  <c:v>0.11648000000000001</c:v>
                </c:pt>
                <c:pt idx="8744">
                  <c:v>0.11648000000000001</c:v>
                </c:pt>
                <c:pt idx="8745">
                  <c:v>0.11648000000000001</c:v>
                </c:pt>
                <c:pt idx="8746">
                  <c:v>0.11648000000000001</c:v>
                </c:pt>
                <c:pt idx="8747">
                  <c:v>0.11650000000000001</c:v>
                </c:pt>
                <c:pt idx="8748">
                  <c:v>0.11650000000000001</c:v>
                </c:pt>
                <c:pt idx="8749">
                  <c:v>0.11650000000000001</c:v>
                </c:pt>
                <c:pt idx="8750">
                  <c:v>0.11650000000000001</c:v>
                </c:pt>
                <c:pt idx="8751">
                  <c:v>0.11650000000000001</c:v>
                </c:pt>
                <c:pt idx="8752">
                  <c:v>0.11650000000000001</c:v>
                </c:pt>
                <c:pt idx="8753">
                  <c:v>0.11650000000000001</c:v>
                </c:pt>
                <c:pt idx="8754">
                  <c:v>0.11650000000000001</c:v>
                </c:pt>
                <c:pt idx="8755">
                  <c:v>0.11650000000000001</c:v>
                </c:pt>
                <c:pt idx="8756">
                  <c:v>0.11650000000000001</c:v>
                </c:pt>
                <c:pt idx="8757">
                  <c:v>0.11650000000000001</c:v>
                </c:pt>
                <c:pt idx="8758">
                  <c:v>0.11650000000000001</c:v>
                </c:pt>
                <c:pt idx="8759">
                  <c:v>0.11650000000000001</c:v>
                </c:pt>
                <c:pt idx="8760">
                  <c:v>0.11650000000000001</c:v>
                </c:pt>
                <c:pt idx="8761">
                  <c:v>0.11650000000000001</c:v>
                </c:pt>
                <c:pt idx="8762">
                  <c:v>0.11650000000000001</c:v>
                </c:pt>
                <c:pt idx="8763">
                  <c:v>0.11650000000000001</c:v>
                </c:pt>
                <c:pt idx="8764">
                  <c:v>0.11650000000000001</c:v>
                </c:pt>
                <c:pt idx="8765">
                  <c:v>0.11650000000000001</c:v>
                </c:pt>
                <c:pt idx="8766">
                  <c:v>0.11650000000000001</c:v>
                </c:pt>
                <c:pt idx="8767">
                  <c:v>0.11650000000000001</c:v>
                </c:pt>
                <c:pt idx="8768">
                  <c:v>0.11650000000000001</c:v>
                </c:pt>
                <c:pt idx="8769">
                  <c:v>0.11650000000000001</c:v>
                </c:pt>
                <c:pt idx="8770">
                  <c:v>0.11650000000000001</c:v>
                </c:pt>
                <c:pt idx="8771">
                  <c:v>0.11650000000000001</c:v>
                </c:pt>
                <c:pt idx="8772">
                  <c:v>0.11650000000000001</c:v>
                </c:pt>
                <c:pt idx="8773">
                  <c:v>0.11650000000000001</c:v>
                </c:pt>
                <c:pt idx="8774">
                  <c:v>0.11650000000000001</c:v>
                </c:pt>
                <c:pt idx="8775">
                  <c:v>0.11650000000000001</c:v>
                </c:pt>
                <c:pt idx="8776">
                  <c:v>0.11652</c:v>
                </c:pt>
                <c:pt idx="8777">
                  <c:v>0.11652</c:v>
                </c:pt>
                <c:pt idx="8778">
                  <c:v>0.11652</c:v>
                </c:pt>
                <c:pt idx="8779">
                  <c:v>0.11652</c:v>
                </c:pt>
                <c:pt idx="8780">
                  <c:v>0.11652</c:v>
                </c:pt>
                <c:pt idx="8781">
                  <c:v>0.11652</c:v>
                </c:pt>
                <c:pt idx="8782">
                  <c:v>0.11652</c:v>
                </c:pt>
                <c:pt idx="8783">
                  <c:v>0.11652</c:v>
                </c:pt>
                <c:pt idx="8784">
                  <c:v>0.11652</c:v>
                </c:pt>
                <c:pt idx="8785">
                  <c:v>0.11652</c:v>
                </c:pt>
                <c:pt idx="8786">
                  <c:v>0.11652</c:v>
                </c:pt>
                <c:pt idx="8787">
                  <c:v>0.11652</c:v>
                </c:pt>
                <c:pt idx="8788">
                  <c:v>0.11652</c:v>
                </c:pt>
                <c:pt idx="8789">
                  <c:v>0.11652</c:v>
                </c:pt>
                <c:pt idx="8790">
                  <c:v>0.11652</c:v>
                </c:pt>
                <c:pt idx="8791">
                  <c:v>0.11652</c:v>
                </c:pt>
                <c:pt idx="8792">
                  <c:v>0.11652</c:v>
                </c:pt>
                <c:pt idx="8793">
                  <c:v>0.11652</c:v>
                </c:pt>
                <c:pt idx="8794">
                  <c:v>0.11652</c:v>
                </c:pt>
                <c:pt idx="8795">
                  <c:v>0.11652</c:v>
                </c:pt>
                <c:pt idx="8796">
                  <c:v>0.11653000000000001</c:v>
                </c:pt>
                <c:pt idx="8797">
                  <c:v>0.11654000000000002</c:v>
                </c:pt>
                <c:pt idx="8798">
                  <c:v>0.11654000000000002</c:v>
                </c:pt>
                <c:pt idx="8799">
                  <c:v>0.11654000000000002</c:v>
                </c:pt>
                <c:pt idx="8800">
                  <c:v>0.11654000000000002</c:v>
                </c:pt>
                <c:pt idx="8801">
                  <c:v>0.11654000000000002</c:v>
                </c:pt>
                <c:pt idx="8802">
                  <c:v>0.11654000000000002</c:v>
                </c:pt>
                <c:pt idx="8803">
                  <c:v>0.11654000000000002</c:v>
                </c:pt>
                <c:pt idx="8804">
                  <c:v>0.11654000000000002</c:v>
                </c:pt>
                <c:pt idx="8805">
                  <c:v>0.11654000000000002</c:v>
                </c:pt>
                <c:pt idx="8806">
                  <c:v>0.11654000000000002</c:v>
                </c:pt>
                <c:pt idx="8807">
                  <c:v>0.11654000000000002</c:v>
                </c:pt>
                <c:pt idx="8808">
                  <c:v>0.11654000000000002</c:v>
                </c:pt>
                <c:pt idx="8809">
                  <c:v>0.11654000000000002</c:v>
                </c:pt>
                <c:pt idx="8810">
                  <c:v>0.11654000000000002</c:v>
                </c:pt>
                <c:pt idx="8811">
                  <c:v>0.11654000000000002</c:v>
                </c:pt>
                <c:pt idx="8812">
                  <c:v>0.11656000000000001</c:v>
                </c:pt>
                <c:pt idx="8813">
                  <c:v>0.11656000000000001</c:v>
                </c:pt>
                <c:pt idx="8814">
                  <c:v>0.11656000000000001</c:v>
                </c:pt>
                <c:pt idx="8815">
                  <c:v>0.11656000000000001</c:v>
                </c:pt>
                <c:pt idx="8816">
                  <c:v>0.11656000000000001</c:v>
                </c:pt>
                <c:pt idx="8817">
                  <c:v>0.11656000000000001</c:v>
                </c:pt>
                <c:pt idx="8818">
                  <c:v>0.11656000000000001</c:v>
                </c:pt>
                <c:pt idx="8819">
                  <c:v>0.11656000000000001</c:v>
                </c:pt>
                <c:pt idx="8820">
                  <c:v>0.11656000000000001</c:v>
                </c:pt>
                <c:pt idx="8821">
                  <c:v>0.11656000000000001</c:v>
                </c:pt>
                <c:pt idx="8822">
                  <c:v>0.11656000000000001</c:v>
                </c:pt>
                <c:pt idx="8823">
                  <c:v>0.11656000000000001</c:v>
                </c:pt>
                <c:pt idx="8824">
                  <c:v>0.11658</c:v>
                </c:pt>
                <c:pt idx="8825">
                  <c:v>0.11658</c:v>
                </c:pt>
                <c:pt idx="8826">
                  <c:v>0.11658</c:v>
                </c:pt>
                <c:pt idx="8827">
                  <c:v>0.11658</c:v>
                </c:pt>
                <c:pt idx="8828">
                  <c:v>0.11658</c:v>
                </c:pt>
                <c:pt idx="8829">
                  <c:v>0.11658</c:v>
                </c:pt>
                <c:pt idx="8830">
                  <c:v>0.11658</c:v>
                </c:pt>
                <c:pt idx="8831">
                  <c:v>0.11658</c:v>
                </c:pt>
                <c:pt idx="8832">
                  <c:v>0.11658</c:v>
                </c:pt>
                <c:pt idx="8833">
                  <c:v>0.11658</c:v>
                </c:pt>
                <c:pt idx="8834">
                  <c:v>0.11658</c:v>
                </c:pt>
                <c:pt idx="8835">
                  <c:v>0.11658</c:v>
                </c:pt>
                <c:pt idx="8836">
                  <c:v>0.11658</c:v>
                </c:pt>
                <c:pt idx="8837">
                  <c:v>0.11658</c:v>
                </c:pt>
                <c:pt idx="8838">
                  <c:v>0.11658</c:v>
                </c:pt>
                <c:pt idx="8839">
                  <c:v>0.11658</c:v>
                </c:pt>
                <c:pt idx="8840">
                  <c:v>0.11658</c:v>
                </c:pt>
                <c:pt idx="8841">
                  <c:v>0.11658</c:v>
                </c:pt>
                <c:pt idx="8842">
                  <c:v>0.11658</c:v>
                </c:pt>
                <c:pt idx="8843">
                  <c:v>0.11658</c:v>
                </c:pt>
                <c:pt idx="8844">
                  <c:v>0.11658</c:v>
                </c:pt>
                <c:pt idx="8845">
                  <c:v>0.1166</c:v>
                </c:pt>
                <c:pt idx="8846">
                  <c:v>0.1166</c:v>
                </c:pt>
                <c:pt idx="8847">
                  <c:v>0.1166</c:v>
                </c:pt>
                <c:pt idx="8848">
                  <c:v>0.1166</c:v>
                </c:pt>
                <c:pt idx="8849">
                  <c:v>0.1166</c:v>
                </c:pt>
                <c:pt idx="8850">
                  <c:v>0.1166</c:v>
                </c:pt>
                <c:pt idx="8851">
                  <c:v>0.1166</c:v>
                </c:pt>
                <c:pt idx="8852">
                  <c:v>0.1166</c:v>
                </c:pt>
                <c:pt idx="8853">
                  <c:v>0.1166</c:v>
                </c:pt>
                <c:pt idx="8854">
                  <c:v>0.1166</c:v>
                </c:pt>
                <c:pt idx="8855">
                  <c:v>0.1166</c:v>
                </c:pt>
                <c:pt idx="8856">
                  <c:v>0.1166</c:v>
                </c:pt>
                <c:pt idx="8857">
                  <c:v>0.1166</c:v>
                </c:pt>
                <c:pt idx="8858">
                  <c:v>0.1166</c:v>
                </c:pt>
                <c:pt idx="8859">
                  <c:v>0.1166</c:v>
                </c:pt>
                <c:pt idx="8860">
                  <c:v>0.1166</c:v>
                </c:pt>
                <c:pt idx="8861">
                  <c:v>0.1166</c:v>
                </c:pt>
                <c:pt idx="8862">
                  <c:v>0.1166</c:v>
                </c:pt>
                <c:pt idx="8863">
                  <c:v>0.1166</c:v>
                </c:pt>
                <c:pt idx="8864">
                  <c:v>0.1166</c:v>
                </c:pt>
                <c:pt idx="8865">
                  <c:v>0.1166</c:v>
                </c:pt>
                <c:pt idx="8866">
                  <c:v>0.1166</c:v>
                </c:pt>
                <c:pt idx="8867">
                  <c:v>0.1166</c:v>
                </c:pt>
                <c:pt idx="8868">
                  <c:v>0.1166</c:v>
                </c:pt>
                <c:pt idx="8869">
                  <c:v>0.1166</c:v>
                </c:pt>
                <c:pt idx="8870">
                  <c:v>0.1166</c:v>
                </c:pt>
                <c:pt idx="8871">
                  <c:v>0.1166</c:v>
                </c:pt>
                <c:pt idx="8872">
                  <c:v>0.1166</c:v>
                </c:pt>
                <c:pt idx="8873">
                  <c:v>0.1166</c:v>
                </c:pt>
                <c:pt idx="8874">
                  <c:v>0.11662000000000002</c:v>
                </c:pt>
                <c:pt idx="8875">
                  <c:v>0.11662000000000002</c:v>
                </c:pt>
                <c:pt idx="8876">
                  <c:v>0.11662000000000002</c:v>
                </c:pt>
                <c:pt idx="8877">
                  <c:v>0.11662000000000002</c:v>
                </c:pt>
                <c:pt idx="8878">
                  <c:v>0.11662000000000002</c:v>
                </c:pt>
                <c:pt idx="8879">
                  <c:v>0.11662000000000002</c:v>
                </c:pt>
                <c:pt idx="8880">
                  <c:v>0.11662000000000002</c:v>
                </c:pt>
                <c:pt idx="8881">
                  <c:v>0.11662000000000002</c:v>
                </c:pt>
                <c:pt idx="8882">
                  <c:v>0.11664000000000001</c:v>
                </c:pt>
                <c:pt idx="8883">
                  <c:v>0.11664000000000001</c:v>
                </c:pt>
                <c:pt idx="8884">
                  <c:v>0.11664000000000001</c:v>
                </c:pt>
                <c:pt idx="8885">
                  <c:v>0.11664000000000001</c:v>
                </c:pt>
                <c:pt idx="8886">
                  <c:v>0.11664000000000001</c:v>
                </c:pt>
                <c:pt idx="8887">
                  <c:v>0.11664000000000001</c:v>
                </c:pt>
                <c:pt idx="8888">
                  <c:v>0.11664000000000001</c:v>
                </c:pt>
                <c:pt idx="8889">
                  <c:v>0.11664000000000001</c:v>
                </c:pt>
                <c:pt idx="8890">
                  <c:v>0.11664000000000001</c:v>
                </c:pt>
                <c:pt idx="8891">
                  <c:v>0.11664000000000001</c:v>
                </c:pt>
                <c:pt idx="8892">
                  <c:v>0.11664000000000001</c:v>
                </c:pt>
                <c:pt idx="8893">
                  <c:v>0.11664000000000001</c:v>
                </c:pt>
                <c:pt idx="8894">
                  <c:v>0.11664000000000001</c:v>
                </c:pt>
                <c:pt idx="8895">
                  <c:v>0.11664000000000001</c:v>
                </c:pt>
                <c:pt idx="8896">
                  <c:v>0.11664000000000001</c:v>
                </c:pt>
                <c:pt idx="8897">
                  <c:v>0.11664000000000001</c:v>
                </c:pt>
                <c:pt idx="8898">
                  <c:v>0.11664000000000001</c:v>
                </c:pt>
                <c:pt idx="8899">
                  <c:v>0.11664000000000001</c:v>
                </c:pt>
                <c:pt idx="8900">
                  <c:v>0.11664000000000001</c:v>
                </c:pt>
                <c:pt idx="8901">
                  <c:v>0.11664000000000001</c:v>
                </c:pt>
                <c:pt idx="8902">
                  <c:v>0.11664000000000001</c:v>
                </c:pt>
                <c:pt idx="8903">
                  <c:v>0.11664000000000001</c:v>
                </c:pt>
                <c:pt idx="8904">
                  <c:v>0.11664000000000001</c:v>
                </c:pt>
                <c:pt idx="8905">
                  <c:v>0.11664000000000001</c:v>
                </c:pt>
                <c:pt idx="8906">
                  <c:v>0.11664000000000001</c:v>
                </c:pt>
                <c:pt idx="8907">
                  <c:v>0.11664000000000001</c:v>
                </c:pt>
                <c:pt idx="8908">
                  <c:v>0.11664000000000001</c:v>
                </c:pt>
                <c:pt idx="8909">
                  <c:v>0.11664000000000001</c:v>
                </c:pt>
                <c:pt idx="8910">
                  <c:v>0.11664000000000001</c:v>
                </c:pt>
                <c:pt idx="8911">
                  <c:v>0.11664000000000001</c:v>
                </c:pt>
                <c:pt idx="8912">
                  <c:v>0.11664000000000001</c:v>
                </c:pt>
                <c:pt idx="8913">
                  <c:v>0.11664000000000001</c:v>
                </c:pt>
                <c:pt idx="8914">
                  <c:v>0.11664000000000001</c:v>
                </c:pt>
                <c:pt idx="8915">
                  <c:v>0.11664000000000001</c:v>
                </c:pt>
                <c:pt idx="8916">
                  <c:v>0.11664000000000001</c:v>
                </c:pt>
                <c:pt idx="8917">
                  <c:v>0.11666</c:v>
                </c:pt>
                <c:pt idx="8918">
                  <c:v>0.11666</c:v>
                </c:pt>
                <c:pt idx="8919">
                  <c:v>0.11666</c:v>
                </c:pt>
                <c:pt idx="8920">
                  <c:v>0.11666</c:v>
                </c:pt>
                <c:pt idx="8921">
                  <c:v>0.11666</c:v>
                </c:pt>
                <c:pt idx="8922">
                  <c:v>0.11666</c:v>
                </c:pt>
                <c:pt idx="8923">
                  <c:v>0.11666</c:v>
                </c:pt>
                <c:pt idx="8924">
                  <c:v>0.11666</c:v>
                </c:pt>
                <c:pt idx="8925">
                  <c:v>0.11666</c:v>
                </c:pt>
                <c:pt idx="8926">
                  <c:v>0.11666</c:v>
                </c:pt>
                <c:pt idx="8927">
                  <c:v>0.11666</c:v>
                </c:pt>
                <c:pt idx="8928">
                  <c:v>0.11666</c:v>
                </c:pt>
                <c:pt idx="8929">
                  <c:v>0.11666</c:v>
                </c:pt>
                <c:pt idx="8930">
                  <c:v>0.11666</c:v>
                </c:pt>
                <c:pt idx="8931">
                  <c:v>0.11666</c:v>
                </c:pt>
                <c:pt idx="8932">
                  <c:v>0.11666</c:v>
                </c:pt>
                <c:pt idx="8933">
                  <c:v>0.11666</c:v>
                </c:pt>
                <c:pt idx="8934">
                  <c:v>0.11666</c:v>
                </c:pt>
                <c:pt idx="8935">
                  <c:v>0.11666</c:v>
                </c:pt>
                <c:pt idx="8936">
                  <c:v>0.11666</c:v>
                </c:pt>
                <c:pt idx="8937">
                  <c:v>0.11666</c:v>
                </c:pt>
                <c:pt idx="8938">
                  <c:v>0.11667000000000001</c:v>
                </c:pt>
                <c:pt idx="8939">
                  <c:v>0.11667999999999999</c:v>
                </c:pt>
                <c:pt idx="8940">
                  <c:v>0.11667999999999999</c:v>
                </c:pt>
                <c:pt idx="8941">
                  <c:v>0.11667999999999999</c:v>
                </c:pt>
                <c:pt idx="8942">
                  <c:v>0.11667999999999999</c:v>
                </c:pt>
                <c:pt idx="8943">
                  <c:v>0.11667999999999999</c:v>
                </c:pt>
                <c:pt idx="8944">
                  <c:v>0.11667999999999999</c:v>
                </c:pt>
                <c:pt idx="8945">
                  <c:v>0.11667999999999999</c:v>
                </c:pt>
                <c:pt idx="8946">
                  <c:v>0.11667999999999999</c:v>
                </c:pt>
                <c:pt idx="8947">
                  <c:v>0.11667999999999999</c:v>
                </c:pt>
                <c:pt idx="8948">
                  <c:v>0.11667999999999999</c:v>
                </c:pt>
                <c:pt idx="8949">
                  <c:v>0.11667999999999999</c:v>
                </c:pt>
                <c:pt idx="8950">
                  <c:v>0.11667999999999999</c:v>
                </c:pt>
                <c:pt idx="8951">
                  <c:v>0.11667999999999999</c:v>
                </c:pt>
                <c:pt idx="8952">
                  <c:v>0.11667999999999999</c:v>
                </c:pt>
                <c:pt idx="8953">
                  <c:v>0.11667999999999999</c:v>
                </c:pt>
                <c:pt idx="8954">
                  <c:v>0.11667999999999999</c:v>
                </c:pt>
                <c:pt idx="8955">
                  <c:v>0.11667999999999999</c:v>
                </c:pt>
                <c:pt idx="8956">
                  <c:v>0.11667999999999999</c:v>
                </c:pt>
                <c:pt idx="8957">
                  <c:v>0.11667999999999999</c:v>
                </c:pt>
                <c:pt idx="8958">
                  <c:v>0.11667999999999999</c:v>
                </c:pt>
                <c:pt idx="8959">
                  <c:v>0.11667999999999999</c:v>
                </c:pt>
                <c:pt idx="8960">
                  <c:v>0.11667999999999999</c:v>
                </c:pt>
                <c:pt idx="8961">
                  <c:v>0.11667999999999999</c:v>
                </c:pt>
                <c:pt idx="8962">
                  <c:v>0.11667999999999999</c:v>
                </c:pt>
                <c:pt idx="8963">
                  <c:v>0.11667999999999999</c:v>
                </c:pt>
                <c:pt idx="8964">
                  <c:v>0.11670000000000001</c:v>
                </c:pt>
                <c:pt idx="8965">
                  <c:v>0.11670000000000001</c:v>
                </c:pt>
                <c:pt idx="8966">
                  <c:v>0.11670000000000001</c:v>
                </c:pt>
                <c:pt idx="8967">
                  <c:v>0.11670000000000001</c:v>
                </c:pt>
                <c:pt idx="8968">
                  <c:v>0.11670000000000001</c:v>
                </c:pt>
                <c:pt idx="8969">
                  <c:v>0.11670000000000001</c:v>
                </c:pt>
                <c:pt idx="8970">
                  <c:v>0.11670000000000001</c:v>
                </c:pt>
                <c:pt idx="8971">
                  <c:v>0.11670000000000001</c:v>
                </c:pt>
                <c:pt idx="8972">
                  <c:v>0.11670000000000001</c:v>
                </c:pt>
                <c:pt idx="8973">
                  <c:v>0.11670000000000001</c:v>
                </c:pt>
                <c:pt idx="8974">
                  <c:v>0.11670000000000001</c:v>
                </c:pt>
                <c:pt idx="8975">
                  <c:v>0.11670000000000001</c:v>
                </c:pt>
                <c:pt idx="8976">
                  <c:v>0.11670000000000001</c:v>
                </c:pt>
                <c:pt idx="8977">
                  <c:v>0.11672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69-4671-88DE-813203CD37E3}"/>
            </c:ext>
          </c:extLst>
        </c:ser>
        <c:ser>
          <c:idx val="3"/>
          <c:order val="1"/>
          <c:tx>
            <c:v>predicted deformation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'HBT strain dependent k'!$A$11:$A$10057</c:f>
              <c:numCache>
                <c:formatCode>General</c:formatCode>
                <c:ptCount val="10047"/>
                <c:pt idx="0">
                  <c:v>0</c:v>
                </c:pt>
                <c:pt idx="1">
                  <c:v>0.10000000000000009</c:v>
                </c:pt>
                <c:pt idx="2">
                  <c:v>0.20000000000000018</c:v>
                </c:pt>
                <c:pt idx="3">
                  <c:v>0.30000000000000027</c:v>
                </c:pt>
                <c:pt idx="4">
                  <c:v>0.39999999999999991</c:v>
                </c:pt>
                <c:pt idx="5">
                  <c:v>0.5</c:v>
                </c:pt>
                <c:pt idx="6">
                  <c:v>0.60000000000000009</c:v>
                </c:pt>
                <c:pt idx="7">
                  <c:v>0.69999999999999973</c:v>
                </c:pt>
                <c:pt idx="8">
                  <c:v>0.80000000000000027</c:v>
                </c:pt>
                <c:pt idx="9">
                  <c:v>0.89999999999999991</c:v>
                </c:pt>
                <c:pt idx="10">
                  <c:v>1.0000000000000004</c:v>
                </c:pt>
                <c:pt idx="11">
                  <c:v>1.1000000000000001</c:v>
                </c:pt>
                <c:pt idx="12">
                  <c:v>1.1999999999999997</c:v>
                </c:pt>
                <c:pt idx="13">
                  <c:v>1.3000000000000003</c:v>
                </c:pt>
                <c:pt idx="14">
                  <c:v>1.4</c:v>
                </c:pt>
                <c:pt idx="15">
                  <c:v>1.5000000000000004</c:v>
                </c:pt>
                <c:pt idx="16">
                  <c:v>1.6</c:v>
                </c:pt>
                <c:pt idx="17">
                  <c:v>1.6999999999999997</c:v>
                </c:pt>
                <c:pt idx="18">
                  <c:v>1.8000000000000003</c:v>
                </c:pt>
                <c:pt idx="19">
                  <c:v>1.9</c:v>
                </c:pt>
                <c:pt idx="20">
                  <c:v>2.0000000000000004</c:v>
                </c:pt>
                <c:pt idx="21">
                  <c:v>2.1</c:v>
                </c:pt>
                <c:pt idx="22">
                  <c:v>2.1999999999999997</c:v>
                </c:pt>
                <c:pt idx="23">
                  <c:v>2.3000000000000003</c:v>
                </c:pt>
                <c:pt idx="24">
                  <c:v>2.4</c:v>
                </c:pt>
                <c:pt idx="25">
                  <c:v>2.5000000000000004</c:v>
                </c:pt>
                <c:pt idx="26">
                  <c:v>2.6</c:v>
                </c:pt>
                <c:pt idx="27">
                  <c:v>2.6999999999999997</c:v>
                </c:pt>
                <c:pt idx="28">
                  <c:v>2.8000000000000003</c:v>
                </c:pt>
                <c:pt idx="29">
                  <c:v>2.9</c:v>
                </c:pt>
                <c:pt idx="30">
                  <c:v>3.0000000000000004</c:v>
                </c:pt>
                <c:pt idx="31">
                  <c:v>3.1</c:v>
                </c:pt>
                <c:pt idx="32">
                  <c:v>3.1999999999999997</c:v>
                </c:pt>
                <c:pt idx="33">
                  <c:v>3.3000000000000003</c:v>
                </c:pt>
                <c:pt idx="34">
                  <c:v>3.4</c:v>
                </c:pt>
                <c:pt idx="35">
                  <c:v>3.5000000000000004</c:v>
                </c:pt>
                <c:pt idx="36">
                  <c:v>3.6</c:v>
                </c:pt>
                <c:pt idx="37">
                  <c:v>3.6999999999999997</c:v>
                </c:pt>
                <c:pt idx="38">
                  <c:v>3.8000000000000003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4.1999999999999993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5.1999999999999993</c:v>
                </c:pt>
                <c:pt idx="53">
                  <c:v>5.2999999999999989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5.6999999999999993</c:v>
                </c:pt>
                <c:pt idx="58">
                  <c:v>5.7999999999999989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6.1999999999999993</c:v>
                </c:pt>
                <c:pt idx="63">
                  <c:v>6.2999999999999989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6.6999999999999993</c:v>
                </c:pt>
                <c:pt idx="68">
                  <c:v>6.7999999999999989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7.1999999999999993</c:v>
                </c:pt>
                <c:pt idx="73">
                  <c:v>7.2999999999999989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7.6999999999999993</c:v>
                </c:pt>
                <c:pt idx="78">
                  <c:v>7.7999999999999989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8.2999999999999989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8.7999999999999989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9.2999999999999989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9.7999999999999989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10.299999999999999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10.799999999999999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11.299999999999999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11.799999999999999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12.299999999999999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12.899999999999999</c:v>
                </c:pt>
                <c:pt idx="130">
                  <c:v>13</c:v>
                </c:pt>
                <c:pt idx="131">
                  <c:v>13.099999999999998</c:v>
                </c:pt>
                <c:pt idx="132">
                  <c:v>13.2</c:v>
                </c:pt>
                <c:pt idx="133">
                  <c:v>13.3</c:v>
                </c:pt>
                <c:pt idx="134">
                  <c:v>13.399999999999999</c:v>
                </c:pt>
                <c:pt idx="135">
                  <c:v>13.5</c:v>
                </c:pt>
                <c:pt idx="136">
                  <c:v>13.599999999999998</c:v>
                </c:pt>
                <c:pt idx="137">
                  <c:v>13.7</c:v>
                </c:pt>
                <c:pt idx="138">
                  <c:v>13.8</c:v>
                </c:pt>
                <c:pt idx="139">
                  <c:v>13.899999999999999</c:v>
                </c:pt>
                <c:pt idx="140">
                  <c:v>14</c:v>
                </c:pt>
                <c:pt idx="141">
                  <c:v>14.099999999999998</c:v>
                </c:pt>
                <c:pt idx="142">
                  <c:v>14.2</c:v>
                </c:pt>
                <c:pt idx="143">
                  <c:v>14.3</c:v>
                </c:pt>
                <c:pt idx="144">
                  <c:v>14.399999999999999</c:v>
                </c:pt>
                <c:pt idx="145">
                  <c:v>14.5</c:v>
                </c:pt>
                <c:pt idx="146">
                  <c:v>14.599999999999998</c:v>
                </c:pt>
                <c:pt idx="147">
                  <c:v>14.7</c:v>
                </c:pt>
                <c:pt idx="148">
                  <c:v>14.8</c:v>
                </c:pt>
                <c:pt idx="149">
                  <c:v>14.899999999999999</c:v>
                </c:pt>
                <c:pt idx="150">
                  <c:v>15</c:v>
                </c:pt>
                <c:pt idx="151">
                  <c:v>15.099999999999998</c:v>
                </c:pt>
                <c:pt idx="152">
                  <c:v>15.2</c:v>
                </c:pt>
                <c:pt idx="153">
                  <c:v>15.3</c:v>
                </c:pt>
                <c:pt idx="154">
                  <c:v>15.399999999999999</c:v>
                </c:pt>
                <c:pt idx="155">
                  <c:v>15.5</c:v>
                </c:pt>
                <c:pt idx="156">
                  <c:v>15.599999999999998</c:v>
                </c:pt>
                <c:pt idx="157">
                  <c:v>15.7</c:v>
                </c:pt>
                <c:pt idx="158">
                  <c:v>15.8</c:v>
                </c:pt>
                <c:pt idx="159">
                  <c:v>15.899999999999999</c:v>
                </c:pt>
                <c:pt idx="160">
                  <c:v>16</c:v>
                </c:pt>
                <c:pt idx="161">
                  <c:v>16.099999999999998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16.599999999999998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17.099999999999998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17.599999999999998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18.099999999999998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18.599999999999998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19.099999999999998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19.599999999999998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20.099999999999998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20.599999999999998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21.099999999999998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21.599999999999998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22.099999999999998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22.599999999999998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23.099999999999998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23.599999999999998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24.099999999999998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24.599999999999998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25.099999999999998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25.599999999999998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26.099999999999998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26.599999999999998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27.099999999999998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27.599999999999998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28.099999999999998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28.599999999999998</c:v>
                </c:pt>
                <c:pt idx="287">
                  <c:v>28.700000000000003</c:v>
                </c:pt>
                <c:pt idx="288">
                  <c:v>28.799999999999997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29.200000000000003</c:v>
                </c:pt>
                <c:pt idx="293">
                  <c:v>29.299999999999997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29.700000000000003</c:v>
                </c:pt>
                <c:pt idx="298">
                  <c:v>29.799999999999997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30.200000000000003</c:v>
                </c:pt>
                <c:pt idx="303">
                  <c:v>30.299999999999997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30.700000000000003</c:v>
                </c:pt>
                <c:pt idx="308">
                  <c:v>30.799999999999997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31.200000000000003</c:v>
                </c:pt>
                <c:pt idx="313">
                  <c:v>31.299999999999997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31.700000000000003</c:v>
                </c:pt>
                <c:pt idx="318">
                  <c:v>31.799999999999997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60.699999999999996</c:v>
                </c:pt>
                <c:pt idx="608">
                  <c:v>60.800000000000004</c:v>
                </c:pt>
                <c:pt idx="609">
                  <c:v>60.9</c:v>
                </c:pt>
                <c:pt idx="610">
                  <c:v>60.999999999999993</c:v>
                </c:pt>
                <c:pt idx="611">
                  <c:v>61.1</c:v>
                </c:pt>
                <c:pt idx="612">
                  <c:v>61.199999999999996</c:v>
                </c:pt>
                <c:pt idx="613">
                  <c:v>61.300000000000004</c:v>
                </c:pt>
                <c:pt idx="614">
                  <c:v>61.4</c:v>
                </c:pt>
                <c:pt idx="615">
                  <c:v>61.499999999999993</c:v>
                </c:pt>
                <c:pt idx="616">
                  <c:v>61.6</c:v>
                </c:pt>
                <c:pt idx="617">
                  <c:v>61.699999999999996</c:v>
                </c:pt>
                <c:pt idx="618">
                  <c:v>61.800000000000004</c:v>
                </c:pt>
                <c:pt idx="619">
                  <c:v>61.9</c:v>
                </c:pt>
                <c:pt idx="620">
                  <c:v>61.999999999999993</c:v>
                </c:pt>
                <c:pt idx="621">
                  <c:v>62.1</c:v>
                </c:pt>
                <c:pt idx="622">
                  <c:v>62.199999999999996</c:v>
                </c:pt>
                <c:pt idx="623">
                  <c:v>62.300000000000004</c:v>
                </c:pt>
                <c:pt idx="624">
                  <c:v>62.4</c:v>
                </c:pt>
                <c:pt idx="625">
                  <c:v>62.499999999999993</c:v>
                </c:pt>
                <c:pt idx="626">
                  <c:v>62.6</c:v>
                </c:pt>
                <c:pt idx="627">
                  <c:v>62.699999999999996</c:v>
                </c:pt>
                <c:pt idx="628">
                  <c:v>62.800000000000004</c:v>
                </c:pt>
                <c:pt idx="629">
                  <c:v>62.9</c:v>
                </c:pt>
                <c:pt idx="630">
                  <c:v>62.999999999999993</c:v>
                </c:pt>
                <c:pt idx="631">
                  <c:v>63.1</c:v>
                </c:pt>
                <c:pt idx="632">
                  <c:v>63.199999999999996</c:v>
                </c:pt>
                <c:pt idx="633">
                  <c:v>63.300000000000004</c:v>
                </c:pt>
                <c:pt idx="634">
                  <c:v>63.4</c:v>
                </c:pt>
                <c:pt idx="635">
                  <c:v>63.499999999999993</c:v>
                </c:pt>
                <c:pt idx="636">
                  <c:v>63.6</c:v>
                </c:pt>
                <c:pt idx="637">
                  <c:v>63.699999999999996</c:v>
                </c:pt>
                <c:pt idx="638">
                  <c:v>63.800000000000004</c:v>
                </c:pt>
                <c:pt idx="639">
                  <c:v>63.9</c:v>
                </c:pt>
                <c:pt idx="640">
                  <c:v>63.999999999999993</c:v>
                </c:pt>
                <c:pt idx="641">
                  <c:v>64.100000000000009</c:v>
                </c:pt>
                <c:pt idx="642">
                  <c:v>64.2</c:v>
                </c:pt>
                <c:pt idx="643">
                  <c:v>64.300000000000011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64.600000000000009</c:v>
                </c:pt>
                <c:pt idx="647">
                  <c:v>64.7</c:v>
                </c:pt>
                <c:pt idx="648">
                  <c:v>64.800000000000011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65.100000000000009</c:v>
                </c:pt>
                <c:pt idx="652">
                  <c:v>65.2</c:v>
                </c:pt>
                <c:pt idx="653">
                  <c:v>65.300000000000011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65.600000000000009</c:v>
                </c:pt>
                <c:pt idx="657">
                  <c:v>65.7</c:v>
                </c:pt>
                <c:pt idx="658">
                  <c:v>65.800000000000011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66.100000000000009</c:v>
                </c:pt>
                <c:pt idx="662">
                  <c:v>66.2</c:v>
                </c:pt>
                <c:pt idx="663">
                  <c:v>66.300000000000011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66.600000000000009</c:v>
                </c:pt>
                <c:pt idx="667">
                  <c:v>66.7</c:v>
                </c:pt>
                <c:pt idx="668">
                  <c:v>66.800000000000011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67.100000000000009</c:v>
                </c:pt>
                <c:pt idx="672">
                  <c:v>67.2</c:v>
                </c:pt>
                <c:pt idx="673">
                  <c:v>67.300000000000011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67.600000000000009</c:v>
                </c:pt>
                <c:pt idx="677">
                  <c:v>67.7</c:v>
                </c:pt>
                <c:pt idx="678">
                  <c:v>67.800000000000011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68.100000000000009</c:v>
                </c:pt>
                <c:pt idx="682">
                  <c:v>68.2</c:v>
                </c:pt>
                <c:pt idx="683">
                  <c:v>68.300000000000011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68.600000000000009</c:v>
                </c:pt>
                <c:pt idx="687">
                  <c:v>68.7</c:v>
                </c:pt>
                <c:pt idx="688">
                  <c:v>68.800000000000011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69.100000000000009</c:v>
                </c:pt>
                <c:pt idx="692">
                  <c:v>69.2</c:v>
                </c:pt>
                <c:pt idx="693">
                  <c:v>69.300000000000011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69.600000000000009</c:v>
                </c:pt>
                <c:pt idx="697">
                  <c:v>69.7</c:v>
                </c:pt>
                <c:pt idx="698">
                  <c:v>69.800000000000011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70.100000000000009</c:v>
                </c:pt>
                <c:pt idx="702">
                  <c:v>70.2</c:v>
                </c:pt>
                <c:pt idx="703">
                  <c:v>70.300000000000011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70.600000000000009</c:v>
                </c:pt>
                <c:pt idx="707">
                  <c:v>70.7</c:v>
                </c:pt>
                <c:pt idx="708">
                  <c:v>70.800000000000011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71.100000000000009</c:v>
                </c:pt>
                <c:pt idx="712">
                  <c:v>71.2</c:v>
                </c:pt>
                <c:pt idx="713">
                  <c:v>71.300000000000011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71.600000000000009</c:v>
                </c:pt>
                <c:pt idx="717">
                  <c:v>71.7</c:v>
                </c:pt>
                <c:pt idx="718">
                  <c:v>71.800000000000011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72.100000000000009</c:v>
                </c:pt>
                <c:pt idx="722">
                  <c:v>72.2</c:v>
                </c:pt>
                <c:pt idx="723">
                  <c:v>72.300000000000011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72.600000000000009</c:v>
                </c:pt>
                <c:pt idx="727">
                  <c:v>72.7</c:v>
                </c:pt>
                <c:pt idx="728">
                  <c:v>72.800000000000011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73.100000000000009</c:v>
                </c:pt>
                <c:pt idx="732">
                  <c:v>73.2</c:v>
                </c:pt>
                <c:pt idx="733">
                  <c:v>73.300000000000011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73.600000000000009</c:v>
                </c:pt>
                <c:pt idx="737">
                  <c:v>73.7</c:v>
                </c:pt>
                <c:pt idx="738">
                  <c:v>73.800000000000011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74.100000000000009</c:v>
                </c:pt>
                <c:pt idx="742">
                  <c:v>74.2</c:v>
                </c:pt>
                <c:pt idx="743">
                  <c:v>74.300000000000011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74.600000000000009</c:v>
                </c:pt>
                <c:pt idx="747">
                  <c:v>74.7</c:v>
                </c:pt>
                <c:pt idx="748">
                  <c:v>74.800000000000011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75.100000000000009</c:v>
                </c:pt>
                <c:pt idx="752">
                  <c:v>75.2</c:v>
                </c:pt>
                <c:pt idx="753">
                  <c:v>75.300000000000011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75.600000000000009</c:v>
                </c:pt>
                <c:pt idx="757">
                  <c:v>75.7</c:v>
                </c:pt>
                <c:pt idx="758">
                  <c:v>75.800000000000011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76.100000000000009</c:v>
                </c:pt>
                <c:pt idx="762">
                  <c:v>76.2</c:v>
                </c:pt>
                <c:pt idx="763">
                  <c:v>76.300000000000011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76.600000000000009</c:v>
                </c:pt>
                <c:pt idx="767">
                  <c:v>76.7</c:v>
                </c:pt>
                <c:pt idx="768">
                  <c:v>76.800000000000011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77.100000000000009</c:v>
                </c:pt>
                <c:pt idx="772">
                  <c:v>77.2</c:v>
                </c:pt>
                <c:pt idx="773">
                  <c:v>77.300000000000011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77.600000000000009</c:v>
                </c:pt>
                <c:pt idx="777">
                  <c:v>77.7</c:v>
                </c:pt>
                <c:pt idx="778">
                  <c:v>77.800000000000011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78.100000000000009</c:v>
                </c:pt>
                <c:pt idx="782">
                  <c:v>78.2</c:v>
                </c:pt>
                <c:pt idx="783">
                  <c:v>78.300000000000011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78.600000000000009</c:v>
                </c:pt>
                <c:pt idx="787">
                  <c:v>78.7</c:v>
                </c:pt>
                <c:pt idx="788">
                  <c:v>78.800000000000011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79.100000000000009</c:v>
                </c:pt>
                <c:pt idx="792">
                  <c:v>79.2</c:v>
                </c:pt>
                <c:pt idx="793">
                  <c:v>79.300000000000011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79.600000000000009</c:v>
                </c:pt>
                <c:pt idx="797">
                  <c:v>79.7</c:v>
                </c:pt>
                <c:pt idx="798">
                  <c:v>79.800000000000011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80.100000000000009</c:v>
                </c:pt>
                <c:pt idx="802">
                  <c:v>80.2</c:v>
                </c:pt>
                <c:pt idx="803">
                  <c:v>80.300000000000011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80.600000000000009</c:v>
                </c:pt>
                <c:pt idx="807">
                  <c:v>80.7</c:v>
                </c:pt>
                <c:pt idx="808">
                  <c:v>80.800000000000011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81.100000000000009</c:v>
                </c:pt>
                <c:pt idx="812">
                  <c:v>81.2</c:v>
                </c:pt>
                <c:pt idx="813">
                  <c:v>81.300000000000011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81.600000000000009</c:v>
                </c:pt>
                <c:pt idx="817">
                  <c:v>81.7</c:v>
                </c:pt>
                <c:pt idx="818">
                  <c:v>81.800000000000011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82.100000000000009</c:v>
                </c:pt>
                <c:pt idx="822">
                  <c:v>82.2</c:v>
                </c:pt>
                <c:pt idx="823">
                  <c:v>82.300000000000011</c:v>
                </c:pt>
                <c:pt idx="824">
                  <c:v>82.4</c:v>
                </c:pt>
                <c:pt idx="825">
                  <c:v>82.5</c:v>
                </c:pt>
                <c:pt idx="826">
                  <c:v>82.600000000000009</c:v>
                </c:pt>
                <c:pt idx="827">
                  <c:v>82.7</c:v>
                </c:pt>
                <c:pt idx="828">
                  <c:v>82.800000000000011</c:v>
                </c:pt>
                <c:pt idx="829">
                  <c:v>82.9</c:v>
                </c:pt>
                <c:pt idx="830">
                  <c:v>83</c:v>
                </c:pt>
                <c:pt idx="831">
                  <c:v>83.100000000000009</c:v>
                </c:pt>
                <c:pt idx="832">
                  <c:v>83.2</c:v>
                </c:pt>
                <c:pt idx="833">
                  <c:v>83.300000000000011</c:v>
                </c:pt>
                <c:pt idx="834">
                  <c:v>83.4</c:v>
                </c:pt>
                <c:pt idx="835">
                  <c:v>83.5</c:v>
                </c:pt>
                <c:pt idx="836">
                  <c:v>83.600000000000009</c:v>
                </c:pt>
                <c:pt idx="837">
                  <c:v>83.7</c:v>
                </c:pt>
                <c:pt idx="838">
                  <c:v>83.800000000000011</c:v>
                </c:pt>
                <c:pt idx="839">
                  <c:v>83.9</c:v>
                </c:pt>
                <c:pt idx="840">
                  <c:v>84</c:v>
                </c:pt>
                <c:pt idx="841">
                  <c:v>84.100000000000009</c:v>
                </c:pt>
                <c:pt idx="842">
                  <c:v>84.2</c:v>
                </c:pt>
                <c:pt idx="843">
                  <c:v>84.300000000000011</c:v>
                </c:pt>
                <c:pt idx="844">
                  <c:v>84.4</c:v>
                </c:pt>
                <c:pt idx="845">
                  <c:v>84.5</c:v>
                </c:pt>
                <c:pt idx="846">
                  <c:v>84.600000000000009</c:v>
                </c:pt>
                <c:pt idx="847">
                  <c:v>84.7</c:v>
                </c:pt>
                <c:pt idx="848">
                  <c:v>84.800000000000011</c:v>
                </c:pt>
                <c:pt idx="849">
                  <c:v>84.9</c:v>
                </c:pt>
                <c:pt idx="850">
                  <c:v>85</c:v>
                </c:pt>
                <c:pt idx="851">
                  <c:v>85.100000000000009</c:v>
                </c:pt>
                <c:pt idx="852">
                  <c:v>85.2</c:v>
                </c:pt>
                <c:pt idx="853">
                  <c:v>85.300000000000011</c:v>
                </c:pt>
                <c:pt idx="854">
                  <c:v>85.4</c:v>
                </c:pt>
                <c:pt idx="855">
                  <c:v>85.5</c:v>
                </c:pt>
                <c:pt idx="856">
                  <c:v>85.600000000000009</c:v>
                </c:pt>
                <c:pt idx="857">
                  <c:v>85.7</c:v>
                </c:pt>
                <c:pt idx="858">
                  <c:v>85.800000000000011</c:v>
                </c:pt>
                <c:pt idx="859">
                  <c:v>85.9</c:v>
                </c:pt>
                <c:pt idx="860">
                  <c:v>86</c:v>
                </c:pt>
                <c:pt idx="861">
                  <c:v>86.100000000000009</c:v>
                </c:pt>
                <c:pt idx="862">
                  <c:v>86.2</c:v>
                </c:pt>
                <c:pt idx="863">
                  <c:v>86.300000000000011</c:v>
                </c:pt>
                <c:pt idx="864">
                  <c:v>86.4</c:v>
                </c:pt>
                <c:pt idx="865">
                  <c:v>86.5</c:v>
                </c:pt>
                <c:pt idx="866">
                  <c:v>86.600000000000009</c:v>
                </c:pt>
                <c:pt idx="867">
                  <c:v>86.7</c:v>
                </c:pt>
                <c:pt idx="868">
                  <c:v>86.800000000000011</c:v>
                </c:pt>
                <c:pt idx="869">
                  <c:v>86.9</c:v>
                </c:pt>
                <c:pt idx="870">
                  <c:v>87</c:v>
                </c:pt>
                <c:pt idx="871">
                  <c:v>87.100000000000009</c:v>
                </c:pt>
                <c:pt idx="872">
                  <c:v>87.2</c:v>
                </c:pt>
                <c:pt idx="873">
                  <c:v>87.300000000000011</c:v>
                </c:pt>
                <c:pt idx="874">
                  <c:v>87.4</c:v>
                </c:pt>
                <c:pt idx="875">
                  <c:v>87.5</c:v>
                </c:pt>
                <c:pt idx="876">
                  <c:v>87.600000000000009</c:v>
                </c:pt>
                <c:pt idx="877">
                  <c:v>87.7</c:v>
                </c:pt>
                <c:pt idx="878">
                  <c:v>87.800000000000011</c:v>
                </c:pt>
                <c:pt idx="879">
                  <c:v>87.9</c:v>
                </c:pt>
                <c:pt idx="880">
                  <c:v>88</c:v>
                </c:pt>
                <c:pt idx="881">
                  <c:v>88.100000000000009</c:v>
                </c:pt>
                <c:pt idx="882">
                  <c:v>88.2</c:v>
                </c:pt>
                <c:pt idx="883">
                  <c:v>88.300000000000011</c:v>
                </c:pt>
                <c:pt idx="884">
                  <c:v>88.4</c:v>
                </c:pt>
                <c:pt idx="885">
                  <c:v>88.5</c:v>
                </c:pt>
                <c:pt idx="886">
                  <c:v>88.600000000000009</c:v>
                </c:pt>
                <c:pt idx="887">
                  <c:v>88.7</c:v>
                </c:pt>
                <c:pt idx="888">
                  <c:v>88.800000000000011</c:v>
                </c:pt>
                <c:pt idx="889">
                  <c:v>88.9</c:v>
                </c:pt>
                <c:pt idx="890">
                  <c:v>89</c:v>
                </c:pt>
                <c:pt idx="891">
                  <c:v>89.100000000000009</c:v>
                </c:pt>
                <c:pt idx="892">
                  <c:v>89.2</c:v>
                </c:pt>
                <c:pt idx="893">
                  <c:v>89.300000000000011</c:v>
                </c:pt>
                <c:pt idx="894">
                  <c:v>89.4</c:v>
                </c:pt>
                <c:pt idx="895">
                  <c:v>89.5</c:v>
                </c:pt>
                <c:pt idx="896">
                  <c:v>89.600000000000009</c:v>
                </c:pt>
                <c:pt idx="897">
                  <c:v>89.7</c:v>
                </c:pt>
                <c:pt idx="898">
                  <c:v>89.800000000000011</c:v>
                </c:pt>
                <c:pt idx="899">
                  <c:v>89.9</c:v>
                </c:pt>
                <c:pt idx="900">
                  <c:v>90</c:v>
                </c:pt>
                <c:pt idx="901">
                  <c:v>90.100000000000009</c:v>
                </c:pt>
                <c:pt idx="902">
                  <c:v>90.2</c:v>
                </c:pt>
                <c:pt idx="903">
                  <c:v>90.300000000000011</c:v>
                </c:pt>
                <c:pt idx="904">
                  <c:v>90.4</c:v>
                </c:pt>
                <c:pt idx="905">
                  <c:v>90.5</c:v>
                </c:pt>
                <c:pt idx="906">
                  <c:v>90.600000000000009</c:v>
                </c:pt>
                <c:pt idx="907">
                  <c:v>90.7</c:v>
                </c:pt>
                <c:pt idx="908">
                  <c:v>90.800000000000011</c:v>
                </c:pt>
                <c:pt idx="909">
                  <c:v>90.9</c:v>
                </c:pt>
                <c:pt idx="910">
                  <c:v>91</c:v>
                </c:pt>
                <c:pt idx="911">
                  <c:v>91.100000000000009</c:v>
                </c:pt>
                <c:pt idx="912">
                  <c:v>91.2</c:v>
                </c:pt>
                <c:pt idx="913">
                  <c:v>91.300000000000011</c:v>
                </c:pt>
                <c:pt idx="914">
                  <c:v>91.4</c:v>
                </c:pt>
                <c:pt idx="915">
                  <c:v>91.5</c:v>
                </c:pt>
                <c:pt idx="916">
                  <c:v>91.600000000000009</c:v>
                </c:pt>
                <c:pt idx="917">
                  <c:v>91.7</c:v>
                </c:pt>
                <c:pt idx="918">
                  <c:v>91.800000000000011</c:v>
                </c:pt>
                <c:pt idx="919">
                  <c:v>91.9</c:v>
                </c:pt>
                <c:pt idx="920">
                  <c:v>92</c:v>
                </c:pt>
                <c:pt idx="921">
                  <c:v>92.100000000000009</c:v>
                </c:pt>
                <c:pt idx="922">
                  <c:v>92.2</c:v>
                </c:pt>
                <c:pt idx="923">
                  <c:v>92.300000000000011</c:v>
                </c:pt>
                <c:pt idx="924">
                  <c:v>92.4</c:v>
                </c:pt>
                <c:pt idx="925">
                  <c:v>92.5</c:v>
                </c:pt>
                <c:pt idx="926">
                  <c:v>92.600000000000009</c:v>
                </c:pt>
                <c:pt idx="927">
                  <c:v>92.7</c:v>
                </c:pt>
                <c:pt idx="928">
                  <c:v>92.800000000000011</c:v>
                </c:pt>
                <c:pt idx="929">
                  <c:v>92.9</c:v>
                </c:pt>
                <c:pt idx="930">
                  <c:v>93</c:v>
                </c:pt>
                <c:pt idx="931">
                  <c:v>93.100000000000009</c:v>
                </c:pt>
                <c:pt idx="932">
                  <c:v>93.2</c:v>
                </c:pt>
                <c:pt idx="933">
                  <c:v>93.300000000000011</c:v>
                </c:pt>
                <c:pt idx="934">
                  <c:v>93.4</c:v>
                </c:pt>
                <c:pt idx="935">
                  <c:v>93.5</c:v>
                </c:pt>
                <c:pt idx="936">
                  <c:v>93.600000000000009</c:v>
                </c:pt>
                <c:pt idx="937">
                  <c:v>93.7</c:v>
                </c:pt>
                <c:pt idx="938">
                  <c:v>93.800000000000011</c:v>
                </c:pt>
                <c:pt idx="939">
                  <c:v>93.9</c:v>
                </c:pt>
                <c:pt idx="940">
                  <c:v>94</c:v>
                </c:pt>
                <c:pt idx="941">
                  <c:v>94.100000000000009</c:v>
                </c:pt>
                <c:pt idx="942">
                  <c:v>94.2</c:v>
                </c:pt>
                <c:pt idx="943">
                  <c:v>94.300000000000011</c:v>
                </c:pt>
                <c:pt idx="944">
                  <c:v>94.4</c:v>
                </c:pt>
                <c:pt idx="945">
                  <c:v>94.5</c:v>
                </c:pt>
                <c:pt idx="946">
                  <c:v>94.600000000000009</c:v>
                </c:pt>
                <c:pt idx="947">
                  <c:v>94.7</c:v>
                </c:pt>
                <c:pt idx="948">
                  <c:v>94.800000000000011</c:v>
                </c:pt>
                <c:pt idx="949">
                  <c:v>94.9</c:v>
                </c:pt>
                <c:pt idx="950">
                  <c:v>95</c:v>
                </c:pt>
                <c:pt idx="951">
                  <c:v>95.100000000000009</c:v>
                </c:pt>
                <c:pt idx="952">
                  <c:v>95.2</c:v>
                </c:pt>
                <c:pt idx="953">
                  <c:v>95.300000000000011</c:v>
                </c:pt>
                <c:pt idx="954">
                  <c:v>95.4</c:v>
                </c:pt>
                <c:pt idx="955">
                  <c:v>95.5</c:v>
                </c:pt>
                <c:pt idx="956">
                  <c:v>95.600000000000009</c:v>
                </c:pt>
                <c:pt idx="957">
                  <c:v>95.7</c:v>
                </c:pt>
                <c:pt idx="958">
                  <c:v>95.800000000000011</c:v>
                </c:pt>
                <c:pt idx="959">
                  <c:v>95.9</c:v>
                </c:pt>
                <c:pt idx="960">
                  <c:v>96</c:v>
                </c:pt>
                <c:pt idx="961">
                  <c:v>96.100000000000009</c:v>
                </c:pt>
                <c:pt idx="962">
                  <c:v>96.2</c:v>
                </c:pt>
                <c:pt idx="963">
                  <c:v>96.300000000000011</c:v>
                </c:pt>
                <c:pt idx="964">
                  <c:v>96.4</c:v>
                </c:pt>
                <c:pt idx="965">
                  <c:v>96.5</c:v>
                </c:pt>
                <c:pt idx="966">
                  <c:v>96.600000000000009</c:v>
                </c:pt>
                <c:pt idx="967">
                  <c:v>96.7</c:v>
                </c:pt>
                <c:pt idx="968">
                  <c:v>96.800000000000011</c:v>
                </c:pt>
                <c:pt idx="969">
                  <c:v>96.9</c:v>
                </c:pt>
                <c:pt idx="970">
                  <c:v>97</c:v>
                </c:pt>
                <c:pt idx="971">
                  <c:v>97.100000000000009</c:v>
                </c:pt>
                <c:pt idx="972">
                  <c:v>97.2</c:v>
                </c:pt>
                <c:pt idx="973">
                  <c:v>97.300000000000011</c:v>
                </c:pt>
                <c:pt idx="974">
                  <c:v>97.4</c:v>
                </c:pt>
                <c:pt idx="975">
                  <c:v>97.5</c:v>
                </c:pt>
                <c:pt idx="976">
                  <c:v>97.600000000000009</c:v>
                </c:pt>
                <c:pt idx="977">
                  <c:v>97.7</c:v>
                </c:pt>
                <c:pt idx="978">
                  <c:v>97.800000000000011</c:v>
                </c:pt>
                <c:pt idx="979">
                  <c:v>97.9</c:v>
                </c:pt>
                <c:pt idx="980">
                  <c:v>98</c:v>
                </c:pt>
                <c:pt idx="981">
                  <c:v>98.100000000000009</c:v>
                </c:pt>
                <c:pt idx="982">
                  <c:v>98.2</c:v>
                </c:pt>
                <c:pt idx="983">
                  <c:v>98.300000000000011</c:v>
                </c:pt>
                <c:pt idx="984">
                  <c:v>98.4</c:v>
                </c:pt>
                <c:pt idx="985">
                  <c:v>98.5</c:v>
                </c:pt>
                <c:pt idx="986">
                  <c:v>98.600000000000009</c:v>
                </c:pt>
                <c:pt idx="987">
                  <c:v>98.7</c:v>
                </c:pt>
                <c:pt idx="988">
                  <c:v>98.800000000000011</c:v>
                </c:pt>
                <c:pt idx="989">
                  <c:v>98.9</c:v>
                </c:pt>
                <c:pt idx="990">
                  <c:v>99</c:v>
                </c:pt>
                <c:pt idx="991">
                  <c:v>99.100000000000009</c:v>
                </c:pt>
                <c:pt idx="992">
                  <c:v>99.2</c:v>
                </c:pt>
                <c:pt idx="993">
                  <c:v>99.300000000000011</c:v>
                </c:pt>
                <c:pt idx="994">
                  <c:v>99.4</c:v>
                </c:pt>
                <c:pt idx="995">
                  <c:v>99.5</c:v>
                </c:pt>
                <c:pt idx="996">
                  <c:v>99.600000000000009</c:v>
                </c:pt>
                <c:pt idx="997">
                  <c:v>99.7</c:v>
                </c:pt>
                <c:pt idx="998">
                  <c:v>99.800000000000011</c:v>
                </c:pt>
                <c:pt idx="999">
                  <c:v>99.9</c:v>
                </c:pt>
                <c:pt idx="1000">
                  <c:v>100</c:v>
                </c:pt>
                <c:pt idx="1001">
                  <c:v>100.10000000000001</c:v>
                </c:pt>
                <c:pt idx="1002">
                  <c:v>100.2</c:v>
                </c:pt>
                <c:pt idx="1003">
                  <c:v>100.30000000000001</c:v>
                </c:pt>
                <c:pt idx="1004">
                  <c:v>100.4</c:v>
                </c:pt>
                <c:pt idx="1005">
                  <c:v>100.5</c:v>
                </c:pt>
                <c:pt idx="1006">
                  <c:v>100.60000000000001</c:v>
                </c:pt>
                <c:pt idx="1007">
                  <c:v>100.7</c:v>
                </c:pt>
                <c:pt idx="1008">
                  <c:v>100.80000000000001</c:v>
                </c:pt>
                <c:pt idx="1009">
                  <c:v>100.9</c:v>
                </c:pt>
                <c:pt idx="1010">
                  <c:v>101</c:v>
                </c:pt>
                <c:pt idx="1011">
                  <c:v>101.10000000000001</c:v>
                </c:pt>
                <c:pt idx="1012">
                  <c:v>101.2</c:v>
                </c:pt>
                <c:pt idx="1013">
                  <c:v>101.30000000000001</c:v>
                </c:pt>
                <c:pt idx="1014">
                  <c:v>101.4</c:v>
                </c:pt>
                <c:pt idx="1015">
                  <c:v>101.5</c:v>
                </c:pt>
                <c:pt idx="1016">
                  <c:v>101.60000000000001</c:v>
                </c:pt>
                <c:pt idx="1017">
                  <c:v>101.7</c:v>
                </c:pt>
                <c:pt idx="1018">
                  <c:v>101.80000000000001</c:v>
                </c:pt>
                <c:pt idx="1019">
                  <c:v>101.9</c:v>
                </c:pt>
                <c:pt idx="1020">
                  <c:v>102</c:v>
                </c:pt>
                <c:pt idx="1021">
                  <c:v>102.10000000000001</c:v>
                </c:pt>
                <c:pt idx="1022">
                  <c:v>102.2</c:v>
                </c:pt>
                <c:pt idx="1023">
                  <c:v>102.30000000000001</c:v>
                </c:pt>
                <c:pt idx="1024">
                  <c:v>102.4</c:v>
                </c:pt>
                <c:pt idx="1025">
                  <c:v>102.5</c:v>
                </c:pt>
                <c:pt idx="1026">
                  <c:v>102.60000000000001</c:v>
                </c:pt>
                <c:pt idx="1027">
                  <c:v>102.7</c:v>
                </c:pt>
                <c:pt idx="1028">
                  <c:v>102.80000000000001</c:v>
                </c:pt>
                <c:pt idx="1029">
                  <c:v>102.9</c:v>
                </c:pt>
                <c:pt idx="1030">
                  <c:v>103</c:v>
                </c:pt>
                <c:pt idx="1031">
                  <c:v>103.10000000000001</c:v>
                </c:pt>
                <c:pt idx="1032">
                  <c:v>103.2</c:v>
                </c:pt>
                <c:pt idx="1033">
                  <c:v>103.30000000000001</c:v>
                </c:pt>
                <c:pt idx="1034">
                  <c:v>103.4</c:v>
                </c:pt>
                <c:pt idx="1035">
                  <c:v>103.5</c:v>
                </c:pt>
                <c:pt idx="1036">
                  <c:v>103.60000000000001</c:v>
                </c:pt>
                <c:pt idx="1037">
                  <c:v>103.7</c:v>
                </c:pt>
                <c:pt idx="1038">
                  <c:v>103.80000000000001</c:v>
                </c:pt>
                <c:pt idx="1039">
                  <c:v>103.9</c:v>
                </c:pt>
                <c:pt idx="1040">
                  <c:v>104</c:v>
                </c:pt>
                <c:pt idx="1041">
                  <c:v>104.10000000000001</c:v>
                </c:pt>
                <c:pt idx="1042">
                  <c:v>104.2</c:v>
                </c:pt>
                <c:pt idx="1043">
                  <c:v>104.30000000000001</c:v>
                </c:pt>
                <c:pt idx="1044">
                  <c:v>104.4</c:v>
                </c:pt>
                <c:pt idx="1045">
                  <c:v>104.5</c:v>
                </c:pt>
                <c:pt idx="1046">
                  <c:v>104.60000000000001</c:v>
                </c:pt>
                <c:pt idx="1047">
                  <c:v>104.7</c:v>
                </c:pt>
                <c:pt idx="1048">
                  <c:v>104.80000000000001</c:v>
                </c:pt>
                <c:pt idx="1049">
                  <c:v>104.9</c:v>
                </c:pt>
                <c:pt idx="1050">
                  <c:v>105</c:v>
                </c:pt>
                <c:pt idx="1051">
                  <c:v>105.10000000000001</c:v>
                </c:pt>
                <c:pt idx="1052">
                  <c:v>105.2</c:v>
                </c:pt>
                <c:pt idx="1053">
                  <c:v>105.30000000000001</c:v>
                </c:pt>
                <c:pt idx="1054">
                  <c:v>105.4</c:v>
                </c:pt>
                <c:pt idx="1055">
                  <c:v>105.5</c:v>
                </c:pt>
                <c:pt idx="1056">
                  <c:v>105.60000000000001</c:v>
                </c:pt>
                <c:pt idx="1057">
                  <c:v>105.7</c:v>
                </c:pt>
                <c:pt idx="1058">
                  <c:v>105.80000000000001</c:v>
                </c:pt>
                <c:pt idx="1059">
                  <c:v>105.9</c:v>
                </c:pt>
                <c:pt idx="1060">
                  <c:v>106</c:v>
                </c:pt>
                <c:pt idx="1061">
                  <c:v>106.10000000000001</c:v>
                </c:pt>
                <c:pt idx="1062">
                  <c:v>106.2</c:v>
                </c:pt>
                <c:pt idx="1063">
                  <c:v>106.30000000000001</c:v>
                </c:pt>
                <c:pt idx="1064">
                  <c:v>106.4</c:v>
                </c:pt>
                <c:pt idx="1065">
                  <c:v>106.5</c:v>
                </c:pt>
                <c:pt idx="1066">
                  <c:v>106.60000000000001</c:v>
                </c:pt>
                <c:pt idx="1067">
                  <c:v>106.7</c:v>
                </c:pt>
                <c:pt idx="1068">
                  <c:v>106.80000000000001</c:v>
                </c:pt>
                <c:pt idx="1069">
                  <c:v>106.9</c:v>
                </c:pt>
                <c:pt idx="1070">
                  <c:v>107</c:v>
                </c:pt>
                <c:pt idx="1071">
                  <c:v>107.10000000000001</c:v>
                </c:pt>
                <c:pt idx="1072">
                  <c:v>107.2</c:v>
                </c:pt>
                <c:pt idx="1073">
                  <c:v>107.30000000000001</c:v>
                </c:pt>
                <c:pt idx="1074">
                  <c:v>107.4</c:v>
                </c:pt>
                <c:pt idx="1075">
                  <c:v>107.5</c:v>
                </c:pt>
                <c:pt idx="1076">
                  <c:v>107.60000000000001</c:v>
                </c:pt>
                <c:pt idx="1077">
                  <c:v>107.7</c:v>
                </c:pt>
                <c:pt idx="1078">
                  <c:v>107.80000000000001</c:v>
                </c:pt>
                <c:pt idx="1079">
                  <c:v>107.9</c:v>
                </c:pt>
                <c:pt idx="1080">
                  <c:v>108</c:v>
                </c:pt>
                <c:pt idx="1081">
                  <c:v>108.10000000000001</c:v>
                </c:pt>
                <c:pt idx="1082">
                  <c:v>108.2</c:v>
                </c:pt>
                <c:pt idx="1083">
                  <c:v>108.30000000000001</c:v>
                </c:pt>
                <c:pt idx="1084">
                  <c:v>108.4</c:v>
                </c:pt>
                <c:pt idx="1085">
                  <c:v>108.5</c:v>
                </c:pt>
                <c:pt idx="1086">
                  <c:v>108.60000000000001</c:v>
                </c:pt>
                <c:pt idx="1087">
                  <c:v>108.7</c:v>
                </c:pt>
                <c:pt idx="1088">
                  <c:v>108.80000000000001</c:v>
                </c:pt>
                <c:pt idx="1089">
                  <c:v>108.9</c:v>
                </c:pt>
                <c:pt idx="1090">
                  <c:v>109</c:v>
                </c:pt>
                <c:pt idx="1091">
                  <c:v>109.10000000000001</c:v>
                </c:pt>
                <c:pt idx="1092">
                  <c:v>109.2</c:v>
                </c:pt>
                <c:pt idx="1093">
                  <c:v>109.30000000000001</c:v>
                </c:pt>
                <c:pt idx="1094">
                  <c:v>109.4</c:v>
                </c:pt>
                <c:pt idx="1095">
                  <c:v>109.5</c:v>
                </c:pt>
                <c:pt idx="1096">
                  <c:v>109.60000000000001</c:v>
                </c:pt>
                <c:pt idx="1097">
                  <c:v>109.7</c:v>
                </c:pt>
                <c:pt idx="1098">
                  <c:v>109.80000000000001</c:v>
                </c:pt>
                <c:pt idx="1099">
                  <c:v>109.9</c:v>
                </c:pt>
                <c:pt idx="1100">
                  <c:v>110</c:v>
                </c:pt>
                <c:pt idx="1101">
                  <c:v>110.10000000000001</c:v>
                </c:pt>
                <c:pt idx="1102">
                  <c:v>110.2</c:v>
                </c:pt>
                <c:pt idx="1103">
                  <c:v>110.30000000000001</c:v>
                </c:pt>
                <c:pt idx="1104">
                  <c:v>110.4</c:v>
                </c:pt>
                <c:pt idx="1105">
                  <c:v>110.5</c:v>
                </c:pt>
                <c:pt idx="1106">
                  <c:v>110.60000000000001</c:v>
                </c:pt>
                <c:pt idx="1107">
                  <c:v>110.7</c:v>
                </c:pt>
                <c:pt idx="1108">
                  <c:v>110.80000000000001</c:v>
                </c:pt>
                <c:pt idx="1109">
                  <c:v>110.9</c:v>
                </c:pt>
                <c:pt idx="1110">
                  <c:v>111</c:v>
                </c:pt>
                <c:pt idx="1111">
                  <c:v>111.10000000000001</c:v>
                </c:pt>
                <c:pt idx="1112">
                  <c:v>111.2</c:v>
                </c:pt>
                <c:pt idx="1113">
                  <c:v>111.30000000000001</c:v>
                </c:pt>
                <c:pt idx="1114">
                  <c:v>111.4</c:v>
                </c:pt>
                <c:pt idx="1115">
                  <c:v>111.5</c:v>
                </c:pt>
                <c:pt idx="1116">
                  <c:v>111.60000000000001</c:v>
                </c:pt>
                <c:pt idx="1117">
                  <c:v>111.7</c:v>
                </c:pt>
                <c:pt idx="1118">
                  <c:v>111.80000000000001</c:v>
                </c:pt>
                <c:pt idx="1119">
                  <c:v>111.9</c:v>
                </c:pt>
                <c:pt idx="1120">
                  <c:v>112</c:v>
                </c:pt>
                <c:pt idx="1121">
                  <c:v>112.10000000000001</c:v>
                </c:pt>
                <c:pt idx="1122">
                  <c:v>112.2</c:v>
                </c:pt>
                <c:pt idx="1123">
                  <c:v>112.30000000000001</c:v>
                </c:pt>
                <c:pt idx="1124">
                  <c:v>112.4</c:v>
                </c:pt>
                <c:pt idx="1125">
                  <c:v>112.5</c:v>
                </c:pt>
                <c:pt idx="1126">
                  <c:v>112.60000000000001</c:v>
                </c:pt>
                <c:pt idx="1127">
                  <c:v>112.7</c:v>
                </c:pt>
                <c:pt idx="1128">
                  <c:v>112.80000000000001</c:v>
                </c:pt>
                <c:pt idx="1129">
                  <c:v>112.9</c:v>
                </c:pt>
                <c:pt idx="1130">
                  <c:v>113</c:v>
                </c:pt>
                <c:pt idx="1131">
                  <c:v>113.10000000000001</c:v>
                </c:pt>
                <c:pt idx="1132">
                  <c:v>113.2</c:v>
                </c:pt>
                <c:pt idx="1133">
                  <c:v>113.30000000000001</c:v>
                </c:pt>
                <c:pt idx="1134">
                  <c:v>113.4</c:v>
                </c:pt>
                <c:pt idx="1135">
                  <c:v>113.5</c:v>
                </c:pt>
                <c:pt idx="1136">
                  <c:v>113.60000000000001</c:v>
                </c:pt>
                <c:pt idx="1137">
                  <c:v>113.7</c:v>
                </c:pt>
                <c:pt idx="1138">
                  <c:v>113.80000000000001</c:v>
                </c:pt>
                <c:pt idx="1139">
                  <c:v>113.9</c:v>
                </c:pt>
                <c:pt idx="1140">
                  <c:v>114</c:v>
                </c:pt>
                <c:pt idx="1141">
                  <c:v>114.10000000000001</c:v>
                </c:pt>
                <c:pt idx="1142">
                  <c:v>114.2</c:v>
                </c:pt>
                <c:pt idx="1143">
                  <c:v>114.30000000000001</c:v>
                </c:pt>
                <c:pt idx="1144">
                  <c:v>114.4</c:v>
                </c:pt>
                <c:pt idx="1145">
                  <c:v>114.5</c:v>
                </c:pt>
                <c:pt idx="1146">
                  <c:v>114.60000000000001</c:v>
                </c:pt>
                <c:pt idx="1147">
                  <c:v>114.7</c:v>
                </c:pt>
                <c:pt idx="1148">
                  <c:v>114.80000000000001</c:v>
                </c:pt>
                <c:pt idx="1149">
                  <c:v>114.9</c:v>
                </c:pt>
                <c:pt idx="1150">
                  <c:v>115</c:v>
                </c:pt>
                <c:pt idx="1151">
                  <c:v>115.10000000000001</c:v>
                </c:pt>
                <c:pt idx="1152">
                  <c:v>115.2</c:v>
                </c:pt>
                <c:pt idx="1153">
                  <c:v>115.30000000000001</c:v>
                </c:pt>
                <c:pt idx="1154">
                  <c:v>115.4</c:v>
                </c:pt>
                <c:pt idx="1155">
                  <c:v>115.5</c:v>
                </c:pt>
                <c:pt idx="1156">
                  <c:v>115.60000000000001</c:v>
                </c:pt>
                <c:pt idx="1157">
                  <c:v>115.7</c:v>
                </c:pt>
                <c:pt idx="1158">
                  <c:v>115.80000000000001</c:v>
                </c:pt>
                <c:pt idx="1159">
                  <c:v>115.9</c:v>
                </c:pt>
                <c:pt idx="1160">
                  <c:v>116</c:v>
                </c:pt>
                <c:pt idx="1161">
                  <c:v>116.10000000000001</c:v>
                </c:pt>
                <c:pt idx="1162">
                  <c:v>116.2</c:v>
                </c:pt>
                <c:pt idx="1163">
                  <c:v>116.30000000000001</c:v>
                </c:pt>
                <c:pt idx="1164">
                  <c:v>116.4</c:v>
                </c:pt>
                <c:pt idx="1165">
                  <c:v>116.5</c:v>
                </c:pt>
                <c:pt idx="1166">
                  <c:v>116.60000000000001</c:v>
                </c:pt>
                <c:pt idx="1167">
                  <c:v>116.7</c:v>
                </c:pt>
                <c:pt idx="1168">
                  <c:v>116.80000000000001</c:v>
                </c:pt>
                <c:pt idx="1169">
                  <c:v>116.9</c:v>
                </c:pt>
                <c:pt idx="1170">
                  <c:v>117</c:v>
                </c:pt>
                <c:pt idx="1171">
                  <c:v>117.10000000000001</c:v>
                </c:pt>
                <c:pt idx="1172">
                  <c:v>117.2</c:v>
                </c:pt>
                <c:pt idx="1173">
                  <c:v>117.30000000000001</c:v>
                </c:pt>
                <c:pt idx="1174">
                  <c:v>117.4</c:v>
                </c:pt>
                <c:pt idx="1175">
                  <c:v>117.5</c:v>
                </c:pt>
                <c:pt idx="1176">
                  <c:v>117.60000000000001</c:v>
                </c:pt>
                <c:pt idx="1177">
                  <c:v>117.7</c:v>
                </c:pt>
                <c:pt idx="1178">
                  <c:v>117.80000000000001</c:v>
                </c:pt>
                <c:pt idx="1179">
                  <c:v>117.9</c:v>
                </c:pt>
                <c:pt idx="1180">
                  <c:v>118</c:v>
                </c:pt>
                <c:pt idx="1181">
                  <c:v>118.10000000000001</c:v>
                </c:pt>
                <c:pt idx="1182">
                  <c:v>118.2</c:v>
                </c:pt>
                <c:pt idx="1183">
                  <c:v>118.30000000000001</c:v>
                </c:pt>
                <c:pt idx="1184">
                  <c:v>118.4</c:v>
                </c:pt>
                <c:pt idx="1185">
                  <c:v>118.5</c:v>
                </c:pt>
                <c:pt idx="1186">
                  <c:v>118.60000000000001</c:v>
                </c:pt>
                <c:pt idx="1187">
                  <c:v>118.7</c:v>
                </c:pt>
                <c:pt idx="1188">
                  <c:v>118.80000000000001</c:v>
                </c:pt>
                <c:pt idx="1189">
                  <c:v>118.9</c:v>
                </c:pt>
                <c:pt idx="1190">
                  <c:v>119</c:v>
                </c:pt>
                <c:pt idx="1191">
                  <c:v>119.10000000000001</c:v>
                </c:pt>
                <c:pt idx="1192">
                  <c:v>119.2</c:v>
                </c:pt>
                <c:pt idx="1193">
                  <c:v>119.30000000000001</c:v>
                </c:pt>
                <c:pt idx="1194">
                  <c:v>119.4</c:v>
                </c:pt>
                <c:pt idx="1195">
                  <c:v>119.5</c:v>
                </c:pt>
                <c:pt idx="1196">
                  <c:v>119.60000000000001</c:v>
                </c:pt>
                <c:pt idx="1197">
                  <c:v>119.7</c:v>
                </c:pt>
                <c:pt idx="1198">
                  <c:v>119.80000000000001</c:v>
                </c:pt>
                <c:pt idx="1199">
                  <c:v>119.9</c:v>
                </c:pt>
                <c:pt idx="1200">
                  <c:v>120</c:v>
                </c:pt>
                <c:pt idx="1201">
                  <c:v>120.10000000000001</c:v>
                </c:pt>
                <c:pt idx="1202">
                  <c:v>120.2</c:v>
                </c:pt>
                <c:pt idx="1203">
                  <c:v>120.30000000000001</c:v>
                </c:pt>
                <c:pt idx="1204">
                  <c:v>120.4</c:v>
                </c:pt>
                <c:pt idx="1205">
                  <c:v>120.5</c:v>
                </c:pt>
                <c:pt idx="1206">
                  <c:v>120.60000000000001</c:v>
                </c:pt>
                <c:pt idx="1207">
                  <c:v>120.7</c:v>
                </c:pt>
                <c:pt idx="1208">
                  <c:v>120.80000000000001</c:v>
                </c:pt>
                <c:pt idx="1209">
                  <c:v>120.9</c:v>
                </c:pt>
                <c:pt idx="1210">
                  <c:v>121</c:v>
                </c:pt>
                <c:pt idx="1211">
                  <c:v>121.10000000000001</c:v>
                </c:pt>
                <c:pt idx="1212">
                  <c:v>121.2</c:v>
                </c:pt>
                <c:pt idx="1213">
                  <c:v>121.30000000000001</c:v>
                </c:pt>
                <c:pt idx="1214">
                  <c:v>121.4</c:v>
                </c:pt>
                <c:pt idx="1215">
                  <c:v>121.5</c:v>
                </c:pt>
                <c:pt idx="1216">
                  <c:v>121.60000000000001</c:v>
                </c:pt>
                <c:pt idx="1217">
                  <c:v>121.7</c:v>
                </c:pt>
                <c:pt idx="1218">
                  <c:v>121.80000000000001</c:v>
                </c:pt>
                <c:pt idx="1219">
                  <c:v>121.9</c:v>
                </c:pt>
                <c:pt idx="1220">
                  <c:v>122</c:v>
                </c:pt>
                <c:pt idx="1221">
                  <c:v>122.10000000000001</c:v>
                </c:pt>
                <c:pt idx="1222">
                  <c:v>122.2</c:v>
                </c:pt>
                <c:pt idx="1223">
                  <c:v>122.30000000000001</c:v>
                </c:pt>
                <c:pt idx="1224">
                  <c:v>122.4</c:v>
                </c:pt>
                <c:pt idx="1225">
                  <c:v>122.5</c:v>
                </c:pt>
                <c:pt idx="1226">
                  <c:v>122.60000000000001</c:v>
                </c:pt>
                <c:pt idx="1227">
                  <c:v>122.7</c:v>
                </c:pt>
                <c:pt idx="1228">
                  <c:v>122.80000000000001</c:v>
                </c:pt>
                <c:pt idx="1229">
                  <c:v>122.9</c:v>
                </c:pt>
                <c:pt idx="1230">
                  <c:v>123</c:v>
                </c:pt>
                <c:pt idx="1231">
                  <c:v>123.10000000000001</c:v>
                </c:pt>
                <c:pt idx="1232">
                  <c:v>123.2</c:v>
                </c:pt>
                <c:pt idx="1233">
                  <c:v>123.30000000000001</c:v>
                </c:pt>
                <c:pt idx="1234">
                  <c:v>123.4</c:v>
                </c:pt>
                <c:pt idx="1235">
                  <c:v>123.5</c:v>
                </c:pt>
                <c:pt idx="1236">
                  <c:v>123.60000000000001</c:v>
                </c:pt>
                <c:pt idx="1237">
                  <c:v>123.7</c:v>
                </c:pt>
                <c:pt idx="1238">
                  <c:v>123.80000000000001</c:v>
                </c:pt>
                <c:pt idx="1239">
                  <c:v>123.9</c:v>
                </c:pt>
                <c:pt idx="1240">
                  <c:v>124</c:v>
                </c:pt>
                <c:pt idx="1241">
                  <c:v>124.10000000000001</c:v>
                </c:pt>
                <c:pt idx="1242">
                  <c:v>124.2</c:v>
                </c:pt>
                <c:pt idx="1243">
                  <c:v>124.30000000000001</c:v>
                </c:pt>
                <c:pt idx="1244">
                  <c:v>124.4</c:v>
                </c:pt>
                <c:pt idx="1245">
                  <c:v>124.5</c:v>
                </c:pt>
                <c:pt idx="1246">
                  <c:v>124.60000000000001</c:v>
                </c:pt>
                <c:pt idx="1247">
                  <c:v>124.7</c:v>
                </c:pt>
                <c:pt idx="1248">
                  <c:v>124.8</c:v>
                </c:pt>
                <c:pt idx="1249">
                  <c:v>124.90000000000002</c:v>
                </c:pt>
                <c:pt idx="1250">
                  <c:v>125.00000000000001</c:v>
                </c:pt>
                <c:pt idx="1251">
                  <c:v>125.10000000000001</c:v>
                </c:pt>
                <c:pt idx="1252">
                  <c:v>125.2</c:v>
                </c:pt>
                <c:pt idx="1253">
                  <c:v>125.3</c:v>
                </c:pt>
                <c:pt idx="1254">
                  <c:v>125.40000000000002</c:v>
                </c:pt>
                <c:pt idx="1255">
                  <c:v>125.50000000000001</c:v>
                </c:pt>
                <c:pt idx="1256">
                  <c:v>125.60000000000001</c:v>
                </c:pt>
                <c:pt idx="1257">
                  <c:v>125.7</c:v>
                </c:pt>
                <c:pt idx="1258">
                  <c:v>125.8</c:v>
                </c:pt>
                <c:pt idx="1259">
                  <c:v>125.90000000000002</c:v>
                </c:pt>
                <c:pt idx="1260">
                  <c:v>126.00000000000001</c:v>
                </c:pt>
                <c:pt idx="1261">
                  <c:v>126.10000000000001</c:v>
                </c:pt>
                <c:pt idx="1262">
                  <c:v>126.2</c:v>
                </c:pt>
                <c:pt idx="1263">
                  <c:v>126.3</c:v>
                </c:pt>
                <c:pt idx="1264">
                  <c:v>126.40000000000002</c:v>
                </c:pt>
                <c:pt idx="1265">
                  <c:v>126.50000000000001</c:v>
                </c:pt>
                <c:pt idx="1266">
                  <c:v>126.60000000000001</c:v>
                </c:pt>
                <c:pt idx="1267">
                  <c:v>126.7</c:v>
                </c:pt>
                <c:pt idx="1268">
                  <c:v>126.8</c:v>
                </c:pt>
                <c:pt idx="1269">
                  <c:v>126.90000000000002</c:v>
                </c:pt>
                <c:pt idx="1270">
                  <c:v>127.00000000000001</c:v>
                </c:pt>
                <c:pt idx="1271">
                  <c:v>127.10000000000001</c:v>
                </c:pt>
                <c:pt idx="1272">
                  <c:v>127.2</c:v>
                </c:pt>
                <c:pt idx="1273">
                  <c:v>127.3</c:v>
                </c:pt>
                <c:pt idx="1274">
                  <c:v>127.40000000000002</c:v>
                </c:pt>
                <c:pt idx="1275">
                  <c:v>127.50000000000001</c:v>
                </c:pt>
                <c:pt idx="1276">
                  <c:v>127.60000000000001</c:v>
                </c:pt>
                <c:pt idx="1277">
                  <c:v>127.7</c:v>
                </c:pt>
                <c:pt idx="1278">
                  <c:v>127.8</c:v>
                </c:pt>
                <c:pt idx="1279">
                  <c:v>127.90000000000002</c:v>
                </c:pt>
                <c:pt idx="1280">
                  <c:v>128</c:v>
                </c:pt>
                <c:pt idx="1281">
                  <c:v>128.1</c:v>
                </c:pt>
                <c:pt idx="1282">
                  <c:v>128.19999999999999</c:v>
                </c:pt>
                <c:pt idx="1283">
                  <c:v>128.29999999999998</c:v>
                </c:pt>
                <c:pt idx="1284">
                  <c:v>128.4</c:v>
                </c:pt>
                <c:pt idx="1285">
                  <c:v>128.5</c:v>
                </c:pt>
                <c:pt idx="1286">
                  <c:v>128.6</c:v>
                </c:pt>
                <c:pt idx="1287">
                  <c:v>128.69999999999999</c:v>
                </c:pt>
                <c:pt idx="1288">
                  <c:v>128.79999999999998</c:v>
                </c:pt>
                <c:pt idx="1289">
                  <c:v>128.9</c:v>
                </c:pt>
                <c:pt idx="1290">
                  <c:v>129</c:v>
                </c:pt>
                <c:pt idx="1291">
                  <c:v>129.1</c:v>
                </c:pt>
                <c:pt idx="1292">
                  <c:v>129.19999999999999</c:v>
                </c:pt>
                <c:pt idx="1293">
                  <c:v>129.29999999999998</c:v>
                </c:pt>
                <c:pt idx="1294">
                  <c:v>129.4</c:v>
                </c:pt>
                <c:pt idx="1295">
                  <c:v>129.5</c:v>
                </c:pt>
                <c:pt idx="1296">
                  <c:v>129.6</c:v>
                </c:pt>
                <c:pt idx="1297">
                  <c:v>129.69999999999999</c:v>
                </c:pt>
                <c:pt idx="1298">
                  <c:v>129.79999999999998</c:v>
                </c:pt>
                <c:pt idx="1299">
                  <c:v>129.9</c:v>
                </c:pt>
                <c:pt idx="1300">
                  <c:v>130</c:v>
                </c:pt>
                <c:pt idx="1301">
                  <c:v>130.1</c:v>
                </c:pt>
                <c:pt idx="1302">
                  <c:v>130.19999999999999</c:v>
                </c:pt>
                <c:pt idx="1303">
                  <c:v>130.29999999999998</c:v>
                </c:pt>
                <c:pt idx="1304">
                  <c:v>130.4</c:v>
                </c:pt>
                <c:pt idx="1305">
                  <c:v>130.5</c:v>
                </c:pt>
                <c:pt idx="1306">
                  <c:v>130.6</c:v>
                </c:pt>
                <c:pt idx="1307">
                  <c:v>130.69999999999999</c:v>
                </c:pt>
                <c:pt idx="1308">
                  <c:v>130.79999999999998</c:v>
                </c:pt>
                <c:pt idx="1309">
                  <c:v>130.9</c:v>
                </c:pt>
                <c:pt idx="1310">
                  <c:v>131</c:v>
                </c:pt>
                <c:pt idx="1311">
                  <c:v>131.1</c:v>
                </c:pt>
                <c:pt idx="1312">
                  <c:v>131.19999999999999</c:v>
                </c:pt>
                <c:pt idx="1313">
                  <c:v>131.29999999999998</c:v>
                </c:pt>
                <c:pt idx="1314">
                  <c:v>131.4</c:v>
                </c:pt>
                <c:pt idx="1315">
                  <c:v>131.5</c:v>
                </c:pt>
                <c:pt idx="1316">
                  <c:v>131.6</c:v>
                </c:pt>
                <c:pt idx="1317">
                  <c:v>131.69999999999999</c:v>
                </c:pt>
                <c:pt idx="1318">
                  <c:v>131.79999999999998</c:v>
                </c:pt>
                <c:pt idx="1319">
                  <c:v>131.9</c:v>
                </c:pt>
                <c:pt idx="1320">
                  <c:v>132</c:v>
                </c:pt>
                <c:pt idx="1321">
                  <c:v>132.1</c:v>
                </c:pt>
                <c:pt idx="1322">
                  <c:v>132.19999999999999</c:v>
                </c:pt>
                <c:pt idx="1323">
                  <c:v>132.29999999999998</c:v>
                </c:pt>
                <c:pt idx="1324">
                  <c:v>132.4</c:v>
                </c:pt>
                <c:pt idx="1325">
                  <c:v>132.5</c:v>
                </c:pt>
                <c:pt idx="1326">
                  <c:v>132.6</c:v>
                </c:pt>
                <c:pt idx="1327">
                  <c:v>132.69999999999999</c:v>
                </c:pt>
                <c:pt idx="1328">
                  <c:v>132.79999999999998</c:v>
                </c:pt>
                <c:pt idx="1329">
                  <c:v>132.9</c:v>
                </c:pt>
                <c:pt idx="1330">
                  <c:v>133</c:v>
                </c:pt>
                <c:pt idx="1331">
                  <c:v>133.1</c:v>
                </c:pt>
                <c:pt idx="1332">
                  <c:v>133.19999999999999</c:v>
                </c:pt>
                <c:pt idx="1333">
                  <c:v>133.29999999999998</c:v>
                </c:pt>
                <c:pt idx="1334">
                  <c:v>133.4</c:v>
                </c:pt>
                <c:pt idx="1335">
                  <c:v>133.5</c:v>
                </c:pt>
                <c:pt idx="1336">
                  <c:v>133.6</c:v>
                </c:pt>
                <c:pt idx="1337">
                  <c:v>133.69999999999999</c:v>
                </c:pt>
                <c:pt idx="1338">
                  <c:v>133.79999999999998</c:v>
                </c:pt>
                <c:pt idx="1339">
                  <c:v>133.9</c:v>
                </c:pt>
                <c:pt idx="1340">
                  <c:v>134</c:v>
                </c:pt>
                <c:pt idx="1341">
                  <c:v>134.1</c:v>
                </c:pt>
                <c:pt idx="1342">
                  <c:v>134.19999999999999</c:v>
                </c:pt>
                <c:pt idx="1343">
                  <c:v>134.29999999999998</c:v>
                </c:pt>
                <c:pt idx="1344">
                  <c:v>134.4</c:v>
                </c:pt>
                <c:pt idx="1345">
                  <c:v>134.5</c:v>
                </c:pt>
                <c:pt idx="1346">
                  <c:v>134.6</c:v>
                </c:pt>
                <c:pt idx="1347">
                  <c:v>134.69999999999999</c:v>
                </c:pt>
                <c:pt idx="1348">
                  <c:v>134.79999999999998</c:v>
                </c:pt>
                <c:pt idx="1349">
                  <c:v>134.9</c:v>
                </c:pt>
                <c:pt idx="1350">
                  <c:v>135</c:v>
                </c:pt>
                <c:pt idx="1351">
                  <c:v>135.1</c:v>
                </c:pt>
                <c:pt idx="1352">
                  <c:v>135.19999999999999</c:v>
                </c:pt>
                <c:pt idx="1353">
                  <c:v>135.29999999999998</c:v>
                </c:pt>
                <c:pt idx="1354">
                  <c:v>135.4</c:v>
                </c:pt>
                <c:pt idx="1355">
                  <c:v>135.5</c:v>
                </c:pt>
                <c:pt idx="1356">
                  <c:v>135.6</c:v>
                </c:pt>
                <c:pt idx="1357">
                  <c:v>135.69999999999999</c:v>
                </c:pt>
                <c:pt idx="1358">
                  <c:v>135.79999999999998</c:v>
                </c:pt>
                <c:pt idx="1359">
                  <c:v>135.9</c:v>
                </c:pt>
                <c:pt idx="1360">
                  <c:v>136</c:v>
                </c:pt>
                <c:pt idx="1361">
                  <c:v>136.1</c:v>
                </c:pt>
                <c:pt idx="1362">
                  <c:v>136.19999999999999</c:v>
                </c:pt>
                <c:pt idx="1363">
                  <c:v>136.29999999999998</c:v>
                </c:pt>
                <c:pt idx="1364">
                  <c:v>136.4</c:v>
                </c:pt>
                <c:pt idx="1365">
                  <c:v>136.5</c:v>
                </c:pt>
                <c:pt idx="1366">
                  <c:v>136.6</c:v>
                </c:pt>
                <c:pt idx="1367">
                  <c:v>136.69999999999999</c:v>
                </c:pt>
                <c:pt idx="1368">
                  <c:v>136.79999999999998</c:v>
                </c:pt>
                <c:pt idx="1369">
                  <c:v>136.9</c:v>
                </c:pt>
                <c:pt idx="1370">
                  <c:v>137</c:v>
                </c:pt>
                <c:pt idx="1371">
                  <c:v>137.1</c:v>
                </c:pt>
                <c:pt idx="1372">
                  <c:v>137.19999999999999</c:v>
                </c:pt>
                <c:pt idx="1373">
                  <c:v>137.29999999999998</c:v>
                </c:pt>
                <c:pt idx="1374">
                  <c:v>137.4</c:v>
                </c:pt>
                <c:pt idx="1375">
                  <c:v>137.5</c:v>
                </c:pt>
                <c:pt idx="1376">
                  <c:v>137.6</c:v>
                </c:pt>
                <c:pt idx="1377">
                  <c:v>137.69999999999999</c:v>
                </c:pt>
                <c:pt idx="1378">
                  <c:v>137.79999999999998</c:v>
                </c:pt>
                <c:pt idx="1379">
                  <c:v>137.9</c:v>
                </c:pt>
                <c:pt idx="1380">
                  <c:v>138</c:v>
                </c:pt>
                <c:pt idx="1381">
                  <c:v>138.1</c:v>
                </c:pt>
                <c:pt idx="1382">
                  <c:v>138.19999999999999</c:v>
                </c:pt>
                <c:pt idx="1383">
                  <c:v>138.29999999999998</c:v>
                </c:pt>
                <c:pt idx="1384">
                  <c:v>138.4</c:v>
                </c:pt>
                <c:pt idx="1385">
                  <c:v>138.5</c:v>
                </c:pt>
                <c:pt idx="1386">
                  <c:v>138.6</c:v>
                </c:pt>
                <c:pt idx="1387">
                  <c:v>138.69999999999999</c:v>
                </c:pt>
                <c:pt idx="1388">
                  <c:v>138.79999999999998</c:v>
                </c:pt>
                <c:pt idx="1389">
                  <c:v>138.9</c:v>
                </c:pt>
                <c:pt idx="1390">
                  <c:v>139</c:v>
                </c:pt>
                <c:pt idx="1391">
                  <c:v>139.1</c:v>
                </c:pt>
                <c:pt idx="1392">
                  <c:v>139.19999999999999</c:v>
                </c:pt>
                <c:pt idx="1393">
                  <c:v>139.29999999999998</c:v>
                </c:pt>
                <c:pt idx="1394">
                  <c:v>139.4</c:v>
                </c:pt>
                <c:pt idx="1395">
                  <c:v>139.5</c:v>
                </c:pt>
                <c:pt idx="1396">
                  <c:v>139.6</c:v>
                </c:pt>
                <c:pt idx="1397">
                  <c:v>139.69999999999999</c:v>
                </c:pt>
                <c:pt idx="1398">
                  <c:v>139.79999999999998</c:v>
                </c:pt>
                <c:pt idx="1399">
                  <c:v>139.9</c:v>
                </c:pt>
                <c:pt idx="1400">
                  <c:v>140</c:v>
                </c:pt>
                <c:pt idx="1401">
                  <c:v>140.1</c:v>
                </c:pt>
                <c:pt idx="1402">
                  <c:v>140.19999999999999</c:v>
                </c:pt>
                <c:pt idx="1403">
                  <c:v>140.29999999999998</c:v>
                </c:pt>
                <c:pt idx="1404">
                  <c:v>140.4</c:v>
                </c:pt>
                <c:pt idx="1405">
                  <c:v>140.5</c:v>
                </c:pt>
                <c:pt idx="1406">
                  <c:v>140.6</c:v>
                </c:pt>
                <c:pt idx="1407">
                  <c:v>140.69999999999999</c:v>
                </c:pt>
                <c:pt idx="1408">
                  <c:v>140.79999999999998</c:v>
                </c:pt>
                <c:pt idx="1409">
                  <c:v>140.9</c:v>
                </c:pt>
                <c:pt idx="1410">
                  <c:v>141</c:v>
                </c:pt>
                <c:pt idx="1411">
                  <c:v>141.1</c:v>
                </c:pt>
                <c:pt idx="1412">
                  <c:v>141.19999999999999</c:v>
                </c:pt>
                <c:pt idx="1413">
                  <c:v>141.29999999999998</c:v>
                </c:pt>
                <c:pt idx="1414">
                  <c:v>141.4</c:v>
                </c:pt>
                <c:pt idx="1415">
                  <c:v>141.5</c:v>
                </c:pt>
                <c:pt idx="1416">
                  <c:v>141.6</c:v>
                </c:pt>
                <c:pt idx="1417">
                  <c:v>141.69999999999999</c:v>
                </c:pt>
                <c:pt idx="1418">
                  <c:v>141.79999999999998</c:v>
                </c:pt>
                <c:pt idx="1419">
                  <c:v>141.9</c:v>
                </c:pt>
                <c:pt idx="1420">
                  <c:v>142</c:v>
                </c:pt>
                <c:pt idx="1421">
                  <c:v>142.1</c:v>
                </c:pt>
                <c:pt idx="1422">
                  <c:v>142.19999999999999</c:v>
                </c:pt>
                <c:pt idx="1423">
                  <c:v>142.29999999999998</c:v>
                </c:pt>
                <c:pt idx="1424">
                  <c:v>142.4</c:v>
                </c:pt>
                <c:pt idx="1425">
                  <c:v>142.5</c:v>
                </c:pt>
                <c:pt idx="1426">
                  <c:v>142.6</c:v>
                </c:pt>
                <c:pt idx="1427">
                  <c:v>142.69999999999999</c:v>
                </c:pt>
                <c:pt idx="1428">
                  <c:v>142.79999999999998</c:v>
                </c:pt>
                <c:pt idx="1429">
                  <c:v>142.9</c:v>
                </c:pt>
                <c:pt idx="1430">
                  <c:v>143</c:v>
                </c:pt>
                <c:pt idx="1431">
                  <c:v>143.1</c:v>
                </c:pt>
                <c:pt idx="1432">
                  <c:v>143.19999999999999</c:v>
                </c:pt>
                <c:pt idx="1433">
                  <c:v>143.29999999999998</c:v>
                </c:pt>
                <c:pt idx="1434">
                  <c:v>143.4</c:v>
                </c:pt>
                <c:pt idx="1435">
                  <c:v>143.5</c:v>
                </c:pt>
                <c:pt idx="1436">
                  <c:v>143.6</c:v>
                </c:pt>
                <c:pt idx="1437">
                  <c:v>143.69999999999999</c:v>
                </c:pt>
                <c:pt idx="1438">
                  <c:v>143.79999999999998</c:v>
                </c:pt>
                <c:pt idx="1439">
                  <c:v>143.9</c:v>
                </c:pt>
                <c:pt idx="1440">
                  <c:v>144</c:v>
                </c:pt>
                <c:pt idx="1441">
                  <c:v>144.1</c:v>
                </c:pt>
                <c:pt idx="1442">
                  <c:v>144.19999999999999</c:v>
                </c:pt>
                <c:pt idx="1443">
                  <c:v>144.29999999999998</c:v>
                </c:pt>
                <c:pt idx="1444">
                  <c:v>144.4</c:v>
                </c:pt>
                <c:pt idx="1445">
                  <c:v>144.5</c:v>
                </c:pt>
                <c:pt idx="1446">
                  <c:v>144.6</c:v>
                </c:pt>
                <c:pt idx="1447">
                  <c:v>144.69999999999999</c:v>
                </c:pt>
                <c:pt idx="1448">
                  <c:v>144.79999999999998</c:v>
                </c:pt>
                <c:pt idx="1449">
                  <c:v>144.9</c:v>
                </c:pt>
                <c:pt idx="1450">
                  <c:v>145</c:v>
                </c:pt>
                <c:pt idx="1451">
                  <c:v>145.1</c:v>
                </c:pt>
                <c:pt idx="1452">
                  <c:v>145.19999999999999</c:v>
                </c:pt>
                <c:pt idx="1453">
                  <c:v>145.29999999999998</c:v>
                </c:pt>
                <c:pt idx="1454">
                  <c:v>145.4</c:v>
                </c:pt>
                <c:pt idx="1455">
                  <c:v>145.5</c:v>
                </c:pt>
                <c:pt idx="1456">
                  <c:v>145.6</c:v>
                </c:pt>
                <c:pt idx="1457">
                  <c:v>145.69999999999999</c:v>
                </c:pt>
                <c:pt idx="1458">
                  <c:v>145.79999999999998</c:v>
                </c:pt>
                <c:pt idx="1459">
                  <c:v>145.9</c:v>
                </c:pt>
                <c:pt idx="1460">
                  <c:v>146</c:v>
                </c:pt>
                <c:pt idx="1461">
                  <c:v>146.1</c:v>
                </c:pt>
                <c:pt idx="1462">
                  <c:v>146.19999999999999</c:v>
                </c:pt>
                <c:pt idx="1463">
                  <c:v>146.29999999999998</c:v>
                </c:pt>
                <c:pt idx="1464">
                  <c:v>146.4</c:v>
                </c:pt>
                <c:pt idx="1465">
                  <c:v>146.5</c:v>
                </c:pt>
                <c:pt idx="1466">
                  <c:v>146.6</c:v>
                </c:pt>
                <c:pt idx="1467">
                  <c:v>146.69999999999999</c:v>
                </c:pt>
                <c:pt idx="1468">
                  <c:v>146.79999999999998</c:v>
                </c:pt>
                <c:pt idx="1469">
                  <c:v>146.9</c:v>
                </c:pt>
                <c:pt idx="1470">
                  <c:v>147</c:v>
                </c:pt>
                <c:pt idx="1471">
                  <c:v>147.1</c:v>
                </c:pt>
                <c:pt idx="1472">
                  <c:v>147.19999999999999</c:v>
                </c:pt>
                <c:pt idx="1473">
                  <c:v>147.29999999999998</c:v>
                </c:pt>
                <c:pt idx="1474">
                  <c:v>147.4</c:v>
                </c:pt>
                <c:pt idx="1475">
                  <c:v>147.5</c:v>
                </c:pt>
                <c:pt idx="1476">
                  <c:v>147.6</c:v>
                </c:pt>
                <c:pt idx="1477">
                  <c:v>147.69999999999999</c:v>
                </c:pt>
                <c:pt idx="1478">
                  <c:v>147.79999999999998</c:v>
                </c:pt>
                <c:pt idx="1479">
                  <c:v>147.9</c:v>
                </c:pt>
                <c:pt idx="1480">
                  <c:v>148</c:v>
                </c:pt>
                <c:pt idx="1481">
                  <c:v>148.1</c:v>
                </c:pt>
                <c:pt idx="1482">
                  <c:v>148.19999999999999</c:v>
                </c:pt>
                <c:pt idx="1483">
                  <c:v>148.29999999999998</c:v>
                </c:pt>
                <c:pt idx="1484">
                  <c:v>148.4</c:v>
                </c:pt>
                <c:pt idx="1485">
                  <c:v>148.5</c:v>
                </c:pt>
                <c:pt idx="1486">
                  <c:v>148.6</c:v>
                </c:pt>
                <c:pt idx="1487">
                  <c:v>148.69999999999999</c:v>
                </c:pt>
                <c:pt idx="1488">
                  <c:v>148.79999999999998</c:v>
                </c:pt>
                <c:pt idx="1489">
                  <c:v>148.9</c:v>
                </c:pt>
                <c:pt idx="1490">
                  <c:v>149</c:v>
                </c:pt>
                <c:pt idx="1491">
                  <c:v>149.1</c:v>
                </c:pt>
                <c:pt idx="1492">
                  <c:v>149.19999999999999</c:v>
                </c:pt>
                <c:pt idx="1493">
                  <c:v>149.29999999999998</c:v>
                </c:pt>
                <c:pt idx="1494">
                  <c:v>149.4</c:v>
                </c:pt>
                <c:pt idx="1495">
                  <c:v>149.5</c:v>
                </c:pt>
                <c:pt idx="1496">
                  <c:v>149.6</c:v>
                </c:pt>
                <c:pt idx="1497">
                  <c:v>149.69999999999999</c:v>
                </c:pt>
                <c:pt idx="1498">
                  <c:v>149.79999999999998</c:v>
                </c:pt>
                <c:pt idx="1499">
                  <c:v>149.9</c:v>
                </c:pt>
                <c:pt idx="1500">
                  <c:v>150</c:v>
                </c:pt>
                <c:pt idx="1501">
                  <c:v>150.1</c:v>
                </c:pt>
                <c:pt idx="1502">
                  <c:v>150.19999999999999</c:v>
                </c:pt>
                <c:pt idx="1503">
                  <c:v>150.29999999999998</c:v>
                </c:pt>
                <c:pt idx="1504">
                  <c:v>150.4</c:v>
                </c:pt>
                <c:pt idx="1505">
                  <c:v>150.5</c:v>
                </c:pt>
                <c:pt idx="1506">
                  <c:v>150.6</c:v>
                </c:pt>
                <c:pt idx="1507">
                  <c:v>150.69999999999999</c:v>
                </c:pt>
                <c:pt idx="1508">
                  <c:v>150.79999999999998</c:v>
                </c:pt>
                <c:pt idx="1509">
                  <c:v>150.9</c:v>
                </c:pt>
                <c:pt idx="1510">
                  <c:v>151</c:v>
                </c:pt>
                <c:pt idx="1511">
                  <c:v>151.1</c:v>
                </c:pt>
                <c:pt idx="1512">
                  <c:v>151.19999999999999</c:v>
                </c:pt>
                <c:pt idx="1513">
                  <c:v>151.29999999999998</c:v>
                </c:pt>
                <c:pt idx="1514">
                  <c:v>151.4</c:v>
                </c:pt>
                <c:pt idx="1515">
                  <c:v>151.5</c:v>
                </c:pt>
                <c:pt idx="1516">
                  <c:v>151.6</c:v>
                </c:pt>
                <c:pt idx="1517">
                  <c:v>151.69999999999999</c:v>
                </c:pt>
                <c:pt idx="1518">
                  <c:v>151.79999999999998</c:v>
                </c:pt>
                <c:pt idx="1519">
                  <c:v>151.9</c:v>
                </c:pt>
                <c:pt idx="1520">
                  <c:v>152</c:v>
                </c:pt>
                <c:pt idx="1521">
                  <c:v>152.1</c:v>
                </c:pt>
                <c:pt idx="1522">
                  <c:v>152.19999999999999</c:v>
                </c:pt>
                <c:pt idx="1523">
                  <c:v>152.29999999999998</c:v>
                </c:pt>
                <c:pt idx="1524">
                  <c:v>152.4</c:v>
                </c:pt>
                <c:pt idx="1525">
                  <c:v>152.5</c:v>
                </c:pt>
                <c:pt idx="1526">
                  <c:v>152.6</c:v>
                </c:pt>
                <c:pt idx="1527">
                  <c:v>152.69999999999999</c:v>
                </c:pt>
                <c:pt idx="1528">
                  <c:v>152.79999999999998</c:v>
                </c:pt>
                <c:pt idx="1529">
                  <c:v>152.9</c:v>
                </c:pt>
                <c:pt idx="1530">
                  <c:v>153</c:v>
                </c:pt>
                <c:pt idx="1531">
                  <c:v>153.1</c:v>
                </c:pt>
                <c:pt idx="1532">
                  <c:v>153.19999999999999</c:v>
                </c:pt>
                <c:pt idx="1533">
                  <c:v>153.29999999999998</c:v>
                </c:pt>
                <c:pt idx="1534">
                  <c:v>153.4</c:v>
                </c:pt>
                <c:pt idx="1535">
                  <c:v>153.5</c:v>
                </c:pt>
                <c:pt idx="1536">
                  <c:v>153.6</c:v>
                </c:pt>
                <c:pt idx="1537">
                  <c:v>153.69999999999999</c:v>
                </c:pt>
                <c:pt idx="1538">
                  <c:v>153.79999999999998</c:v>
                </c:pt>
                <c:pt idx="1539">
                  <c:v>153.9</c:v>
                </c:pt>
                <c:pt idx="1540">
                  <c:v>154</c:v>
                </c:pt>
                <c:pt idx="1541">
                  <c:v>154.1</c:v>
                </c:pt>
                <c:pt idx="1542">
                  <c:v>154.19999999999999</c:v>
                </c:pt>
                <c:pt idx="1543">
                  <c:v>154.29999999999998</c:v>
                </c:pt>
                <c:pt idx="1544">
                  <c:v>154.4</c:v>
                </c:pt>
                <c:pt idx="1545">
                  <c:v>154.5</c:v>
                </c:pt>
                <c:pt idx="1546">
                  <c:v>154.6</c:v>
                </c:pt>
                <c:pt idx="1547">
                  <c:v>154.69999999999999</c:v>
                </c:pt>
                <c:pt idx="1548">
                  <c:v>154.79999999999998</c:v>
                </c:pt>
                <c:pt idx="1549">
                  <c:v>154.9</c:v>
                </c:pt>
                <c:pt idx="1550">
                  <c:v>155</c:v>
                </c:pt>
                <c:pt idx="1551">
                  <c:v>155.1</c:v>
                </c:pt>
                <c:pt idx="1552">
                  <c:v>155.19999999999999</c:v>
                </c:pt>
                <c:pt idx="1553">
                  <c:v>155.29999999999998</c:v>
                </c:pt>
                <c:pt idx="1554">
                  <c:v>155.4</c:v>
                </c:pt>
                <c:pt idx="1555">
                  <c:v>155.5</c:v>
                </c:pt>
                <c:pt idx="1556">
                  <c:v>155.6</c:v>
                </c:pt>
                <c:pt idx="1557">
                  <c:v>155.69999999999999</c:v>
                </c:pt>
                <c:pt idx="1558">
                  <c:v>155.79999999999998</c:v>
                </c:pt>
                <c:pt idx="1559">
                  <c:v>155.9</c:v>
                </c:pt>
                <c:pt idx="1560">
                  <c:v>156</c:v>
                </c:pt>
                <c:pt idx="1561">
                  <c:v>156.1</c:v>
                </c:pt>
                <c:pt idx="1562">
                  <c:v>156.19999999999999</c:v>
                </c:pt>
                <c:pt idx="1563">
                  <c:v>156.29999999999998</c:v>
                </c:pt>
                <c:pt idx="1564">
                  <c:v>156.4</c:v>
                </c:pt>
                <c:pt idx="1565">
                  <c:v>156.5</c:v>
                </c:pt>
                <c:pt idx="1566">
                  <c:v>156.6</c:v>
                </c:pt>
                <c:pt idx="1567">
                  <c:v>156.69999999999999</c:v>
                </c:pt>
                <c:pt idx="1568">
                  <c:v>156.79999999999998</c:v>
                </c:pt>
                <c:pt idx="1569">
                  <c:v>156.9</c:v>
                </c:pt>
                <c:pt idx="1570">
                  <c:v>157</c:v>
                </c:pt>
                <c:pt idx="1571">
                  <c:v>157.1</c:v>
                </c:pt>
                <c:pt idx="1572">
                  <c:v>157.19999999999999</c:v>
                </c:pt>
                <c:pt idx="1573">
                  <c:v>157.29999999999998</c:v>
                </c:pt>
                <c:pt idx="1574">
                  <c:v>157.4</c:v>
                </c:pt>
                <c:pt idx="1575">
                  <c:v>157.5</c:v>
                </c:pt>
                <c:pt idx="1576">
                  <c:v>157.6</c:v>
                </c:pt>
                <c:pt idx="1577">
                  <c:v>157.69999999999999</c:v>
                </c:pt>
                <c:pt idx="1578">
                  <c:v>157.79999999999998</c:v>
                </c:pt>
                <c:pt idx="1579">
                  <c:v>157.9</c:v>
                </c:pt>
                <c:pt idx="1580">
                  <c:v>158</c:v>
                </c:pt>
                <c:pt idx="1581">
                  <c:v>158.1</c:v>
                </c:pt>
                <c:pt idx="1582">
                  <c:v>158.19999999999999</c:v>
                </c:pt>
                <c:pt idx="1583">
                  <c:v>158.29999999999998</c:v>
                </c:pt>
                <c:pt idx="1584">
                  <c:v>158.4</c:v>
                </c:pt>
                <c:pt idx="1585">
                  <c:v>158.5</c:v>
                </c:pt>
                <c:pt idx="1586">
                  <c:v>158.6</c:v>
                </c:pt>
                <c:pt idx="1587">
                  <c:v>158.69999999999999</c:v>
                </c:pt>
                <c:pt idx="1588">
                  <c:v>158.79999999999998</c:v>
                </c:pt>
                <c:pt idx="1589">
                  <c:v>158.9</c:v>
                </c:pt>
                <c:pt idx="1590">
                  <c:v>159</c:v>
                </c:pt>
                <c:pt idx="1591">
                  <c:v>159.1</c:v>
                </c:pt>
                <c:pt idx="1592">
                  <c:v>159.19999999999999</c:v>
                </c:pt>
                <c:pt idx="1593">
                  <c:v>159.29999999999998</c:v>
                </c:pt>
                <c:pt idx="1594">
                  <c:v>159.4</c:v>
                </c:pt>
                <c:pt idx="1595">
                  <c:v>159.5</c:v>
                </c:pt>
                <c:pt idx="1596">
                  <c:v>159.6</c:v>
                </c:pt>
                <c:pt idx="1597">
                  <c:v>159.69999999999999</c:v>
                </c:pt>
                <c:pt idx="1598">
                  <c:v>159.79999999999998</c:v>
                </c:pt>
                <c:pt idx="1599">
                  <c:v>159.9</c:v>
                </c:pt>
                <c:pt idx="1600">
                  <c:v>160</c:v>
                </c:pt>
                <c:pt idx="1601">
                  <c:v>160.1</c:v>
                </c:pt>
                <c:pt idx="1602">
                  <c:v>160.19999999999999</c:v>
                </c:pt>
                <c:pt idx="1603">
                  <c:v>160.29999999999998</c:v>
                </c:pt>
                <c:pt idx="1604">
                  <c:v>160.4</c:v>
                </c:pt>
                <c:pt idx="1605">
                  <c:v>160.5</c:v>
                </c:pt>
                <c:pt idx="1606">
                  <c:v>160.6</c:v>
                </c:pt>
                <c:pt idx="1607">
                  <c:v>160.69999999999999</c:v>
                </c:pt>
                <c:pt idx="1608">
                  <c:v>160.79999999999998</c:v>
                </c:pt>
                <c:pt idx="1609">
                  <c:v>160.9</c:v>
                </c:pt>
                <c:pt idx="1610">
                  <c:v>161</c:v>
                </c:pt>
                <c:pt idx="1611">
                  <c:v>161.1</c:v>
                </c:pt>
                <c:pt idx="1612">
                  <c:v>161.19999999999999</c:v>
                </c:pt>
                <c:pt idx="1613">
                  <c:v>161.29999999999998</c:v>
                </c:pt>
                <c:pt idx="1614">
                  <c:v>161.4</c:v>
                </c:pt>
                <c:pt idx="1615">
                  <c:v>161.5</c:v>
                </c:pt>
                <c:pt idx="1616">
                  <c:v>161.6</c:v>
                </c:pt>
                <c:pt idx="1617">
                  <c:v>161.69999999999999</c:v>
                </c:pt>
                <c:pt idx="1618">
                  <c:v>161.79999999999998</c:v>
                </c:pt>
                <c:pt idx="1619">
                  <c:v>161.9</c:v>
                </c:pt>
                <c:pt idx="1620">
                  <c:v>162</c:v>
                </c:pt>
                <c:pt idx="1621">
                  <c:v>162.1</c:v>
                </c:pt>
                <c:pt idx="1622">
                  <c:v>162.19999999999999</c:v>
                </c:pt>
                <c:pt idx="1623">
                  <c:v>162.29999999999998</c:v>
                </c:pt>
                <c:pt idx="1624">
                  <c:v>162.4</c:v>
                </c:pt>
                <c:pt idx="1625">
                  <c:v>162.5</c:v>
                </c:pt>
                <c:pt idx="1626">
                  <c:v>162.6</c:v>
                </c:pt>
                <c:pt idx="1627">
                  <c:v>162.69999999999999</c:v>
                </c:pt>
                <c:pt idx="1628">
                  <c:v>162.79999999999998</c:v>
                </c:pt>
                <c:pt idx="1629">
                  <c:v>162.9</c:v>
                </c:pt>
                <c:pt idx="1630">
                  <c:v>163</c:v>
                </c:pt>
                <c:pt idx="1631">
                  <c:v>163.1</c:v>
                </c:pt>
                <c:pt idx="1632">
                  <c:v>163.19999999999999</c:v>
                </c:pt>
                <c:pt idx="1633">
                  <c:v>163.29999999999998</c:v>
                </c:pt>
                <c:pt idx="1634">
                  <c:v>163.4</c:v>
                </c:pt>
                <c:pt idx="1635">
                  <c:v>163.5</c:v>
                </c:pt>
                <c:pt idx="1636">
                  <c:v>163.6</c:v>
                </c:pt>
                <c:pt idx="1637">
                  <c:v>163.69999999999999</c:v>
                </c:pt>
                <c:pt idx="1638">
                  <c:v>163.79999999999998</c:v>
                </c:pt>
                <c:pt idx="1639">
                  <c:v>163.9</c:v>
                </c:pt>
                <c:pt idx="1640">
                  <c:v>164</c:v>
                </c:pt>
                <c:pt idx="1641">
                  <c:v>164.1</c:v>
                </c:pt>
                <c:pt idx="1642">
                  <c:v>164.2</c:v>
                </c:pt>
                <c:pt idx="1643">
                  <c:v>164.29999999999998</c:v>
                </c:pt>
                <c:pt idx="1644">
                  <c:v>164.4</c:v>
                </c:pt>
                <c:pt idx="1645">
                  <c:v>164.5</c:v>
                </c:pt>
                <c:pt idx="1646">
                  <c:v>164.6</c:v>
                </c:pt>
                <c:pt idx="1647">
                  <c:v>164.7</c:v>
                </c:pt>
                <c:pt idx="1648">
                  <c:v>164.79999999999998</c:v>
                </c:pt>
                <c:pt idx="1649">
                  <c:v>164.9</c:v>
                </c:pt>
                <c:pt idx="1650">
                  <c:v>165</c:v>
                </c:pt>
                <c:pt idx="1651">
                  <c:v>165.1</c:v>
                </c:pt>
                <c:pt idx="1652">
                  <c:v>165.2</c:v>
                </c:pt>
                <c:pt idx="1653">
                  <c:v>165.29999999999998</c:v>
                </c:pt>
                <c:pt idx="1654">
                  <c:v>165.4</c:v>
                </c:pt>
                <c:pt idx="1655">
                  <c:v>165.5</c:v>
                </c:pt>
                <c:pt idx="1656">
                  <c:v>165.6</c:v>
                </c:pt>
                <c:pt idx="1657">
                  <c:v>165.7</c:v>
                </c:pt>
                <c:pt idx="1658">
                  <c:v>165.79999999999998</c:v>
                </c:pt>
                <c:pt idx="1659">
                  <c:v>165.9</c:v>
                </c:pt>
                <c:pt idx="1660">
                  <c:v>166</c:v>
                </c:pt>
                <c:pt idx="1661">
                  <c:v>166.1</c:v>
                </c:pt>
                <c:pt idx="1662">
                  <c:v>166.2</c:v>
                </c:pt>
                <c:pt idx="1663">
                  <c:v>166.29999999999998</c:v>
                </c:pt>
                <c:pt idx="1664">
                  <c:v>166.4</c:v>
                </c:pt>
                <c:pt idx="1665">
                  <c:v>166.5</c:v>
                </c:pt>
                <c:pt idx="1666">
                  <c:v>166.6</c:v>
                </c:pt>
                <c:pt idx="1667">
                  <c:v>166.7</c:v>
                </c:pt>
                <c:pt idx="1668">
                  <c:v>166.79999999999998</c:v>
                </c:pt>
                <c:pt idx="1669">
                  <c:v>166.9</c:v>
                </c:pt>
                <c:pt idx="1670">
                  <c:v>167</c:v>
                </c:pt>
                <c:pt idx="1671">
                  <c:v>167.1</c:v>
                </c:pt>
                <c:pt idx="1672">
                  <c:v>167.2</c:v>
                </c:pt>
                <c:pt idx="1673">
                  <c:v>167.29999999999998</c:v>
                </c:pt>
                <c:pt idx="1674">
                  <c:v>167.4</c:v>
                </c:pt>
                <c:pt idx="1675">
                  <c:v>167.5</c:v>
                </c:pt>
                <c:pt idx="1676">
                  <c:v>167.6</c:v>
                </c:pt>
                <c:pt idx="1677">
                  <c:v>167.7</c:v>
                </c:pt>
                <c:pt idx="1678">
                  <c:v>167.79999999999998</c:v>
                </c:pt>
                <c:pt idx="1679">
                  <c:v>167.9</c:v>
                </c:pt>
                <c:pt idx="1680">
                  <c:v>168</c:v>
                </c:pt>
                <c:pt idx="1681">
                  <c:v>168.1</c:v>
                </c:pt>
                <c:pt idx="1682">
                  <c:v>168.2</c:v>
                </c:pt>
                <c:pt idx="1683">
                  <c:v>168.29999999999998</c:v>
                </c:pt>
                <c:pt idx="1684">
                  <c:v>168.4</c:v>
                </c:pt>
                <c:pt idx="1685">
                  <c:v>168.5</c:v>
                </c:pt>
                <c:pt idx="1686">
                  <c:v>168.6</c:v>
                </c:pt>
                <c:pt idx="1687">
                  <c:v>168.7</c:v>
                </c:pt>
                <c:pt idx="1688">
                  <c:v>168.79999999999998</c:v>
                </c:pt>
                <c:pt idx="1689">
                  <c:v>168.9</c:v>
                </c:pt>
                <c:pt idx="1690">
                  <c:v>169</c:v>
                </c:pt>
                <c:pt idx="1691">
                  <c:v>169.1</c:v>
                </c:pt>
                <c:pt idx="1692">
                  <c:v>169.2</c:v>
                </c:pt>
                <c:pt idx="1693">
                  <c:v>169.29999999999998</c:v>
                </c:pt>
                <c:pt idx="1694">
                  <c:v>169.4</c:v>
                </c:pt>
                <c:pt idx="1695">
                  <c:v>169.5</c:v>
                </c:pt>
                <c:pt idx="1696">
                  <c:v>169.6</c:v>
                </c:pt>
                <c:pt idx="1697">
                  <c:v>169.7</c:v>
                </c:pt>
                <c:pt idx="1698">
                  <c:v>169.79999999999998</c:v>
                </c:pt>
                <c:pt idx="1699">
                  <c:v>169.9</c:v>
                </c:pt>
                <c:pt idx="1700">
                  <c:v>170</c:v>
                </c:pt>
                <c:pt idx="1701">
                  <c:v>170.1</c:v>
                </c:pt>
                <c:pt idx="1702">
                  <c:v>170.2</c:v>
                </c:pt>
                <c:pt idx="1703">
                  <c:v>170.29999999999998</c:v>
                </c:pt>
                <c:pt idx="1704">
                  <c:v>170.4</c:v>
                </c:pt>
                <c:pt idx="1705">
                  <c:v>170.5</c:v>
                </c:pt>
                <c:pt idx="1706">
                  <c:v>170.6</c:v>
                </c:pt>
                <c:pt idx="1707">
                  <c:v>170.7</c:v>
                </c:pt>
                <c:pt idx="1708">
                  <c:v>170.79999999999998</c:v>
                </c:pt>
                <c:pt idx="1709">
                  <c:v>170.9</c:v>
                </c:pt>
                <c:pt idx="1710">
                  <c:v>171</c:v>
                </c:pt>
                <c:pt idx="1711">
                  <c:v>171.1</c:v>
                </c:pt>
                <c:pt idx="1712">
                  <c:v>171.2</c:v>
                </c:pt>
                <c:pt idx="1713">
                  <c:v>171.29999999999998</c:v>
                </c:pt>
                <c:pt idx="1714">
                  <c:v>171.4</c:v>
                </c:pt>
                <c:pt idx="1715">
                  <c:v>171.5</c:v>
                </c:pt>
                <c:pt idx="1716">
                  <c:v>171.6</c:v>
                </c:pt>
                <c:pt idx="1717">
                  <c:v>171.7</c:v>
                </c:pt>
                <c:pt idx="1718">
                  <c:v>171.79999999999998</c:v>
                </c:pt>
                <c:pt idx="1719">
                  <c:v>171.9</c:v>
                </c:pt>
                <c:pt idx="1720">
                  <c:v>172</c:v>
                </c:pt>
                <c:pt idx="1721">
                  <c:v>172.1</c:v>
                </c:pt>
                <c:pt idx="1722">
                  <c:v>172.2</c:v>
                </c:pt>
                <c:pt idx="1723">
                  <c:v>172.29999999999998</c:v>
                </c:pt>
                <c:pt idx="1724">
                  <c:v>172.4</c:v>
                </c:pt>
                <c:pt idx="1725">
                  <c:v>172.5</c:v>
                </c:pt>
                <c:pt idx="1726">
                  <c:v>172.6</c:v>
                </c:pt>
                <c:pt idx="1727">
                  <c:v>172.7</c:v>
                </c:pt>
                <c:pt idx="1728">
                  <c:v>172.79999999999998</c:v>
                </c:pt>
                <c:pt idx="1729">
                  <c:v>172.9</c:v>
                </c:pt>
                <c:pt idx="1730">
                  <c:v>173</c:v>
                </c:pt>
                <c:pt idx="1731">
                  <c:v>173.1</c:v>
                </c:pt>
                <c:pt idx="1732">
                  <c:v>173.2</c:v>
                </c:pt>
                <c:pt idx="1733">
                  <c:v>173.29999999999998</c:v>
                </c:pt>
                <c:pt idx="1734">
                  <c:v>173.4</c:v>
                </c:pt>
                <c:pt idx="1735">
                  <c:v>173.5</c:v>
                </c:pt>
                <c:pt idx="1736">
                  <c:v>173.6</c:v>
                </c:pt>
                <c:pt idx="1737">
                  <c:v>173.7</c:v>
                </c:pt>
                <c:pt idx="1738">
                  <c:v>173.79999999999998</c:v>
                </c:pt>
                <c:pt idx="1739">
                  <c:v>173.9</c:v>
                </c:pt>
                <c:pt idx="1740">
                  <c:v>174</c:v>
                </c:pt>
                <c:pt idx="1741">
                  <c:v>174.1</c:v>
                </c:pt>
                <c:pt idx="1742">
                  <c:v>174.2</c:v>
                </c:pt>
                <c:pt idx="1743">
                  <c:v>174.29999999999998</c:v>
                </c:pt>
                <c:pt idx="1744">
                  <c:v>174.4</c:v>
                </c:pt>
                <c:pt idx="1745">
                  <c:v>174.5</c:v>
                </c:pt>
                <c:pt idx="1746">
                  <c:v>174.6</c:v>
                </c:pt>
                <c:pt idx="1747">
                  <c:v>174.7</c:v>
                </c:pt>
                <c:pt idx="1748">
                  <c:v>174.79999999999998</c:v>
                </c:pt>
                <c:pt idx="1749">
                  <c:v>174.9</c:v>
                </c:pt>
                <c:pt idx="1750">
                  <c:v>175</c:v>
                </c:pt>
                <c:pt idx="1751">
                  <c:v>175.1</c:v>
                </c:pt>
                <c:pt idx="1752">
                  <c:v>175.2</c:v>
                </c:pt>
                <c:pt idx="1753">
                  <c:v>175.29999999999998</c:v>
                </c:pt>
                <c:pt idx="1754">
                  <c:v>175.4</c:v>
                </c:pt>
                <c:pt idx="1755">
                  <c:v>175.5</c:v>
                </c:pt>
                <c:pt idx="1756">
                  <c:v>175.6</c:v>
                </c:pt>
                <c:pt idx="1757">
                  <c:v>175.7</c:v>
                </c:pt>
                <c:pt idx="1758">
                  <c:v>175.79999999999998</c:v>
                </c:pt>
                <c:pt idx="1759">
                  <c:v>175.9</c:v>
                </c:pt>
                <c:pt idx="1760">
                  <c:v>176</c:v>
                </c:pt>
                <c:pt idx="1761">
                  <c:v>176.1</c:v>
                </c:pt>
                <c:pt idx="1762">
                  <c:v>176.2</c:v>
                </c:pt>
                <c:pt idx="1763">
                  <c:v>176.29999999999998</c:v>
                </c:pt>
                <c:pt idx="1764">
                  <c:v>176.4</c:v>
                </c:pt>
                <c:pt idx="1765">
                  <c:v>176.5</c:v>
                </c:pt>
                <c:pt idx="1766">
                  <c:v>176.6</c:v>
                </c:pt>
                <c:pt idx="1767">
                  <c:v>176.7</c:v>
                </c:pt>
                <c:pt idx="1768">
                  <c:v>176.79999999999998</c:v>
                </c:pt>
                <c:pt idx="1769">
                  <c:v>176.9</c:v>
                </c:pt>
                <c:pt idx="1770">
                  <c:v>177</c:v>
                </c:pt>
                <c:pt idx="1771">
                  <c:v>177.1</c:v>
                </c:pt>
                <c:pt idx="1772">
                  <c:v>177.2</c:v>
                </c:pt>
                <c:pt idx="1773">
                  <c:v>177.29999999999998</c:v>
                </c:pt>
                <c:pt idx="1774">
                  <c:v>177.4</c:v>
                </c:pt>
                <c:pt idx="1775">
                  <c:v>177.5</c:v>
                </c:pt>
                <c:pt idx="1776">
                  <c:v>177.6</c:v>
                </c:pt>
                <c:pt idx="1777">
                  <c:v>177.7</c:v>
                </c:pt>
                <c:pt idx="1778">
                  <c:v>177.79999999999998</c:v>
                </c:pt>
                <c:pt idx="1779">
                  <c:v>177.9</c:v>
                </c:pt>
                <c:pt idx="1780">
                  <c:v>178</c:v>
                </c:pt>
                <c:pt idx="1781">
                  <c:v>178.1</c:v>
                </c:pt>
                <c:pt idx="1782">
                  <c:v>178.2</c:v>
                </c:pt>
                <c:pt idx="1783">
                  <c:v>178.29999999999998</c:v>
                </c:pt>
                <c:pt idx="1784">
                  <c:v>178.4</c:v>
                </c:pt>
                <c:pt idx="1785">
                  <c:v>178.5</c:v>
                </c:pt>
                <c:pt idx="1786">
                  <c:v>178.6</c:v>
                </c:pt>
                <c:pt idx="1787">
                  <c:v>178.7</c:v>
                </c:pt>
                <c:pt idx="1788">
                  <c:v>178.79999999999998</c:v>
                </c:pt>
                <c:pt idx="1789">
                  <c:v>178.9</c:v>
                </c:pt>
                <c:pt idx="1790">
                  <c:v>179</c:v>
                </c:pt>
                <c:pt idx="1791">
                  <c:v>179.1</c:v>
                </c:pt>
                <c:pt idx="1792">
                  <c:v>179.2</c:v>
                </c:pt>
                <c:pt idx="1793">
                  <c:v>179.29999999999998</c:v>
                </c:pt>
                <c:pt idx="1794">
                  <c:v>179.4</c:v>
                </c:pt>
                <c:pt idx="1795">
                  <c:v>179.5</c:v>
                </c:pt>
                <c:pt idx="1796">
                  <c:v>179.6</c:v>
                </c:pt>
                <c:pt idx="1797">
                  <c:v>179.7</c:v>
                </c:pt>
                <c:pt idx="1798">
                  <c:v>179.79999999999998</c:v>
                </c:pt>
                <c:pt idx="1799">
                  <c:v>179.9</c:v>
                </c:pt>
                <c:pt idx="1800">
                  <c:v>180</c:v>
                </c:pt>
                <c:pt idx="1801">
                  <c:v>180.1</c:v>
                </c:pt>
                <c:pt idx="1802">
                  <c:v>180.2</c:v>
                </c:pt>
                <c:pt idx="1803">
                  <c:v>180.29999999999998</c:v>
                </c:pt>
                <c:pt idx="1804">
                  <c:v>180.4</c:v>
                </c:pt>
                <c:pt idx="1805">
                  <c:v>180.5</c:v>
                </c:pt>
                <c:pt idx="1806">
                  <c:v>180.6</c:v>
                </c:pt>
                <c:pt idx="1807">
                  <c:v>180.7</c:v>
                </c:pt>
                <c:pt idx="1808">
                  <c:v>180.79999999999998</c:v>
                </c:pt>
                <c:pt idx="1809">
                  <c:v>180.9</c:v>
                </c:pt>
                <c:pt idx="1810">
                  <c:v>181</c:v>
                </c:pt>
                <c:pt idx="1811">
                  <c:v>181.1</c:v>
                </c:pt>
                <c:pt idx="1812">
                  <c:v>181.2</c:v>
                </c:pt>
                <c:pt idx="1813">
                  <c:v>181.29999999999998</c:v>
                </c:pt>
                <c:pt idx="1814">
                  <c:v>181.4</c:v>
                </c:pt>
                <c:pt idx="1815">
                  <c:v>181.5</c:v>
                </c:pt>
                <c:pt idx="1816">
                  <c:v>181.6</c:v>
                </c:pt>
                <c:pt idx="1817">
                  <c:v>181.7</c:v>
                </c:pt>
                <c:pt idx="1818">
                  <c:v>181.79999999999998</c:v>
                </c:pt>
                <c:pt idx="1819">
                  <c:v>181.9</c:v>
                </c:pt>
                <c:pt idx="1820">
                  <c:v>182</c:v>
                </c:pt>
                <c:pt idx="1821">
                  <c:v>182.1</c:v>
                </c:pt>
                <c:pt idx="1822">
                  <c:v>182.2</c:v>
                </c:pt>
                <c:pt idx="1823">
                  <c:v>182.29999999999998</c:v>
                </c:pt>
                <c:pt idx="1824">
                  <c:v>182.4</c:v>
                </c:pt>
                <c:pt idx="1825">
                  <c:v>182.5</c:v>
                </c:pt>
                <c:pt idx="1826">
                  <c:v>182.6</c:v>
                </c:pt>
                <c:pt idx="1827">
                  <c:v>182.7</c:v>
                </c:pt>
                <c:pt idx="1828">
                  <c:v>182.79999999999998</c:v>
                </c:pt>
                <c:pt idx="1829">
                  <c:v>182.9</c:v>
                </c:pt>
                <c:pt idx="1830">
                  <c:v>183</c:v>
                </c:pt>
                <c:pt idx="1831">
                  <c:v>183.1</c:v>
                </c:pt>
                <c:pt idx="1832">
                  <c:v>183.2</c:v>
                </c:pt>
                <c:pt idx="1833">
                  <c:v>183.29999999999998</c:v>
                </c:pt>
                <c:pt idx="1834">
                  <c:v>183.4</c:v>
                </c:pt>
                <c:pt idx="1835">
                  <c:v>183.5</c:v>
                </c:pt>
                <c:pt idx="1836">
                  <c:v>183.6</c:v>
                </c:pt>
                <c:pt idx="1837">
                  <c:v>183.7</c:v>
                </c:pt>
                <c:pt idx="1838">
                  <c:v>183.79999999999998</c:v>
                </c:pt>
                <c:pt idx="1839">
                  <c:v>183.9</c:v>
                </c:pt>
                <c:pt idx="1840">
                  <c:v>184</c:v>
                </c:pt>
                <c:pt idx="1841">
                  <c:v>184.1</c:v>
                </c:pt>
                <c:pt idx="1842">
                  <c:v>184.2</c:v>
                </c:pt>
                <c:pt idx="1843">
                  <c:v>184.29999999999998</c:v>
                </c:pt>
                <c:pt idx="1844">
                  <c:v>184.4</c:v>
                </c:pt>
                <c:pt idx="1845">
                  <c:v>184.5</c:v>
                </c:pt>
                <c:pt idx="1846">
                  <c:v>184.6</c:v>
                </c:pt>
                <c:pt idx="1847">
                  <c:v>184.7</c:v>
                </c:pt>
                <c:pt idx="1848">
                  <c:v>184.79999999999998</c:v>
                </c:pt>
                <c:pt idx="1849">
                  <c:v>184.9</c:v>
                </c:pt>
                <c:pt idx="1850">
                  <c:v>185</c:v>
                </c:pt>
                <c:pt idx="1851">
                  <c:v>185.1</c:v>
                </c:pt>
                <c:pt idx="1852">
                  <c:v>185.2</c:v>
                </c:pt>
                <c:pt idx="1853">
                  <c:v>185.29999999999998</c:v>
                </c:pt>
                <c:pt idx="1854">
                  <c:v>185.4</c:v>
                </c:pt>
                <c:pt idx="1855">
                  <c:v>185.5</c:v>
                </c:pt>
                <c:pt idx="1856">
                  <c:v>185.6</c:v>
                </c:pt>
                <c:pt idx="1857">
                  <c:v>185.7</c:v>
                </c:pt>
                <c:pt idx="1858">
                  <c:v>185.79999999999998</c:v>
                </c:pt>
                <c:pt idx="1859">
                  <c:v>185.9</c:v>
                </c:pt>
                <c:pt idx="1860">
                  <c:v>186</c:v>
                </c:pt>
                <c:pt idx="1861">
                  <c:v>186.1</c:v>
                </c:pt>
                <c:pt idx="1862">
                  <c:v>186.2</c:v>
                </c:pt>
                <c:pt idx="1863">
                  <c:v>186.29999999999998</c:v>
                </c:pt>
                <c:pt idx="1864">
                  <c:v>186.4</c:v>
                </c:pt>
                <c:pt idx="1865">
                  <c:v>186.5</c:v>
                </c:pt>
                <c:pt idx="1866">
                  <c:v>186.6</c:v>
                </c:pt>
                <c:pt idx="1867">
                  <c:v>186.7</c:v>
                </c:pt>
                <c:pt idx="1868">
                  <c:v>186.79999999999998</c:v>
                </c:pt>
                <c:pt idx="1869">
                  <c:v>186.9</c:v>
                </c:pt>
                <c:pt idx="1870">
                  <c:v>187</c:v>
                </c:pt>
                <c:pt idx="1871">
                  <c:v>187.1</c:v>
                </c:pt>
                <c:pt idx="1872">
                  <c:v>187.2</c:v>
                </c:pt>
                <c:pt idx="1873">
                  <c:v>187.29999999999998</c:v>
                </c:pt>
                <c:pt idx="1874">
                  <c:v>187.4</c:v>
                </c:pt>
                <c:pt idx="1875">
                  <c:v>187.5</c:v>
                </c:pt>
                <c:pt idx="1876">
                  <c:v>187.6</c:v>
                </c:pt>
                <c:pt idx="1877">
                  <c:v>187.7</c:v>
                </c:pt>
                <c:pt idx="1878">
                  <c:v>187.79999999999998</c:v>
                </c:pt>
                <c:pt idx="1879">
                  <c:v>187.9</c:v>
                </c:pt>
                <c:pt idx="1880">
                  <c:v>188</c:v>
                </c:pt>
                <c:pt idx="1881">
                  <c:v>188.1</c:v>
                </c:pt>
                <c:pt idx="1882">
                  <c:v>188.2</c:v>
                </c:pt>
                <c:pt idx="1883">
                  <c:v>188.29999999999998</c:v>
                </c:pt>
                <c:pt idx="1884">
                  <c:v>188.4</c:v>
                </c:pt>
                <c:pt idx="1885">
                  <c:v>188.5</c:v>
                </c:pt>
                <c:pt idx="1886">
                  <c:v>188.6</c:v>
                </c:pt>
                <c:pt idx="1887">
                  <c:v>188.7</c:v>
                </c:pt>
                <c:pt idx="1888">
                  <c:v>188.79999999999998</c:v>
                </c:pt>
                <c:pt idx="1889">
                  <c:v>188.9</c:v>
                </c:pt>
                <c:pt idx="1890">
                  <c:v>189</c:v>
                </c:pt>
                <c:pt idx="1891">
                  <c:v>189.1</c:v>
                </c:pt>
                <c:pt idx="1892">
                  <c:v>189.2</c:v>
                </c:pt>
                <c:pt idx="1893">
                  <c:v>189.29999999999998</c:v>
                </c:pt>
                <c:pt idx="1894">
                  <c:v>189.4</c:v>
                </c:pt>
                <c:pt idx="1895">
                  <c:v>189.5</c:v>
                </c:pt>
                <c:pt idx="1896">
                  <c:v>189.6</c:v>
                </c:pt>
                <c:pt idx="1897">
                  <c:v>189.7</c:v>
                </c:pt>
                <c:pt idx="1898">
                  <c:v>189.79999999999998</c:v>
                </c:pt>
                <c:pt idx="1899">
                  <c:v>189.9</c:v>
                </c:pt>
                <c:pt idx="1900">
                  <c:v>190</c:v>
                </c:pt>
                <c:pt idx="1901">
                  <c:v>190.1</c:v>
                </c:pt>
                <c:pt idx="1902">
                  <c:v>190.2</c:v>
                </c:pt>
                <c:pt idx="1903">
                  <c:v>190.29999999999998</c:v>
                </c:pt>
                <c:pt idx="1904">
                  <c:v>190.4</c:v>
                </c:pt>
                <c:pt idx="1905">
                  <c:v>190.5</c:v>
                </c:pt>
                <c:pt idx="1906">
                  <c:v>190.6</c:v>
                </c:pt>
                <c:pt idx="1907">
                  <c:v>190.7</c:v>
                </c:pt>
                <c:pt idx="1908">
                  <c:v>190.79999999999998</c:v>
                </c:pt>
                <c:pt idx="1909">
                  <c:v>190.9</c:v>
                </c:pt>
                <c:pt idx="1910">
                  <c:v>191</c:v>
                </c:pt>
                <c:pt idx="1911">
                  <c:v>191.1</c:v>
                </c:pt>
                <c:pt idx="1912">
                  <c:v>191.2</c:v>
                </c:pt>
                <c:pt idx="1913">
                  <c:v>191.29999999999998</c:v>
                </c:pt>
                <c:pt idx="1914">
                  <c:v>191.4</c:v>
                </c:pt>
                <c:pt idx="1915">
                  <c:v>191.5</c:v>
                </c:pt>
                <c:pt idx="1916">
                  <c:v>191.6</c:v>
                </c:pt>
                <c:pt idx="1917">
                  <c:v>191.7</c:v>
                </c:pt>
                <c:pt idx="1918">
                  <c:v>191.79999999999998</c:v>
                </c:pt>
                <c:pt idx="1919">
                  <c:v>191.9</c:v>
                </c:pt>
                <c:pt idx="1920">
                  <c:v>192</c:v>
                </c:pt>
                <c:pt idx="1921">
                  <c:v>192.1</c:v>
                </c:pt>
                <c:pt idx="1922">
                  <c:v>192.2</c:v>
                </c:pt>
                <c:pt idx="1923">
                  <c:v>192.29999999999998</c:v>
                </c:pt>
                <c:pt idx="1924">
                  <c:v>192.4</c:v>
                </c:pt>
                <c:pt idx="1925">
                  <c:v>192.5</c:v>
                </c:pt>
                <c:pt idx="1926">
                  <c:v>192.6</c:v>
                </c:pt>
                <c:pt idx="1927">
                  <c:v>192.7</c:v>
                </c:pt>
                <c:pt idx="1928">
                  <c:v>192.79999999999998</c:v>
                </c:pt>
                <c:pt idx="1929">
                  <c:v>192.9</c:v>
                </c:pt>
                <c:pt idx="1930">
                  <c:v>193</c:v>
                </c:pt>
                <c:pt idx="1931">
                  <c:v>193.1</c:v>
                </c:pt>
                <c:pt idx="1932">
                  <c:v>193.2</c:v>
                </c:pt>
                <c:pt idx="1933">
                  <c:v>193.29999999999998</c:v>
                </c:pt>
                <c:pt idx="1934">
                  <c:v>193.4</c:v>
                </c:pt>
                <c:pt idx="1935">
                  <c:v>193.5</c:v>
                </c:pt>
                <c:pt idx="1936">
                  <c:v>193.6</c:v>
                </c:pt>
                <c:pt idx="1937">
                  <c:v>193.7</c:v>
                </c:pt>
                <c:pt idx="1938">
                  <c:v>193.79999999999998</c:v>
                </c:pt>
                <c:pt idx="1939">
                  <c:v>193.9</c:v>
                </c:pt>
                <c:pt idx="1940">
                  <c:v>194</c:v>
                </c:pt>
                <c:pt idx="1941">
                  <c:v>194.1</c:v>
                </c:pt>
                <c:pt idx="1942">
                  <c:v>194.2</c:v>
                </c:pt>
                <c:pt idx="1943">
                  <c:v>194.29999999999998</c:v>
                </c:pt>
                <c:pt idx="1944">
                  <c:v>194.4</c:v>
                </c:pt>
                <c:pt idx="1945">
                  <c:v>194.5</c:v>
                </c:pt>
                <c:pt idx="1946">
                  <c:v>194.6</c:v>
                </c:pt>
                <c:pt idx="1947">
                  <c:v>194.7</c:v>
                </c:pt>
                <c:pt idx="1948">
                  <c:v>194.79999999999998</c:v>
                </c:pt>
                <c:pt idx="1949">
                  <c:v>194.9</c:v>
                </c:pt>
                <c:pt idx="1950">
                  <c:v>195</c:v>
                </c:pt>
                <c:pt idx="1951">
                  <c:v>195.1</c:v>
                </c:pt>
                <c:pt idx="1952">
                  <c:v>195.2</c:v>
                </c:pt>
                <c:pt idx="1953">
                  <c:v>195.29999999999998</c:v>
                </c:pt>
                <c:pt idx="1954">
                  <c:v>195.4</c:v>
                </c:pt>
                <c:pt idx="1955">
                  <c:v>195.5</c:v>
                </c:pt>
                <c:pt idx="1956">
                  <c:v>195.6</c:v>
                </c:pt>
                <c:pt idx="1957">
                  <c:v>195.7</c:v>
                </c:pt>
                <c:pt idx="1958">
                  <c:v>195.79999999999998</c:v>
                </c:pt>
                <c:pt idx="1959">
                  <c:v>195.9</c:v>
                </c:pt>
                <c:pt idx="1960">
                  <c:v>196</c:v>
                </c:pt>
                <c:pt idx="1961">
                  <c:v>196.1</c:v>
                </c:pt>
                <c:pt idx="1962">
                  <c:v>196.2</c:v>
                </c:pt>
                <c:pt idx="1963">
                  <c:v>196.29999999999998</c:v>
                </c:pt>
                <c:pt idx="1964">
                  <c:v>196.4</c:v>
                </c:pt>
                <c:pt idx="1965">
                  <c:v>196.5</c:v>
                </c:pt>
                <c:pt idx="1966">
                  <c:v>196.6</c:v>
                </c:pt>
                <c:pt idx="1967">
                  <c:v>196.7</c:v>
                </c:pt>
                <c:pt idx="1968">
                  <c:v>196.79999999999998</c:v>
                </c:pt>
                <c:pt idx="1969">
                  <c:v>196.9</c:v>
                </c:pt>
                <c:pt idx="1970">
                  <c:v>197</c:v>
                </c:pt>
                <c:pt idx="1971">
                  <c:v>197.1</c:v>
                </c:pt>
                <c:pt idx="1972">
                  <c:v>197.2</c:v>
                </c:pt>
                <c:pt idx="1973">
                  <c:v>197.29999999999998</c:v>
                </c:pt>
                <c:pt idx="1974">
                  <c:v>197.4</c:v>
                </c:pt>
                <c:pt idx="1975">
                  <c:v>197.5</c:v>
                </c:pt>
                <c:pt idx="1976">
                  <c:v>197.6</c:v>
                </c:pt>
                <c:pt idx="1977">
                  <c:v>197.7</c:v>
                </c:pt>
                <c:pt idx="1978">
                  <c:v>197.79999999999998</c:v>
                </c:pt>
                <c:pt idx="1979">
                  <c:v>197.9</c:v>
                </c:pt>
                <c:pt idx="1980">
                  <c:v>198</c:v>
                </c:pt>
                <c:pt idx="1981">
                  <c:v>198.1</c:v>
                </c:pt>
                <c:pt idx="1982">
                  <c:v>198.2</c:v>
                </c:pt>
                <c:pt idx="1983">
                  <c:v>198.29999999999998</c:v>
                </c:pt>
                <c:pt idx="1984">
                  <c:v>198.4</c:v>
                </c:pt>
                <c:pt idx="1985">
                  <c:v>198.5</c:v>
                </c:pt>
                <c:pt idx="1986">
                  <c:v>198.6</c:v>
                </c:pt>
                <c:pt idx="1987">
                  <c:v>198.7</c:v>
                </c:pt>
                <c:pt idx="1988">
                  <c:v>198.79999999999998</c:v>
                </c:pt>
                <c:pt idx="1989">
                  <c:v>198.9</c:v>
                </c:pt>
                <c:pt idx="1990">
                  <c:v>199</c:v>
                </c:pt>
                <c:pt idx="1991">
                  <c:v>199.1</c:v>
                </c:pt>
                <c:pt idx="1992">
                  <c:v>199.2</c:v>
                </c:pt>
                <c:pt idx="1993">
                  <c:v>199.29999999999998</c:v>
                </c:pt>
                <c:pt idx="1994">
                  <c:v>199.4</c:v>
                </c:pt>
                <c:pt idx="1995">
                  <c:v>199.5</c:v>
                </c:pt>
                <c:pt idx="1996">
                  <c:v>199.6</c:v>
                </c:pt>
                <c:pt idx="1997">
                  <c:v>199.7</c:v>
                </c:pt>
                <c:pt idx="1998">
                  <c:v>199.79999999999998</c:v>
                </c:pt>
                <c:pt idx="1999">
                  <c:v>199.9</c:v>
                </c:pt>
                <c:pt idx="2000">
                  <c:v>200</c:v>
                </c:pt>
                <c:pt idx="2001">
                  <c:v>200.1</c:v>
                </c:pt>
                <c:pt idx="2002">
                  <c:v>200.2</c:v>
                </c:pt>
                <c:pt idx="2003">
                  <c:v>200.29999999999998</c:v>
                </c:pt>
                <c:pt idx="2004">
                  <c:v>200.4</c:v>
                </c:pt>
                <c:pt idx="2005">
                  <c:v>200.5</c:v>
                </c:pt>
                <c:pt idx="2006">
                  <c:v>200.6</c:v>
                </c:pt>
                <c:pt idx="2007">
                  <c:v>200.7</c:v>
                </c:pt>
                <c:pt idx="2008">
                  <c:v>200.79999999999998</c:v>
                </c:pt>
                <c:pt idx="2009">
                  <c:v>200.9</c:v>
                </c:pt>
                <c:pt idx="2010">
                  <c:v>201</c:v>
                </c:pt>
                <c:pt idx="2011">
                  <c:v>201.1</c:v>
                </c:pt>
                <c:pt idx="2012">
                  <c:v>201.2</c:v>
                </c:pt>
                <c:pt idx="2013">
                  <c:v>201.29999999999998</c:v>
                </c:pt>
                <c:pt idx="2014">
                  <c:v>201.4</c:v>
                </c:pt>
                <c:pt idx="2015">
                  <c:v>201.5</c:v>
                </c:pt>
                <c:pt idx="2016">
                  <c:v>201.6</c:v>
                </c:pt>
                <c:pt idx="2017">
                  <c:v>201.7</c:v>
                </c:pt>
                <c:pt idx="2018">
                  <c:v>201.79999999999998</c:v>
                </c:pt>
                <c:pt idx="2019">
                  <c:v>201.9</c:v>
                </c:pt>
                <c:pt idx="2020">
                  <c:v>202</c:v>
                </c:pt>
                <c:pt idx="2021">
                  <c:v>202.1</c:v>
                </c:pt>
                <c:pt idx="2022">
                  <c:v>202.2</c:v>
                </c:pt>
                <c:pt idx="2023">
                  <c:v>202.29999999999998</c:v>
                </c:pt>
                <c:pt idx="2024">
                  <c:v>202.4</c:v>
                </c:pt>
                <c:pt idx="2025">
                  <c:v>202.5</c:v>
                </c:pt>
                <c:pt idx="2026">
                  <c:v>202.6</c:v>
                </c:pt>
                <c:pt idx="2027">
                  <c:v>202.7</c:v>
                </c:pt>
                <c:pt idx="2028">
                  <c:v>202.79999999999998</c:v>
                </c:pt>
                <c:pt idx="2029">
                  <c:v>202.9</c:v>
                </c:pt>
                <c:pt idx="2030">
                  <c:v>203</c:v>
                </c:pt>
                <c:pt idx="2031">
                  <c:v>203.1</c:v>
                </c:pt>
                <c:pt idx="2032">
                  <c:v>203.2</c:v>
                </c:pt>
                <c:pt idx="2033">
                  <c:v>203.29999999999998</c:v>
                </c:pt>
                <c:pt idx="2034">
                  <c:v>203.4</c:v>
                </c:pt>
                <c:pt idx="2035">
                  <c:v>203.5</c:v>
                </c:pt>
                <c:pt idx="2036">
                  <c:v>203.6</c:v>
                </c:pt>
                <c:pt idx="2037">
                  <c:v>203.7</c:v>
                </c:pt>
                <c:pt idx="2038">
                  <c:v>203.79999999999998</c:v>
                </c:pt>
                <c:pt idx="2039">
                  <c:v>203.9</c:v>
                </c:pt>
                <c:pt idx="2040">
                  <c:v>204</c:v>
                </c:pt>
                <c:pt idx="2041">
                  <c:v>204.1</c:v>
                </c:pt>
                <c:pt idx="2042">
                  <c:v>204.2</c:v>
                </c:pt>
                <c:pt idx="2043">
                  <c:v>204.29999999999998</c:v>
                </c:pt>
                <c:pt idx="2044">
                  <c:v>204.4</c:v>
                </c:pt>
                <c:pt idx="2045">
                  <c:v>204.5</c:v>
                </c:pt>
                <c:pt idx="2046">
                  <c:v>204.6</c:v>
                </c:pt>
                <c:pt idx="2047">
                  <c:v>204.7</c:v>
                </c:pt>
                <c:pt idx="2048">
                  <c:v>204.79999999999998</c:v>
                </c:pt>
                <c:pt idx="2049">
                  <c:v>204.9</c:v>
                </c:pt>
                <c:pt idx="2050">
                  <c:v>205</c:v>
                </c:pt>
                <c:pt idx="2051">
                  <c:v>205.1</c:v>
                </c:pt>
                <c:pt idx="2052">
                  <c:v>205.2</c:v>
                </c:pt>
                <c:pt idx="2053">
                  <c:v>205.29999999999998</c:v>
                </c:pt>
                <c:pt idx="2054">
                  <c:v>205.4</c:v>
                </c:pt>
                <c:pt idx="2055">
                  <c:v>205.5</c:v>
                </c:pt>
                <c:pt idx="2056">
                  <c:v>205.6</c:v>
                </c:pt>
                <c:pt idx="2057">
                  <c:v>205.7</c:v>
                </c:pt>
                <c:pt idx="2058">
                  <c:v>205.79999999999998</c:v>
                </c:pt>
                <c:pt idx="2059">
                  <c:v>205.9</c:v>
                </c:pt>
                <c:pt idx="2060">
                  <c:v>206</c:v>
                </c:pt>
                <c:pt idx="2061">
                  <c:v>206.1</c:v>
                </c:pt>
                <c:pt idx="2062">
                  <c:v>206.2</c:v>
                </c:pt>
                <c:pt idx="2063">
                  <c:v>206.29999999999998</c:v>
                </c:pt>
                <c:pt idx="2064">
                  <c:v>206.4</c:v>
                </c:pt>
                <c:pt idx="2065">
                  <c:v>206.5</c:v>
                </c:pt>
                <c:pt idx="2066">
                  <c:v>206.6</c:v>
                </c:pt>
                <c:pt idx="2067">
                  <c:v>206.7</c:v>
                </c:pt>
                <c:pt idx="2068">
                  <c:v>206.79999999999998</c:v>
                </c:pt>
                <c:pt idx="2069">
                  <c:v>206.9</c:v>
                </c:pt>
                <c:pt idx="2070">
                  <c:v>207</c:v>
                </c:pt>
                <c:pt idx="2071">
                  <c:v>207.1</c:v>
                </c:pt>
                <c:pt idx="2072">
                  <c:v>207.2</c:v>
                </c:pt>
                <c:pt idx="2073">
                  <c:v>207.29999999999998</c:v>
                </c:pt>
                <c:pt idx="2074">
                  <c:v>207.4</c:v>
                </c:pt>
                <c:pt idx="2075">
                  <c:v>207.5</c:v>
                </c:pt>
                <c:pt idx="2076">
                  <c:v>207.6</c:v>
                </c:pt>
                <c:pt idx="2077">
                  <c:v>207.7</c:v>
                </c:pt>
                <c:pt idx="2078">
                  <c:v>207.79999999999998</c:v>
                </c:pt>
                <c:pt idx="2079">
                  <c:v>207.9</c:v>
                </c:pt>
                <c:pt idx="2080">
                  <c:v>208</c:v>
                </c:pt>
                <c:pt idx="2081">
                  <c:v>208.1</c:v>
                </c:pt>
                <c:pt idx="2082">
                  <c:v>208.2</c:v>
                </c:pt>
                <c:pt idx="2083">
                  <c:v>208.29999999999998</c:v>
                </c:pt>
                <c:pt idx="2084">
                  <c:v>208.4</c:v>
                </c:pt>
                <c:pt idx="2085">
                  <c:v>208.5</c:v>
                </c:pt>
                <c:pt idx="2086">
                  <c:v>208.6</c:v>
                </c:pt>
                <c:pt idx="2087">
                  <c:v>208.7</c:v>
                </c:pt>
                <c:pt idx="2088">
                  <c:v>208.79999999999998</c:v>
                </c:pt>
                <c:pt idx="2089">
                  <c:v>208.9</c:v>
                </c:pt>
                <c:pt idx="2090">
                  <c:v>209</c:v>
                </c:pt>
                <c:pt idx="2091">
                  <c:v>209.1</c:v>
                </c:pt>
                <c:pt idx="2092">
                  <c:v>209.2</c:v>
                </c:pt>
                <c:pt idx="2093">
                  <c:v>209.29999999999998</c:v>
                </c:pt>
                <c:pt idx="2094">
                  <c:v>209.4</c:v>
                </c:pt>
                <c:pt idx="2095">
                  <c:v>209.5</c:v>
                </c:pt>
                <c:pt idx="2096">
                  <c:v>209.6</c:v>
                </c:pt>
                <c:pt idx="2097">
                  <c:v>209.7</c:v>
                </c:pt>
                <c:pt idx="2098">
                  <c:v>209.79999999999998</c:v>
                </c:pt>
                <c:pt idx="2099">
                  <c:v>209.9</c:v>
                </c:pt>
                <c:pt idx="2100">
                  <c:v>210</c:v>
                </c:pt>
                <c:pt idx="2101">
                  <c:v>210.1</c:v>
                </c:pt>
                <c:pt idx="2102">
                  <c:v>210.2</c:v>
                </c:pt>
                <c:pt idx="2103">
                  <c:v>210.29999999999998</c:v>
                </c:pt>
                <c:pt idx="2104">
                  <c:v>210.4</c:v>
                </c:pt>
                <c:pt idx="2105">
                  <c:v>210.5</c:v>
                </c:pt>
                <c:pt idx="2106">
                  <c:v>210.6</c:v>
                </c:pt>
                <c:pt idx="2107">
                  <c:v>210.7</c:v>
                </c:pt>
                <c:pt idx="2108">
                  <c:v>210.79999999999998</c:v>
                </c:pt>
                <c:pt idx="2109">
                  <c:v>210.9</c:v>
                </c:pt>
                <c:pt idx="2110">
                  <c:v>211</c:v>
                </c:pt>
                <c:pt idx="2111">
                  <c:v>211.1</c:v>
                </c:pt>
                <c:pt idx="2112">
                  <c:v>211.2</c:v>
                </c:pt>
                <c:pt idx="2113">
                  <c:v>211.29999999999998</c:v>
                </c:pt>
                <c:pt idx="2114">
                  <c:v>211.4</c:v>
                </c:pt>
                <c:pt idx="2115">
                  <c:v>211.5</c:v>
                </c:pt>
                <c:pt idx="2116">
                  <c:v>211.6</c:v>
                </c:pt>
                <c:pt idx="2117">
                  <c:v>211.7</c:v>
                </c:pt>
                <c:pt idx="2118">
                  <c:v>211.79999999999998</c:v>
                </c:pt>
                <c:pt idx="2119">
                  <c:v>211.9</c:v>
                </c:pt>
                <c:pt idx="2120">
                  <c:v>212</c:v>
                </c:pt>
                <c:pt idx="2121">
                  <c:v>212.1</c:v>
                </c:pt>
                <c:pt idx="2122">
                  <c:v>212.2</c:v>
                </c:pt>
                <c:pt idx="2123">
                  <c:v>212.29999999999998</c:v>
                </c:pt>
                <c:pt idx="2124">
                  <c:v>212.4</c:v>
                </c:pt>
                <c:pt idx="2125">
                  <c:v>212.5</c:v>
                </c:pt>
                <c:pt idx="2126">
                  <c:v>212.6</c:v>
                </c:pt>
                <c:pt idx="2127">
                  <c:v>212.7</c:v>
                </c:pt>
                <c:pt idx="2128">
                  <c:v>212.79999999999998</c:v>
                </c:pt>
                <c:pt idx="2129">
                  <c:v>212.9</c:v>
                </c:pt>
                <c:pt idx="2130">
                  <c:v>213</c:v>
                </c:pt>
                <c:pt idx="2131">
                  <c:v>213.1</c:v>
                </c:pt>
                <c:pt idx="2132">
                  <c:v>213.2</c:v>
                </c:pt>
                <c:pt idx="2133">
                  <c:v>213.29999999999998</c:v>
                </c:pt>
                <c:pt idx="2134">
                  <c:v>213.4</c:v>
                </c:pt>
                <c:pt idx="2135">
                  <c:v>213.5</c:v>
                </c:pt>
                <c:pt idx="2136">
                  <c:v>213.6</c:v>
                </c:pt>
                <c:pt idx="2137">
                  <c:v>213.7</c:v>
                </c:pt>
                <c:pt idx="2138">
                  <c:v>213.79999999999998</c:v>
                </c:pt>
                <c:pt idx="2139">
                  <c:v>213.9</c:v>
                </c:pt>
                <c:pt idx="2140">
                  <c:v>214</c:v>
                </c:pt>
                <c:pt idx="2141">
                  <c:v>214.1</c:v>
                </c:pt>
                <c:pt idx="2142">
                  <c:v>214.2</c:v>
                </c:pt>
                <c:pt idx="2143">
                  <c:v>214.29999999999998</c:v>
                </c:pt>
                <c:pt idx="2144">
                  <c:v>214.4</c:v>
                </c:pt>
                <c:pt idx="2145">
                  <c:v>214.5</c:v>
                </c:pt>
                <c:pt idx="2146">
                  <c:v>214.6</c:v>
                </c:pt>
                <c:pt idx="2147">
                  <c:v>214.7</c:v>
                </c:pt>
                <c:pt idx="2148">
                  <c:v>214.79999999999998</c:v>
                </c:pt>
                <c:pt idx="2149">
                  <c:v>214.9</c:v>
                </c:pt>
                <c:pt idx="2150">
                  <c:v>215</c:v>
                </c:pt>
                <c:pt idx="2151">
                  <c:v>215.1</c:v>
                </c:pt>
                <c:pt idx="2152">
                  <c:v>215.2</c:v>
                </c:pt>
                <c:pt idx="2153">
                  <c:v>215.29999999999998</c:v>
                </c:pt>
                <c:pt idx="2154">
                  <c:v>215.4</c:v>
                </c:pt>
                <c:pt idx="2155">
                  <c:v>215.5</c:v>
                </c:pt>
                <c:pt idx="2156">
                  <c:v>215.6</c:v>
                </c:pt>
                <c:pt idx="2157">
                  <c:v>215.7</c:v>
                </c:pt>
                <c:pt idx="2158">
                  <c:v>215.79999999999998</c:v>
                </c:pt>
                <c:pt idx="2159">
                  <c:v>215.9</c:v>
                </c:pt>
                <c:pt idx="2160">
                  <c:v>216</c:v>
                </c:pt>
                <c:pt idx="2161">
                  <c:v>216.1</c:v>
                </c:pt>
                <c:pt idx="2162">
                  <c:v>216.2</c:v>
                </c:pt>
                <c:pt idx="2163">
                  <c:v>216.29999999999998</c:v>
                </c:pt>
                <c:pt idx="2164">
                  <c:v>216.4</c:v>
                </c:pt>
                <c:pt idx="2165">
                  <c:v>216.5</c:v>
                </c:pt>
                <c:pt idx="2166">
                  <c:v>216.6</c:v>
                </c:pt>
                <c:pt idx="2167">
                  <c:v>216.7</c:v>
                </c:pt>
                <c:pt idx="2168">
                  <c:v>216.79999999999998</c:v>
                </c:pt>
                <c:pt idx="2169">
                  <c:v>216.9</c:v>
                </c:pt>
                <c:pt idx="2170">
                  <c:v>217</c:v>
                </c:pt>
                <c:pt idx="2171">
                  <c:v>217.1</c:v>
                </c:pt>
                <c:pt idx="2172">
                  <c:v>217.2</c:v>
                </c:pt>
                <c:pt idx="2173">
                  <c:v>217.29999999999998</c:v>
                </c:pt>
                <c:pt idx="2174">
                  <c:v>217.4</c:v>
                </c:pt>
                <c:pt idx="2175">
                  <c:v>217.5</c:v>
                </c:pt>
                <c:pt idx="2176">
                  <c:v>217.6</c:v>
                </c:pt>
                <c:pt idx="2177">
                  <c:v>217.7</c:v>
                </c:pt>
                <c:pt idx="2178">
                  <c:v>217.79999999999998</c:v>
                </c:pt>
                <c:pt idx="2179">
                  <c:v>217.9</c:v>
                </c:pt>
                <c:pt idx="2180">
                  <c:v>218</c:v>
                </c:pt>
                <c:pt idx="2181">
                  <c:v>218.1</c:v>
                </c:pt>
                <c:pt idx="2182">
                  <c:v>218.2</c:v>
                </c:pt>
                <c:pt idx="2183">
                  <c:v>218.29999999999998</c:v>
                </c:pt>
                <c:pt idx="2184">
                  <c:v>218.4</c:v>
                </c:pt>
                <c:pt idx="2185">
                  <c:v>218.5</c:v>
                </c:pt>
                <c:pt idx="2186">
                  <c:v>218.6</c:v>
                </c:pt>
                <c:pt idx="2187">
                  <c:v>218.7</c:v>
                </c:pt>
                <c:pt idx="2188">
                  <c:v>218.79999999999998</c:v>
                </c:pt>
                <c:pt idx="2189">
                  <c:v>218.9</c:v>
                </c:pt>
                <c:pt idx="2190">
                  <c:v>219</c:v>
                </c:pt>
                <c:pt idx="2191">
                  <c:v>219.1</c:v>
                </c:pt>
                <c:pt idx="2192">
                  <c:v>219.2</c:v>
                </c:pt>
                <c:pt idx="2193">
                  <c:v>219.29999999999998</c:v>
                </c:pt>
                <c:pt idx="2194">
                  <c:v>219.4</c:v>
                </c:pt>
                <c:pt idx="2195">
                  <c:v>219.5</c:v>
                </c:pt>
                <c:pt idx="2196">
                  <c:v>219.6</c:v>
                </c:pt>
                <c:pt idx="2197">
                  <c:v>219.7</c:v>
                </c:pt>
                <c:pt idx="2198">
                  <c:v>219.79999999999998</c:v>
                </c:pt>
                <c:pt idx="2199">
                  <c:v>219.9</c:v>
                </c:pt>
                <c:pt idx="2200">
                  <c:v>220</c:v>
                </c:pt>
                <c:pt idx="2201">
                  <c:v>220.1</c:v>
                </c:pt>
                <c:pt idx="2202">
                  <c:v>220.2</c:v>
                </c:pt>
                <c:pt idx="2203">
                  <c:v>220.29999999999998</c:v>
                </c:pt>
                <c:pt idx="2204">
                  <c:v>220.4</c:v>
                </c:pt>
                <c:pt idx="2205">
                  <c:v>220.5</c:v>
                </c:pt>
                <c:pt idx="2206">
                  <c:v>220.6</c:v>
                </c:pt>
                <c:pt idx="2207">
                  <c:v>220.7</c:v>
                </c:pt>
                <c:pt idx="2208">
                  <c:v>220.79999999999998</c:v>
                </c:pt>
                <c:pt idx="2209">
                  <c:v>220.9</c:v>
                </c:pt>
                <c:pt idx="2210">
                  <c:v>221</c:v>
                </c:pt>
                <c:pt idx="2211">
                  <c:v>221.1</c:v>
                </c:pt>
                <c:pt idx="2212">
                  <c:v>221.2</c:v>
                </c:pt>
                <c:pt idx="2213">
                  <c:v>221.29999999999998</c:v>
                </c:pt>
                <c:pt idx="2214">
                  <c:v>221.4</c:v>
                </c:pt>
                <c:pt idx="2215">
                  <c:v>221.5</c:v>
                </c:pt>
                <c:pt idx="2216">
                  <c:v>221.6</c:v>
                </c:pt>
                <c:pt idx="2217">
                  <c:v>221.7</c:v>
                </c:pt>
                <c:pt idx="2218">
                  <c:v>221.79999999999998</c:v>
                </c:pt>
                <c:pt idx="2219">
                  <c:v>221.9</c:v>
                </c:pt>
                <c:pt idx="2220">
                  <c:v>222</c:v>
                </c:pt>
                <c:pt idx="2221">
                  <c:v>222.1</c:v>
                </c:pt>
                <c:pt idx="2222">
                  <c:v>222.2</c:v>
                </c:pt>
                <c:pt idx="2223">
                  <c:v>222.29999999999998</c:v>
                </c:pt>
                <c:pt idx="2224">
                  <c:v>222.4</c:v>
                </c:pt>
                <c:pt idx="2225">
                  <c:v>222.5</c:v>
                </c:pt>
                <c:pt idx="2226">
                  <c:v>222.6</c:v>
                </c:pt>
                <c:pt idx="2227">
                  <c:v>222.7</c:v>
                </c:pt>
                <c:pt idx="2228">
                  <c:v>222.79999999999998</c:v>
                </c:pt>
                <c:pt idx="2229">
                  <c:v>222.9</c:v>
                </c:pt>
                <c:pt idx="2230">
                  <c:v>223</c:v>
                </c:pt>
                <c:pt idx="2231">
                  <c:v>223.1</c:v>
                </c:pt>
                <c:pt idx="2232">
                  <c:v>223.2</c:v>
                </c:pt>
                <c:pt idx="2233">
                  <c:v>223.29999999999998</c:v>
                </c:pt>
                <c:pt idx="2234">
                  <c:v>223.4</c:v>
                </c:pt>
                <c:pt idx="2235">
                  <c:v>223.5</c:v>
                </c:pt>
                <c:pt idx="2236">
                  <c:v>223.6</c:v>
                </c:pt>
                <c:pt idx="2237">
                  <c:v>223.7</c:v>
                </c:pt>
                <c:pt idx="2238">
                  <c:v>223.79999999999998</c:v>
                </c:pt>
                <c:pt idx="2239">
                  <c:v>223.9</c:v>
                </c:pt>
                <c:pt idx="2240">
                  <c:v>224</c:v>
                </c:pt>
                <c:pt idx="2241">
                  <c:v>224.1</c:v>
                </c:pt>
                <c:pt idx="2242">
                  <c:v>224.2</c:v>
                </c:pt>
                <c:pt idx="2243">
                  <c:v>224.29999999999998</c:v>
                </c:pt>
                <c:pt idx="2244">
                  <c:v>224.4</c:v>
                </c:pt>
                <c:pt idx="2245">
                  <c:v>224.5</c:v>
                </c:pt>
                <c:pt idx="2246">
                  <c:v>224.6</c:v>
                </c:pt>
                <c:pt idx="2247">
                  <c:v>224.7</c:v>
                </c:pt>
                <c:pt idx="2248">
                  <c:v>224.79999999999998</c:v>
                </c:pt>
                <c:pt idx="2249">
                  <c:v>224.9</c:v>
                </c:pt>
                <c:pt idx="2250">
                  <c:v>225</c:v>
                </c:pt>
                <c:pt idx="2251">
                  <c:v>225.1</c:v>
                </c:pt>
                <c:pt idx="2252">
                  <c:v>225.2</c:v>
                </c:pt>
                <c:pt idx="2253">
                  <c:v>225.29999999999998</c:v>
                </c:pt>
                <c:pt idx="2254">
                  <c:v>225.4</c:v>
                </c:pt>
                <c:pt idx="2255">
                  <c:v>225.5</c:v>
                </c:pt>
                <c:pt idx="2256">
                  <c:v>225.6</c:v>
                </c:pt>
                <c:pt idx="2257">
                  <c:v>225.7</c:v>
                </c:pt>
                <c:pt idx="2258">
                  <c:v>225.79999999999998</c:v>
                </c:pt>
                <c:pt idx="2259">
                  <c:v>225.9</c:v>
                </c:pt>
                <c:pt idx="2260">
                  <c:v>226</c:v>
                </c:pt>
                <c:pt idx="2261">
                  <c:v>226.1</c:v>
                </c:pt>
                <c:pt idx="2262">
                  <c:v>226.2</c:v>
                </c:pt>
                <c:pt idx="2263">
                  <c:v>226.29999999999998</c:v>
                </c:pt>
                <c:pt idx="2264">
                  <c:v>226.4</c:v>
                </c:pt>
                <c:pt idx="2265">
                  <c:v>226.5</c:v>
                </c:pt>
                <c:pt idx="2266">
                  <c:v>226.6</c:v>
                </c:pt>
                <c:pt idx="2267">
                  <c:v>226.7</c:v>
                </c:pt>
                <c:pt idx="2268">
                  <c:v>226.79999999999998</c:v>
                </c:pt>
                <c:pt idx="2269">
                  <c:v>226.9</c:v>
                </c:pt>
                <c:pt idx="2270">
                  <c:v>227</c:v>
                </c:pt>
                <c:pt idx="2271">
                  <c:v>227.1</c:v>
                </c:pt>
                <c:pt idx="2272">
                  <c:v>227.2</c:v>
                </c:pt>
                <c:pt idx="2273">
                  <c:v>227.29999999999998</c:v>
                </c:pt>
                <c:pt idx="2274">
                  <c:v>227.4</c:v>
                </c:pt>
                <c:pt idx="2275">
                  <c:v>227.5</c:v>
                </c:pt>
                <c:pt idx="2276">
                  <c:v>227.6</c:v>
                </c:pt>
                <c:pt idx="2277">
                  <c:v>227.7</c:v>
                </c:pt>
                <c:pt idx="2278">
                  <c:v>227.79999999999998</c:v>
                </c:pt>
                <c:pt idx="2279">
                  <c:v>227.9</c:v>
                </c:pt>
                <c:pt idx="2280">
                  <c:v>228</c:v>
                </c:pt>
                <c:pt idx="2281">
                  <c:v>228.1</c:v>
                </c:pt>
                <c:pt idx="2282">
                  <c:v>228.2</c:v>
                </c:pt>
                <c:pt idx="2283">
                  <c:v>228.29999999999998</c:v>
                </c:pt>
                <c:pt idx="2284">
                  <c:v>228.4</c:v>
                </c:pt>
                <c:pt idx="2285">
                  <c:v>228.5</c:v>
                </c:pt>
                <c:pt idx="2286">
                  <c:v>228.6</c:v>
                </c:pt>
                <c:pt idx="2287">
                  <c:v>228.7</c:v>
                </c:pt>
                <c:pt idx="2288">
                  <c:v>228.79999999999998</c:v>
                </c:pt>
                <c:pt idx="2289">
                  <c:v>228.9</c:v>
                </c:pt>
                <c:pt idx="2290">
                  <c:v>229</c:v>
                </c:pt>
                <c:pt idx="2291">
                  <c:v>229.1</c:v>
                </c:pt>
                <c:pt idx="2292">
                  <c:v>229.2</c:v>
                </c:pt>
                <c:pt idx="2293">
                  <c:v>229.29999999999998</c:v>
                </c:pt>
                <c:pt idx="2294">
                  <c:v>229.4</c:v>
                </c:pt>
                <c:pt idx="2295">
                  <c:v>229.5</c:v>
                </c:pt>
                <c:pt idx="2296">
                  <c:v>229.6</c:v>
                </c:pt>
                <c:pt idx="2297">
                  <c:v>229.7</c:v>
                </c:pt>
                <c:pt idx="2298">
                  <c:v>229.79999999999998</c:v>
                </c:pt>
                <c:pt idx="2299">
                  <c:v>229.9</c:v>
                </c:pt>
                <c:pt idx="2300">
                  <c:v>230</c:v>
                </c:pt>
                <c:pt idx="2301">
                  <c:v>230.1</c:v>
                </c:pt>
                <c:pt idx="2302">
                  <c:v>230.2</c:v>
                </c:pt>
                <c:pt idx="2303">
                  <c:v>230.29999999999998</c:v>
                </c:pt>
                <c:pt idx="2304">
                  <c:v>230.4</c:v>
                </c:pt>
                <c:pt idx="2305">
                  <c:v>230.5</c:v>
                </c:pt>
                <c:pt idx="2306">
                  <c:v>230.6</c:v>
                </c:pt>
                <c:pt idx="2307">
                  <c:v>230.7</c:v>
                </c:pt>
                <c:pt idx="2308">
                  <c:v>230.79999999999998</c:v>
                </c:pt>
                <c:pt idx="2309">
                  <c:v>230.9</c:v>
                </c:pt>
                <c:pt idx="2310">
                  <c:v>231</c:v>
                </c:pt>
                <c:pt idx="2311">
                  <c:v>231.1</c:v>
                </c:pt>
                <c:pt idx="2312">
                  <c:v>231.2</c:v>
                </c:pt>
                <c:pt idx="2313">
                  <c:v>231.29999999999998</c:v>
                </c:pt>
                <c:pt idx="2314">
                  <c:v>231.4</c:v>
                </c:pt>
                <c:pt idx="2315">
                  <c:v>231.5</c:v>
                </c:pt>
                <c:pt idx="2316">
                  <c:v>231.6</c:v>
                </c:pt>
                <c:pt idx="2317">
                  <c:v>231.7</c:v>
                </c:pt>
                <c:pt idx="2318">
                  <c:v>231.79999999999998</c:v>
                </c:pt>
                <c:pt idx="2319">
                  <c:v>231.9</c:v>
                </c:pt>
                <c:pt idx="2320">
                  <c:v>232</c:v>
                </c:pt>
                <c:pt idx="2321">
                  <c:v>232.1</c:v>
                </c:pt>
                <c:pt idx="2322">
                  <c:v>232.2</c:v>
                </c:pt>
                <c:pt idx="2323">
                  <c:v>232.29999999999998</c:v>
                </c:pt>
                <c:pt idx="2324">
                  <c:v>232.4</c:v>
                </c:pt>
                <c:pt idx="2325">
                  <c:v>232.5</c:v>
                </c:pt>
                <c:pt idx="2326">
                  <c:v>232.6</c:v>
                </c:pt>
                <c:pt idx="2327">
                  <c:v>232.7</c:v>
                </c:pt>
                <c:pt idx="2328">
                  <c:v>232.79999999999998</c:v>
                </c:pt>
                <c:pt idx="2329">
                  <c:v>232.9</c:v>
                </c:pt>
                <c:pt idx="2330">
                  <c:v>233</c:v>
                </c:pt>
                <c:pt idx="2331">
                  <c:v>233.1</c:v>
                </c:pt>
                <c:pt idx="2332">
                  <c:v>233.2</c:v>
                </c:pt>
                <c:pt idx="2333">
                  <c:v>233.29999999999998</c:v>
                </c:pt>
                <c:pt idx="2334">
                  <c:v>233.4</c:v>
                </c:pt>
                <c:pt idx="2335">
                  <c:v>233.5</c:v>
                </c:pt>
                <c:pt idx="2336">
                  <c:v>233.6</c:v>
                </c:pt>
                <c:pt idx="2337">
                  <c:v>233.7</c:v>
                </c:pt>
                <c:pt idx="2338">
                  <c:v>233.79999999999998</c:v>
                </c:pt>
                <c:pt idx="2339">
                  <c:v>233.9</c:v>
                </c:pt>
                <c:pt idx="2340">
                  <c:v>234</c:v>
                </c:pt>
                <c:pt idx="2341">
                  <c:v>234.1</c:v>
                </c:pt>
                <c:pt idx="2342">
                  <c:v>234.2</c:v>
                </c:pt>
                <c:pt idx="2343">
                  <c:v>234.29999999999998</c:v>
                </c:pt>
                <c:pt idx="2344">
                  <c:v>234.4</c:v>
                </c:pt>
                <c:pt idx="2345">
                  <c:v>234.5</c:v>
                </c:pt>
                <c:pt idx="2346">
                  <c:v>234.6</c:v>
                </c:pt>
                <c:pt idx="2347">
                  <c:v>234.7</c:v>
                </c:pt>
                <c:pt idx="2348">
                  <c:v>234.79999999999998</c:v>
                </c:pt>
                <c:pt idx="2349">
                  <c:v>234.9</c:v>
                </c:pt>
                <c:pt idx="2350">
                  <c:v>235</c:v>
                </c:pt>
                <c:pt idx="2351">
                  <c:v>235.1</c:v>
                </c:pt>
                <c:pt idx="2352">
                  <c:v>235.2</c:v>
                </c:pt>
                <c:pt idx="2353">
                  <c:v>235.29999999999998</c:v>
                </c:pt>
                <c:pt idx="2354">
                  <c:v>235.4</c:v>
                </c:pt>
                <c:pt idx="2355">
                  <c:v>235.5</c:v>
                </c:pt>
                <c:pt idx="2356">
                  <c:v>235.6</c:v>
                </c:pt>
                <c:pt idx="2357">
                  <c:v>235.7</c:v>
                </c:pt>
                <c:pt idx="2358">
                  <c:v>235.79999999999998</c:v>
                </c:pt>
                <c:pt idx="2359">
                  <c:v>235.9</c:v>
                </c:pt>
                <c:pt idx="2360">
                  <c:v>236</c:v>
                </c:pt>
                <c:pt idx="2361">
                  <c:v>236.1</c:v>
                </c:pt>
                <c:pt idx="2362">
                  <c:v>236.2</c:v>
                </c:pt>
                <c:pt idx="2363">
                  <c:v>236.29999999999998</c:v>
                </c:pt>
                <c:pt idx="2364">
                  <c:v>236.4</c:v>
                </c:pt>
                <c:pt idx="2365">
                  <c:v>236.5</c:v>
                </c:pt>
                <c:pt idx="2366">
                  <c:v>236.6</c:v>
                </c:pt>
                <c:pt idx="2367">
                  <c:v>236.7</c:v>
                </c:pt>
                <c:pt idx="2368">
                  <c:v>236.79999999999998</c:v>
                </c:pt>
                <c:pt idx="2369">
                  <c:v>236.9</c:v>
                </c:pt>
                <c:pt idx="2370">
                  <c:v>237</c:v>
                </c:pt>
                <c:pt idx="2371">
                  <c:v>237.1</c:v>
                </c:pt>
                <c:pt idx="2372">
                  <c:v>237.2</c:v>
                </c:pt>
                <c:pt idx="2373">
                  <c:v>237.29999999999998</c:v>
                </c:pt>
                <c:pt idx="2374">
                  <c:v>237.4</c:v>
                </c:pt>
                <c:pt idx="2375">
                  <c:v>237.5</c:v>
                </c:pt>
                <c:pt idx="2376">
                  <c:v>237.6</c:v>
                </c:pt>
                <c:pt idx="2377">
                  <c:v>237.7</c:v>
                </c:pt>
                <c:pt idx="2378">
                  <c:v>237.79999999999998</c:v>
                </c:pt>
                <c:pt idx="2379">
                  <c:v>237.9</c:v>
                </c:pt>
                <c:pt idx="2380">
                  <c:v>238</c:v>
                </c:pt>
                <c:pt idx="2381">
                  <c:v>238.1</c:v>
                </c:pt>
                <c:pt idx="2382">
                  <c:v>238.2</c:v>
                </c:pt>
                <c:pt idx="2383">
                  <c:v>238.29999999999998</c:v>
                </c:pt>
                <c:pt idx="2384">
                  <c:v>238.4</c:v>
                </c:pt>
                <c:pt idx="2385">
                  <c:v>238.5</c:v>
                </c:pt>
                <c:pt idx="2386">
                  <c:v>238.6</c:v>
                </c:pt>
                <c:pt idx="2387">
                  <c:v>238.7</c:v>
                </c:pt>
                <c:pt idx="2388">
                  <c:v>238.79999999999998</c:v>
                </c:pt>
                <c:pt idx="2389">
                  <c:v>238.9</c:v>
                </c:pt>
                <c:pt idx="2390">
                  <c:v>239</c:v>
                </c:pt>
                <c:pt idx="2391">
                  <c:v>239.1</c:v>
                </c:pt>
                <c:pt idx="2392">
                  <c:v>239.2</c:v>
                </c:pt>
                <c:pt idx="2393">
                  <c:v>239.29999999999998</c:v>
                </c:pt>
                <c:pt idx="2394">
                  <c:v>239.4</c:v>
                </c:pt>
                <c:pt idx="2395">
                  <c:v>239.5</c:v>
                </c:pt>
                <c:pt idx="2396">
                  <c:v>239.6</c:v>
                </c:pt>
                <c:pt idx="2397">
                  <c:v>239.7</c:v>
                </c:pt>
                <c:pt idx="2398">
                  <c:v>239.79999999999998</c:v>
                </c:pt>
                <c:pt idx="2399">
                  <c:v>239.9</c:v>
                </c:pt>
                <c:pt idx="2400">
                  <c:v>240</c:v>
                </c:pt>
                <c:pt idx="2401">
                  <c:v>240.1</c:v>
                </c:pt>
                <c:pt idx="2402">
                  <c:v>240.2</c:v>
                </c:pt>
                <c:pt idx="2403">
                  <c:v>240.29999999999998</c:v>
                </c:pt>
                <c:pt idx="2404">
                  <c:v>240.4</c:v>
                </c:pt>
                <c:pt idx="2405">
                  <c:v>240.5</c:v>
                </c:pt>
                <c:pt idx="2406">
                  <c:v>240.6</c:v>
                </c:pt>
                <c:pt idx="2407">
                  <c:v>240.7</c:v>
                </c:pt>
                <c:pt idx="2408">
                  <c:v>240.79999999999998</c:v>
                </c:pt>
                <c:pt idx="2409">
                  <c:v>240.9</c:v>
                </c:pt>
                <c:pt idx="2410">
                  <c:v>241</c:v>
                </c:pt>
                <c:pt idx="2411">
                  <c:v>241.1</c:v>
                </c:pt>
                <c:pt idx="2412">
                  <c:v>241.2</c:v>
                </c:pt>
                <c:pt idx="2413">
                  <c:v>241.29999999999998</c:v>
                </c:pt>
                <c:pt idx="2414">
                  <c:v>241.4</c:v>
                </c:pt>
                <c:pt idx="2415">
                  <c:v>241.5</c:v>
                </c:pt>
                <c:pt idx="2416">
                  <c:v>241.6</c:v>
                </c:pt>
                <c:pt idx="2417">
                  <c:v>241.7</c:v>
                </c:pt>
                <c:pt idx="2418">
                  <c:v>241.79999999999998</c:v>
                </c:pt>
                <c:pt idx="2419">
                  <c:v>241.9</c:v>
                </c:pt>
                <c:pt idx="2420">
                  <c:v>242</c:v>
                </c:pt>
                <c:pt idx="2421">
                  <c:v>242.1</c:v>
                </c:pt>
                <c:pt idx="2422">
                  <c:v>242.2</c:v>
                </c:pt>
                <c:pt idx="2423">
                  <c:v>242.29999999999998</c:v>
                </c:pt>
                <c:pt idx="2424">
                  <c:v>242.4</c:v>
                </c:pt>
                <c:pt idx="2425">
                  <c:v>242.5</c:v>
                </c:pt>
                <c:pt idx="2426">
                  <c:v>242.6</c:v>
                </c:pt>
                <c:pt idx="2427">
                  <c:v>242.7</c:v>
                </c:pt>
                <c:pt idx="2428">
                  <c:v>242.79999999999998</c:v>
                </c:pt>
                <c:pt idx="2429">
                  <c:v>242.9</c:v>
                </c:pt>
                <c:pt idx="2430">
                  <c:v>243</c:v>
                </c:pt>
                <c:pt idx="2431">
                  <c:v>243.1</c:v>
                </c:pt>
                <c:pt idx="2432">
                  <c:v>243.2</c:v>
                </c:pt>
                <c:pt idx="2433">
                  <c:v>243.29999999999998</c:v>
                </c:pt>
                <c:pt idx="2434">
                  <c:v>243.4</c:v>
                </c:pt>
                <c:pt idx="2435">
                  <c:v>243.5</c:v>
                </c:pt>
                <c:pt idx="2436">
                  <c:v>243.6</c:v>
                </c:pt>
                <c:pt idx="2437">
                  <c:v>243.7</c:v>
                </c:pt>
                <c:pt idx="2438">
                  <c:v>243.79999999999998</c:v>
                </c:pt>
                <c:pt idx="2439">
                  <c:v>243.9</c:v>
                </c:pt>
                <c:pt idx="2440">
                  <c:v>244</c:v>
                </c:pt>
                <c:pt idx="2441">
                  <c:v>244.1</c:v>
                </c:pt>
                <c:pt idx="2442">
                  <c:v>244.2</c:v>
                </c:pt>
                <c:pt idx="2443">
                  <c:v>244.29999999999998</c:v>
                </c:pt>
                <c:pt idx="2444">
                  <c:v>244.4</c:v>
                </c:pt>
                <c:pt idx="2445">
                  <c:v>244.5</c:v>
                </c:pt>
                <c:pt idx="2446">
                  <c:v>244.6</c:v>
                </c:pt>
                <c:pt idx="2447">
                  <c:v>244.7</c:v>
                </c:pt>
                <c:pt idx="2448">
                  <c:v>244.79999999999998</c:v>
                </c:pt>
                <c:pt idx="2449">
                  <c:v>244.9</c:v>
                </c:pt>
                <c:pt idx="2450">
                  <c:v>245</c:v>
                </c:pt>
                <c:pt idx="2451">
                  <c:v>245.1</c:v>
                </c:pt>
                <c:pt idx="2452">
                  <c:v>245.2</c:v>
                </c:pt>
                <c:pt idx="2453">
                  <c:v>245.29999999999998</c:v>
                </c:pt>
                <c:pt idx="2454">
                  <c:v>245.4</c:v>
                </c:pt>
                <c:pt idx="2455">
                  <c:v>245.5</c:v>
                </c:pt>
                <c:pt idx="2456">
                  <c:v>245.6</c:v>
                </c:pt>
                <c:pt idx="2457">
                  <c:v>245.7</c:v>
                </c:pt>
                <c:pt idx="2458">
                  <c:v>245.79999999999998</c:v>
                </c:pt>
                <c:pt idx="2459">
                  <c:v>245.9</c:v>
                </c:pt>
                <c:pt idx="2460">
                  <c:v>246</c:v>
                </c:pt>
                <c:pt idx="2461">
                  <c:v>246.1</c:v>
                </c:pt>
                <c:pt idx="2462">
                  <c:v>246.2</c:v>
                </c:pt>
                <c:pt idx="2463">
                  <c:v>246.29999999999998</c:v>
                </c:pt>
                <c:pt idx="2464">
                  <c:v>246.4</c:v>
                </c:pt>
                <c:pt idx="2465">
                  <c:v>246.5</c:v>
                </c:pt>
                <c:pt idx="2466">
                  <c:v>246.6</c:v>
                </c:pt>
                <c:pt idx="2467">
                  <c:v>246.7</c:v>
                </c:pt>
                <c:pt idx="2468">
                  <c:v>246.79999999999998</c:v>
                </c:pt>
                <c:pt idx="2469">
                  <c:v>246.9</c:v>
                </c:pt>
                <c:pt idx="2470">
                  <c:v>247</c:v>
                </c:pt>
                <c:pt idx="2471">
                  <c:v>247.1</c:v>
                </c:pt>
                <c:pt idx="2472">
                  <c:v>247.2</c:v>
                </c:pt>
                <c:pt idx="2473">
                  <c:v>247.29999999999998</c:v>
                </c:pt>
                <c:pt idx="2474">
                  <c:v>247.4</c:v>
                </c:pt>
                <c:pt idx="2475">
                  <c:v>247.5</c:v>
                </c:pt>
                <c:pt idx="2476">
                  <c:v>247.6</c:v>
                </c:pt>
                <c:pt idx="2477">
                  <c:v>247.7</c:v>
                </c:pt>
                <c:pt idx="2478">
                  <c:v>247.79999999999998</c:v>
                </c:pt>
                <c:pt idx="2479">
                  <c:v>247.9</c:v>
                </c:pt>
                <c:pt idx="2480">
                  <c:v>248</c:v>
                </c:pt>
                <c:pt idx="2481">
                  <c:v>248.1</c:v>
                </c:pt>
                <c:pt idx="2482">
                  <c:v>248.2</c:v>
                </c:pt>
                <c:pt idx="2483">
                  <c:v>248.29999999999998</c:v>
                </c:pt>
                <c:pt idx="2484">
                  <c:v>248.4</c:v>
                </c:pt>
                <c:pt idx="2485">
                  <c:v>248.5</c:v>
                </c:pt>
                <c:pt idx="2486">
                  <c:v>248.6</c:v>
                </c:pt>
                <c:pt idx="2487">
                  <c:v>248.7</c:v>
                </c:pt>
                <c:pt idx="2488">
                  <c:v>248.79999999999998</c:v>
                </c:pt>
                <c:pt idx="2489">
                  <c:v>248.9</c:v>
                </c:pt>
                <c:pt idx="2490">
                  <c:v>249</c:v>
                </c:pt>
                <c:pt idx="2491">
                  <c:v>249.1</c:v>
                </c:pt>
                <c:pt idx="2492">
                  <c:v>249.2</c:v>
                </c:pt>
                <c:pt idx="2493">
                  <c:v>249.29999999999998</c:v>
                </c:pt>
                <c:pt idx="2494">
                  <c:v>249.4</c:v>
                </c:pt>
                <c:pt idx="2495">
                  <c:v>249.5</c:v>
                </c:pt>
                <c:pt idx="2496">
                  <c:v>249.6</c:v>
                </c:pt>
                <c:pt idx="2497">
                  <c:v>249.7</c:v>
                </c:pt>
                <c:pt idx="2498">
                  <c:v>249.79999999999998</c:v>
                </c:pt>
                <c:pt idx="2499">
                  <c:v>249.9</c:v>
                </c:pt>
                <c:pt idx="2500">
                  <c:v>250</c:v>
                </c:pt>
                <c:pt idx="2501">
                  <c:v>250.1</c:v>
                </c:pt>
                <c:pt idx="2502">
                  <c:v>250.2</c:v>
                </c:pt>
                <c:pt idx="2503">
                  <c:v>250.29999999999998</c:v>
                </c:pt>
                <c:pt idx="2504">
                  <c:v>250.4</c:v>
                </c:pt>
                <c:pt idx="2505">
                  <c:v>250.5</c:v>
                </c:pt>
                <c:pt idx="2506">
                  <c:v>250.6</c:v>
                </c:pt>
                <c:pt idx="2507">
                  <c:v>250.7</c:v>
                </c:pt>
                <c:pt idx="2508">
                  <c:v>250.79999999999998</c:v>
                </c:pt>
                <c:pt idx="2509">
                  <c:v>250.9</c:v>
                </c:pt>
                <c:pt idx="2510">
                  <c:v>251</c:v>
                </c:pt>
                <c:pt idx="2511">
                  <c:v>251.1</c:v>
                </c:pt>
                <c:pt idx="2512">
                  <c:v>251.2</c:v>
                </c:pt>
                <c:pt idx="2513">
                  <c:v>251.29999999999998</c:v>
                </c:pt>
                <c:pt idx="2514">
                  <c:v>251.4</c:v>
                </c:pt>
                <c:pt idx="2515">
                  <c:v>251.5</c:v>
                </c:pt>
                <c:pt idx="2516">
                  <c:v>251.6</c:v>
                </c:pt>
                <c:pt idx="2517">
                  <c:v>251.7</c:v>
                </c:pt>
                <c:pt idx="2518">
                  <c:v>251.79999999999998</c:v>
                </c:pt>
                <c:pt idx="2519">
                  <c:v>251.9</c:v>
                </c:pt>
                <c:pt idx="2520">
                  <c:v>252</c:v>
                </c:pt>
                <c:pt idx="2521">
                  <c:v>252.1</c:v>
                </c:pt>
                <c:pt idx="2522">
                  <c:v>252.2</c:v>
                </c:pt>
                <c:pt idx="2523">
                  <c:v>252.29999999999998</c:v>
                </c:pt>
                <c:pt idx="2524">
                  <c:v>252.4</c:v>
                </c:pt>
                <c:pt idx="2525">
                  <c:v>252.5</c:v>
                </c:pt>
                <c:pt idx="2526">
                  <c:v>252.6</c:v>
                </c:pt>
                <c:pt idx="2527">
                  <c:v>252.70000000000002</c:v>
                </c:pt>
                <c:pt idx="2528">
                  <c:v>252.79999999999998</c:v>
                </c:pt>
                <c:pt idx="2529">
                  <c:v>252.9</c:v>
                </c:pt>
                <c:pt idx="2530">
                  <c:v>252.99999999999997</c:v>
                </c:pt>
                <c:pt idx="2531">
                  <c:v>253.1</c:v>
                </c:pt>
                <c:pt idx="2532">
                  <c:v>253.20000000000002</c:v>
                </c:pt>
                <c:pt idx="2533">
                  <c:v>253.29999999999998</c:v>
                </c:pt>
                <c:pt idx="2534">
                  <c:v>253.4</c:v>
                </c:pt>
                <c:pt idx="2535">
                  <c:v>253.49999999999997</c:v>
                </c:pt>
                <c:pt idx="2536">
                  <c:v>253.6</c:v>
                </c:pt>
                <c:pt idx="2537">
                  <c:v>253.70000000000002</c:v>
                </c:pt>
                <c:pt idx="2538">
                  <c:v>253.79999999999998</c:v>
                </c:pt>
                <c:pt idx="2539">
                  <c:v>253.9</c:v>
                </c:pt>
                <c:pt idx="2540">
                  <c:v>253.99999999999997</c:v>
                </c:pt>
                <c:pt idx="2541">
                  <c:v>254.1</c:v>
                </c:pt>
                <c:pt idx="2542">
                  <c:v>254.20000000000002</c:v>
                </c:pt>
                <c:pt idx="2543">
                  <c:v>254.29999999999998</c:v>
                </c:pt>
                <c:pt idx="2544">
                  <c:v>254.4</c:v>
                </c:pt>
                <c:pt idx="2545">
                  <c:v>254.49999999999997</c:v>
                </c:pt>
                <c:pt idx="2546">
                  <c:v>254.6</c:v>
                </c:pt>
                <c:pt idx="2547">
                  <c:v>254.70000000000002</c:v>
                </c:pt>
                <c:pt idx="2548">
                  <c:v>254.79999999999998</c:v>
                </c:pt>
                <c:pt idx="2549">
                  <c:v>254.9</c:v>
                </c:pt>
                <c:pt idx="2550">
                  <c:v>254.99999999999997</c:v>
                </c:pt>
                <c:pt idx="2551">
                  <c:v>255.1</c:v>
                </c:pt>
                <c:pt idx="2552">
                  <c:v>255.20000000000002</c:v>
                </c:pt>
                <c:pt idx="2553">
                  <c:v>255.29999999999998</c:v>
                </c:pt>
                <c:pt idx="2554">
                  <c:v>255.4</c:v>
                </c:pt>
                <c:pt idx="2555">
                  <c:v>255.49999999999997</c:v>
                </c:pt>
                <c:pt idx="2556">
                  <c:v>255.6</c:v>
                </c:pt>
                <c:pt idx="2557">
                  <c:v>255.70000000000002</c:v>
                </c:pt>
                <c:pt idx="2558">
                  <c:v>255.79999999999998</c:v>
                </c:pt>
                <c:pt idx="2559">
                  <c:v>255.9</c:v>
                </c:pt>
                <c:pt idx="2560">
                  <c:v>255.99999999999997</c:v>
                </c:pt>
                <c:pt idx="2561">
                  <c:v>256.10000000000002</c:v>
                </c:pt>
                <c:pt idx="2562">
                  <c:v>256.20000000000005</c:v>
                </c:pt>
                <c:pt idx="2563">
                  <c:v>256.3</c:v>
                </c:pt>
                <c:pt idx="2564">
                  <c:v>256.40000000000003</c:v>
                </c:pt>
                <c:pt idx="2565">
                  <c:v>256.5</c:v>
                </c:pt>
                <c:pt idx="2566">
                  <c:v>256.60000000000002</c:v>
                </c:pt>
                <c:pt idx="2567">
                  <c:v>256.70000000000005</c:v>
                </c:pt>
                <c:pt idx="2568">
                  <c:v>256.8</c:v>
                </c:pt>
                <c:pt idx="2569">
                  <c:v>256.90000000000003</c:v>
                </c:pt>
                <c:pt idx="2570">
                  <c:v>257</c:v>
                </c:pt>
                <c:pt idx="2571">
                  <c:v>257.10000000000002</c:v>
                </c:pt>
                <c:pt idx="2572">
                  <c:v>257.20000000000005</c:v>
                </c:pt>
                <c:pt idx="2573">
                  <c:v>257.3</c:v>
                </c:pt>
                <c:pt idx="2574">
                  <c:v>257.40000000000003</c:v>
                </c:pt>
                <c:pt idx="2575">
                  <c:v>257.5</c:v>
                </c:pt>
                <c:pt idx="2576">
                  <c:v>257.60000000000002</c:v>
                </c:pt>
                <c:pt idx="2577">
                  <c:v>257.70000000000005</c:v>
                </c:pt>
                <c:pt idx="2578">
                  <c:v>257.8</c:v>
                </c:pt>
                <c:pt idx="2579">
                  <c:v>257.90000000000003</c:v>
                </c:pt>
                <c:pt idx="2580">
                  <c:v>258</c:v>
                </c:pt>
                <c:pt idx="2581">
                  <c:v>258.10000000000002</c:v>
                </c:pt>
                <c:pt idx="2582">
                  <c:v>258.20000000000005</c:v>
                </c:pt>
                <c:pt idx="2583">
                  <c:v>258.3</c:v>
                </c:pt>
                <c:pt idx="2584">
                  <c:v>258.40000000000003</c:v>
                </c:pt>
                <c:pt idx="2585">
                  <c:v>258.5</c:v>
                </c:pt>
                <c:pt idx="2586">
                  <c:v>258.60000000000002</c:v>
                </c:pt>
                <c:pt idx="2587">
                  <c:v>258.70000000000005</c:v>
                </c:pt>
                <c:pt idx="2588">
                  <c:v>258.8</c:v>
                </c:pt>
                <c:pt idx="2589">
                  <c:v>258.90000000000003</c:v>
                </c:pt>
                <c:pt idx="2590">
                  <c:v>259</c:v>
                </c:pt>
                <c:pt idx="2591">
                  <c:v>259.10000000000002</c:v>
                </c:pt>
                <c:pt idx="2592">
                  <c:v>259.20000000000005</c:v>
                </c:pt>
                <c:pt idx="2593">
                  <c:v>259.3</c:v>
                </c:pt>
                <c:pt idx="2594">
                  <c:v>259.40000000000003</c:v>
                </c:pt>
                <c:pt idx="2595">
                  <c:v>259.5</c:v>
                </c:pt>
                <c:pt idx="2596">
                  <c:v>259.60000000000002</c:v>
                </c:pt>
                <c:pt idx="2597">
                  <c:v>259.70000000000005</c:v>
                </c:pt>
                <c:pt idx="2598">
                  <c:v>259.8</c:v>
                </c:pt>
                <c:pt idx="2599">
                  <c:v>259.90000000000003</c:v>
                </c:pt>
                <c:pt idx="2600">
                  <c:v>260</c:v>
                </c:pt>
                <c:pt idx="2601">
                  <c:v>260.10000000000002</c:v>
                </c:pt>
                <c:pt idx="2602">
                  <c:v>260.20000000000005</c:v>
                </c:pt>
                <c:pt idx="2603">
                  <c:v>260.3</c:v>
                </c:pt>
                <c:pt idx="2604">
                  <c:v>260.40000000000003</c:v>
                </c:pt>
                <c:pt idx="2605">
                  <c:v>260.5</c:v>
                </c:pt>
                <c:pt idx="2606">
                  <c:v>260.60000000000002</c:v>
                </c:pt>
                <c:pt idx="2607">
                  <c:v>260.70000000000005</c:v>
                </c:pt>
                <c:pt idx="2608">
                  <c:v>260.8</c:v>
                </c:pt>
                <c:pt idx="2609">
                  <c:v>260.90000000000003</c:v>
                </c:pt>
                <c:pt idx="2610">
                  <c:v>261</c:v>
                </c:pt>
                <c:pt idx="2611">
                  <c:v>261.10000000000002</c:v>
                </c:pt>
                <c:pt idx="2612">
                  <c:v>261.20000000000005</c:v>
                </c:pt>
                <c:pt idx="2613">
                  <c:v>261.3</c:v>
                </c:pt>
                <c:pt idx="2614">
                  <c:v>261.40000000000003</c:v>
                </c:pt>
                <c:pt idx="2615">
                  <c:v>261.5</c:v>
                </c:pt>
                <c:pt idx="2616">
                  <c:v>261.60000000000002</c:v>
                </c:pt>
                <c:pt idx="2617">
                  <c:v>261.70000000000005</c:v>
                </c:pt>
                <c:pt idx="2618">
                  <c:v>261.8</c:v>
                </c:pt>
                <c:pt idx="2619">
                  <c:v>261.90000000000003</c:v>
                </c:pt>
                <c:pt idx="2620">
                  <c:v>262</c:v>
                </c:pt>
                <c:pt idx="2621">
                  <c:v>262.10000000000002</c:v>
                </c:pt>
                <c:pt idx="2622">
                  <c:v>262.20000000000005</c:v>
                </c:pt>
                <c:pt idx="2623">
                  <c:v>262.3</c:v>
                </c:pt>
                <c:pt idx="2624">
                  <c:v>262.40000000000003</c:v>
                </c:pt>
                <c:pt idx="2625">
                  <c:v>262.5</c:v>
                </c:pt>
                <c:pt idx="2626">
                  <c:v>262.60000000000002</c:v>
                </c:pt>
                <c:pt idx="2627">
                  <c:v>262.70000000000005</c:v>
                </c:pt>
                <c:pt idx="2628">
                  <c:v>262.8</c:v>
                </c:pt>
                <c:pt idx="2629">
                  <c:v>262.90000000000003</c:v>
                </c:pt>
                <c:pt idx="2630">
                  <c:v>263</c:v>
                </c:pt>
                <c:pt idx="2631">
                  <c:v>263.10000000000002</c:v>
                </c:pt>
                <c:pt idx="2632">
                  <c:v>263.20000000000005</c:v>
                </c:pt>
                <c:pt idx="2633">
                  <c:v>263.3</c:v>
                </c:pt>
                <c:pt idx="2634">
                  <c:v>263.40000000000003</c:v>
                </c:pt>
                <c:pt idx="2635">
                  <c:v>263.5</c:v>
                </c:pt>
                <c:pt idx="2636">
                  <c:v>263.60000000000002</c:v>
                </c:pt>
                <c:pt idx="2637">
                  <c:v>263.70000000000005</c:v>
                </c:pt>
                <c:pt idx="2638">
                  <c:v>263.8</c:v>
                </c:pt>
                <c:pt idx="2639">
                  <c:v>263.90000000000003</c:v>
                </c:pt>
                <c:pt idx="2640">
                  <c:v>264</c:v>
                </c:pt>
                <c:pt idx="2641">
                  <c:v>264.10000000000002</c:v>
                </c:pt>
                <c:pt idx="2642">
                  <c:v>264.20000000000005</c:v>
                </c:pt>
                <c:pt idx="2643">
                  <c:v>264.3</c:v>
                </c:pt>
                <c:pt idx="2644">
                  <c:v>264.40000000000003</c:v>
                </c:pt>
                <c:pt idx="2645">
                  <c:v>264.5</c:v>
                </c:pt>
                <c:pt idx="2646">
                  <c:v>264.60000000000002</c:v>
                </c:pt>
                <c:pt idx="2647">
                  <c:v>264.70000000000005</c:v>
                </c:pt>
                <c:pt idx="2648">
                  <c:v>264.8</c:v>
                </c:pt>
                <c:pt idx="2649">
                  <c:v>264.90000000000003</c:v>
                </c:pt>
                <c:pt idx="2650">
                  <c:v>265</c:v>
                </c:pt>
                <c:pt idx="2651">
                  <c:v>265.10000000000002</c:v>
                </c:pt>
                <c:pt idx="2652">
                  <c:v>265.20000000000005</c:v>
                </c:pt>
                <c:pt idx="2653">
                  <c:v>265.3</c:v>
                </c:pt>
                <c:pt idx="2654">
                  <c:v>265.40000000000003</c:v>
                </c:pt>
                <c:pt idx="2655">
                  <c:v>265.5</c:v>
                </c:pt>
                <c:pt idx="2656">
                  <c:v>265.60000000000002</c:v>
                </c:pt>
                <c:pt idx="2657">
                  <c:v>265.70000000000005</c:v>
                </c:pt>
                <c:pt idx="2658">
                  <c:v>265.8</c:v>
                </c:pt>
                <c:pt idx="2659">
                  <c:v>265.90000000000003</c:v>
                </c:pt>
                <c:pt idx="2660">
                  <c:v>266</c:v>
                </c:pt>
                <c:pt idx="2661">
                  <c:v>266.10000000000002</c:v>
                </c:pt>
                <c:pt idx="2662">
                  <c:v>266.20000000000005</c:v>
                </c:pt>
                <c:pt idx="2663">
                  <c:v>266.3</c:v>
                </c:pt>
                <c:pt idx="2664">
                  <c:v>266.40000000000003</c:v>
                </c:pt>
                <c:pt idx="2665">
                  <c:v>266.5</c:v>
                </c:pt>
                <c:pt idx="2666">
                  <c:v>266.60000000000002</c:v>
                </c:pt>
                <c:pt idx="2667">
                  <c:v>266.70000000000005</c:v>
                </c:pt>
                <c:pt idx="2668">
                  <c:v>266.8</c:v>
                </c:pt>
                <c:pt idx="2669">
                  <c:v>266.90000000000003</c:v>
                </c:pt>
                <c:pt idx="2670">
                  <c:v>267</c:v>
                </c:pt>
                <c:pt idx="2671">
                  <c:v>267.10000000000002</c:v>
                </c:pt>
                <c:pt idx="2672">
                  <c:v>267.20000000000005</c:v>
                </c:pt>
                <c:pt idx="2673">
                  <c:v>267.3</c:v>
                </c:pt>
                <c:pt idx="2674">
                  <c:v>267.40000000000003</c:v>
                </c:pt>
                <c:pt idx="2675">
                  <c:v>267.5</c:v>
                </c:pt>
                <c:pt idx="2676">
                  <c:v>267.60000000000002</c:v>
                </c:pt>
                <c:pt idx="2677">
                  <c:v>267.70000000000005</c:v>
                </c:pt>
                <c:pt idx="2678">
                  <c:v>267.8</c:v>
                </c:pt>
                <c:pt idx="2679">
                  <c:v>267.90000000000003</c:v>
                </c:pt>
                <c:pt idx="2680">
                  <c:v>268</c:v>
                </c:pt>
                <c:pt idx="2681">
                  <c:v>268.10000000000002</c:v>
                </c:pt>
                <c:pt idx="2682">
                  <c:v>268.20000000000005</c:v>
                </c:pt>
                <c:pt idx="2683">
                  <c:v>268.3</c:v>
                </c:pt>
                <c:pt idx="2684">
                  <c:v>268.40000000000003</c:v>
                </c:pt>
                <c:pt idx="2685">
                  <c:v>268.5</c:v>
                </c:pt>
                <c:pt idx="2686">
                  <c:v>268.60000000000002</c:v>
                </c:pt>
                <c:pt idx="2687">
                  <c:v>268.70000000000005</c:v>
                </c:pt>
                <c:pt idx="2688">
                  <c:v>268.8</c:v>
                </c:pt>
                <c:pt idx="2689">
                  <c:v>268.90000000000003</c:v>
                </c:pt>
                <c:pt idx="2690">
                  <c:v>269</c:v>
                </c:pt>
                <c:pt idx="2691">
                  <c:v>269.10000000000002</c:v>
                </c:pt>
                <c:pt idx="2692">
                  <c:v>269.20000000000005</c:v>
                </c:pt>
                <c:pt idx="2693">
                  <c:v>269.3</c:v>
                </c:pt>
                <c:pt idx="2694">
                  <c:v>269.40000000000003</c:v>
                </c:pt>
                <c:pt idx="2695">
                  <c:v>269.5</c:v>
                </c:pt>
                <c:pt idx="2696">
                  <c:v>269.60000000000002</c:v>
                </c:pt>
                <c:pt idx="2697">
                  <c:v>269.70000000000005</c:v>
                </c:pt>
                <c:pt idx="2698">
                  <c:v>269.8</c:v>
                </c:pt>
                <c:pt idx="2699">
                  <c:v>269.90000000000003</c:v>
                </c:pt>
                <c:pt idx="2700">
                  <c:v>270</c:v>
                </c:pt>
                <c:pt idx="2701">
                  <c:v>270.10000000000002</c:v>
                </c:pt>
                <c:pt idx="2702">
                  <c:v>270.20000000000005</c:v>
                </c:pt>
                <c:pt idx="2703">
                  <c:v>270.3</c:v>
                </c:pt>
                <c:pt idx="2704">
                  <c:v>270.40000000000003</c:v>
                </c:pt>
                <c:pt idx="2705">
                  <c:v>270.5</c:v>
                </c:pt>
                <c:pt idx="2706">
                  <c:v>270.60000000000002</c:v>
                </c:pt>
                <c:pt idx="2707">
                  <c:v>270.70000000000005</c:v>
                </c:pt>
                <c:pt idx="2708">
                  <c:v>270.8</c:v>
                </c:pt>
                <c:pt idx="2709">
                  <c:v>270.90000000000003</c:v>
                </c:pt>
                <c:pt idx="2710">
                  <c:v>271</c:v>
                </c:pt>
                <c:pt idx="2711">
                  <c:v>271.10000000000002</c:v>
                </c:pt>
                <c:pt idx="2712">
                  <c:v>271.20000000000005</c:v>
                </c:pt>
                <c:pt idx="2713">
                  <c:v>271.3</c:v>
                </c:pt>
                <c:pt idx="2714">
                  <c:v>271.40000000000003</c:v>
                </c:pt>
                <c:pt idx="2715">
                  <c:v>271.5</c:v>
                </c:pt>
                <c:pt idx="2716">
                  <c:v>271.60000000000002</c:v>
                </c:pt>
                <c:pt idx="2717">
                  <c:v>271.70000000000005</c:v>
                </c:pt>
                <c:pt idx="2718">
                  <c:v>271.8</c:v>
                </c:pt>
                <c:pt idx="2719">
                  <c:v>271.90000000000003</c:v>
                </c:pt>
                <c:pt idx="2720">
                  <c:v>272</c:v>
                </c:pt>
                <c:pt idx="2721">
                  <c:v>272.10000000000002</c:v>
                </c:pt>
                <c:pt idx="2722">
                  <c:v>272.20000000000005</c:v>
                </c:pt>
                <c:pt idx="2723">
                  <c:v>272.3</c:v>
                </c:pt>
                <c:pt idx="2724">
                  <c:v>272.40000000000003</c:v>
                </c:pt>
                <c:pt idx="2725">
                  <c:v>272.5</c:v>
                </c:pt>
                <c:pt idx="2726">
                  <c:v>272.60000000000002</c:v>
                </c:pt>
                <c:pt idx="2727">
                  <c:v>272.70000000000005</c:v>
                </c:pt>
                <c:pt idx="2728">
                  <c:v>272.8</c:v>
                </c:pt>
                <c:pt idx="2729">
                  <c:v>272.90000000000003</c:v>
                </c:pt>
                <c:pt idx="2730">
                  <c:v>273</c:v>
                </c:pt>
                <c:pt idx="2731">
                  <c:v>273.10000000000002</c:v>
                </c:pt>
                <c:pt idx="2732">
                  <c:v>273.20000000000005</c:v>
                </c:pt>
                <c:pt idx="2733">
                  <c:v>273.3</c:v>
                </c:pt>
                <c:pt idx="2734">
                  <c:v>273.40000000000003</c:v>
                </c:pt>
                <c:pt idx="2735">
                  <c:v>273.5</c:v>
                </c:pt>
                <c:pt idx="2736">
                  <c:v>273.60000000000002</c:v>
                </c:pt>
                <c:pt idx="2737">
                  <c:v>273.70000000000005</c:v>
                </c:pt>
                <c:pt idx="2738">
                  <c:v>273.8</c:v>
                </c:pt>
                <c:pt idx="2739">
                  <c:v>273.90000000000003</c:v>
                </c:pt>
                <c:pt idx="2740">
                  <c:v>274</c:v>
                </c:pt>
                <c:pt idx="2741">
                  <c:v>274.10000000000002</c:v>
                </c:pt>
                <c:pt idx="2742">
                  <c:v>274.20000000000005</c:v>
                </c:pt>
                <c:pt idx="2743">
                  <c:v>274.3</c:v>
                </c:pt>
                <c:pt idx="2744">
                  <c:v>274.40000000000003</c:v>
                </c:pt>
                <c:pt idx="2745">
                  <c:v>274.5</c:v>
                </c:pt>
                <c:pt idx="2746">
                  <c:v>274.60000000000002</c:v>
                </c:pt>
                <c:pt idx="2747">
                  <c:v>274.70000000000005</c:v>
                </c:pt>
                <c:pt idx="2748">
                  <c:v>274.8</c:v>
                </c:pt>
                <c:pt idx="2749">
                  <c:v>274.90000000000003</c:v>
                </c:pt>
                <c:pt idx="2750">
                  <c:v>275</c:v>
                </c:pt>
                <c:pt idx="2751">
                  <c:v>275.10000000000002</c:v>
                </c:pt>
                <c:pt idx="2752">
                  <c:v>275.20000000000005</c:v>
                </c:pt>
                <c:pt idx="2753">
                  <c:v>275.3</c:v>
                </c:pt>
                <c:pt idx="2754">
                  <c:v>275.40000000000003</c:v>
                </c:pt>
                <c:pt idx="2755">
                  <c:v>275.5</c:v>
                </c:pt>
                <c:pt idx="2756">
                  <c:v>275.60000000000002</c:v>
                </c:pt>
                <c:pt idx="2757">
                  <c:v>275.70000000000005</c:v>
                </c:pt>
                <c:pt idx="2758">
                  <c:v>275.8</c:v>
                </c:pt>
                <c:pt idx="2759">
                  <c:v>275.90000000000003</c:v>
                </c:pt>
                <c:pt idx="2760">
                  <c:v>276</c:v>
                </c:pt>
                <c:pt idx="2761">
                  <c:v>276.10000000000002</c:v>
                </c:pt>
                <c:pt idx="2762">
                  <c:v>276.20000000000005</c:v>
                </c:pt>
                <c:pt idx="2763">
                  <c:v>276.3</c:v>
                </c:pt>
                <c:pt idx="2764">
                  <c:v>276.40000000000003</c:v>
                </c:pt>
                <c:pt idx="2765">
                  <c:v>276.5</c:v>
                </c:pt>
                <c:pt idx="2766">
                  <c:v>276.60000000000002</c:v>
                </c:pt>
                <c:pt idx="2767">
                  <c:v>276.70000000000005</c:v>
                </c:pt>
                <c:pt idx="2768">
                  <c:v>276.8</c:v>
                </c:pt>
                <c:pt idx="2769">
                  <c:v>276.90000000000003</c:v>
                </c:pt>
                <c:pt idx="2770">
                  <c:v>277</c:v>
                </c:pt>
                <c:pt idx="2771">
                  <c:v>277.10000000000002</c:v>
                </c:pt>
                <c:pt idx="2772">
                  <c:v>277.20000000000005</c:v>
                </c:pt>
                <c:pt idx="2773">
                  <c:v>277.3</c:v>
                </c:pt>
                <c:pt idx="2774">
                  <c:v>277.40000000000003</c:v>
                </c:pt>
                <c:pt idx="2775">
                  <c:v>277.5</c:v>
                </c:pt>
                <c:pt idx="2776">
                  <c:v>277.60000000000002</c:v>
                </c:pt>
                <c:pt idx="2777">
                  <c:v>277.70000000000005</c:v>
                </c:pt>
                <c:pt idx="2778">
                  <c:v>277.8</c:v>
                </c:pt>
                <c:pt idx="2779">
                  <c:v>277.90000000000003</c:v>
                </c:pt>
                <c:pt idx="2780">
                  <c:v>278</c:v>
                </c:pt>
                <c:pt idx="2781">
                  <c:v>278.10000000000002</c:v>
                </c:pt>
                <c:pt idx="2782">
                  <c:v>278.20000000000005</c:v>
                </c:pt>
                <c:pt idx="2783">
                  <c:v>278.3</c:v>
                </c:pt>
                <c:pt idx="2784">
                  <c:v>278.40000000000003</c:v>
                </c:pt>
                <c:pt idx="2785">
                  <c:v>278.5</c:v>
                </c:pt>
                <c:pt idx="2786">
                  <c:v>278.60000000000002</c:v>
                </c:pt>
                <c:pt idx="2787">
                  <c:v>278.70000000000005</c:v>
                </c:pt>
                <c:pt idx="2788">
                  <c:v>278.8</c:v>
                </c:pt>
                <c:pt idx="2789">
                  <c:v>278.90000000000003</c:v>
                </c:pt>
                <c:pt idx="2790">
                  <c:v>279</c:v>
                </c:pt>
                <c:pt idx="2791">
                  <c:v>279.10000000000002</c:v>
                </c:pt>
                <c:pt idx="2792">
                  <c:v>279.20000000000005</c:v>
                </c:pt>
                <c:pt idx="2793">
                  <c:v>279.3</c:v>
                </c:pt>
                <c:pt idx="2794">
                  <c:v>279.40000000000003</c:v>
                </c:pt>
                <c:pt idx="2795">
                  <c:v>279.5</c:v>
                </c:pt>
                <c:pt idx="2796">
                  <c:v>279.60000000000002</c:v>
                </c:pt>
                <c:pt idx="2797">
                  <c:v>279.70000000000005</c:v>
                </c:pt>
                <c:pt idx="2798">
                  <c:v>279.8</c:v>
                </c:pt>
                <c:pt idx="2799">
                  <c:v>279.90000000000003</c:v>
                </c:pt>
                <c:pt idx="2800">
                  <c:v>280</c:v>
                </c:pt>
                <c:pt idx="2801">
                  <c:v>280.10000000000002</c:v>
                </c:pt>
                <c:pt idx="2802">
                  <c:v>280.20000000000005</c:v>
                </c:pt>
                <c:pt idx="2803">
                  <c:v>280.3</c:v>
                </c:pt>
                <c:pt idx="2804">
                  <c:v>280.40000000000003</c:v>
                </c:pt>
                <c:pt idx="2805">
                  <c:v>280.5</c:v>
                </c:pt>
                <c:pt idx="2806">
                  <c:v>280.60000000000002</c:v>
                </c:pt>
                <c:pt idx="2807">
                  <c:v>280.70000000000005</c:v>
                </c:pt>
                <c:pt idx="2808">
                  <c:v>280.8</c:v>
                </c:pt>
                <c:pt idx="2809">
                  <c:v>280.90000000000003</c:v>
                </c:pt>
                <c:pt idx="2810">
                  <c:v>281</c:v>
                </c:pt>
                <c:pt idx="2811">
                  <c:v>281.10000000000002</c:v>
                </c:pt>
                <c:pt idx="2812">
                  <c:v>281.20000000000005</c:v>
                </c:pt>
                <c:pt idx="2813">
                  <c:v>281.3</c:v>
                </c:pt>
                <c:pt idx="2814">
                  <c:v>281.40000000000003</c:v>
                </c:pt>
                <c:pt idx="2815">
                  <c:v>281.5</c:v>
                </c:pt>
                <c:pt idx="2816">
                  <c:v>281.60000000000002</c:v>
                </c:pt>
                <c:pt idx="2817">
                  <c:v>281.70000000000005</c:v>
                </c:pt>
                <c:pt idx="2818">
                  <c:v>281.8</c:v>
                </c:pt>
                <c:pt idx="2819">
                  <c:v>281.90000000000003</c:v>
                </c:pt>
                <c:pt idx="2820">
                  <c:v>282</c:v>
                </c:pt>
                <c:pt idx="2821">
                  <c:v>282.10000000000002</c:v>
                </c:pt>
                <c:pt idx="2822">
                  <c:v>282.20000000000005</c:v>
                </c:pt>
                <c:pt idx="2823">
                  <c:v>282.3</c:v>
                </c:pt>
                <c:pt idx="2824">
                  <c:v>282.40000000000003</c:v>
                </c:pt>
                <c:pt idx="2825">
                  <c:v>282.5</c:v>
                </c:pt>
                <c:pt idx="2826">
                  <c:v>282.60000000000002</c:v>
                </c:pt>
                <c:pt idx="2827">
                  <c:v>282.70000000000005</c:v>
                </c:pt>
                <c:pt idx="2828">
                  <c:v>282.8</c:v>
                </c:pt>
                <c:pt idx="2829">
                  <c:v>282.90000000000003</c:v>
                </c:pt>
                <c:pt idx="2830">
                  <c:v>283</c:v>
                </c:pt>
                <c:pt idx="2831">
                  <c:v>283.10000000000002</c:v>
                </c:pt>
                <c:pt idx="2832">
                  <c:v>283.20000000000005</c:v>
                </c:pt>
                <c:pt idx="2833">
                  <c:v>283.3</c:v>
                </c:pt>
                <c:pt idx="2834">
                  <c:v>283.40000000000003</c:v>
                </c:pt>
                <c:pt idx="2835">
                  <c:v>283.5</c:v>
                </c:pt>
                <c:pt idx="2836">
                  <c:v>283.60000000000002</c:v>
                </c:pt>
                <c:pt idx="2837">
                  <c:v>283.70000000000005</c:v>
                </c:pt>
                <c:pt idx="2838">
                  <c:v>283.8</c:v>
                </c:pt>
                <c:pt idx="2839">
                  <c:v>283.90000000000003</c:v>
                </c:pt>
                <c:pt idx="2840">
                  <c:v>284</c:v>
                </c:pt>
                <c:pt idx="2841">
                  <c:v>284.10000000000002</c:v>
                </c:pt>
                <c:pt idx="2842">
                  <c:v>284.20000000000005</c:v>
                </c:pt>
                <c:pt idx="2843">
                  <c:v>284.3</c:v>
                </c:pt>
                <c:pt idx="2844">
                  <c:v>284.40000000000003</c:v>
                </c:pt>
                <c:pt idx="2845">
                  <c:v>284.5</c:v>
                </c:pt>
                <c:pt idx="2846">
                  <c:v>284.60000000000002</c:v>
                </c:pt>
                <c:pt idx="2847">
                  <c:v>284.70000000000005</c:v>
                </c:pt>
                <c:pt idx="2848">
                  <c:v>284.8</c:v>
                </c:pt>
                <c:pt idx="2849">
                  <c:v>284.90000000000003</c:v>
                </c:pt>
                <c:pt idx="2850">
                  <c:v>285</c:v>
                </c:pt>
                <c:pt idx="2851">
                  <c:v>285.10000000000002</c:v>
                </c:pt>
                <c:pt idx="2852">
                  <c:v>285.20000000000005</c:v>
                </c:pt>
                <c:pt idx="2853">
                  <c:v>285.3</c:v>
                </c:pt>
                <c:pt idx="2854">
                  <c:v>285.40000000000003</c:v>
                </c:pt>
                <c:pt idx="2855">
                  <c:v>285.5</c:v>
                </c:pt>
                <c:pt idx="2856">
                  <c:v>285.60000000000002</c:v>
                </c:pt>
                <c:pt idx="2857">
                  <c:v>285.70000000000005</c:v>
                </c:pt>
                <c:pt idx="2858">
                  <c:v>285.8</c:v>
                </c:pt>
                <c:pt idx="2859">
                  <c:v>285.90000000000003</c:v>
                </c:pt>
                <c:pt idx="2860">
                  <c:v>286</c:v>
                </c:pt>
                <c:pt idx="2861">
                  <c:v>286.10000000000002</c:v>
                </c:pt>
                <c:pt idx="2862">
                  <c:v>286.20000000000005</c:v>
                </c:pt>
                <c:pt idx="2863">
                  <c:v>286.3</c:v>
                </c:pt>
                <c:pt idx="2864">
                  <c:v>286.40000000000003</c:v>
                </c:pt>
                <c:pt idx="2865">
                  <c:v>286.5</c:v>
                </c:pt>
                <c:pt idx="2866">
                  <c:v>286.60000000000002</c:v>
                </c:pt>
                <c:pt idx="2867">
                  <c:v>286.70000000000005</c:v>
                </c:pt>
                <c:pt idx="2868">
                  <c:v>286.8</c:v>
                </c:pt>
                <c:pt idx="2869">
                  <c:v>286.90000000000003</c:v>
                </c:pt>
                <c:pt idx="2870">
                  <c:v>287</c:v>
                </c:pt>
                <c:pt idx="2871">
                  <c:v>287.10000000000002</c:v>
                </c:pt>
                <c:pt idx="2872">
                  <c:v>287.20000000000005</c:v>
                </c:pt>
                <c:pt idx="2873">
                  <c:v>287.3</c:v>
                </c:pt>
                <c:pt idx="2874">
                  <c:v>287.40000000000003</c:v>
                </c:pt>
                <c:pt idx="2875">
                  <c:v>287.5</c:v>
                </c:pt>
                <c:pt idx="2876">
                  <c:v>287.60000000000002</c:v>
                </c:pt>
                <c:pt idx="2877">
                  <c:v>287.70000000000005</c:v>
                </c:pt>
                <c:pt idx="2878">
                  <c:v>287.8</c:v>
                </c:pt>
                <c:pt idx="2879">
                  <c:v>287.90000000000003</c:v>
                </c:pt>
                <c:pt idx="2880">
                  <c:v>288</c:v>
                </c:pt>
                <c:pt idx="2881">
                  <c:v>288.10000000000002</c:v>
                </c:pt>
                <c:pt idx="2882">
                  <c:v>288.20000000000005</c:v>
                </c:pt>
                <c:pt idx="2883">
                  <c:v>288.3</c:v>
                </c:pt>
                <c:pt idx="2884">
                  <c:v>288.40000000000003</c:v>
                </c:pt>
                <c:pt idx="2885">
                  <c:v>288.5</c:v>
                </c:pt>
                <c:pt idx="2886">
                  <c:v>288.60000000000002</c:v>
                </c:pt>
                <c:pt idx="2887">
                  <c:v>288.70000000000005</c:v>
                </c:pt>
                <c:pt idx="2888">
                  <c:v>288.8</c:v>
                </c:pt>
                <c:pt idx="2889">
                  <c:v>288.90000000000003</c:v>
                </c:pt>
                <c:pt idx="2890">
                  <c:v>289</c:v>
                </c:pt>
                <c:pt idx="2891">
                  <c:v>289.10000000000002</c:v>
                </c:pt>
                <c:pt idx="2892">
                  <c:v>289.20000000000005</c:v>
                </c:pt>
                <c:pt idx="2893">
                  <c:v>289.3</c:v>
                </c:pt>
                <c:pt idx="2894">
                  <c:v>289.40000000000003</c:v>
                </c:pt>
                <c:pt idx="2895">
                  <c:v>289.5</c:v>
                </c:pt>
                <c:pt idx="2896">
                  <c:v>289.60000000000002</c:v>
                </c:pt>
                <c:pt idx="2897">
                  <c:v>289.70000000000005</c:v>
                </c:pt>
                <c:pt idx="2898">
                  <c:v>289.8</c:v>
                </c:pt>
                <c:pt idx="2899">
                  <c:v>289.90000000000003</c:v>
                </c:pt>
                <c:pt idx="2900">
                  <c:v>290</c:v>
                </c:pt>
                <c:pt idx="2901">
                  <c:v>290.10000000000002</c:v>
                </c:pt>
                <c:pt idx="2902">
                  <c:v>290.20000000000005</c:v>
                </c:pt>
                <c:pt idx="2903">
                  <c:v>290.3</c:v>
                </c:pt>
                <c:pt idx="2904">
                  <c:v>290.40000000000003</c:v>
                </c:pt>
                <c:pt idx="2905">
                  <c:v>290.5</c:v>
                </c:pt>
                <c:pt idx="2906">
                  <c:v>290.60000000000002</c:v>
                </c:pt>
                <c:pt idx="2907">
                  <c:v>290.70000000000005</c:v>
                </c:pt>
                <c:pt idx="2908">
                  <c:v>290.8</c:v>
                </c:pt>
                <c:pt idx="2909">
                  <c:v>290.90000000000003</c:v>
                </c:pt>
                <c:pt idx="2910">
                  <c:v>291</c:v>
                </c:pt>
                <c:pt idx="2911">
                  <c:v>291.10000000000002</c:v>
                </c:pt>
                <c:pt idx="2912">
                  <c:v>291.20000000000005</c:v>
                </c:pt>
                <c:pt idx="2913">
                  <c:v>291.3</c:v>
                </c:pt>
                <c:pt idx="2914">
                  <c:v>291.40000000000003</c:v>
                </c:pt>
                <c:pt idx="2915">
                  <c:v>291.5</c:v>
                </c:pt>
                <c:pt idx="2916">
                  <c:v>291.60000000000002</c:v>
                </c:pt>
                <c:pt idx="2917">
                  <c:v>291.70000000000005</c:v>
                </c:pt>
                <c:pt idx="2918">
                  <c:v>291.8</c:v>
                </c:pt>
                <c:pt idx="2919">
                  <c:v>291.90000000000003</c:v>
                </c:pt>
                <c:pt idx="2920">
                  <c:v>292</c:v>
                </c:pt>
                <c:pt idx="2921">
                  <c:v>292.10000000000002</c:v>
                </c:pt>
                <c:pt idx="2922">
                  <c:v>292.20000000000005</c:v>
                </c:pt>
                <c:pt idx="2923">
                  <c:v>292.3</c:v>
                </c:pt>
                <c:pt idx="2924">
                  <c:v>292.40000000000003</c:v>
                </c:pt>
                <c:pt idx="2925">
                  <c:v>292.5</c:v>
                </c:pt>
                <c:pt idx="2926">
                  <c:v>292.60000000000002</c:v>
                </c:pt>
                <c:pt idx="2927">
                  <c:v>292.70000000000005</c:v>
                </c:pt>
                <c:pt idx="2928">
                  <c:v>292.8</c:v>
                </c:pt>
                <c:pt idx="2929">
                  <c:v>292.90000000000003</c:v>
                </c:pt>
                <c:pt idx="2930">
                  <c:v>293</c:v>
                </c:pt>
                <c:pt idx="2931">
                  <c:v>293.10000000000002</c:v>
                </c:pt>
                <c:pt idx="2932">
                  <c:v>293.20000000000005</c:v>
                </c:pt>
                <c:pt idx="2933">
                  <c:v>293.3</c:v>
                </c:pt>
                <c:pt idx="2934">
                  <c:v>293.40000000000003</c:v>
                </c:pt>
                <c:pt idx="2935">
                  <c:v>293.5</c:v>
                </c:pt>
                <c:pt idx="2936">
                  <c:v>293.60000000000002</c:v>
                </c:pt>
                <c:pt idx="2937">
                  <c:v>293.70000000000005</c:v>
                </c:pt>
                <c:pt idx="2938">
                  <c:v>293.8</c:v>
                </c:pt>
                <c:pt idx="2939">
                  <c:v>293.90000000000003</c:v>
                </c:pt>
                <c:pt idx="2940">
                  <c:v>294</c:v>
                </c:pt>
                <c:pt idx="2941">
                  <c:v>294.10000000000002</c:v>
                </c:pt>
                <c:pt idx="2942">
                  <c:v>294.20000000000005</c:v>
                </c:pt>
                <c:pt idx="2943">
                  <c:v>294.3</c:v>
                </c:pt>
                <c:pt idx="2944">
                  <c:v>294.40000000000003</c:v>
                </c:pt>
                <c:pt idx="2945">
                  <c:v>294.5</c:v>
                </c:pt>
                <c:pt idx="2946">
                  <c:v>294.60000000000002</c:v>
                </c:pt>
                <c:pt idx="2947">
                  <c:v>294.70000000000005</c:v>
                </c:pt>
                <c:pt idx="2948">
                  <c:v>294.8</c:v>
                </c:pt>
                <c:pt idx="2949">
                  <c:v>294.90000000000003</c:v>
                </c:pt>
                <c:pt idx="2950">
                  <c:v>295</c:v>
                </c:pt>
                <c:pt idx="2951">
                  <c:v>295.10000000000002</c:v>
                </c:pt>
                <c:pt idx="2952">
                  <c:v>295.20000000000005</c:v>
                </c:pt>
                <c:pt idx="2953">
                  <c:v>295.3</c:v>
                </c:pt>
                <c:pt idx="2954">
                  <c:v>295.40000000000003</c:v>
                </c:pt>
                <c:pt idx="2955">
                  <c:v>295.5</c:v>
                </c:pt>
                <c:pt idx="2956">
                  <c:v>295.60000000000002</c:v>
                </c:pt>
                <c:pt idx="2957">
                  <c:v>295.70000000000005</c:v>
                </c:pt>
                <c:pt idx="2958">
                  <c:v>295.8</c:v>
                </c:pt>
                <c:pt idx="2959">
                  <c:v>295.90000000000003</c:v>
                </c:pt>
                <c:pt idx="2960">
                  <c:v>296</c:v>
                </c:pt>
                <c:pt idx="2961">
                  <c:v>296.10000000000002</c:v>
                </c:pt>
                <c:pt idx="2962">
                  <c:v>296.20000000000005</c:v>
                </c:pt>
                <c:pt idx="2963">
                  <c:v>296.3</c:v>
                </c:pt>
                <c:pt idx="2964">
                  <c:v>296.40000000000003</c:v>
                </c:pt>
                <c:pt idx="2965">
                  <c:v>296.5</c:v>
                </c:pt>
                <c:pt idx="2966">
                  <c:v>296.60000000000002</c:v>
                </c:pt>
                <c:pt idx="2967">
                  <c:v>296.70000000000005</c:v>
                </c:pt>
                <c:pt idx="2968">
                  <c:v>296.8</c:v>
                </c:pt>
                <c:pt idx="2969">
                  <c:v>296.90000000000003</c:v>
                </c:pt>
                <c:pt idx="2970">
                  <c:v>297</c:v>
                </c:pt>
                <c:pt idx="2971">
                  <c:v>297.10000000000002</c:v>
                </c:pt>
                <c:pt idx="2972">
                  <c:v>297.20000000000005</c:v>
                </c:pt>
                <c:pt idx="2973">
                  <c:v>297.3</c:v>
                </c:pt>
                <c:pt idx="2974">
                  <c:v>297.40000000000003</c:v>
                </c:pt>
                <c:pt idx="2975">
                  <c:v>297.5</c:v>
                </c:pt>
                <c:pt idx="2976">
                  <c:v>297.60000000000002</c:v>
                </c:pt>
                <c:pt idx="2977">
                  <c:v>297.70000000000005</c:v>
                </c:pt>
                <c:pt idx="2978">
                  <c:v>297.8</c:v>
                </c:pt>
                <c:pt idx="2979">
                  <c:v>297.90000000000003</c:v>
                </c:pt>
                <c:pt idx="2980">
                  <c:v>298</c:v>
                </c:pt>
                <c:pt idx="2981">
                  <c:v>298.10000000000002</c:v>
                </c:pt>
                <c:pt idx="2982">
                  <c:v>298.20000000000005</c:v>
                </c:pt>
                <c:pt idx="2983">
                  <c:v>298.3</c:v>
                </c:pt>
                <c:pt idx="2984">
                  <c:v>298.40000000000003</c:v>
                </c:pt>
                <c:pt idx="2985">
                  <c:v>298.5</c:v>
                </c:pt>
                <c:pt idx="2986">
                  <c:v>298.60000000000002</c:v>
                </c:pt>
                <c:pt idx="2987">
                  <c:v>298.70000000000005</c:v>
                </c:pt>
                <c:pt idx="2988">
                  <c:v>298.8</c:v>
                </c:pt>
                <c:pt idx="2989">
                  <c:v>298.90000000000003</c:v>
                </c:pt>
                <c:pt idx="2990">
                  <c:v>299</c:v>
                </c:pt>
                <c:pt idx="2991">
                  <c:v>299.10000000000002</c:v>
                </c:pt>
                <c:pt idx="2992">
                  <c:v>299.20000000000005</c:v>
                </c:pt>
                <c:pt idx="2993">
                  <c:v>299.3</c:v>
                </c:pt>
                <c:pt idx="2994">
                  <c:v>299.40000000000003</c:v>
                </c:pt>
                <c:pt idx="2995">
                  <c:v>299.5</c:v>
                </c:pt>
                <c:pt idx="2996">
                  <c:v>299.60000000000002</c:v>
                </c:pt>
                <c:pt idx="2997">
                  <c:v>299.70000000000005</c:v>
                </c:pt>
                <c:pt idx="2998">
                  <c:v>299.8</c:v>
                </c:pt>
                <c:pt idx="2999">
                  <c:v>299.90000000000003</c:v>
                </c:pt>
                <c:pt idx="3000">
                  <c:v>300</c:v>
                </c:pt>
                <c:pt idx="3001">
                  <c:v>300.10000000000002</c:v>
                </c:pt>
                <c:pt idx="3002">
                  <c:v>300.20000000000005</c:v>
                </c:pt>
                <c:pt idx="3003">
                  <c:v>300.3</c:v>
                </c:pt>
                <c:pt idx="3004">
                  <c:v>300.40000000000003</c:v>
                </c:pt>
                <c:pt idx="3005">
                  <c:v>300.5</c:v>
                </c:pt>
                <c:pt idx="3006">
                  <c:v>300.60000000000002</c:v>
                </c:pt>
                <c:pt idx="3007">
                  <c:v>300.70000000000005</c:v>
                </c:pt>
                <c:pt idx="3008">
                  <c:v>300.8</c:v>
                </c:pt>
                <c:pt idx="3009">
                  <c:v>300.90000000000003</c:v>
                </c:pt>
                <c:pt idx="3010">
                  <c:v>301</c:v>
                </c:pt>
                <c:pt idx="3011">
                  <c:v>301.10000000000002</c:v>
                </c:pt>
                <c:pt idx="3012">
                  <c:v>301.20000000000005</c:v>
                </c:pt>
                <c:pt idx="3013">
                  <c:v>301.3</c:v>
                </c:pt>
                <c:pt idx="3014">
                  <c:v>301.40000000000003</c:v>
                </c:pt>
                <c:pt idx="3015">
                  <c:v>301.5</c:v>
                </c:pt>
                <c:pt idx="3016">
                  <c:v>301.60000000000002</c:v>
                </c:pt>
                <c:pt idx="3017">
                  <c:v>301.70000000000005</c:v>
                </c:pt>
                <c:pt idx="3018">
                  <c:v>301.8</c:v>
                </c:pt>
                <c:pt idx="3019">
                  <c:v>301.90000000000003</c:v>
                </c:pt>
                <c:pt idx="3020">
                  <c:v>302</c:v>
                </c:pt>
                <c:pt idx="3021">
                  <c:v>302.10000000000002</c:v>
                </c:pt>
                <c:pt idx="3022">
                  <c:v>302.20000000000005</c:v>
                </c:pt>
                <c:pt idx="3023">
                  <c:v>302.3</c:v>
                </c:pt>
                <c:pt idx="3024">
                  <c:v>302.40000000000003</c:v>
                </c:pt>
                <c:pt idx="3025">
                  <c:v>302.5</c:v>
                </c:pt>
                <c:pt idx="3026">
                  <c:v>302.60000000000002</c:v>
                </c:pt>
                <c:pt idx="3027">
                  <c:v>302.70000000000005</c:v>
                </c:pt>
                <c:pt idx="3028">
                  <c:v>302.8</c:v>
                </c:pt>
                <c:pt idx="3029">
                  <c:v>302.90000000000003</c:v>
                </c:pt>
                <c:pt idx="3030">
                  <c:v>303</c:v>
                </c:pt>
                <c:pt idx="3031">
                  <c:v>303.10000000000002</c:v>
                </c:pt>
                <c:pt idx="3032">
                  <c:v>303.20000000000005</c:v>
                </c:pt>
                <c:pt idx="3033">
                  <c:v>303.3</c:v>
                </c:pt>
                <c:pt idx="3034">
                  <c:v>303.40000000000003</c:v>
                </c:pt>
                <c:pt idx="3035">
                  <c:v>303.5</c:v>
                </c:pt>
                <c:pt idx="3036">
                  <c:v>303.60000000000002</c:v>
                </c:pt>
                <c:pt idx="3037">
                  <c:v>303.70000000000005</c:v>
                </c:pt>
                <c:pt idx="3038">
                  <c:v>303.8</c:v>
                </c:pt>
                <c:pt idx="3039">
                  <c:v>303.90000000000003</c:v>
                </c:pt>
                <c:pt idx="3040">
                  <c:v>304</c:v>
                </c:pt>
                <c:pt idx="3041">
                  <c:v>304.10000000000002</c:v>
                </c:pt>
                <c:pt idx="3042">
                  <c:v>304.20000000000005</c:v>
                </c:pt>
                <c:pt idx="3043">
                  <c:v>304.3</c:v>
                </c:pt>
                <c:pt idx="3044">
                  <c:v>304.40000000000003</c:v>
                </c:pt>
                <c:pt idx="3045">
                  <c:v>304.5</c:v>
                </c:pt>
                <c:pt idx="3046">
                  <c:v>304.60000000000002</c:v>
                </c:pt>
                <c:pt idx="3047">
                  <c:v>304.70000000000005</c:v>
                </c:pt>
                <c:pt idx="3048">
                  <c:v>304.8</c:v>
                </c:pt>
                <c:pt idx="3049">
                  <c:v>304.90000000000003</c:v>
                </c:pt>
                <c:pt idx="3050">
                  <c:v>305</c:v>
                </c:pt>
                <c:pt idx="3051">
                  <c:v>305.10000000000002</c:v>
                </c:pt>
                <c:pt idx="3052">
                  <c:v>305.20000000000005</c:v>
                </c:pt>
                <c:pt idx="3053">
                  <c:v>305.3</c:v>
                </c:pt>
                <c:pt idx="3054">
                  <c:v>305.40000000000003</c:v>
                </c:pt>
                <c:pt idx="3055">
                  <c:v>305.5</c:v>
                </c:pt>
                <c:pt idx="3056">
                  <c:v>305.60000000000002</c:v>
                </c:pt>
                <c:pt idx="3057">
                  <c:v>305.70000000000005</c:v>
                </c:pt>
                <c:pt idx="3058">
                  <c:v>305.8</c:v>
                </c:pt>
                <c:pt idx="3059">
                  <c:v>305.90000000000003</c:v>
                </c:pt>
                <c:pt idx="3060">
                  <c:v>306</c:v>
                </c:pt>
                <c:pt idx="3061">
                  <c:v>306.10000000000002</c:v>
                </c:pt>
                <c:pt idx="3062">
                  <c:v>306.20000000000005</c:v>
                </c:pt>
                <c:pt idx="3063">
                  <c:v>306.3</c:v>
                </c:pt>
                <c:pt idx="3064">
                  <c:v>306.40000000000003</c:v>
                </c:pt>
                <c:pt idx="3065">
                  <c:v>306.5</c:v>
                </c:pt>
                <c:pt idx="3066">
                  <c:v>306.60000000000002</c:v>
                </c:pt>
                <c:pt idx="3067">
                  <c:v>306.70000000000005</c:v>
                </c:pt>
                <c:pt idx="3068">
                  <c:v>306.8</c:v>
                </c:pt>
                <c:pt idx="3069">
                  <c:v>306.90000000000003</c:v>
                </c:pt>
                <c:pt idx="3070">
                  <c:v>307</c:v>
                </c:pt>
                <c:pt idx="3071">
                  <c:v>307.10000000000002</c:v>
                </c:pt>
                <c:pt idx="3072">
                  <c:v>307.20000000000005</c:v>
                </c:pt>
                <c:pt idx="3073">
                  <c:v>307.3</c:v>
                </c:pt>
                <c:pt idx="3074">
                  <c:v>307.40000000000003</c:v>
                </c:pt>
                <c:pt idx="3075">
                  <c:v>307.5</c:v>
                </c:pt>
                <c:pt idx="3076">
                  <c:v>307.60000000000002</c:v>
                </c:pt>
                <c:pt idx="3077">
                  <c:v>307.70000000000005</c:v>
                </c:pt>
                <c:pt idx="3078">
                  <c:v>307.8</c:v>
                </c:pt>
                <c:pt idx="3079">
                  <c:v>307.90000000000003</c:v>
                </c:pt>
                <c:pt idx="3080">
                  <c:v>308</c:v>
                </c:pt>
                <c:pt idx="3081">
                  <c:v>308.10000000000002</c:v>
                </c:pt>
                <c:pt idx="3082">
                  <c:v>308.20000000000005</c:v>
                </c:pt>
                <c:pt idx="3083">
                  <c:v>308.3</c:v>
                </c:pt>
                <c:pt idx="3084">
                  <c:v>308.40000000000003</c:v>
                </c:pt>
                <c:pt idx="3085">
                  <c:v>308.5</c:v>
                </c:pt>
                <c:pt idx="3086">
                  <c:v>308.60000000000002</c:v>
                </c:pt>
                <c:pt idx="3087">
                  <c:v>308.70000000000005</c:v>
                </c:pt>
                <c:pt idx="3088">
                  <c:v>308.8</c:v>
                </c:pt>
                <c:pt idx="3089">
                  <c:v>308.90000000000003</c:v>
                </c:pt>
                <c:pt idx="3090">
                  <c:v>309</c:v>
                </c:pt>
                <c:pt idx="3091">
                  <c:v>309.10000000000002</c:v>
                </c:pt>
                <c:pt idx="3092">
                  <c:v>309.20000000000005</c:v>
                </c:pt>
                <c:pt idx="3093">
                  <c:v>309.3</c:v>
                </c:pt>
                <c:pt idx="3094">
                  <c:v>309.40000000000003</c:v>
                </c:pt>
                <c:pt idx="3095">
                  <c:v>309.5</c:v>
                </c:pt>
                <c:pt idx="3096">
                  <c:v>309.60000000000002</c:v>
                </c:pt>
                <c:pt idx="3097">
                  <c:v>309.70000000000005</c:v>
                </c:pt>
                <c:pt idx="3098">
                  <c:v>309.8</c:v>
                </c:pt>
                <c:pt idx="3099">
                  <c:v>309.90000000000003</c:v>
                </c:pt>
                <c:pt idx="3100">
                  <c:v>310</c:v>
                </c:pt>
                <c:pt idx="3101">
                  <c:v>310.10000000000002</c:v>
                </c:pt>
                <c:pt idx="3102">
                  <c:v>310.20000000000005</c:v>
                </c:pt>
                <c:pt idx="3103">
                  <c:v>310.3</c:v>
                </c:pt>
                <c:pt idx="3104">
                  <c:v>310.40000000000003</c:v>
                </c:pt>
                <c:pt idx="3105">
                  <c:v>310.5</c:v>
                </c:pt>
                <c:pt idx="3106">
                  <c:v>310.60000000000002</c:v>
                </c:pt>
                <c:pt idx="3107">
                  <c:v>310.70000000000005</c:v>
                </c:pt>
                <c:pt idx="3108">
                  <c:v>310.8</c:v>
                </c:pt>
                <c:pt idx="3109">
                  <c:v>310.90000000000003</c:v>
                </c:pt>
                <c:pt idx="3110">
                  <c:v>311</c:v>
                </c:pt>
                <c:pt idx="3111">
                  <c:v>311.10000000000002</c:v>
                </c:pt>
                <c:pt idx="3112">
                  <c:v>311.20000000000005</c:v>
                </c:pt>
                <c:pt idx="3113">
                  <c:v>311.3</c:v>
                </c:pt>
                <c:pt idx="3114">
                  <c:v>311.40000000000003</c:v>
                </c:pt>
                <c:pt idx="3115">
                  <c:v>311.5</c:v>
                </c:pt>
                <c:pt idx="3116">
                  <c:v>311.60000000000002</c:v>
                </c:pt>
                <c:pt idx="3117">
                  <c:v>311.70000000000005</c:v>
                </c:pt>
                <c:pt idx="3118">
                  <c:v>311.8</c:v>
                </c:pt>
                <c:pt idx="3119">
                  <c:v>311.90000000000003</c:v>
                </c:pt>
                <c:pt idx="3120">
                  <c:v>312</c:v>
                </c:pt>
                <c:pt idx="3121">
                  <c:v>312.10000000000002</c:v>
                </c:pt>
                <c:pt idx="3122">
                  <c:v>312.20000000000005</c:v>
                </c:pt>
                <c:pt idx="3123">
                  <c:v>312.3</c:v>
                </c:pt>
                <c:pt idx="3124">
                  <c:v>312.40000000000003</c:v>
                </c:pt>
                <c:pt idx="3125">
                  <c:v>312.5</c:v>
                </c:pt>
                <c:pt idx="3126">
                  <c:v>312.60000000000002</c:v>
                </c:pt>
                <c:pt idx="3127">
                  <c:v>312.70000000000005</c:v>
                </c:pt>
                <c:pt idx="3128">
                  <c:v>312.8</c:v>
                </c:pt>
                <c:pt idx="3129">
                  <c:v>312.90000000000003</c:v>
                </c:pt>
                <c:pt idx="3130">
                  <c:v>313</c:v>
                </c:pt>
                <c:pt idx="3131">
                  <c:v>313.10000000000002</c:v>
                </c:pt>
                <c:pt idx="3132">
                  <c:v>313.20000000000005</c:v>
                </c:pt>
                <c:pt idx="3133">
                  <c:v>313.3</c:v>
                </c:pt>
                <c:pt idx="3134">
                  <c:v>313.40000000000003</c:v>
                </c:pt>
                <c:pt idx="3135">
                  <c:v>313.5</c:v>
                </c:pt>
                <c:pt idx="3136">
                  <c:v>313.60000000000002</c:v>
                </c:pt>
                <c:pt idx="3137">
                  <c:v>313.70000000000005</c:v>
                </c:pt>
                <c:pt idx="3138">
                  <c:v>313.8</c:v>
                </c:pt>
                <c:pt idx="3139">
                  <c:v>313.90000000000003</c:v>
                </c:pt>
                <c:pt idx="3140">
                  <c:v>314</c:v>
                </c:pt>
                <c:pt idx="3141">
                  <c:v>314.10000000000002</c:v>
                </c:pt>
                <c:pt idx="3142">
                  <c:v>314.20000000000005</c:v>
                </c:pt>
                <c:pt idx="3143">
                  <c:v>314.3</c:v>
                </c:pt>
                <c:pt idx="3144">
                  <c:v>314.40000000000003</c:v>
                </c:pt>
                <c:pt idx="3145">
                  <c:v>314.5</c:v>
                </c:pt>
                <c:pt idx="3146">
                  <c:v>314.60000000000002</c:v>
                </c:pt>
                <c:pt idx="3147">
                  <c:v>314.70000000000005</c:v>
                </c:pt>
                <c:pt idx="3148">
                  <c:v>314.8</c:v>
                </c:pt>
                <c:pt idx="3149">
                  <c:v>314.90000000000003</c:v>
                </c:pt>
                <c:pt idx="3150">
                  <c:v>315</c:v>
                </c:pt>
                <c:pt idx="3151">
                  <c:v>315.10000000000002</c:v>
                </c:pt>
                <c:pt idx="3152">
                  <c:v>315.20000000000005</c:v>
                </c:pt>
                <c:pt idx="3153">
                  <c:v>315.3</c:v>
                </c:pt>
                <c:pt idx="3154">
                  <c:v>315.40000000000003</c:v>
                </c:pt>
                <c:pt idx="3155">
                  <c:v>315.5</c:v>
                </c:pt>
                <c:pt idx="3156">
                  <c:v>315.60000000000002</c:v>
                </c:pt>
                <c:pt idx="3157">
                  <c:v>315.70000000000005</c:v>
                </c:pt>
                <c:pt idx="3158">
                  <c:v>315.8</c:v>
                </c:pt>
                <c:pt idx="3159">
                  <c:v>315.90000000000003</c:v>
                </c:pt>
                <c:pt idx="3160">
                  <c:v>316</c:v>
                </c:pt>
                <c:pt idx="3161">
                  <c:v>316.10000000000002</c:v>
                </c:pt>
                <c:pt idx="3162">
                  <c:v>316.20000000000005</c:v>
                </c:pt>
                <c:pt idx="3163">
                  <c:v>316.3</c:v>
                </c:pt>
                <c:pt idx="3164">
                  <c:v>316.40000000000003</c:v>
                </c:pt>
                <c:pt idx="3165">
                  <c:v>316.5</c:v>
                </c:pt>
                <c:pt idx="3166">
                  <c:v>316.60000000000002</c:v>
                </c:pt>
                <c:pt idx="3167">
                  <c:v>316.70000000000005</c:v>
                </c:pt>
                <c:pt idx="3168">
                  <c:v>316.8</c:v>
                </c:pt>
                <c:pt idx="3169">
                  <c:v>316.90000000000003</c:v>
                </c:pt>
                <c:pt idx="3170">
                  <c:v>317</c:v>
                </c:pt>
                <c:pt idx="3171">
                  <c:v>317.10000000000002</c:v>
                </c:pt>
                <c:pt idx="3172">
                  <c:v>317.20000000000005</c:v>
                </c:pt>
                <c:pt idx="3173">
                  <c:v>317.3</c:v>
                </c:pt>
                <c:pt idx="3174">
                  <c:v>317.40000000000003</c:v>
                </c:pt>
                <c:pt idx="3175">
                  <c:v>317.5</c:v>
                </c:pt>
                <c:pt idx="3176">
                  <c:v>317.60000000000002</c:v>
                </c:pt>
                <c:pt idx="3177">
                  <c:v>317.70000000000005</c:v>
                </c:pt>
                <c:pt idx="3178">
                  <c:v>317.8</c:v>
                </c:pt>
                <c:pt idx="3179">
                  <c:v>317.90000000000003</c:v>
                </c:pt>
                <c:pt idx="3180">
                  <c:v>318</c:v>
                </c:pt>
                <c:pt idx="3181">
                  <c:v>318.10000000000002</c:v>
                </c:pt>
                <c:pt idx="3182">
                  <c:v>318.20000000000005</c:v>
                </c:pt>
                <c:pt idx="3183">
                  <c:v>318.3</c:v>
                </c:pt>
                <c:pt idx="3184">
                  <c:v>318.40000000000003</c:v>
                </c:pt>
                <c:pt idx="3185">
                  <c:v>318.5</c:v>
                </c:pt>
                <c:pt idx="3186">
                  <c:v>318.60000000000002</c:v>
                </c:pt>
                <c:pt idx="3187">
                  <c:v>318.70000000000005</c:v>
                </c:pt>
                <c:pt idx="3188">
                  <c:v>318.8</c:v>
                </c:pt>
                <c:pt idx="3189">
                  <c:v>318.90000000000003</c:v>
                </c:pt>
                <c:pt idx="3190">
                  <c:v>319</c:v>
                </c:pt>
                <c:pt idx="3191">
                  <c:v>319.10000000000002</c:v>
                </c:pt>
                <c:pt idx="3192">
                  <c:v>319.20000000000005</c:v>
                </c:pt>
                <c:pt idx="3193">
                  <c:v>319.3</c:v>
                </c:pt>
                <c:pt idx="3194">
                  <c:v>319.40000000000003</c:v>
                </c:pt>
                <c:pt idx="3195">
                  <c:v>319.5</c:v>
                </c:pt>
                <c:pt idx="3196">
                  <c:v>319.60000000000002</c:v>
                </c:pt>
                <c:pt idx="3197">
                  <c:v>319.70000000000005</c:v>
                </c:pt>
                <c:pt idx="3198">
                  <c:v>319.8</c:v>
                </c:pt>
                <c:pt idx="3199">
                  <c:v>319.90000000000003</c:v>
                </c:pt>
                <c:pt idx="3200">
                  <c:v>320</c:v>
                </c:pt>
                <c:pt idx="3201">
                  <c:v>320.10000000000002</c:v>
                </c:pt>
                <c:pt idx="3202">
                  <c:v>320.20000000000005</c:v>
                </c:pt>
                <c:pt idx="3203">
                  <c:v>320.3</c:v>
                </c:pt>
                <c:pt idx="3204">
                  <c:v>320.40000000000003</c:v>
                </c:pt>
                <c:pt idx="3205">
                  <c:v>320.5</c:v>
                </c:pt>
                <c:pt idx="3206">
                  <c:v>320.60000000000002</c:v>
                </c:pt>
                <c:pt idx="3207">
                  <c:v>320.70000000000005</c:v>
                </c:pt>
                <c:pt idx="3208">
                  <c:v>320.8</c:v>
                </c:pt>
                <c:pt idx="3209">
                  <c:v>320.90000000000003</c:v>
                </c:pt>
                <c:pt idx="3210">
                  <c:v>321</c:v>
                </c:pt>
                <c:pt idx="3211">
                  <c:v>321.10000000000002</c:v>
                </c:pt>
                <c:pt idx="3212">
                  <c:v>321.20000000000005</c:v>
                </c:pt>
                <c:pt idx="3213">
                  <c:v>321.3</c:v>
                </c:pt>
                <c:pt idx="3214">
                  <c:v>321.40000000000003</c:v>
                </c:pt>
                <c:pt idx="3215">
                  <c:v>321.5</c:v>
                </c:pt>
                <c:pt idx="3216">
                  <c:v>321.60000000000002</c:v>
                </c:pt>
                <c:pt idx="3217">
                  <c:v>321.70000000000005</c:v>
                </c:pt>
                <c:pt idx="3218">
                  <c:v>321.8</c:v>
                </c:pt>
                <c:pt idx="3219">
                  <c:v>321.90000000000003</c:v>
                </c:pt>
                <c:pt idx="3220">
                  <c:v>322</c:v>
                </c:pt>
                <c:pt idx="3221">
                  <c:v>322.10000000000002</c:v>
                </c:pt>
                <c:pt idx="3222">
                  <c:v>322.20000000000005</c:v>
                </c:pt>
                <c:pt idx="3223">
                  <c:v>322.3</c:v>
                </c:pt>
                <c:pt idx="3224">
                  <c:v>322.40000000000003</c:v>
                </c:pt>
                <c:pt idx="3225">
                  <c:v>322.5</c:v>
                </c:pt>
                <c:pt idx="3226">
                  <c:v>322.60000000000002</c:v>
                </c:pt>
                <c:pt idx="3227">
                  <c:v>322.70000000000005</c:v>
                </c:pt>
                <c:pt idx="3228">
                  <c:v>322.8</c:v>
                </c:pt>
                <c:pt idx="3229">
                  <c:v>322.90000000000003</c:v>
                </c:pt>
                <c:pt idx="3230">
                  <c:v>323</c:v>
                </c:pt>
                <c:pt idx="3231">
                  <c:v>323.10000000000002</c:v>
                </c:pt>
                <c:pt idx="3232">
                  <c:v>323.20000000000005</c:v>
                </c:pt>
                <c:pt idx="3233">
                  <c:v>323.3</c:v>
                </c:pt>
                <c:pt idx="3234">
                  <c:v>323.40000000000003</c:v>
                </c:pt>
                <c:pt idx="3235">
                  <c:v>323.5</c:v>
                </c:pt>
                <c:pt idx="3236">
                  <c:v>323.60000000000002</c:v>
                </c:pt>
                <c:pt idx="3237">
                  <c:v>323.70000000000005</c:v>
                </c:pt>
                <c:pt idx="3238">
                  <c:v>323.8</c:v>
                </c:pt>
                <c:pt idx="3239">
                  <c:v>323.90000000000003</c:v>
                </c:pt>
                <c:pt idx="3240">
                  <c:v>324</c:v>
                </c:pt>
                <c:pt idx="3241">
                  <c:v>324.10000000000002</c:v>
                </c:pt>
                <c:pt idx="3242">
                  <c:v>324.20000000000005</c:v>
                </c:pt>
                <c:pt idx="3243">
                  <c:v>324.3</c:v>
                </c:pt>
                <c:pt idx="3244">
                  <c:v>324.40000000000003</c:v>
                </c:pt>
                <c:pt idx="3245">
                  <c:v>324.5</c:v>
                </c:pt>
                <c:pt idx="3246">
                  <c:v>324.60000000000002</c:v>
                </c:pt>
                <c:pt idx="3247">
                  <c:v>324.70000000000005</c:v>
                </c:pt>
                <c:pt idx="3248">
                  <c:v>324.8</c:v>
                </c:pt>
                <c:pt idx="3249">
                  <c:v>324.90000000000003</c:v>
                </c:pt>
                <c:pt idx="3250">
                  <c:v>325</c:v>
                </c:pt>
                <c:pt idx="3251">
                  <c:v>325.10000000000002</c:v>
                </c:pt>
                <c:pt idx="3252">
                  <c:v>325.20000000000005</c:v>
                </c:pt>
                <c:pt idx="3253">
                  <c:v>325.3</c:v>
                </c:pt>
                <c:pt idx="3254">
                  <c:v>325.40000000000003</c:v>
                </c:pt>
                <c:pt idx="3255">
                  <c:v>325.5</c:v>
                </c:pt>
                <c:pt idx="3256">
                  <c:v>325.60000000000002</c:v>
                </c:pt>
                <c:pt idx="3257">
                  <c:v>325.70000000000005</c:v>
                </c:pt>
                <c:pt idx="3258">
                  <c:v>325.8</c:v>
                </c:pt>
                <c:pt idx="3259">
                  <c:v>325.90000000000003</c:v>
                </c:pt>
                <c:pt idx="3260">
                  <c:v>326</c:v>
                </c:pt>
                <c:pt idx="3261">
                  <c:v>326.10000000000002</c:v>
                </c:pt>
                <c:pt idx="3262">
                  <c:v>326.20000000000005</c:v>
                </c:pt>
                <c:pt idx="3263">
                  <c:v>326.3</c:v>
                </c:pt>
                <c:pt idx="3264">
                  <c:v>326.40000000000003</c:v>
                </c:pt>
                <c:pt idx="3265">
                  <c:v>326.5</c:v>
                </c:pt>
                <c:pt idx="3266">
                  <c:v>326.60000000000002</c:v>
                </c:pt>
                <c:pt idx="3267">
                  <c:v>326.70000000000005</c:v>
                </c:pt>
                <c:pt idx="3268">
                  <c:v>326.8</c:v>
                </c:pt>
                <c:pt idx="3269">
                  <c:v>326.90000000000003</c:v>
                </c:pt>
                <c:pt idx="3270">
                  <c:v>327</c:v>
                </c:pt>
                <c:pt idx="3271">
                  <c:v>327.10000000000002</c:v>
                </c:pt>
                <c:pt idx="3272">
                  <c:v>327.20000000000005</c:v>
                </c:pt>
                <c:pt idx="3273">
                  <c:v>327.3</c:v>
                </c:pt>
                <c:pt idx="3274">
                  <c:v>327.40000000000003</c:v>
                </c:pt>
                <c:pt idx="3275">
                  <c:v>327.5</c:v>
                </c:pt>
                <c:pt idx="3276">
                  <c:v>327.60000000000002</c:v>
                </c:pt>
                <c:pt idx="3277">
                  <c:v>327.70000000000005</c:v>
                </c:pt>
                <c:pt idx="3278">
                  <c:v>327.8</c:v>
                </c:pt>
                <c:pt idx="3279">
                  <c:v>327.90000000000003</c:v>
                </c:pt>
                <c:pt idx="3280">
                  <c:v>328</c:v>
                </c:pt>
                <c:pt idx="3281">
                  <c:v>328.1</c:v>
                </c:pt>
                <c:pt idx="3282">
                  <c:v>328.20000000000005</c:v>
                </c:pt>
                <c:pt idx="3283">
                  <c:v>328.3</c:v>
                </c:pt>
                <c:pt idx="3284">
                  <c:v>328.40000000000003</c:v>
                </c:pt>
                <c:pt idx="3285">
                  <c:v>328.5</c:v>
                </c:pt>
                <c:pt idx="3286">
                  <c:v>328.6</c:v>
                </c:pt>
                <c:pt idx="3287">
                  <c:v>328.70000000000005</c:v>
                </c:pt>
                <c:pt idx="3288">
                  <c:v>328.8</c:v>
                </c:pt>
                <c:pt idx="3289">
                  <c:v>328.90000000000003</c:v>
                </c:pt>
                <c:pt idx="3290">
                  <c:v>329</c:v>
                </c:pt>
                <c:pt idx="3291">
                  <c:v>329.1</c:v>
                </c:pt>
                <c:pt idx="3292">
                  <c:v>329.20000000000005</c:v>
                </c:pt>
                <c:pt idx="3293">
                  <c:v>329.3</c:v>
                </c:pt>
                <c:pt idx="3294">
                  <c:v>329.40000000000003</c:v>
                </c:pt>
                <c:pt idx="3295">
                  <c:v>329.5</c:v>
                </c:pt>
                <c:pt idx="3296">
                  <c:v>329.6</c:v>
                </c:pt>
                <c:pt idx="3297">
                  <c:v>329.70000000000005</c:v>
                </c:pt>
                <c:pt idx="3298">
                  <c:v>329.8</c:v>
                </c:pt>
                <c:pt idx="3299">
                  <c:v>329.90000000000003</c:v>
                </c:pt>
                <c:pt idx="3300">
                  <c:v>330</c:v>
                </c:pt>
                <c:pt idx="3301">
                  <c:v>330.1</c:v>
                </c:pt>
                <c:pt idx="3302">
                  <c:v>330.20000000000005</c:v>
                </c:pt>
                <c:pt idx="3303">
                  <c:v>330.3</c:v>
                </c:pt>
                <c:pt idx="3304">
                  <c:v>330.40000000000003</c:v>
                </c:pt>
                <c:pt idx="3305">
                  <c:v>330.5</c:v>
                </c:pt>
                <c:pt idx="3306">
                  <c:v>330.6</c:v>
                </c:pt>
                <c:pt idx="3307">
                  <c:v>330.70000000000005</c:v>
                </c:pt>
                <c:pt idx="3308">
                  <c:v>330.8</c:v>
                </c:pt>
                <c:pt idx="3309">
                  <c:v>330.90000000000003</c:v>
                </c:pt>
                <c:pt idx="3310">
                  <c:v>331</c:v>
                </c:pt>
                <c:pt idx="3311">
                  <c:v>331.1</c:v>
                </c:pt>
                <c:pt idx="3312">
                  <c:v>331.20000000000005</c:v>
                </c:pt>
                <c:pt idx="3313">
                  <c:v>331.3</c:v>
                </c:pt>
                <c:pt idx="3314">
                  <c:v>331.40000000000003</c:v>
                </c:pt>
                <c:pt idx="3315">
                  <c:v>331.5</c:v>
                </c:pt>
                <c:pt idx="3316">
                  <c:v>331.6</c:v>
                </c:pt>
                <c:pt idx="3317">
                  <c:v>331.70000000000005</c:v>
                </c:pt>
                <c:pt idx="3318">
                  <c:v>331.8</c:v>
                </c:pt>
                <c:pt idx="3319">
                  <c:v>331.90000000000003</c:v>
                </c:pt>
                <c:pt idx="3320">
                  <c:v>332</c:v>
                </c:pt>
                <c:pt idx="3321">
                  <c:v>332.1</c:v>
                </c:pt>
                <c:pt idx="3322">
                  <c:v>332.20000000000005</c:v>
                </c:pt>
                <c:pt idx="3323">
                  <c:v>332.3</c:v>
                </c:pt>
                <c:pt idx="3324">
                  <c:v>332.40000000000003</c:v>
                </c:pt>
                <c:pt idx="3325">
                  <c:v>332.5</c:v>
                </c:pt>
                <c:pt idx="3326">
                  <c:v>332.6</c:v>
                </c:pt>
                <c:pt idx="3327">
                  <c:v>332.70000000000005</c:v>
                </c:pt>
                <c:pt idx="3328">
                  <c:v>332.8</c:v>
                </c:pt>
                <c:pt idx="3329">
                  <c:v>332.90000000000003</c:v>
                </c:pt>
                <c:pt idx="3330">
                  <c:v>333</c:v>
                </c:pt>
                <c:pt idx="3331">
                  <c:v>333.1</c:v>
                </c:pt>
                <c:pt idx="3332">
                  <c:v>333.20000000000005</c:v>
                </c:pt>
                <c:pt idx="3333">
                  <c:v>333.3</c:v>
                </c:pt>
                <c:pt idx="3334">
                  <c:v>333.40000000000003</c:v>
                </c:pt>
                <c:pt idx="3335">
                  <c:v>333.5</c:v>
                </c:pt>
                <c:pt idx="3336">
                  <c:v>333.6</c:v>
                </c:pt>
                <c:pt idx="3337">
                  <c:v>333.70000000000005</c:v>
                </c:pt>
                <c:pt idx="3338">
                  <c:v>333.8</c:v>
                </c:pt>
                <c:pt idx="3339">
                  <c:v>333.90000000000003</c:v>
                </c:pt>
                <c:pt idx="3340">
                  <c:v>334</c:v>
                </c:pt>
                <c:pt idx="3341">
                  <c:v>334.1</c:v>
                </c:pt>
                <c:pt idx="3342">
                  <c:v>334.20000000000005</c:v>
                </c:pt>
                <c:pt idx="3343">
                  <c:v>334.3</c:v>
                </c:pt>
                <c:pt idx="3344">
                  <c:v>334.40000000000003</c:v>
                </c:pt>
                <c:pt idx="3345">
                  <c:v>334.5</c:v>
                </c:pt>
                <c:pt idx="3346">
                  <c:v>334.6</c:v>
                </c:pt>
                <c:pt idx="3347">
                  <c:v>334.70000000000005</c:v>
                </c:pt>
                <c:pt idx="3348">
                  <c:v>334.8</c:v>
                </c:pt>
                <c:pt idx="3349">
                  <c:v>334.90000000000003</c:v>
                </c:pt>
                <c:pt idx="3350">
                  <c:v>335</c:v>
                </c:pt>
                <c:pt idx="3351">
                  <c:v>335.1</c:v>
                </c:pt>
                <c:pt idx="3352">
                  <c:v>335.20000000000005</c:v>
                </c:pt>
                <c:pt idx="3353">
                  <c:v>335.3</c:v>
                </c:pt>
                <c:pt idx="3354">
                  <c:v>335.40000000000003</c:v>
                </c:pt>
                <c:pt idx="3355">
                  <c:v>335.5</c:v>
                </c:pt>
                <c:pt idx="3356">
                  <c:v>335.6</c:v>
                </c:pt>
                <c:pt idx="3357">
                  <c:v>335.70000000000005</c:v>
                </c:pt>
                <c:pt idx="3358">
                  <c:v>335.8</c:v>
                </c:pt>
                <c:pt idx="3359">
                  <c:v>335.90000000000003</c:v>
                </c:pt>
                <c:pt idx="3360">
                  <c:v>336</c:v>
                </c:pt>
                <c:pt idx="3361">
                  <c:v>336.1</c:v>
                </c:pt>
                <c:pt idx="3362">
                  <c:v>336.20000000000005</c:v>
                </c:pt>
                <c:pt idx="3363">
                  <c:v>336.3</c:v>
                </c:pt>
                <c:pt idx="3364">
                  <c:v>336.40000000000003</c:v>
                </c:pt>
                <c:pt idx="3365">
                  <c:v>336.5</c:v>
                </c:pt>
                <c:pt idx="3366">
                  <c:v>336.6</c:v>
                </c:pt>
                <c:pt idx="3367">
                  <c:v>336.70000000000005</c:v>
                </c:pt>
                <c:pt idx="3368">
                  <c:v>336.8</c:v>
                </c:pt>
                <c:pt idx="3369">
                  <c:v>336.90000000000003</c:v>
                </c:pt>
                <c:pt idx="3370">
                  <c:v>337</c:v>
                </c:pt>
                <c:pt idx="3371">
                  <c:v>337.1</c:v>
                </c:pt>
                <c:pt idx="3372">
                  <c:v>337.20000000000005</c:v>
                </c:pt>
                <c:pt idx="3373">
                  <c:v>337.3</c:v>
                </c:pt>
                <c:pt idx="3374">
                  <c:v>337.40000000000003</c:v>
                </c:pt>
                <c:pt idx="3375">
                  <c:v>337.5</c:v>
                </c:pt>
                <c:pt idx="3376">
                  <c:v>337.6</c:v>
                </c:pt>
                <c:pt idx="3377">
                  <c:v>337.70000000000005</c:v>
                </c:pt>
                <c:pt idx="3378">
                  <c:v>337.8</c:v>
                </c:pt>
                <c:pt idx="3379">
                  <c:v>337.90000000000003</c:v>
                </c:pt>
                <c:pt idx="3380">
                  <c:v>338</c:v>
                </c:pt>
                <c:pt idx="3381">
                  <c:v>338.1</c:v>
                </c:pt>
                <c:pt idx="3382">
                  <c:v>338.20000000000005</c:v>
                </c:pt>
                <c:pt idx="3383">
                  <c:v>338.3</c:v>
                </c:pt>
                <c:pt idx="3384">
                  <c:v>338.40000000000003</c:v>
                </c:pt>
                <c:pt idx="3385">
                  <c:v>338.5</c:v>
                </c:pt>
                <c:pt idx="3386">
                  <c:v>338.6</c:v>
                </c:pt>
                <c:pt idx="3387">
                  <c:v>338.70000000000005</c:v>
                </c:pt>
                <c:pt idx="3388">
                  <c:v>338.8</c:v>
                </c:pt>
                <c:pt idx="3389">
                  <c:v>338.90000000000003</c:v>
                </c:pt>
                <c:pt idx="3390">
                  <c:v>339</c:v>
                </c:pt>
                <c:pt idx="3391">
                  <c:v>339.1</c:v>
                </c:pt>
                <c:pt idx="3392">
                  <c:v>339.20000000000005</c:v>
                </c:pt>
                <c:pt idx="3393">
                  <c:v>339.3</c:v>
                </c:pt>
                <c:pt idx="3394">
                  <c:v>339.40000000000003</c:v>
                </c:pt>
                <c:pt idx="3395">
                  <c:v>339.5</c:v>
                </c:pt>
                <c:pt idx="3396">
                  <c:v>339.6</c:v>
                </c:pt>
                <c:pt idx="3397">
                  <c:v>339.70000000000005</c:v>
                </c:pt>
                <c:pt idx="3398">
                  <c:v>339.8</c:v>
                </c:pt>
                <c:pt idx="3399">
                  <c:v>339.90000000000003</c:v>
                </c:pt>
                <c:pt idx="3400">
                  <c:v>340</c:v>
                </c:pt>
                <c:pt idx="3401">
                  <c:v>340.1</c:v>
                </c:pt>
                <c:pt idx="3402">
                  <c:v>340.20000000000005</c:v>
                </c:pt>
                <c:pt idx="3403">
                  <c:v>340.3</c:v>
                </c:pt>
                <c:pt idx="3404">
                  <c:v>340.40000000000003</c:v>
                </c:pt>
                <c:pt idx="3405">
                  <c:v>340.5</c:v>
                </c:pt>
                <c:pt idx="3406">
                  <c:v>340.6</c:v>
                </c:pt>
                <c:pt idx="3407">
                  <c:v>340.70000000000005</c:v>
                </c:pt>
                <c:pt idx="3408">
                  <c:v>340.8</c:v>
                </c:pt>
                <c:pt idx="3409">
                  <c:v>340.90000000000003</c:v>
                </c:pt>
                <c:pt idx="3410">
                  <c:v>341</c:v>
                </c:pt>
                <c:pt idx="3411">
                  <c:v>341.1</c:v>
                </c:pt>
                <c:pt idx="3412">
                  <c:v>341.20000000000005</c:v>
                </c:pt>
                <c:pt idx="3413">
                  <c:v>341.3</c:v>
                </c:pt>
                <c:pt idx="3414">
                  <c:v>341.40000000000003</c:v>
                </c:pt>
                <c:pt idx="3415">
                  <c:v>341.5</c:v>
                </c:pt>
                <c:pt idx="3416">
                  <c:v>341.6</c:v>
                </c:pt>
                <c:pt idx="3417">
                  <c:v>341.70000000000005</c:v>
                </c:pt>
                <c:pt idx="3418">
                  <c:v>341.8</c:v>
                </c:pt>
                <c:pt idx="3419">
                  <c:v>341.90000000000003</c:v>
                </c:pt>
                <c:pt idx="3420">
                  <c:v>342</c:v>
                </c:pt>
                <c:pt idx="3421">
                  <c:v>342.1</c:v>
                </c:pt>
                <c:pt idx="3422">
                  <c:v>342.20000000000005</c:v>
                </c:pt>
                <c:pt idx="3423">
                  <c:v>342.3</c:v>
                </c:pt>
                <c:pt idx="3424">
                  <c:v>342.40000000000003</c:v>
                </c:pt>
                <c:pt idx="3425">
                  <c:v>342.5</c:v>
                </c:pt>
                <c:pt idx="3426">
                  <c:v>342.6</c:v>
                </c:pt>
                <c:pt idx="3427">
                  <c:v>342.70000000000005</c:v>
                </c:pt>
                <c:pt idx="3428">
                  <c:v>342.8</c:v>
                </c:pt>
                <c:pt idx="3429">
                  <c:v>342.90000000000003</c:v>
                </c:pt>
                <c:pt idx="3430">
                  <c:v>343</c:v>
                </c:pt>
                <c:pt idx="3431">
                  <c:v>343.1</c:v>
                </c:pt>
                <c:pt idx="3432">
                  <c:v>343.20000000000005</c:v>
                </c:pt>
                <c:pt idx="3433">
                  <c:v>343.3</c:v>
                </c:pt>
                <c:pt idx="3434">
                  <c:v>343.40000000000003</c:v>
                </c:pt>
                <c:pt idx="3435">
                  <c:v>343.5</c:v>
                </c:pt>
                <c:pt idx="3436">
                  <c:v>343.6</c:v>
                </c:pt>
                <c:pt idx="3437">
                  <c:v>343.70000000000005</c:v>
                </c:pt>
                <c:pt idx="3438">
                  <c:v>343.8</c:v>
                </c:pt>
                <c:pt idx="3439">
                  <c:v>343.90000000000003</c:v>
                </c:pt>
                <c:pt idx="3440">
                  <c:v>344</c:v>
                </c:pt>
                <c:pt idx="3441">
                  <c:v>344.1</c:v>
                </c:pt>
                <c:pt idx="3442">
                  <c:v>344.20000000000005</c:v>
                </c:pt>
                <c:pt idx="3443">
                  <c:v>344.3</c:v>
                </c:pt>
                <c:pt idx="3444">
                  <c:v>344.40000000000003</c:v>
                </c:pt>
                <c:pt idx="3445">
                  <c:v>344.5</c:v>
                </c:pt>
                <c:pt idx="3446">
                  <c:v>344.6</c:v>
                </c:pt>
                <c:pt idx="3447">
                  <c:v>344.70000000000005</c:v>
                </c:pt>
                <c:pt idx="3448">
                  <c:v>344.8</c:v>
                </c:pt>
                <c:pt idx="3449">
                  <c:v>344.90000000000003</c:v>
                </c:pt>
                <c:pt idx="3450">
                  <c:v>345</c:v>
                </c:pt>
                <c:pt idx="3451">
                  <c:v>345.1</c:v>
                </c:pt>
                <c:pt idx="3452">
                  <c:v>345.20000000000005</c:v>
                </c:pt>
                <c:pt idx="3453">
                  <c:v>345.3</c:v>
                </c:pt>
                <c:pt idx="3454">
                  <c:v>345.40000000000003</c:v>
                </c:pt>
                <c:pt idx="3455">
                  <c:v>345.5</c:v>
                </c:pt>
                <c:pt idx="3456">
                  <c:v>345.6</c:v>
                </c:pt>
                <c:pt idx="3457">
                  <c:v>345.70000000000005</c:v>
                </c:pt>
                <c:pt idx="3458">
                  <c:v>345.8</c:v>
                </c:pt>
                <c:pt idx="3459">
                  <c:v>345.90000000000003</c:v>
                </c:pt>
                <c:pt idx="3460">
                  <c:v>346</c:v>
                </c:pt>
                <c:pt idx="3461">
                  <c:v>346.1</c:v>
                </c:pt>
                <c:pt idx="3462">
                  <c:v>346.20000000000005</c:v>
                </c:pt>
                <c:pt idx="3463">
                  <c:v>346.3</c:v>
                </c:pt>
                <c:pt idx="3464">
                  <c:v>346.40000000000003</c:v>
                </c:pt>
                <c:pt idx="3465">
                  <c:v>346.5</c:v>
                </c:pt>
                <c:pt idx="3466">
                  <c:v>346.6</c:v>
                </c:pt>
                <c:pt idx="3467">
                  <c:v>346.70000000000005</c:v>
                </c:pt>
                <c:pt idx="3468">
                  <c:v>346.8</c:v>
                </c:pt>
                <c:pt idx="3469">
                  <c:v>346.90000000000003</c:v>
                </c:pt>
                <c:pt idx="3470">
                  <c:v>347</c:v>
                </c:pt>
                <c:pt idx="3471">
                  <c:v>347.1</c:v>
                </c:pt>
                <c:pt idx="3472">
                  <c:v>347.20000000000005</c:v>
                </c:pt>
                <c:pt idx="3473">
                  <c:v>347.3</c:v>
                </c:pt>
                <c:pt idx="3474">
                  <c:v>347.40000000000003</c:v>
                </c:pt>
                <c:pt idx="3475">
                  <c:v>347.5</c:v>
                </c:pt>
                <c:pt idx="3476">
                  <c:v>347.6</c:v>
                </c:pt>
                <c:pt idx="3477">
                  <c:v>347.70000000000005</c:v>
                </c:pt>
                <c:pt idx="3478">
                  <c:v>347.8</c:v>
                </c:pt>
                <c:pt idx="3479">
                  <c:v>347.90000000000003</c:v>
                </c:pt>
                <c:pt idx="3480">
                  <c:v>348</c:v>
                </c:pt>
                <c:pt idx="3481">
                  <c:v>348.1</c:v>
                </c:pt>
                <c:pt idx="3482">
                  <c:v>348.20000000000005</c:v>
                </c:pt>
                <c:pt idx="3483">
                  <c:v>348.3</c:v>
                </c:pt>
                <c:pt idx="3484">
                  <c:v>348.40000000000003</c:v>
                </c:pt>
                <c:pt idx="3485">
                  <c:v>348.5</c:v>
                </c:pt>
                <c:pt idx="3486">
                  <c:v>348.6</c:v>
                </c:pt>
                <c:pt idx="3487">
                  <c:v>348.70000000000005</c:v>
                </c:pt>
                <c:pt idx="3488">
                  <c:v>348.8</c:v>
                </c:pt>
                <c:pt idx="3489">
                  <c:v>348.90000000000003</c:v>
                </c:pt>
                <c:pt idx="3490">
                  <c:v>349</c:v>
                </c:pt>
                <c:pt idx="3491">
                  <c:v>349.1</c:v>
                </c:pt>
                <c:pt idx="3492">
                  <c:v>349.20000000000005</c:v>
                </c:pt>
                <c:pt idx="3493">
                  <c:v>349.3</c:v>
                </c:pt>
                <c:pt idx="3494">
                  <c:v>349.40000000000003</c:v>
                </c:pt>
                <c:pt idx="3495">
                  <c:v>349.5</c:v>
                </c:pt>
                <c:pt idx="3496">
                  <c:v>349.6</c:v>
                </c:pt>
                <c:pt idx="3497">
                  <c:v>349.70000000000005</c:v>
                </c:pt>
                <c:pt idx="3498">
                  <c:v>349.8</c:v>
                </c:pt>
                <c:pt idx="3499">
                  <c:v>349.90000000000003</c:v>
                </c:pt>
                <c:pt idx="3500">
                  <c:v>350</c:v>
                </c:pt>
                <c:pt idx="3501">
                  <c:v>350.1</c:v>
                </c:pt>
                <c:pt idx="3502">
                  <c:v>350.20000000000005</c:v>
                </c:pt>
                <c:pt idx="3503">
                  <c:v>350.3</c:v>
                </c:pt>
                <c:pt idx="3504">
                  <c:v>350.40000000000003</c:v>
                </c:pt>
                <c:pt idx="3505">
                  <c:v>350.5</c:v>
                </c:pt>
                <c:pt idx="3506">
                  <c:v>350.6</c:v>
                </c:pt>
                <c:pt idx="3507">
                  <c:v>350.70000000000005</c:v>
                </c:pt>
                <c:pt idx="3508">
                  <c:v>350.8</c:v>
                </c:pt>
                <c:pt idx="3509">
                  <c:v>350.90000000000003</c:v>
                </c:pt>
                <c:pt idx="3510">
                  <c:v>351</c:v>
                </c:pt>
                <c:pt idx="3511">
                  <c:v>351.1</c:v>
                </c:pt>
                <c:pt idx="3512">
                  <c:v>351.20000000000005</c:v>
                </c:pt>
                <c:pt idx="3513">
                  <c:v>351.3</c:v>
                </c:pt>
                <c:pt idx="3514">
                  <c:v>351.40000000000003</c:v>
                </c:pt>
                <c:pt idx="3515">
                  <c:v>351.5</c:v>
                </c:pt>
                <c:pt idx="3516">
                  <c:v>351.6</c:v>
                </c:pt>
                <c:pt idx="3517">
                  <c:v>351.70000000000005</c:v>
                </c:pt>
                <c:pt idx="3518">
                  <c:v>351.8</c:v>
                </c:pt>
                <c:pt idx="3519">
                  <c:v>351.90000000000003</c:v>
                </c:pt>
                <c:pt idx="3520">
                  <c:v>352</c:v>
                </c:pt>
                <c:pt idx="3521">
                  <c:v>352.1</c:v>
                </c:pt>
                <c:pt idx="3522">
                  <c:v>352.20000000000005</c:v>
                </c:pt>
                <c:pt idx="3523">
                  <c:v>352.3</c:v>
                </c:pt>
                <c:pt idx="3524">
                  <c:v>352.40000000000003</c:v>
                </c:pt>
                <c:pt idx="3525">
                  <c:v>352.5</c:v>
                </c:pt>
                <c:pt idx="3526">
                  <c:v>352.6</c:v>
                </c:pt>
                <c:pt idx="3527">
                  <c:v>352.70000000000005</c:v>
                </c:pt>
                <c:pt idx="3528">
                  <c:v>352.8</c:v>
                </c:pt>
                <c:pt idx="3529">
                  <c:v>352.90000000000003</c:v>
                </c:pt>
                <c:pt idx="3530">
                  <c:v>353</c:v>
                </c:pt>
                <c:pt idx="3531">
                  <c:v>353.1</c:v>
                </c:pt>
                <c:pt idx="3532">
                  <c:v>353.20000000000005</c:v>
                </c:pt>
                <c:pt idx="3533">
                  <c:v>353.3</c:v>
                </c:pt>
                <c:pt idx="3534">
                  <c:v>353.40000000000003</c:v>
                </c:pt>
                <c:pt idx="3535">
                  <c:v>353.5</c:v>
                </c:pt>
                <c:pt idx="3536">
                  <c:v>353.6</c:v>
                </c:pt>
                <c:pt idx="3537">
                  <c:v>353.70000000000005</c:v>
                </c:pt>
                <c:pt idx="3538">
                  <c:v>353.8</c:v>
                </c:pt>
                <c:pt idx="3539">
                  <c:v>353.90000000000003</c:v>
                </c:pt>
                <c:pt idx="3540">
                  <c:v>354</c:v>
                </c:pt>
                <c:pt idx="3541">
                  <c:v>354.1</c:v>
                </c:pt>
                <c:pt idx="3542">
                  <c:v>354.20000000000005</c:v>
                </c:pt>
                <c:pt idx="3543">
                  <c:v>354.3</c:v>
                </c:pt>
                <c:pt idx="3544">
                  <c:v>354.40000000000003</c:v>
                </c:pt>
                <c:pt idx="3545">
                  <c:v>354.5</c:v>
                </c:pt>
                <c:pt idx="3546">
                  <c:v>354.6</c:v>
                </c:pt>
                <c:pt idx="3547">
                  <c:v>354.70000000000005</c:v>
                </c:pt>
                <c:pt idx="3548">
                  <c:v>354.8</c:v>
                </c:pt>
                <c:pt idx="3549">
                  <c:v>354.90000000000003</c:v>
                </c:pt>
                <c:pt idx="3550">
                  <c:v>355</c:v>
                </c:pt>
                <c:pt idx="3551">
                  <c:v>355.1</c:v>
                </c:pt>
                <c:pt idx="3552">
                  <c:v>355.20000000000005</c:v>
                </c:pt>
                <c:pt idx="3553">
                  <c:v>355.3</c:v>
                </c:pt>
                <c:pt idx="3554">
                  <c:v>355.40000000000003</c:v>
                </c:pt>
                <c:pt idx="3555">
                  <c:v>355.5</c:v>
                </c:pt>
                <c:pt idx="3556">
                  <c:v>355.6</c:v>
                </c:pt>
                <c:pt idx="3557">
                  <c:v>355.70000000000005</c:v>
                </c:pt>
                <c:pt idx="3558">
                  <c:v>355.8</c:v>
                </c:pt>
                <c:pt idx="3559">
                  <c:v>355.90000000000003</c:v>
                </c:pt>
                <c:pt idx="3560">
                  <c:v>356</c:v>
                </c:pt>
                <c:pt idx="3561">
                  <c:v>356.1</c:v>
                </c:pt>
                <c:pt idx="3562">
                  <c:v>356.20000000000005</c:v>
                </c:pt>
                <c:pt idx="3563">
                  <c:v>356.3</c:v>
                </c:pt>
                <c:pt idx="3564">
                  <c:v>356.40000000000003</c:v>
                </c:pt>
                <c:pt idx="3565">
                  <c:v>356.5</c:v>
                </c:pt>
                <c:pt idx="3566">
                  <c:v>356.6</c:v>
                </c:pt>
                <c:pt idx="3567">
                  <c:v>356.70000000000005</c:v>
                </c:pt>
                <c:pt idx="3568">
                  <c:v>356.8</c:v>
                </c:pt>
                <c:pt idx="3569">
                  <c:v>356.90000000000003</c:v>
                </c:pt>
                <c:pt idx="3570">
                  <c:v>357</c:v>
                </c:pt>
                <c:pt idx="3571">
                  <c:v>357.1</c:v>
                </c:pt>
                <c:pt idx="3572">
                  <c:v>357.20000000000005</c:v>
                </c:pt>
                <c:pt idx="3573">
                  <c:v>357.3</c:v>
                </c:pt>
                <c:pt idx="3574">
                  <c:v>357.40000000000003</c:v>
                </c:pt>
                <c:pt idx="3575">
                  <c:v>357.5</c:v>
                </c:pt>
                <c:pt idx="3576">
                  <c:v>357.6</c:v>
                </c:pt>
                <c:pt idx="3577">
                  <c:v>357.70000000000005</c:v>
                </c:pt>
                <c:pt idx="3578">
                  <c:v>357.8</c:v>
                </c:pt>
                <c:pt idx="3579">
                  <c:v>357.90000000000003</c:v>
                </c:pt>
                <c:pt idx="3580">
                  <c:v>358</c:v>
                </c:pt>
                <c:pt idx="3581">
                  <c:v>358.1</c:v>
                </c:pt>
                <c:pt idx="3582">
                  <c:v>358.20000000000005</c:v>
                </c:pt>
                <c:pt idx="3583">
                  <c:v>358.3</c:v>
                </c:pt>
                <c:pt idx="3584">
                  <c:v>358.40000000000003</c:v>
                </c:pt>
                <c:pt idx="3585">
                  <c:v>358.5</c:v>
                </c:pt>
                <c:pt idx="3586">
                  <c:v>358.6</c:v>
                </c:pt>
                <c:pt idx="3587">
                  <c:v>358.70000000000005</c:v>
                </c:pt>
                <c:pt idx="3588">
                  <c:v>358.8</c:v>
                </c:pt>
                <c:pt idx="3589">
                  <c:v>358.90000000000003</c:v>
                </c:pt>
                <c:pt idx="3590">
                  <c:v>359</c:v>
                </c:pt>
                <c:pt idx="3591">
                  <c:v>359.1</c:v>
                </c:pt>
                <c:pt idx="3592">
                  <c:v>359.20000000000005</c:v>
                </c:pt>
                <c:pt idx="3593">
                  <c:v>359.3</c:v>
                </c:pt>
                <c:pt idx="3594">
                  <c:v>359.40000000000003</c:v>
                </c:pt>
                <c:pt idx="3595">
                  <c:v>359.5</c:v>
                </c:pt>
                <c:pt idx="3596">
                  <c:v>359.6</c:v>
                </c:pt>
                <c:pt idx="3597">
                  <c:v>359.70000000000005</c:v>
                </c:pt>
                <c:pt idx="3598">
                  <c:v>359.8</c:v>
                </c:pt>
                <c:pt idx="3599">
                  <c:v>359.90000000000003</c:v>
                </c:pt>
                <c:pt idx="3600">
                  <c:v>360</c:v>
                </c:pt>
                <c:pt idx="3601">
                  <c:v>360.1</c:v>
                </c:pt>
                <c:pt idx="3602">
                  <c:v>360.20000000000005</c:v>
                </c:pt>
                <c:pt idx="3603">
                  <c:v>360.3</c:v>
                </c:pt>
                <c:pt idx="3604">
                  <c:v>360.40000000000003</c:v>
                </c:pt>
                <c:pt idx="3605">
                  <c:v>360.5</c:v>
                </c:pt>
                <c:pt idx="3606">
                  <c:v>360.6</c:v>
                </c:pt>
                <c:pt idx="3607">
                  <c:v>360.70000000000005</c:v>
                </c:pt>
                <c:pt idx="3608">
                  <c:v>360.8</c:v>
                </c:pt>
                <c:pt idx="3609">
                  <c:v>360.90000000000003</c:v>
                </c:pt>
                <c:pt idx="3610">
                  <c:v>361</c:v>
                </c:pt>
                <c:pt idx="3611">
                  <c:v>361.1</c:v>
                </c:pt>
                <c:pt idx="3612">
                  <c:v>361.20000000000005</c:v>
                </c:pt>
                <c:pt idx="3613">
                  <c:v>361.3</c:v>
                </c:pt>
                <c:pt idx="3614">
                  <c:v>361.40000000000003</c:v>
                </c:pt>
                <c:pt idx="3615">
                  <c:v>361.5</c:v>
                </c:pt>
                <c:pt idx="3616">
                  <c:v>361.6</c:v>
                </c:pt>
                <c:pt idx="3617">
                  <c:v>361.70000000000005</c:v>
                </c:pt>
                <c:pt idx="3618">
                  <c:v>361.8</c:v>
                </c:pt>
                <c:pt idx="3619">
                  <c:v>361.90000000000003</c:v>
                </c:pt>
                <c:pt idx="3620">
                  <c:v>362</c:v>
                </c:pt>
                <c:pt idx="3621">
                  <c:v>362.1</c:v>
                </c:pt>
                <c:pt idx="3622">
                  <c:v>362.20000000000005</c:v>
                </c:pt>
                <c:pt idx="3623">
                  <c:v>362.3</c:v>
                </c:pt>
                <c:pt idx="3624">
                  <c:v>362.40000000000003</c:v>
                </c:pt>
                <c:pt idx="3625">
                  <c:v>362.5</c:v>
                </c:pt>
                <c:pt idx="3626">
                  <c:v>362.6</c:v>
                </c:pt>
                <c:pt idx="3627">
                  <c:v>362.70000000000005</c:v>
                </c:pt>
                <c:pt idx="3628">
                  <c:v>362.8</c:v>
                </c:pt>
                <c:pt idx="3629">
                  <c:v>362.90000000000003</c:v>
                </c:pt>
                <c:pt idx="3630">
                  <c:v>363</c:v>
                </c:pt>
                <c:pt idx="3631">
                  <c:v>363.1</c:v>
                </c:pt>
                <c:pt idx="3632">
                  <c:v>363.20000000000005</c:v>
                </c:pt>
                <c:pt idx="3633">
                  <c:v>363.3</c:v>
                </c:pt>
                <c:pt idx="3634">
                  <c:v>363.40000000000003</c:v>
                </c:pt>
                <c:pt idx="3635">
                  <c:v>363.5</c:v>
                </c:pt>
                <c:pt idx="3636">
                  <c:v>363.6</c:v>
                </c:pt>
                <c:pt idx="3637">
                  <c:v>363.70000000000005</c:v>
                </c:pt>
                <c:pt idx="3638">
                  <c:v>363.8</c:v>
                </c:pt>
                <c:pt idx="3639">
                  <c:v>363.90000000000003</c:v>
                </c:pt>
                <c:pt idx="3640">
                  <c:v>364</c:v>
                </c:pt>
                <c:pt idx="3641">
                  <c:v>364.1</c:v>
                </c:pt>
                <c:pt idx="3642">
                  <c:v>364.20000000000005</c:v>
                </c:pt>
                <c:pt idx="3643">
                  <c:v>364.3</c:v>
                </c:pt>
                <c:pt idx="3644">
                  <c:v>364.40000000000003</c:v>
                </c:pt>
                <c:pt idx="3645">
                  <c:v>364.5</c:v>
                </c:pt>
                <c:pt idx="3646">
                  <c:v>364.6</c:v>
                </c:pt>
                <c:pt idx="3647">
                  <c:v>364.70000000000005</c:v>
                </c:pt>
                <c:pt idx="3648">
                  <c:v>364.8</c:v>
                </c:pt>
                <c:pt idx="3649">
                  <c:v>364.90000000000003</c:v>
                </c:pt>
                <c:pt idx="3650">
                  <c:v>365</c:v>
                </c:pt>
                <c:pt idx="3651">
                  <c:v>365.1</c:v>
                </c:pt>
                <c:pt idx="3652">
                  <c:v>365.20000000000005</c:v>
                </c:pt>
                <c:pt idx="3653">
                  <c:v>365.3</c:v>
                </c:pt>
                <c:pt idx="3654">
                  <c:v>365.40000000000003</c:v>
                </c:pt>
                <c:pt idx="3655">
                  <c:v>365.5</c:v>
                </c:pt>
                <c:pt idx="3656">
                  <c:v>365.6</c:v>
                </c:pt>
                <c:pt idx="3657">
                  <c:v>365.70000000000005</c:v>
                </c:pt>
                <c:pt idx="3658">
                  <c:v>365.8</c:v>
                </c:pt>
                <c:pt idx="3659">
                  <c:v>365.90000000000003</c:v>
                </c:pt>
                <c:pt idx="3660">
                  <c:v>366</c:v>
                </c:pt>
                <c:pt idx="3661">
                  <c:v>366.1</c:v>
                </c:pt>
                <c:pt idx="3662">
                  <c:v>366.20000000000005</c:v>
                </c:pt>
                <c:pt idx="3663">
                  <c:v>366.3</c:v>
                </c:pt>
                <c:pt idx="3664">
                  <c:v>366.40000000000003</c:v>
                </c:pt>
                <c:pt idx="3665">
                  <c:v>366.5</c:v>
                </c:pt>
                <c:pt idx="3666">
                  <c:v>366.6</c:v>
                </c:pt>
                <c:pt idx="3667">
                  <c:v>366.70000000000005</c:v>
                </c:pt>
                <c:pt idx="3668">
                  <c:v>366.8</c:v>
                </c:pt>
                <c:pt idx="3669">
                  <c:v>366.90000000000003</c:v>
                </c:pt>
                <c:pt idx="3670">
                  <c:v>367</c:v>
                </c:pt>
                <c:pt idx="3671">
                  <c:v>367.1</c:v>
                </c:pt>
                <c:pt idx="3672">
                  <c:v>367.20000000000005</c:v>
                </c:pt>
                <c:pt idx="3673">
                  <c:v>367.3</c:v>
                </c:pt>
                <c:pt idx="3674">
                  <c:v>367.40000000000003</c:v>
                </c:pt>
                <c:pt idx="3675">
                  <c:v>367.5</c:v>
                </c:pt>
                <c:pt idx="3676">
                  <c:v>367.6</c:v>
                </c:pt>
                <c:pt idx="3677">
                  <c:v>367.70000000000005</c:v>
                </c:pt>
                <c:pt idx="3678">
                  <c:v>367.8</c:v>
                </c:pt>
                <c:pt idx="3679">
                  <c:v>367.90000000000003</c:v>
                </c:pt>
                <c:pt idx="3680">
                  <c:v>368</c:v>
                </c:pt>
                <c:pt idx="3681">
                  <c:v>368.1</c:v>
                </c:pt>
                <c:pt idx="3682">
                  <c:v>368.20000000000005</c:v>
                </c:pt>
                <c:pt idx="3683">
                  <c:v>368.3</c:v>
                </c:pt>
                <c:pt idx="3684">
                  <c:v>368.40000000000003</c:v>
                </c:pt>
                <c:pt idx="3685">
                  <c:v>368.5</c:v>
                </c:pt>
                <c:pt idx="3686">
                  <c:v>368.6</c:v>
                </c:pt>
                <c:pt idx="3687">
                  <c:v>368.70000000000005</c:v>
                </c:pt>
                <c:pt idx="3688">
                  <c:v>368.8</c:v>
                </c:pt>
                <c:pt idx="3689">
                  <c:v>368.90000000000003</c:v>
                </c:pt>
                <c:pt idx="3690">
                  <c:v>369</c:v>
                </c:pt>
                <c:pt idx="3691">
                  <c:v>369.1</c:v>
                </c:pt>
                <c:pt idx="3692">
                  <c:v>369.20000000000005</c:v>
                </c:pt>
                <c:pt idx="3693">
                  <c:v>369.3</c:v>
                </c:pt>
                <c:pt idx="3694">
                  <c:v>369.40000000000003</c:v>
                </c:pt>
                <c:pt idx="3695">
                  <c:v>369.5</c:v>
                </c:pt>
                <c:pt idx="3696">
                  <c:v>369.6</c:v>
                </c:pt>
                <c:pt idx="3697">
                  <c:v>369.70000000000005</c:v>
                </c:pt>
                <c:pt idx="3698">
                  <c:v>369.8</c:v>
                </c:pt>
                <c:pt idx="3699">
                  <c:v>369.90000000000003</c:v>
                </c:pt>
                <c:pt idx="3700">
                  <c:v>370</c:v>
                </c:pt>
                <c:pt idx="3701">
                  <c:v>370.1</c:v>
                </c:pt>
                <c:pt idx="3702">
                  <c:v>370.20000000000005</c:v>
                </c:pt>
                <c:pt idx="3703">
                  <c:v>370.3</c:v>
                </c:pt>
                <c:pt idx="3704">
                  <c:v>370.40000000000003</c:v>
                </c:pt>
                <c:pt idx="3705">
                  <c:v>370.5</c:v>
                </c:pt>
                <c:pt idx="3706">
                  <c:v>370.6</c:v>
                </c:pt>
                <c:pt idx="3707">
                  <c:v>370.70000000000005</c:v>
                </c:pt>
                <c:pt idx="3708">
                  <c:v>370.8</c:v>
                </c:pt>
                <c:pt idx="3709">
                  <c:v>370.90000000000003</c:v>
                </c:pt>
                <c:pt idx="3710">
                  <c:v>371</c:v>
                </c:pt>
                <c:pt idx="3711">
                  <c:v>371.1</c:v>
                </c:pt>
                <c:pt idx="3712">
                  <c:v>371.20000000000005</c:v>
                </c:pt>
                <c:pt idx="3713">
                  <c:v>371.3</c:v>
                </c:pt>
                <c:pt idx="3714">
                  <c:v>371.40000000000003</c:v>
                </c:pt>
                <c:pt idx="3715">
                  <c:v>371.5</c:v>
                </c:pt>
                <c:pt idx="3716">
                  <c:v>371.6</c:v>
                </c:pt>
                <c:pt idx="3717">
                  <c:v>371.70000000000005</c:v>
                </c:pt>
                <c:pt idx="3718">
                  <c:v>371.8</c:v>
                </c:pt>
                <c:pt idx="3719">
                  <c:v>371.90000000000003</c:v>
                </c:pt>
                <c:pt idx="3720">
                  <c:v>372</c:v>
                </c:pt>
                <c:pt idx="3721">
                  <c:v>372.1</c:v>
                </c:pt>
                <c:pt idx="3722">
                  <c:v>372.20000000000005</c:v>
                </c:pt>
                <c:pt idx="3723">
                  <c:v>372.3</c:v>
                </c:pt>
                <c:pt idx="3724">
                  <c:v>372.40000000000003</c:v>
                </c:pt>
                <c:pt idx="3725">
                  <c:v>372.5</c:v>
                </c:pt>
                <c:pt idx="3726">
                  <c:v>372.6</c:v>
                </c:pt>
                <c:pt idx="3727">
                  <c:v>372.70000000000005</c:v>
                </c:pt>
                <c:pt idx="3728">
                  <c:v>372.8</c:v>
                </c:pt>
                <c:pt idx="3729">
                  <c:v>372.90000000000003</c:v>
                </c:pt>
                <c:pt idx="3730">
                  <c:v>373</c:v>
                </c:pt>
                <c:pt idx="3731">
                  <c:v>373.1</c:v>
                </c:pt>
                <c:pt idx="3732">
                  <c:v>373.20000000000005</c:v>
                </c:pt>
                <c:pt idx="3733">
                  <c:v>373.3</c:v>
                </c:pt>
                <c:pt idx="3734">
                  <c:v>373.40000000000003</c:v>
                </c:pt>
                <c:pt idx="3735">
                  <c:v>373.5</c:v>
                </c:pt>
                <c:pt idx="3736">
                  <c:v>373.6</c:v>
                </c:pt>
                <c:pt idx="3737">
                  <c:v>373.70000000000005</c:v>
                </c:pt>
                <c:pt idx="3738">
                  <c:v>373.8</c:v>
                </c:pt>
                <c:pt idx="3739">
                  <c:v>373.90000000000003</c:v>
                </c:pt>
                <c:pt idx="3740">
                  <c:v>374</c:v>
                </c:pt>
                <c:pt idx="3741">
                  <c:v>374.1</c:v>
                </c:pt>
                <c:pt idx="3742">
                  <c:v>374.20000000000005</c:v>
                </c:pt>
                <c:pt idx="3743">
                  <c:v>374.3</c:v>
                </c:pt>
                <c:pt idx="3744">
                  <c:v>374.40000000000003</c:v>
                </c:pt>
                <c:pt idx="3745">
                  <c:v>374.5</c:v>
                </c:pt>
                <c:pt idx="3746">
                  <c:v>374.6</c:v>
                </c:pt>
                <c:pt idx="3747">
                  <c:v>374.70000000000005</c:v>
                </c:pt>
                <c:pt idx="3748">
                  <c:v>374.8</c:v>
                </c:pt>
                <c:pt idx="3749">
                  <c:v>374.90000000000003</c:v>
                </c:pt>
                <c:pt idx="3750">
                  <c:v>375</c:v>
                </c:pt>
                <c:pt idx="3751">
                  <c:v>375.1</c:v>
                </c:pt>
                <c:pt idx="3752">
                  <c:v>375.20000000000005</c:v>
                </c:pt>
                <c:pt idx="3753">
                  <c:v>375.3</c:v>
                </c:pt>
                <c:pt idx="3754">
                  <c:v>375.40000000000003</c:v>
                </c:pt>
                <c:pt idx="3755">
                  <c:v>375.5</c:v>
                </c:pt>
                <c:pt idx="3756">
                  <c:v>375.6</c:v>
                </c:pt>
                <c:pt idx="3757">
                  <c:v>375.70000000000005</c:v>
                </c:pt>
                <c:pt idx="3758">
                  <c:v>375.8</c:v>
                </c:pt>
                <c:pt idx="3759">
                  <c:v>375.90000000000003</c:v>
                </c:pt>
                <c:pt idx="3760">
                  <c:v>376</c:v>
                </c:pt>
                <c:pt idx="3761">
                  <c:v>376.1</c:v>
                </c:pt>
                <c:pt idx="3762">
                  <c:v>376.20000000000005</c:v>
                </c:pt>
                <c:pt idx="3763">
                  <c:v>376.3</c:v>
                </c:pt>
                <c:pt idx="3764">
                  <c:v>376.40000000000003</c:v>
                </c:pt>
                <c:pt idx="3765">
                  <c:v>376.5</c:v>
                </c:pt>
                <c:pt idx="3766">
                  <c:v>376.6</c:v>
                </c:pt>
                <c:pt idx="3767">
                  <c:v>376.70000000000005</c:v>
                </c:pt>
                <c:pt idx="3768">
                  <c:v>376.8</c:v>
                </c:pt>
                <c:pt idx="3769">
                  <c:v>376.90000000000003</c:v>
                </c:pt>
                <c:pt idx="3770">
                  <c:v>377</c:v>
                </c:pt>
                <c:pt idx="3771">
                  <c:v>377.1</c:v>
                </c:pt>
                <c:pt idx="3772">
                  <c:v>377.20000000000005</c:v>
                </c:pt>
                <c:pt idx="3773">
                  <c:v>377.3</c:v>
                </c:pt>
                <c:pt idx="3774">
                  <c:v>377.40000000000003</c:v>
                </c:pt>
                <c:pt idx="3775">
                  <c:v>377.5</c:v>
                </c:pt>
                <c:pt idx="3776">
                  <c:v>377.6</c:v>
                </c:pt>
                <c:pt idx="3777">
                  <c:v>377.70000000000005</c:v>
                </c:pt>
                <c:pt idx="3778">
                  <c:v>377.8</c:v>
                </c:pt>
                <c:pt idx="3779">
                  <c:v>377.90000000000003</c:v>
                </c:pt>
                <c:pt idx="3780">
                  <c:v>378</c:v>
                </c:pt>
                <c:pt idx="3781">
                  <c:v>378.1</c:v>
                </c:pt>
                <c:pt idx="3782">
                  <c:v>378.20000000000005</c:v>
                </c:pt>
                <c:pt idx="3783">
                  <c:v>378.3</c:v>
                </c:pt>
                <c:pt idx="3784">
                  <c:v>378.40000000000003</c:v>
                </c:pt>
                <c:pt idx="3785">
                  <c:v>378.5</c:v>
                </c:pt>
                <c:pt idx="3786">
                  <c:v>378.6</c:v>
                </c:pt>
                <c:pt idx="3787">
                  <c:v>378.70000000000005</c:v>
                </c:pt>
                <c:pt idx="3788">
                  <c:v>378.8</c:v>
                </c:pt>
                <c:pt idx="3789">
                  <c:v>378.90000000000003</c:v>
                </c:pt>
                <c:pt idx="3790">
                  <c:v>379</c:v>
                </c:pt>
                <c:pt idx="3791">
                  <c:v>379.1</c:v>
                </c:pt>
                <c:pt idx="3792">
                  <c:v>379.20000000000005</c:v>
                </c:pt>
                <c:pt idx="3793">
                  <c:v>379.3</c:v>
                </c:pt>
                <c:pt idx="3794">
                  <c:v>379.40000000000003</c:v>
                </c:pt>
                <c:pt idx="3795">
                  <c:v>379.5</c:v>
                </c:pt>
                <c:pt idx="3796">
                  <c:v>379.6</c:v>
                </c:pt>
                <c:pt idx="3797">
                  <c:v>379.70000000000005</c:v>
                </c:pt>
                <c:pt idx="3798">
                  <c:v>379.8</c:v>
                </c:pt>
                <c:pt idx="3799">
                  <c:v>379.90000000000003</c:v>
                </c:pt>
                <c:pt idx="3800">
                  <c:v>380</c:v>
                </c:pt>
                <c:pt idx="3801">
                  <c:v>380.1</c:v>
                </c:pt>
                <c:pt idx="3802">
                  <c:v>380.20000000000005</c:v>
                </c:pt>
                <c:pt idx="3803">
                  <c:v>380.3</c:v>
                </c:pt>
                <c:pt idx="3804">
                  <c:v>380.40000000000003</c:v>
                </c:pt>
                <c:pt idx="3805">
                  <c:v>380.5</c:v>
                </c:pt>
                <c:pt idx="3806">
                  <c:v>380.6</c:v>
                </c:pt>
                <c:pt idx="3807">
                  <c:v>380.70000000000005</c:v>
                </c:pt>
                <c:pt idx="3808">
                  <c:v>380.8</c:v>
                </c:pt>
                <c:pt idx="3809">
                  <c:v>380.90000000000003</c:v>
                </c:pt>
                <c:pt idx="3810">
                  <c:v>381</c:v>
                </c:pt>
                <c:pt idx="3811">
                  <c:v>381.1</c:v>
                </c:pt>
                <c:pt idx="3812">
                  <c:v>381.20000000000005</c:v>
                </c:pt>
                <c:pt idx="3813">
                  <c:v>381.3</c:v>
                </c:pt>
                <c:pt idx="3814">
                  <c:v>381.40000000000003</c:v>
                </c:pt>
                <c:pt idx="3815">
                  <c:v>381.5</c:v>
                </c:pt>
                <c:pt idx="3816">
                  <c:v>381.6</c:v>
                </c:pt>
                <c:pt idx="3817">
                  <c:v>381.70000000000005</c:v>
                </c:pt>
                <c:pt idx="3818">
                  <c:v>381.8</c:v>
                </c:pt>
                <c:pt idx="3819">
                  <c:v>381.90000000000003</c:v>
                </c:pt>
                <c:pt idx="3820">
                  <c:v>382</c:v>
                </c:pt>
                <c:pt idx="3821">
                  <c:v>382.1</c:v>
                </c:pt>
                <c:pt idx="3822">
                  <c:v>382.20000000000005</c:v>
                </c:pt>
                <c:pt idx="3823">
                  <c:v>382.3</c:v>
                </c:pt>
                <c:pt idx="3824">
                  <c:v>382.40000000000003</c:v>
                </c:pt>
                <c:pt idx="3825">
                  <c:v>382.5</c:v>
                </c:pt>
                <c:pt idx="3826">
                  <c:v>382.6</c:v>
                </c:pt>
                <c:pt idx="3827">
                  <c:v>382.70000000000005</c:v>
                </c:pt>
                <c:pt idx="3828">
                  <c:v>382.8</c:v>
                </c:pt>
                <c:pt idx="3829">
                  <c:v>382.90000000000003</c:v>
                </c:pt>
                <c:pt idx="3830">
                  <c:v>383</c:v>
                </c:pt>
                <c:pt idx="3831">
                  <c:v>383.1</c:v>
                </c:pt>
                <c:pt idx="3832">
                  <c:v>383.20000000000005</c:v>
                </c:pt>
                <c:pt idx="3833">
                  <c:v>383.3</c:v>
                </c:pt>
                <c:pt idx="3834">
                  <c:v>383.40000000000003</c:v>
                </c:pt>
                <c:pt idx="3835">
                  <c:v>383.5</c:v>
                </c:pt>
                <c:pt idx="3836">
                  <c:v>383.6</c:v>
                </c:pt>
                <c:pt idx="3837">
                  <c:v>383.70000000000005</c:v>
                </c:pt>
                <c:pt idx="3838">
                  <c:v>383.8</c:v>
                </c:pt>
                <c:pt idx="3839">
                  <c:v>383.90000000000003</c:v>
                </c:pt>
                <c:pt idx="3840">
                  <c:v>384</c:v>
                </c:pt>
                <c:pt idx="3841">
                  <c:v>384.1</c:v>
                </c:pt>
                <c:pt idx="3842">
                  <c:v>384.20000000000005</c:v>
                </c:pt>
                <c:pt idx="3843">
                  <c:v>384.3</c:v>
                </c:pt>
                <c:pt idx="3844">
                  <c:v>384.40000000000003</c:v>
                </c:pt>
                <c:pt idx="3845">
                  <c:v>384.5</c:v>
                </c:pt>
                <c:pt idx="3846">
                  <c:v>384.6</c:v>
                </c:pt>
                <c:pt idx="3847">
                  <c:v>384.70000000000005</c:v>
                </c:pt>
                <c:pt idx="3848">
                  <c:v>384.8</c:v>
                </c:pt>
                <c:pt idx="3849">
                  <c:v>384.90000000000003</c:v>
                </c:pt>
                <c:pt idx="3850">
                  <c:v>385</c:v>
                </c:pt>
                <c:pt idx="3851">
                  <c:v>385.1</c:v>
                </c:pt>
                <c:pt idx="3852">
                  <c:v>385.20000000000005</c:v>
                </c:pt>
                <c:pt idx="3853">
                  <c:v>385.3</c:v>
                </c:pt>
                <c:pt idx="3854">
                  <c:v>385.40000000000003</c:v>
                </c:pt>
                <c:pt idx="3855">
                  <c:v>385.5</c:v>
                </c:pt>
                <c:pt idx="3856">
                  <c:v>385.6</c:v>
                </c:pt>
                <c:pt idx="3857">
                  <c:v>385.70000000000005</c:v>
                </c:pt>
                <c:pt idx="3858">
                  <c:v>385.8</c:v>
                </c:pt>
                <c:pt idx="3859">
                  <c:v>385.90000000000003</c:v>
                </c:pt>
                <c:pt idx="3860">
                  <c:v>386</c:v>
                </c:pt>
                <c:pt idx="3861">
                  <c:v>386.1</c:v>
                </c:pt>
                <c:pt idx="3862">
                  <c:v>386.20000000000005</c:v>
                </c:pt>
                <c:pt idx="3863">
                  <c:v>386.3</c:v>
                </c:pt>
                <c:pt idx="3864">
                  <c:v>386.40000000000003</c:v>
                </c:pt>
                <c:pt idx="3865">
                  <c:v>386.5</c:v>
                </c:pt>
                <c:pt idx="3866">
                  <c:v>386.6</c:v>
                </c:pt>
                <c:pt idx="3867">
                  <c:v>386.70000000000005</c:v>
                </c:pt>
                <c:pt idx="3868">
                  <c:v>386.8</c:v>
                </c:pt>
                <c:pt idx="3869">
                  <c:v>386.90000000000003</c:v>
                </c:pt>
                <c:pt idx="3870">
                  <c:v>387</c:v>
                </c:pt>
                <c:pt idx="3871">
                  <c:v>387.1</c:v>
                </c:pt>
                <c:pt idx="3872">
                  <c:v>387.20000000000005</c:v>
                </c:pt>
                <c:pt idx="3873">
                  <c:v>387.3</c:v>
                </c:pt>
                <c:pt idx="3874">
                  <c:v>387.40000000000003</c:v>
                </c:pt>
                <c:pt idx="3875">
                  <c:v>387.5</c:v>
                </c:pt>
                <c:pt idx="3876">
                  <c:v>387.6</c:v>
                </c:pt>
                <c:pt idx="3877">
                  <c:v>387.70000000000005</c:v>
                </c:pt>
                <c:pt idx="3878">
                  <c:v>387.8</c:v>
                </c:pt>
                <c:pt idx="3879">
                  <c:v>387.90000000000003</c:v>
                </c:pt>
                <c:pt idx="3880">
                  <c:v>388</c:v>
                </c:pt>
                <c:pt idx="3881">
                  <c:v>388.1</c:v>
                </c:pt>
                <c:pt idx="3882">
                  <c:v>388.20000000000005</c:v>
                </c:pt>
                <c:pt idx="3883">
                  <c:v>388.3</c:v>
                </c:pt>
                <c:pt idx="3884">
                  <c:v>388.40000000000003</c:v>
                </c:pt>
                <c:pt idx="3885">
                  <c:v>388.5</c:v>
                </c:pt>
                <c:pt idx="3886">
                  <c:v>388.6</c:v>
                </c:pt>
                <c:pt idx="3887">
                  <c:v>388.70000000000005</c:v>
                </c:pt>
                <c:pt idx="3888">
                  <c:v>388.8</c:v>
                </c:pt>
                <c:pt idx="3889">
                  <c:v>388.90000000000003</c:v>
                </c:pt>
                <c:pt idx="3890">
                  <c:v>389</c:v>
                </c:pt>
                <c:pt idx="3891">
                  <c:v>389.1</c:v>
                </c:pt>
                <c:pt idx="3892">
                  <c:v>389.20000000000005</c:v>
                </c:pt>
                <c:pt idx="3893">
                  <c:v>389.3</c:v>
                </c:pt>
                <c:pt idx="3894">
                  <c:v>389.40000000000003</c:v>
                </c:pt>
                <c:pt idx="3895">
                  <c:v>389.5</c:v>
                </c:pt>
                <c:pt idx="3896">
                  <c:v>389.6</c:v>
                </c:pt>
                <c:pt idx="3897">
                  <c:v>389.70000000000005</c:v>
                </c:pt>
                <c:pt idx="3898">
                  <c:v>389.8</c:v>
                </c:pt>
                <c:pt idx="3899">
                  <c:v>389.90000000000003</c:v>
                </c:pt>
                <c:pt idx="3900">
                  <c:v>390</c:v>
                </c:pt>
                <c:pt idx="3901">
                  <c:v>390.1</c:v>
                </c:pt>
                <c:pt idx="3902">
                  <c:v>390.20000000000005</c:v>
                </c:pt>
                <c:pt idx="3903">
                  <c:v>390.3</c:v>
                </c:pt>
                <c:pt idx="3904">
                  <c:v>390.40000000000003</c:v>
                </c:pt>
                <c:pt idx="3905">
                  <c:v>390.5</c:v>
                </c:pt>
                <c:pt idx="3906">
                  <c:v>390.6</c:v>
                </c:pt>
                <c:pt idx="3907">
                  <c:v>390.70000000000005</c:v>
                </c:pt>
                <c:pt idx="3908">
                  <c:v>390.8</c:v>
                </c:pt>
                <c:pt idx="3909">
                  <c:v>390.90000000000003</c:v>
                </c:pt>
                <c:pt idx="3910">
                  <c:v>391</c:v>
                </c:pt>
                <c:pt idx="3911">
                  <c:v>391.1</c:v>
                </c:pt>
                <c:pt idx="3912">
                  <c:v>391.20000000000005</c:v>
                </c:pt>
                <c:pt idx="3913">
                  <c:v>391.3</c:v>
                </c:pt>
                <c:pt idx="3914">
                  <c:v>391.40000000000003</c:v>
                </c:pt>
                <c:pt idx="3915">
                  <c:v>391.5</c:v>
                </c:pt>
                <c:pt idx="3916">
                  <c:v>391.6</c:v>
                </c:pt>
                <c:pt idx="3917">
                  <c:v>391.70000000000005</c:v>
                </c:pt>
                <c:pt idx="3918">
                  <c:v>391.8</c:v>
                </c:pt>
                <c:pt idx="3919">
                  <c:v>391.90000000000003</c:v>
                </c:pt>
                <c:pt idx="3920">
                  <c:v>392</c:v>
                </c:pt>
                <c:pt idx="3921">
                  <c:v>392.1</c:v>
                </c:pt>
                <c:pt idx="3922">
                  <c:v>392.20000000000005</c:v>
                </c:pt>
                <c:pt idx="3923">
                  <c:v>392.3</c:v>
                </c:pt>
                <c:pt idx="3924">
                  <c:v>392.40000000000003</c:v>
                </c:pt>
                <c:pt idx="3925">
                  <c:v>392.5</c:v>
                </c:pt>
                <c:pt idx="3926">
                  <c:v>392.6</c:v>
                </c:pt>
                <c:pt idx="3927">
                  <c:v>392.70000000000005</c:v>
                </c:pt>
                <c:pt idx="3928">
                  <c:v>392.8</c:v>
                </c:pt>
                <c:pt idx="3929">
                  <c:v>392.90000000000003</c:v>
                </c:pt>
                <c:pt idx="3930">
                  <c:v>393</c:v>
                </c:pt>
                <c:pt idx="3931">
                  <c:v>393.1</c:v>
                </c:pt>
                <c:pt idx="3932">
                  <c:v>393.20000000000005</c:v>
                </c:pt>
                <c:pt idx="3933">
                  <c:v>393.3</c:v>
                </c:pt>
                <c:pt idx="3934">
                  <c:v>393.40000000000003</c:v>
                </c:pt>
                <c:pt idx="3935">
                  <c:v>393.5</c:v>
                </c:pt>
                <c:pt idx="3936">
                  <c:v>393.6</c:v>
                </c:pt>
                <c:pt idx="3937">
                  <c:v>393.70000000000005</c:v>
                </c:pt>
                <c:pt idx="3938">
                  <c:v>393.8</c:v>
                </c:pt>
                <c:pt idx="3939">
                  <c:v>393.90000000000003</c:v>
                </c:pt>
                <c:pt idx="3940">
                  <c:v>394</c:v>
                </c:pt>
                <c:pt idx="3941">
                  <c:v>394.1</c:v>
                </c:pt>
                <c:pt idx="3942">
                  <c:v>394.20000000000005</c:v>
                </c:pt>
                <c:pt idx="3943">
                  <c:v>394.3</c:v>
                </c:pt>
                <c:pt idx="3944">
                  <c:v>394.40000000000003</c:v>
                </c:pt>
                <c:pt idx="3945">
                  <c:v>394.5</c:v>
                </c:pt>
                <c:pt idx="3946">
                  <c:v>394.6</c:v>
                </c:pt>
                <c:pt idx="3947">
                  <c:v>394.70000000000005</c:v>
                </c:pt>
                <c:pt idx="3948">
                  <c:v>394.8</c:v>
                </c:pt>
                <c:pt idx="3949">
                  <c:v>394.90000000000003</c:v>
                </c:pt>
                <c:pt idx="3950">
                  <c:v>395</c:v>
                </c:pt>
                <c:pt idx="3951">
                  <c:v>395.1</c:v>
                </c:pt>
                <c:pt idx="3952">
                  <c:v>395.20000000000005</c:v>
                </c:pt>
                <c:pt idx="3953">
                  <c:v>395.3</c:v>
                </c:pt>
                <c:pt idx="3954">
                  <c:v>395.40000000000003</c:v>
                </c:pt>
                <c:pt idx="3955">
                  <c:v>395.5</c:v>
                </c:pt>
                <c:pt idx="3956">
                  <c:v>395.6</c:v>
                </c:pt>
                <c:pt idx="3957">
                  <c:v>395.70000000000005</c:v>
                </c:pt>
                <c:pt idx="3958">
                  <c:v>395.8</c:v>
                </c:pt>
                <c:pt idx="3959">
                  <c:v>395.90000000000003</c:v>
                </c:pt>
                <c:pt idx="3960">
                  <c:v>396</c:v>
                </c:pt>
                <c:pt idx="3961">
                  <c:v>396.1</c:v>
                </c:pt>
                <c:pt idx="3962">
                  <c:v>396.20000000000005</c:v>
                </c:pt>
                <c:pt idx="3963">
                  <c:v>396.3</c:v>
                </c:pt>
                <c:pt idx="3964">
                  <c:v>396.40000000000003</c:v>
                </c:pt>
                <c:pt idx="3965">
                  <c:v>396.5</c:v>
                </c:pt>
                <c:pt idx="3966">
                  <c:v>396.6</c:v>
                </c:pt>
                <c:pt idx="3967">
                  <c:v>396.70000000000005</c:v>
                </c:pt>
                <c:pt idx="3968">
                  <c:v>396.8</c:v>
                </c:pt>
                <c:pt idx="3969">
                  <c:v>396.90000000000003</c:v>
                </c:pt>
                <c:pt idx="3970">
                  <c:v>397</c:v>
                </c:pt>
                <c:pt idx="3971">
                  <c:v>397.1</c:v>
                </c:pt>
                <c:pt idx="3972">
                  <c:v>397.20000000000005</c:v>
                </c:pt>
                <c:pt idx="3973">
                  <c:v>397.3</c:v>
                </c:pt>
                <c:pt idx="3974">
                  <c:v>397.40000000000003</c:v>
                </c:pt>
                <c:pt idx="3975">
                  <c:v>397.5</c:v>
                </c:pt>
                <c:pt idx="3976">
                  <c:v>397.6</c:v>
                </c:pt>
                <c:pt idx="3977">
                  <c:v>397.70000000000005</c:v>
                </c:pt>
                <c:pt idx="3978">
                  <c:v>397.8</c:v>
                </c:pt>
                <c:pt idx="3979">
                  <c:v>397.90000000000003</c:v>
                </c:pt>
                <c:pt idx="3980">
                  <c:v>398</c:v>
                </c:pt>
                <c:pt idx="3981">
                  <c:v>398.1</c:v>
                </c:pt>
                <c:pt idx="3982">
                  <c:v>398.20000000000005</c:v>
                </c:pt>
                <c:pt idx="3983">
                  <c:v>398.3</c:v>
                </c:pt>
                <c:pt idx="3984">
                  <c:v>398.40000000000003</c:v>
                </c:pt>
                <c:pt idx="3985">
                  <c:v>398.5</c:v>
                </c:pt>
                <c:pt idx="3986">
                  <c:v>398.6</c:v>
                </c:pt>
                <c:pt idx="3987">
                  <c:v>398.70000000000005</c:v>
                </c:pt>
                <c:pt idx="3988">
                  <c:v>398.8</c:v>
                </c:pt>
                <c:pt idx="3989">
                  <c:v>398.90000000000003</c:v>
                </c:pt>
                <c:pt idx="3990">
                  <c:v>399</c:v>
                </c:pt>
                <c:pt idx="3991">
                  <c:v>399.1</c:v>
                </c:pt>
                <c:pt idx="3992">
                  <c:v>399.20000000000005</c:v>
                </c:pt>
                <c:pt idx="3993">
                  <c:v>399.3</c:v>
                </c:pt>
                <c:pt idx="3994">
                  <c:v>399.40000000000003</c:v>
                </c:pt>
                <c:pt idx="3995">
                  <c:v>399.5</c:v>
                </c:pt>
                <c:pt idx="3996">
                  <c:v>399.6</c:v>
                </c:pt>
                <c:pt idx="3997">
                  <c:v>399.70000000000005</c:v>
                </c:pt>
                <c:pt idx="3998">
                  <c:v>399.8</c:v>
                </c:pt>
                <c:pt idx="3999">
                  <c:v>399.90000000000003</c:v>
                </c:pt>
                <c:pt idx="4000">
                  <c:v>400</c:v>
                </c:pt>
                <c:pt idx="4001">
                  <c:v>400.1</c:v>
                </c:pt>
                <c:pt idx="4002">
                  <c:v>400.20000000000005</c:v>
                </c:pt>
                <c:pt idx="4003">
                  <c:v>400.3</c:v>
                </c:pt>
                <c:pt idx="4004">
                  <c:v>400.40000000000003</c:v>
                </c:pt>
                <c:pt idx="4005">
                  <c:v>400.5</c:v>
                </c:pt>
                <c:pt idx="4006">
                  <c:v>400.6</c:v>
                </c:pt>
                <c:pt idx="4007">
                  <c:v>400.70000000000005</c:v>
                </c:pt>
                <c:pt idx="4008">
                  <c:v>400.8</c:v>
                </c:pt>
                <c:pt idx="4009">
                  <c:v>400.90000000000003</c:v>
                </c:pt>
                <c:pt idx="4010">
                  <c:v>401</c:v>
                </c:pt>
                <c:pt idx="4011">
                  <c:v>401.1</c:v>
                </c:pt>
                <c:pt idx="4012">
                  <c:v>401.20000000000005</c:v>
                </c:pt>
                <c:pt idx="4013">
                  <c:v>401.3</c:v>
                </c:pt>
                <c:pt idx="4014">
                  <c:v>401.40000000000003</c:v>
                </c:pt>
                <c:pt idx="4015">
                  <c:v>401.5</c:v>
                </c:pt>
                <c:pt idx="4016">
                  <c:v>401.6</c:v>
                </c:pt>
                <c:pt idx="4017">
                  <c:v>401.70000000000005</c:v>
                </c:pt>
                <c:pt idx="4018">
                  <c:v>401.8</c:v>
                </c:pt>
                <c:pt idx="4019">
                  <c:v>401.90000000000003</c:v>
                </c:pt>
                <c:pt idx="4020">
                  <c:v>402</c:v>
                </c:pt>
                <c:pt idx="4021">
                  <c:v>402.1</c:v>
                </c:pt>
                <c:pt idx="4022">
                  <c:v>402.20000000000005</c:v>
                </c:pt>
                <c:pt idx="4023">
                  <c:v>402.3</c:v>
                </c:pt>
                <c:pt idx="4024">
                  <c:v>402.40000000000003</c:v>
                </c:pt>
                <c:pt idx="4025">
                  <c:v>402.5</c:v>
                </c:pt>
                <c:pt idx="4026">
                  <c:v>402.6</c:v>
                </c:pt>
                <c:pt idx="4027">
                  <c:v>402.70000000000005</c:v>
                </c:pt>
                <c:pt idx="4028">
                  <c:v>402.8</c:v>
                </c:pt>
                <c:pt idx="4029">
                  <c:v>402.90000000000003</c:v>
                </c:pt>
                <c:pt idx="4030">
                  <c:v>403</c:v>
                </c:pt>
                <c:pt idx="4031">
                  <c:v>403.1</c:v>
                </c:pt>
                <c:pt idx="4032">
                  <c:v>403.20000000000005</c:v>
                </c:pt>
                <c:pt idx="4033">
                  <c:v>403.3</c:v>
                </c:pt>
                <c:pt idx="4034">
                  <c:v>403.40000000000003</c:v>
                </c:pt>
                <c:pt idx="4035">
                  <c:v>403.5</c:v>
                </c:pt>
                <c:pt idx="4036">
                  <c:v>403.6</c:v>
                </c:pt>
                <c:pt idx="4037">
                  <c:v>403.70000000000005</c:v>
                </c:pt>
                <c:pt idx="4038">
                  <c:v>403.8</c:v>
                </c:pt>
                <c:pt idx="4039">
                  <c:v>403.90000000000003</c:v>
                </c:pt>
                <c:pt idx="4040">
                  <c:v>404</c:v>
                </c:pt>
                <c:pt idx="4041">
                  <c:v>404.1</c:v>
                </c:pt>
                <c:pt idx="4042">
                  <c:v>404.20000000000005</c:v>
                </c:pt>
                <c:pt idx="4043">
                  <c:v>404.3</c:v>
                </c:pt>
                <c:pt idx="4044">
                  <c:v>404.40000000000003</c:v>
                </c:pt>
                <c:pt idx="4045">
                  <c:v>404.5</c:v>
                </c:pt>
                <c:pt idx="4046">
                  <c:v>404.6</c:v>
                </c:pt>
                <c:pt idx="4047">
                  <c:v>404.70000000000005</c:v>
                </c:pt>
                <c:pt idx="4048">
                  <c:v>404.8</c:v>
                </c:pt>
                <c:pt idx="4049">
                  <c:v>404.90000000000003</c:v>
                </c:pt>
                <c:pt idx="4050">
                  <c:v>405</c:v>
                </c:pt>
                <c:pt idx="4051">
                  <c:v>405.1</c:v>
                </c:pt>
                <c:pt idx="4052">
                  <c:v>405.20000000000005</c:v>
                </c:pt>
                <c:pt idx="4053">
                  <c:v>405.3</c:v>
                </c:pt>
                <c:pt idx="4054">
                  <c:v>405.40000000000003</c:v>
                </c:pt>
                <c:pt idx="4055">
                  <c:v>405.5</c:v>
                </c:pt>
                <c:pt idx="4056">
                  <c:v>405.6</c:v>
                </c:pt>
                <c:pt idx="4057">
                  <c:v>405.70000000000005</c:v>
                </c:pt>
                <c:pt idx="4058">
                  <c:v>405.8</c:v>
                </c:pt>
                <c:pt idx="4059">
                  <c:v>405.90000000000003</c:v>
                </c:pt>
                <c:pt idx="4060">
                  <c:v>406</c:v>
                </c:pt>
                <c:pt idx="4061">
                  <c:v>406.1</c:v>
                </c:pt>
                <c:pt idx="4062">
                  <c:v>406.20000000000005</c:v>
                </c:pt>
                <c:pt idx="4063">
                  <c:v>406.3</c:v>
                </c:pt>
                <c:pt idx="4064">
                  <c:v>406.40000000000003</c:v>
                </c:pt>
                <c:pt idx="4065">
                  <c:v>406.5</c:v>
                </c:pt>
                <c:pt idx="4066">
                  <c:v>406.6</c:v>
                </c:pt>
                <c:pt idx="4067">
                  <c:v>406.70000000000005</c:v>
                </c:pt>
                <c:pt idx="4068">
                  <c:v>406.8</c:v>
                </c:pt>
                <c:pt idx="4069">
                  <c:v>406.90000000000003</c:v>
                </c:pt>
                <c:pt idx="4070">
                  <c:v>407</c:v>
                </c:pt>
                <c:pt idx="4071">
                  <c:v>407.1</c:v>
                </c:pt>
                <c:pt idx="4072">
                  <c:v>407.20000000000005</c:v>
                </c:pt>
                <c:pt idx="4073">
                  <c:v>407.3</c:v>
                </c:pt>
                <c:pt idx="4074">
                  <c:v>407.40000000000003</c:v>
                </c:pt>
                <c:pt idx="4075">
                  <c:v>407.5</c:v>
                </c:pt>
                <c:pt idx="4076">
                  <c:v>407.6</c:v>
                </c:pt>
                <c:pt idx="4077">
                  <c:v>407.70000000000005</c:v>
                </c:pt>
                <c:pt idx="4078">
                  <c:v>407.8</c:v>
                </c:pt>
                <c:pt idx="4079">
                  <c:v>407.90000000000003</c:v>
                </c:pt>
                <c:pt idx="4080">
                  <c:v>408</c:v>
                </c:pt>
                <c:pt idx="4081">
                  <c:v>408.1</c:v>
                </c:pt>
                <c:pt idx="4082">
                  <c:v>408.20000000000005</c:v>
                </c:pt>
                <c:pt idx="4083">
                  <c:v>408.3</c:v>
                </c:pt>
                <c:pt idx="4084">
                  <c:v>408.40000000000003</c:v>
                </c:pt>
                <c:pt idx="4085">
                  <c:v>408.5</c:v>
                </c:pt>
                <c:pt idx="4086">
                  <c:v>408.6</c:v>
                </c:pt>
                <c:pt idx="4087">
                  <c:v>408.70000000000005</c:v>
                </c:pt>
                <c:pt idx="4088">
                  <c:v>408.8</c:v>
                </c:pt>
                <c:pt idx="4089">
                  <c:v>408.90000000000003</c:v>
                </c:pt>
                <c:pt idx="4090">
                  <c:v>409</c:v>
                </c:pt>
                <c:pt idx="4091">
                  <c:v>409.1</c:v>
                </c:pt>
                <c:pt idx="4092">
                  <c:v>409.20000000000005</c:v>
                </c:pt>
                <c:pt idx="4093">
                  <c:v>409.3</c:v>
                </c:pt>
                <c:pt idx="4094">
                  <c:v>409.40000000000003</c:v>
                </c:pt>
                <c:pt idx="4095">
                  <c:v>409.5</c:v>
                </c:pt>
                <c:pt idx="4096">
                  <c:v>409.6</c:v>
                </c:pt>
                <c:pt idx="4097">
                  <c:v>409.70000000000005</c:v>
                </c:pt>
                <c:pt idx="4098">
                  <c:v>409.8</c:v>
                </c:pt>
                <c:pt idx="4099">
                  <c:v>409.90000000000003</c:v>
                </c:pt>
                <c:pt idx="4100">
                  <c:v>410</c:v>
                </c:pt>
                <c:pt idx="4101">
                  <c:v>410.1</c:v>
                </c:pt>
                <c:pt idx="4102">
                  <c:v>410.20000000000005</c:v>
                </c:pt>
                <c:pt idx="4103">
                  <c:v>410.3</c:v>
                </c:pt>
                <c:pt idx="4104">
                  <c:v>410.40000000000003</c:v>
                </c:pt>
                <c:pt idx="4105">
                  <c:v>410.5</c:v>
                </c:pt>
                <c:pt idx="4106">
                  <c:v>410.6</c:v>
                </c:pt>
                <c:pt idx="4107">
                  <c:v>410.70000000000005</c:v>
                </c:pt>
                <c:pt idx="4108">
                  <c:v>410.8</c:v>
                </c:pt>
                <c:pt idx="4109">
                  <c:v>410.90000000000003</c:v>
                </c:pt>
                <c:pt idx="4110">
                  <c:v>411</c:v>
                </c:pt>
                <c:pt idx="4111">
                  <c:v>411.1</c:v>
                </c:pt>
                <c:pt idx="4112">
                  <c:v>411.20000000000005</c:v>
                </c:pt>
                <c:pt idx="4113">
                  <c:v>411.3</c:v>
                </c:pt>
                <c:pt idx="4114">
                  <c:v>411.40000000000003</c:v>
                </c:pt>
                <c:pt idx="4115">
                  <c:v>411.5</c:v>
                </c:pt>
                <c:pt idx="4116">
                  <c:v>411.6</c:v>
                </c:pt>
                <c:pt idx="4117">
                  <c:v>411.70000000000005</c:v>
                </c:pt>
                <c:pt idx="4118">
                  <c:v>411.8</c:v>
                </c:pt>
                <c:pt idx="4119">
                  <c:v>411.90000000000003</c:v>
                </c:pt>
                <c:pt idx="4120">
                  <c:v>412</c:v>
                </c:pt>
                <c:pt idx="4121">
                  <c:v>412.1</c:v>
                </c:pt>
                <c:pt idx="4122">
                  <c:v>412.20000000000005</c:v>
                </c:pt>
                <c:pt idx="4123">
                  <c:v>412.3</c:v>
                </c:pt>
                <c:pt idx="4124">
                  <c:v>412.40000000000003</c:v>
                </c:pt>
                <c:pt idx="4125">
                  <c:v>412.5</c:v>
                </c:pt>
                <c:pt idx="4126">
                  <c:v>412.6</c:v>
                </c:pt>
                <c:pt idx="4127">
                  <c:v>412.70000000000005</c:v>
                </c:pt>
                <c:pt idx="4128">
                  <c:v>412.8</c:v>
                </c:pt>
                <c:pt idx="4129">
                  <c:v>412.90000000000003</c:v>
                </c:pt>
                <c:pt idx="4130">
                  <c:v>413</c:v>
                </c:pt>
                <c:pt idx="4131">
                  <c:v>413.1</c:v>
                </c:pt>
                <c:pt idx="4132">
                  <c:v>413.20000000000005</c:v>
                </c:pt>
                <c:pt idx="4133">
                  <c:v>413.3</c:v>
                </c:pt>
                <c:pt idx="4134">
                  <c:v>413.40000000000003</c:v>
                </c:pt>
                <c:pt idx="4135">
                  <c:v>413.5</c:v>
                </c:pt>
                <c:pt idx="4136">
                  <c:v>413.6</c:v>
                </c:pt>
                <c:pt idx="4137">
                  <c:v>413.70000000000005</c:v>
                </c:pt>
                <c:pt idx="4138">
                  <c:v>413.8</c:v>
                </c:pt>
                <c:pt idx="4139">
                  <c:v>413.90000000000003</c:v>
                </c:pt>
                <c:pt idx="4140">
                  <c:v>414</c:v>
                </c:pt>
                <c:pt idx="4141">
                  <c:v>414.1</c:v>
                </c:pt>
                <c:pt idx="4142">
                  <c:v>414.20000000000005</c:v>
                </c:pt>
                <c:pt idx="4143">
                  <c:v>414.3</c:v>
                </c:pt>
                <c:pt idx="4144">
                  <c:v>414.40000000000003</c:v>
                </c:pt>
                <c:pt idx="4145">
                  <c:v>414.5</c:v>
                </c:pt>
                <c:pt idx="4146">
                  <c:v>414.6</c:v>
                </c:pt>
                <c:pt idx="4147">
                  <c:v>414.70000000000005</c:v>
                </c:pt>
                <c:pt idx="4148">
                  <c:v>414.8</c:v>
                </c:pt>
                <c:pt idx="4149">
                  <c:v>414.90000000000003</c:v>
                </c:pt>
                <c:pt idx="4150">
                  <c:v>415</c:v>
                </c:pt>
                <c:pt idx="4151">
                  <c:v>415.1</c:v>
                </c:pt>
                <c:pt idx="4152">
                  <c:v>415.20000000000005</c:v>
                </c:pt>
                <c:pt idx="4153">
                  <c:v>415.3</c:v>
                </c:pt>
                <c:pt idx="4154">
                  <c:v>415.40000000000003</c:v>
                </c:pt>
                <c:pt idx="4155">
                  <c:v>415.5</c:v>
                </c:pt>
                <c:pt idx="4156">
                  <c:v>415.6</c:v>
                </c:pt>
                <c:pt idx="4157">
                  <c:v>415.70000000000005</c:v>
                </c:pt>
                <c:pt idx="4158">
                  <c:v>415.8</c:v>
                </c:pt>
                <c:pt idx="4159">
                  <c:v>415.90000000000003</c:v>
                </c:pt>
                <c:pt idx="4160">
                  <c:v>416</c:v>
                </c:pt>
                <c:pt idx="4161">
                  <c:v>416.1</c:v>
                </c:pt>
                <c:pt idx="4162">
                  <c:v>416.20000000000005</c:v>
                </c:pt>
                <c:pt idx="4163">
                  <c:v>416.3</c:v>
                </c:pt>
                <c:pt idx="4164">
                  <c:v>416.40000000000003</c:v>
                </c:pt>
                <c:pt idx="4165">
                  <c:v>416.5</c:v>
                </c:pt>
                <c:pt idx="4166">
                  <c:v>416.6</c:v>
                </c:pt>
                <c:pt idx="4167">
                  <c:v>416.70000000000005</c:v>
                </c:pt>
                <c:pt idx="4168">
                  <c:v>416.8</c:v>
                </c:pt>
                <c:pt idx="4169">
                  <c:v>416.90000000000003</c:v>
                </c:pt>
                <c:pt idx="4170">
                  <c:v>417</c:v>
                </c:pt>
                <c:pt idx="4171">
                  <c:v>417.1</c:v>
                </c:pt>
                <c:pt idx="4172">
                  <c:v>417.20000000000005</c:v>
                </c:pt>
                <c:pt idx="4173">
                  <c:v>417.3</c:v>
                </c:pt>
                <c:pt idx="4174">
                  <c:v>417.40000000000003</c:v>
                </c:pt>
                <c:pt idx="4175">
                  <c:v>417.5</c:v>
                </c:pt>
                <c:pt idx="4176">
                  <c:v>417.6</c:v>
                </c:pt>
                <c:pt idx="4177">
                  <c:v>417.70000000000005</c:v>
                </c:pt>
                <c:pt idx="4178">
                  <c:v>417.8</c:v>
                </c:pt>
                <c:pt idx="4179">
                  <c:v>417.90000000000003</c:v>
                </c:pt>
                <c:pt idx="4180">
                  <c:v>418</c:v>
                </c:pt>
                <c:pt idx="4181">
                  <c:v>418.1</c:v>
                </c:pt>
                <c:pt idx="4182">
                  <c:v>418.20000000000005</c:v>
                </c:pt>
                <c:pt idx="4183">
                  <c:v>418.3</c:v>
                </c:pt>
                <c:pt idx="4184">
                  <c:v>418.40000000000003</c:v>
                </c:pt>
                <c:pt idx="4185">
                  <c:v>418.5</c:v>
                </c:pt>
                <c:pt idx="4186">
                  <c:v>418.6</c:v>
                </c:pt>
                <c:pt idx="4187">
                  <c:v>418.70000000000005</c:v>
                </c:pt>
                <c:pt idx="4188">
                  <c:v>418.8</c:v>
                </c:pt>
                <c:pt idx="4189">
                  <c:v>418.90000000000003</c:v>
                </c:pt>
                <c:pt idx="4190">
                  <c:v>419</c:v>
                </c:pt>
                <c:pt idx="4191">
                  <c:v>419.1</c:v>
                </c:pt>
                <c:pt idx="4192">
                  <c:v>419.20000000000005</c:v>
                </c:pt>
                <c:pt idx="4193">
                  <c:v>419.3</c:v>
                </c:pt>
                <c:pt idx="4194">
                  <c:v>419.40000000000003</c:v>
                </c:pt>
                <c:pt idx="4195">
                  <c:v>419.5</c:v>
                </c:pt>
                <c:pt idx="4196">
                  <c:v>419.6</c:v>
                </c:pt>
                <c:pt idx="4197">
                  <c:v>419.70000000000005</c:v>
                </c:pt>
                <c:pt idx="4198">
                  <c:v>419.8</c:v>
                </c:pt>
                <c:pt idx="4199">
                  <c:v>419.90000000000003</c:v>
                </c:pt>
                <c:pt idx="4200">
                  <c:v>420</c:v>
                </c:pt>
                <c:pt idx="4201">
                  <c:v>420.1</c:v>
                </c:pt>
                <c:pt idx="4202">
                  <c:v>420.20000000000005</c:v>
                </c:pt>
                <c:pt idx="4203">
                  <c:v>420.3</c:v>
                </c:pt>
                <c:pt idx="4204">
                  <c:v>420.40000000000003</c:v>
                </c:pt>
                <c:pt idx="4205">
                  <c:v>420.5</c:v>
                </c:pt>
                <c:pt idx="4206">
                  <c:v>420.6</c:v>
                </c:pt>
                <c:pt idx="4207">
                  <c:v>420.70000000000005</c:v>
                </c:pt>
                <c:pt idx="4208">
                  <c:v>420.8</c:v>
                </c:pt>
                <c:pt idx="4209">
                  <c:v>420.90000000000003</c:v>
                </c:pt>
                <c:pt idx="4210">
                  <c:v>421</c:v>
                </c:pt>
                <c:pt idx="4211">
                  <c:v>421.1</c:v>
                </c:pt>
                <c:pt idx="4212">
                  <c:v>421.20000000000005</c:v>
                </c:pt>
                <c:pt idx="4213">
                  <c:v>421.3</c:v>
                </c:pt>
                <c:pt idx="4214">
                  <c:v>421.40000000000003</c:v>
                </c:pt>
                <c:pt idx="4215">
                  <c:v>421.5</c:v>
                </c:pt>
                <c:pt idx="4216">
                  <c:v>421.6</c:v>
                </c:pt>
                <c:pt idx="4217">
                  <c:v>421.70000000000005</c:v>
                </c:pt>
                <c:pt idx="4218">
                  <c:v>421.8</c:v>
                </c:pt>
                <c:pt idx="4219">
                  <c:v>421.90000000000003</c:v>
                </c:pt>
                <c:pt idx="4220">
                  <c:v>422</c:v>
                </c:pt>
                <c:pt idx="4221">
                  <c:v>422.1</c:v>
                </c:pt>
                <c:pt idx="4222">
                  <c:v>422.20000000000005</c:v>
                </c:pt>
                <c:pt idx="4223">
                  <c:v>422.3</c:v>
                </c:pt>
                <c:pt idx="4224">
                  <c:v>422.40000000000003</c:v>
                </c:pt>
                <c:pt idx="4225">
                  <c:v>422.5</c:v>
                </c:pt>
                <c:pt idx="4226">
                  <c:v>422.6</c:v>
                </c:pt>
                <c:pt idx="4227">
                  <c:v>422.70000000000005</c:v>
                </c:pt>
                <c:pt idx="4228">
                  <c:v>422.8</c:v>
                </c:pt>
                <c:pt idx="4229">
                  <c:v>422.90000000000003</c:v>
                </c:pt>
                <c:pt idx="4230">
                  <c:v>423</c:v>
                </c:pt>
                <c:pt idx="4231">
                  <c:v>423.1</c:v>
                </c:pt>
                <c:pt idx="4232">
                  <c:v>423.20000000000005</c:v>
                </c:pt>
                <c:pt idx="4233">
                  <c:v>423.3</c:v>
                </c:pt>
                <c:pt idx="4234">
                  <c:v>423.40000000000003</c:v>
                </c:pt>
                <c:pt idx="4235">
                  <c:v>423.5</c:v>
                </c:pt>
                <c:pt idx="4236">
                  <c:v>423.6</c:v>
                </c:pt>
                <c:pt idx="4237">
                  <c:v>423.70000000000005</c:v>
                </c:pt>
                <c:pt idx="4238">
                  <c:v>423.8</c:v>
                </c:pt>
                <c:pt idx="4239">
                  <c:v>423.90000000000003</c:v>
                </c:pt>
                <c:pt idx="4240">
                  <c:v>424</c:v>
                </c:pt>
                <c:pt idx="4241">
                  <c:v>424.1</c:v>
                </c:pt>
                <c:pt idx="4242">
                  <c:v>424.20000000000005</c:v>
                </c:pt>
                <c:pt idx="4243">
                  <c:v>424.3</c:v>
                </c:pt>
                <c:pt idx="4244">
                  <c:v>424.40000000000003</c:v>
                </c:pt>
                <c:pt idx="4245">
                  <c:v>424.5</c:v>
                </c:pt>
                <c:pt idx="4246">
                  <c:v>424.6</c:v>
                </c:pt>
                <c:pt idx="4247">
                  <c:v>424.70000000000005</c:v>
                </c:pt>
                <c:pt idx="4248">
                  <c:v>424.8</c:v>
                </c:pt>
                <c:pt idx="4249">
                  <c:v>424.90000000000003</c:v>
                </c:pt>
                <c:pt idx="4250">
                  <c:v>425</c:v>
                </c:pt>
                <c:pt idx="4251">
                  <c:v>425.1</c:v>
                </c:pt>
                <c:pt idx="4252">
                  <c:v>425.20000000000005</c:v>
                </c:pt>
                <c:pt idx="4253">
                  <c:v>425.3</c:v>
                </c:pt>
                <c:pt idx="4254">
                  <c:v>425.40000000000003</c:v>
                </c:pt>
                <c:pt idx="4255">
                  <c:v>425.5</c:v>
                </c:pt>
                <c:pt idx="4256">
                  <c:v>425.6</c:v>
                </c:pt>
                <c:pt idx="4257">
                  <c:v>425.70000000000005</c:v>
                </c:pt>
                <c:pt idx="4258">
                  <c:v>425.8</c:v>
                </c:pt>
                <c:pt idx="4259">
                  <c:v>425.90000000000003</c:v>
                </c:pt>
                <c:pt idx="4260">
                  <c:v>426</c:v>
                </c:pt>
                <c:pt idx="4261">
                  <c:v>426.1</c:v>
                </c:pt>
                <c:pt idx="4262">
                  <c:v>426.20000000000005</c:v>
                </c:pt>
                <c:pt idx="4263">
                  <c:v>426.3</c:v>
                </c:pt>
                <c:pt idx="4264">
                  <c:v>426.40000000000003</c:v>
                </c:pt>
                <c:pt idx="4265">
                  <c:v>426.5</c:v>
                </c:pt>
                <c:pt idx="4266">
                  <c:v>426.6</c:v>
                </c:pt>
                <c:pt idx="4267">
                  <c:v>426.70000000000005</c:v>
                </c:pt>
                <c:pt idx="4268">
                  <c:v>426.8</c:v>
                </c:pt>
                <c:pt idx="4269">
                  <c:v>426.90000000000003</c:v>
                </c:pt>
                <c:pt idx="4270">
                  <c:v>427</c:v>
                </c:pt>
                <c:pt idx="4271">
                  <c:v>427.1</c:v>
                </c:pt>
                <c:pt idx="4272">
                  <c:v>427.20000000000005</c:v>
                </c:pt>
                <c:pt idx="4273">
                  <c:v>427.3</c:v>
                </c:pt>
                <c:pt idx="4274">
                  <c:v>427.40000000000003</c:v>
                </c:pt>
                <c:pt idx="4275">
                  <c:v>427.5</c:v>
                </c:pt>
                <c:pt idx="4276">
                  <c:v>427.6</c:v>
                </c:pt>
                <c:pt idx="4277">
                  <c:v>427.70000000000005</c:v>
                </c:pt>
                <c:pt idx="4278">
                  <c:v>427.8</c:v>
                </c:pt>
                <c:pt idx="4279">
                  <c:v>427.90000000000003</c:v>
                </c:pt>
                <c:pt idx="4280">
                  <c:v>428</c:v>
                </c:pt>
                <c:pt idx="4281">
                  <c:v>428.1</c:v>
                </c:pt>
                <c:pt idx="4282">
                  <c:v>428.20000000000005</c:v>
                </c:pt>
                <c:pt idx="4283">
                  <c:v>428.3</c:v>
                </c:pt>
                <c:pt idx="4284">
                  <c:v>428.40000000000003</c:v>
                </c:pt>
                <c:pt idx="4285">
                  <c:v>428.5</c:v>
                </c:pt>
                <c:pt idx="4286">
                  <c:v>428.6</c:v>
                </c:pt>
                <c:pt idx="4287">
                  <c:v>428.70000000000005</c:v>
                </c:pt>
                <c:pt idx="4288">
                  <c:v>428.8</c:v>
                </c:pt>
                <c:pt idx="4289">
                  <c:v>428.90000000000003</c:v>
                </c:pt>
                <c:pt idx="4290">
                  <c:v>429</c:v>
                </c:pt>
                <c:pt idx="4291">
                  <c:v>429.1</c:v>
                </c:pt>
                <c:pt idx="4292">
                  <c:v>429.20000000000005</c:v>
                </c:pt>
                <c:pt idx="4293">
                  <c:v>429.3</c:v>
                </c:pt>
                <c:pt idx="4294">
                  <c:v>429.40000000000003</c:v>
                </c:pt>
                <c:pt idx="4295">
                  <c:v>429.5</c:v>
                </c:pt>
                <c:pt idx="4296">
                  <c:v>429.6</c:v>
                </c:pt>
                <c:pt idx="4297">
                  <c:v>429.70000000000005</c:v>
                </c:pt>
                <c:pt idx="4298">
                  <c:v>429.8</c:v>
                </c:pt>
                <c:pt idx="4299">
                  <c:v>429.90000000000003</c:v>
                </c:pt>
                <c:pt idx="4300">
                  <c:v>430</c:v>
                </c:pt>
                <c:pt idx="4301">
                  <c:v>430.1</c:v>
                </c:pt>
                <c:pt idx="4302">
                  <c:v>430.20000000000005</c:v>
                </c:pt>
                <c:pt idx="4303">
                  <c:v>430.3</c:v>
                </c:pt>
                <c:pt idx="4304">
                  <c:v>430.40000000000003</c:v>
                </c:pt>
                <c:pt idx="4305">
                  <c:v>430.5</c:v>
                </c:pt>
                <c:pt idx="4306">
                  <c:v>430.6</c:v>
                </c:pt>
                <c:pt idx="4307">
                  <c:v>430.70000000000005</c:v>
                </c:pt>
                <c:pt idx="4308">
                  <c:v>430.8</c:v>
                </c:pt>
                <c:pt idx="4309">
                  <c:v>430.90000000000003</c:v>
                </c:pt>
                <c:pt idx="4310">
                  <c:v>431</c:v>
                </c:pt>
                <c:pt idx="4311">
                  <c:v>431.1</c:v>
                </c:pt>
                <c:pt idx="4312">
                  <c:v>431.20000000000005</c:v>
                </c:pt>
                <c:pt idx="4313">
                  <c:v>431.3</c:v>
                </c:pt>
                <c:pt idx="4314">
                  <c:v>431.40000000000003</c:v>
                </c:pt>
                <c:pt idx="4315">
                  <c:v>431.5</c:v>
                </c:pt>
                <c:pt idx="4316">
                  <c:v>431.6</c:v>
                </c:pt>
                <c:pt idx="4317">
                  <c:v>431.70000000000005</c:v>
                </c:pt>
                <c:pt idx="4318">
                  <c:v>431.8</c:v>
                </c:pt>
                <c:pt idx="4319">
                  <c:v>431.90000000000003</c:v>
                </c:pt>
                <c:pt idx="4320">
                  <c:v>432</c:v>
                </c:pt>
                <c:pt idx="4321">
                  <c:v>432.1</c:v>
                </c:pt>
                <c:pt idx="4322">
                  <c:v>432.20000000000005</c:v>
                </c:pt>
                <c:pt idx="4323">
                  <c:v>432.3</c:v>
                </c:pt>
                <c:pt idx="4324">
                  <c:v>432.40000000000003</c:v>
                </c:pt>
                <c:pt idx="4325">
                  <c:v>432.5</c:v>
                </c:pt>
                <c:pt idx="4326">
                  <c:v>432.6</c:v>
                </c:pt>
                <c:pt idx="4327">
                  <c:v>432.70000000000005</c:v>
                </c:pt>
                <c:pt idx="4328">
                  <c:v>432.8</c:v>
                </c:pt>
                <c:pt idx="4329">
                  <c:v>432.90000000000003</c:v>
                </c:pt>
                <c:pt idx="4330">
                  <c:v>433</c:v>
                </c:pt>
                <c:pt idx="4331">
                  <c:v>433.1</c:v>
                </c:pt>
                <c:pt idx="4332">
                  <c:v>433.20000000000005</c:v>
                </c:pt>
                <c:pt idx="4333">
                  <c:v>433.3</c:v>
                </c:pt>
                <c:pt idx="4334">
                  <c:v>433.40000000000003</c:v>
                </c:pt>
                <c:pt idx="4335">
                  <c:v>433.5</c:v>
                </c:pt>
                <c:pt idx="4336">
                  <c:v>433.6</c:v>
                </c:pt>
                <c:pt idx="4337">
                  <c:v>433.70000000000005</c:v>
                </c:pt>
                <c:pt idx="4338">
                  <c:v>433.8</c:v>
                </c:pt>
                <c:pt idx="4339">
                  <c:v>433.90000000000003</c:v>
                </c:pt>
                <c:pt idx="4340">
                  <c:v>434</c:v>
                </c:pt>
                <c:pt idx="4341">
                  <c:v>434.1</c:v>
                </c:pt>
                <c:pt idx="4342">
                  <c:v>434.20000000000005</c:v>
                </c:pt>
                <c:pt idx="4343">
                  <c:v>434.3</c:v>
                </c:pt>
                <c:pt idx="4344">
                  <c:v>434.40000000000003</c:v>
                </c:pt>
                <c:pt idx="4345">
                  <c:v>434.5</c:v>
                </c:pt>
                <c:pt idx="4346">
                  <c:v>434.6</c:v>
                </c:pt>
                <c:pt idx="4347">
                  <c:v>434.70000000000005</c:v>
                </c:pt>
                <c:pt idx="4348">
                  <c:v>434.8</c:v>
                </c:pt>
                <c:pt idx="4349">
                  <c:v>434.90000000000003</c:v>
                </c:pt>
                <c:pt idx="4350">
                  <c:v>435</c:v>
                </c:pt>
                <c:pt idx="4351">
                  <c:v>435.1</c:v>
                </c:pt>
                <c:pt idx="4352">
                  <c:v>435.20000000000005</c:v>
                </c:pt>
                <c:pt idx="4353">
                  <c:v>435.3</c:v>
                </c:pt>
                <c:pt idx="4354">
                  <c:v>435.40000000000003</c:v>
                </c:pt>
                <c:pt idx="4355">
                  <c:v>435.5</c:v>
                </c:pt>
                <c:pt idx="4356">
                  <c:v>435.6</c:v>
                </c:pt>
                <c:pt idx="4357">
                  <c:v>435.70000000000005</c:v>
                </c:pt>
                <c:pt idx="4358">
                  <c:v>435.8</c:v>
                </c:pt>
                <c:pt idx="4359">
                  <c:v>435.90000000000003</c:v>
                </c:pt>
                <c:pt idx="4360">
                  <c:v>436</c:v>
                </c:pt>
                <c:pt idx="4361">
                  <c:v>436.1</c:v>
                </c:pt>
                <c:pt idx="4362">
                  <c:v>436.20000000000005</c:v>
                </c:pt>
                <c:pt idx="4363">
                  <c:v>436.3</c:v>
                </c:pt>
                <c:pt idx="4364">
                  <c:v>436.40000000000003</c:v>
                </c:pt>
                <c:pt idx="4365">
                  <c:v>436.5</c:v>
                </c:pt>
                <c:pt idx="4366">
                  <c:v>436.6</c:v>
                </c:pt>
                <c:pt idx="4367">
                  <c:v>436.70000000000005</c:v>
                </c:pt>
                <c:pt idx="4368">
                  <c:v>436.8</c:v>
                </c:pt>
                <c:pt idx="4369">
                  <c:v>436.90000000000003</c:v>
                </c:pt>
                <c:pt idx="4370">
                  <c:v>437</c:v>
                </c:pt>
                <c:pt idx="4371">
                  <c:v>437.1</c:v>
                </c:pt>
                <c:pt idx="4372">
                  <c:v>437.20000000000005</c:v>
                </c:pt>
                <c:pt idx="4373">
                  <c:v>437.3</c:v>
                </c:pt>
                <c:pt idx="4374">
                  <c:v>437.40000000000003</c:v>
                </c:pt>
                <c:pt idx="4375">
                  <c:v>437.5</c:v>
                </c:pt>
                <c:pt idx="4376">
                  <c:v>437.6</c:v>
                </c:pt>
                <c:pt idx="4377">
                  <c:v>437.70000000000005</c:v>
                </c:pt>
                <c:pt idx="4378">
                  <c:v>437.8</c:v>
                </c:pt>
                <c:pt idx="4379">
                  <c:v>437.90000000000003</c:v>
                </c:pt>
                <c:pt idx="4380">
                  <c:v>438</c:v>
                </c:pt>
                <c:pt idx="4381">
                  <c:v>438.1</c:v>
                </c:pt>
                <c:pt idx="4382">
                  <c:v>438.20000000000005</c:v>
                </c:pt>
                <c:pt idx="4383">
                  <c:v>438.3</c:v>
                </c:pt>
                <c:pt idx="4384">
                  <c:v>438.40000000000003</c:v>
                </c:pt>
                <c:pt idx="4385">
                  <c:v>438.5</c:v>
                </c:pt>
                <c:pt idx="4386">
                  <c:v>438.6</c:v>
                </c:pt>
                <c:pt idx="4387">
                  <c:v>438.70000000000005</c:v>
                </c:pt>
                <c:pt idx="4388">
                  <c:v>438.8</c:v>
                </c:pt>
                <c:pt idx="4389">
                  <c:v>438.90000000000003</c:v>
                </c:pt>
                <c:pt idx="4390">
                  <c:v>439</c:v>
                </c:pt>
                <c:pt idx="4391">
                  <c:v>439.1</c:v>
                </c:pt>
                <c:pt idx="4392">
                  <c:v>439.20000000000005</c:v>
                </c:pt>
                <c:pt idx="4393">
                  <c:v>439.3</c:v>
                </c:pt>
                <c:pt idx="4394">
                  <c:v>439.40000000000003</c:v>
                </c:pt>
                <c:pt idx="4395">
                  <c:v>439.5</c:v>
                </c:pt>
                <c:pt idx="4396">
                  <c:v>439.6</c:v>
                </c:pt>
                <c:pt idx="4397">
                  <c:v>439.70000000000005</c:v>
                </c:pt>
                <c:pt idx="4398">
                  <c:v>439.8</c:v>
                </c:pt>
                <c:pt idx="4399">
                  <c:v>439.90000000000003</c:v>
                </c:pt>
                <c:pt idx="4400">
                  <c:v>440</c:v>
                </c:pt>
                <c:pt idx="4401">
                  <c:v>440.1</c:v>
                </c:pt>
                <c:pt idx="4402">
                  <c:v>440.20000000000005</c:v>
                </c:pt>
                <c:pt idx="4403">
                  <c:v>440.3</c:v>
                </c:pt>
                <c:pt idx="4404">
                  <c:v>440.40000000000003</c:v>
                </c:pt>
                <c:pt idx="4405">
                  <c:v>440.5</c:v>
                </c:pt>
                <c:pt idx="4406">
                  <c:v>440.6</c:v>
                </c:pt>
                <c:pt idx="4407">
                  <c:v>440.70000000000005</c:v>
                </c:pt>
                <c:pt idx="4408">
                  <c:v>440.8</c:v>
                </c:pt>
                <c:pt idx="4409">
                  <c:v>440.90000000000003</c:v>
                </c:pt>
                <c:pt idx="4410">
                  <c:v>441</c:v>
                </c:pt>
                <c:pt idx="4411">
                  <c:v>441.1</c:v>
                </c:pt>
                <c:pt idx="4412">
                  <c:v>441.20000000000005</c:v>
                </c:pt>
                <c:pt idx="4413">
                  <c:v>441.3</c:v>
                </c:pt>
                <c:pt idx="4414">
                  <c:v>441.40000000000003</c:v>
                </c:pt>
                <c:pt idx="4415">
                  <c:v>441.5</c:v>
                </c:pt>
                <c:pt idx="4416">
                  <c:v>441.6</c:v>
                </c:pt>
                <c:pt idx="4417">
                  <c:v>441.70000000000005</c:v>
                </c:pt>
                <c:pt idx="4418">
                  <c:v>441.8</c:v>
                </c:pt>
                <c:pt idx="4419">
                  <c:v>441.90000000000003</c:v>
                </c:pt>
                <c:pt idx="4420">
                  <c:v>442</c:v>
                </c:pt>
                <c:pt idx="4421">
                  <c:v>442.1</c:v>
                </c:pt>
                <c:pt idx="4422">
                  <c:v>442.20000000000005</c:v>
                </c:pt>
                <c:pt idx="4423">
                  <c:v>442.3</c:v>
                </c:pt>
                <c:pt idx="4424">
                  <c:v>442.40000000000003</c:v>
                </c:pt>
                <c:pt idx="4425">
                  <c:v>442.5</c:v>
                </c:pt>
                <c:pt idx="4426">
                  <c:v>442.6</c:v>
                </c:pt>
                <c:pt idx="4427">
                  <c:v>442.70000000000005</c:v>
                </c:pt>
                <c:pt idx="4428">
                  <c:v>442.8</c:v>
                </c:pt>
                <c:pt idx="4429">
                  <c:v>442.90000000000003</c:v>
                </c:pt>
                <c:pt idx="4430">
                  <c:v>443</c:v>
                </c:pt>
                <c:pt idx="4431">
                  <c:v>443.1</c:v>
                </c:pt>
                <c:pt idx="4432">
                  <c:v>443.20000000000005</c:v>
                </c:pt>
                <c:pt idx="4433">
                  <c:v>443.3</c:v>
                </c:pt>
                <c:pt idx="4434">
                  <c:v>443.40000000000003</c:v>
                </c:pt>
                <c:pt idx="4435">
                  <c:v>443.5</c:v>
                </c:pt>
                <c:pt idx="4436">
                  <c:v>443.6</c:v>
                </c:pt>
                <c:pt idx="4437">
                  <c:v>443.70000000000005</c:v>
                </c:pt>
                <c:pt idx="4438">
                  <c:v>443.8</c:v>
                </c:pt>
                <c:pt idx="4439">
                  <c:v>443.90000000000003</c:v>
                </c:pt>
                <c:pt idx="4440">
                  <c:v>444</c:v>
                </c:pt>
                <c:pt idx="4441">
                  <c:v>444.1</c:v>
                </c:pt>
                <c:pt idx="4442">
                  <c:v>444.20000000000005</c:v>
                </c:pt>
                <c:pt idx="4443">
                  <c:v>444.3</c:v>
                </c:pt>
                <c:pt idx="4444">
                  <c:v>444.40000000000003</c:v>
                </c:pt>
                <c:pt idx="4445">
                  <c:v>444.5</c:v>
                </c:pt>
                <c:pt idx="4446">
                  <c:v>444.6</c:v>
                </c:pt>
                <c:pt idx="4447">
                  <c:v>444.70000000000005</c:v>
                </c:pt>
                <c:pt idx="4448">
                  <c:v>444.8</c:v>
                </c:pt>
                <c:pt idx="4449">
                  <c:v>444.90000000000003</c:v>
                </c:pt>
                <c:pt idx="4450">
                  <c:v>445</c:v>
                </c:pt>
                <c:pt idx="4451">
                  <c:v>445.1</c:v>
                </c:pt>
                <c:pt idx="4452">
                  <c:v>445.20000000000005</c:v>
                </c:pt>
                <c:pt idx="4453">
                  <c:v>445.3</c:v>
                </c:pt>
                <c:pt idx="4454">
                  <c:v>445.40000000000003</c:v>
                </c:pt>
                <c:pt idx="4455">
                  <c:v>445.5</c:v>
                </c:pt>
                <c:pt idx="4456">
                  <c:v>445.6</c:v>
                </c:pt>
                <c:pt idx="4457">
                  <c:v>445.70000000000005</c:v>
                </c:pt>
                <c:pt idx="4458">
                  <c:v>445.8</c:v>
                </c:pt>
                <c:pt idx="4459">
                  <c:v>445.90000000000003</c:v>
                </c:pt>
                <c:pt idx="4460">
                  <c:v>446</c:v>
                </c:pt>
                <c:pt idx="4461">
                  <c:v>446.1</c:v>
                </c:pt>
                <c:pt idx="4462">
                  <c:v>446.20000000000005</c:v>
                </c:pt>
                <c:pt idx="4463">
                  <c:v>446.3</c:v>
                </c:pt>
                <c:pt idx="4464">
                  <c:v>446.40000000000003</c:v>
                </c:pt>
                <c:pt idx="4465">
                  <c:v>446.5</c:v>
                </c:pt>
                <c:pt idx="4466">
                  <c:v>446.6</c:v>
                </c:pt>
                <c:pt idx="4467">
                  <c:v>446.70000000000005</c:v>
                </c:pt>
                <c:pt idx="4468">
                  <c:v>446.8</c:v>
                </c:pt>
                <c:pt idx="4469">
                  <c:v>446.90000000000003</c:v>
                </c:pt>
                <c:pt idx="4470">
                  <c:v>447</c:v>
                </c:pt>
                <c:pt idx="4471">
                  <c:v>447.1</c:v>
                </c:pt>
                <c:pt idx="4472">
                  <c:v>447.20000000000005</c:v>
                </c:pt>
                <c:pt idx="4473">
                  <c:v>447.3</c:v>
                </c:pt>
                <c:pt idx="4474">
                  <c:v>447.40000000000003</c:v>
                </c:pt>
                <c:pt idx="4475">
                  <c:v>447.5</c:v>
                </c:pt>
                <c:pt idx="4476">
                  <c:v>447.6</c:v>
                </c:pt>
                <c:pt idx="4477">
                  <c:v>447.70000000000005</c:v>
                </c:pt>
                <c:pt idx="4478">
                  <c:v>447.8</c:v>
                </c:pt>
                <c:pt idx="4479">
                  <c:v>447.90000000000003</c:v>
                </c:pt>
                <c:pt idx="4480">
                  <c:v>448</c:v>
                </c:pt>
                <c:pt idx="4481">
                  <c:v>448.1</c:v>
                </c:pt>
                <c:pt idx="4482">
                  <c:v>448.20000000000005</c:v>
                </c:pt>
                <c:pt idx="4483">
                  <c:v>448.3</c:v>
                </c:pt>
                <c:pt idx="4484">
                  <c:v>448.40000000000003</c:v>
                </c:pt>
                <c:pt idx="4485">
                  <c:v>448.5</c:v>
                </c:pt>
                <c:pt idx="4486">
                  <c:v>448.6</c:v>
                </c:pt>
                <c:pt idx="4487">
                  <c:v>448.70000000000005</c:v>
                </c:pt>
                <c:pt idx="4488">
                  <c:v>448.8</c:v>
                </c:pt>
                <c:pt idx="4489">
                  <c:v>448.90000000000003</c:v>
                </c:pt>
                <c:pt idx="4490">
                  <c:v>449</c:v>
                </c:pt>
                <c:pt idx="4491">
                  <c:v>449.1</c:v>
                </c:pt>
                <c:pt idx="4492">
                  <c:v>449.20000000000005</c:v>
                </c:pt>
                <c:pt idx="4493">
                  <c:v>449.3</c:v>
                </c:pt>
                <c:pt idx="4494">
                  <c:v>449.40000000000003</c:v>
                </c:pt>
                <c:pt idx="4495">
                  <c:v>449.5</c:v>
                </c:pt>
                <c:pt idx="4496">
                  <c:v>449.6</c:v>
                </c:pt>
                <c:pt idx="4497">
                  <c:v>449.70000000000005</c:v>
                </c:pt>
                <c:pt idx="4498">
                  <c:v>449.8</c:v>
                </c:pt>
                <c:pt idx="4499">
                  <c:v>449.90000000000003</c:v>
                </c:pt>
                <c:pt idx="4500">
                  <c:v>450</c:v>
                </c:pt>
                <c:pt idx="4501">
                  <c:v>450.1</c:v>
                </c:pt>
                <c:pt idx="4502">
                  <c:v>450.20000000000005</c:v>
                </c:pt>
                <c:pt idx="4503">
                  <c:v>450.3</c:v>
                </c:pt>
                <c:pt idx="4504">
                  <c:v>450.40000000000003</c:v>
                </c:pt>
                <c:pt idx="4505">
                  <c:v>450.5</c:v>
                </c:pt>
                <c:pt idx="4506">
                  <c:v>450.6</c:v>
                </c:pt>
                <c:pt idx="4507">
                  <c:v>450.70000000000005</c:v>
                </c:pt>
                <c:pt idx="4508">
                  <c:v>450.8</c:v>
                </c:pt>
                <c:pt idx="4509">
                  <c:v>450.90000000000003</c:v>
                </c:pt>
                <c:pt idx="4510">
                  <c:v>451</c:v>
                </c:pt>
                <c:pt idx="4511">
                  <c:v>451.1</c:v>
                </c:pt>
                <c:pt idx="4512">
                  <c:v>451.20000000000005</c:v>
                </c:pt>
                <c:pt idx="4513">
                  <c:v>451.3</c:v>
                </c:pt>
                <c:pt idx="4514">
                  <c:v>451.40000000000003</c:v>
                </c:pt>
                <c:pt idx="4515">
                  <c:v>451.5</c:v>
                </c:pt>
                <c:pt idx="4516">
                  <c:v>451.6</c:v>
                </c:pt>
                <c:pt idx="4517">
                  <c:v>451.70000000000005</c:v>
                </c:pt>
                <c:pt idx="4518">
                  <c:v>451.8</c:v>
                </c:pt>
                <c:pt idx="4519">
                  <c:v>451.90000000000003</c:v>
                </c:pt>
                <c:pt idx="4520">
                  <c:v>452</c:v>
                </c:pt>
                <c:pt idx="4521">
                  <c:v>452.1</c:v>
                </c:pt>
                <c:pt idx="4522">
                  <c:v>452.20000000000005</c:v>
                </c:pt>
                <c:pt idx="4523">
                  <c:v>452.3</c:v>
                </c:pt>
                <c:pt idx="4524">
                  <c:v>452.40000000000003</c:v>
                </c:pt>
                <c:pt idx="4525">
                  <c:v>452.5</c:v>
                </c:pt>
                <c:pt idx="4526">
                  <c:v>452.6</c:v>
                </c:pt>
                <c:pt idx="4527">
                  <c:v>452.70000000000005</c:v>
                </c:pt>
                <c:pt idx="4528">
                  <c:v>452.8</c:v>
                </c:pt>
                <c:pt idx="4529">
                  <c:v>452.90000000000003</c:v>
                </c:pt>
                <c:pt idx="4530">
                  <c:v>453</c:v>
                </c:pt>
                <c:pt idx="4531">
                  <c:v>453.1</c:v>
                </c:pt>
                <c:pt idx="4532">
                  <c:v>453.20000000000005</c:v>
                </c:pt>
                <c:pt idx="4533">
                  <c:v>453.3</c:v>
                </c:pt>
                <c:pt idx="4534">
                  <c:v>453.40000000000003</c:v>
                </c:pt>
                <c:pt idx="4535">
                  <c:v>453.5</c:v>
                </c:pt>
                <c:pt idx="4536">
                  <c:v>453.6</c:v>
                </c:pt>
                <c:pt idx="4537">
                  <c:v>453.70000000000005</c:v>
                </c:pt>
                <c:pt idx="4538">
                  <c:v>453.8</c:v>
                </c:pt>
                <c:pt idx="4539">
                  <c:v>453.90000000000003</c:v>
                </c:pt>
                <c:pt idx="4540">
                  <c:v>454</c:v>
                </c:pt>
                <c:pt idx="4541">
                  <c:v>454.1</c:v>
                </c:pt>
                <c:pt idx="4542">
                  <c:v>454.20000000000005</c:v>
                </c:pt>
                <c:pt idx="4543">
                  <c:v>454.3</c:v>
                </c:pt>
                <c:pt idx="4544">
                  <c:v>454.40000000000003</c:v>
                </c:pt>
                <c:pt idx="4545">
                  <c:v>454.5</c:v>
                </c:pt>
                <c:pt idx="4546">
                  <c:v>454.6</c:v>
                </c:pt>
                <c:pt idx="4547">
                  <c:v>454.70000000000005</c:v>
                </c:pt>
                <c:pt idx="4548">
                  <c:v>454.8</c:v>
                </c:pt>
                <c:pt idx="4549">
                  <c:v>454.90000000000003</c:v>
                </c:pt>
                <c:pt idx="4550">
                  <c:v>455</c:v>
                </c:pt>
                <c:pt idx="4551">
                  <c:v>455.1</c:v>
                </c:pt>
                <c:pt idx="4552">
                  <c:v>455.20000000000005</c:v>
                </c:pt>
                <c:pt idx="4553">
                  <c:v>455.3</c:v>
                </c:pt>
                <c:pt idx="4554">
                  <c:v>455.40000000000003</c:v>
                </c:pt>
                <c:pt idx="4555">
                  <c:v>455.5</c:v>
                </c:pt>
                <c:pt idx="4556">
                  <c:v>455.6</c:v>
                </c:pt>
                <c:pt idx="4557">
                  <c:v>455.70000000000005</c:v>
                </c:pt>
                <c:pt idx="4558">
                  <c:v>455.8</c:v>
                </c:pt>
                <c:pt idx="4559">
                  <c:v>455.90000000000003</c:v>
                </c:pt>
                <c:pt idx="4560">
                  <c:v>456</c:v>
                </c:pt>
                <c:pt idx="4561">
                  <c:v>456.1</c:v>
                </c:pt>
                <c:pt idx="4562">
                  <c:v>456.20000000000005</c:v>
                </c:pt>
                <c:pt idx="4563">
                  <c:v>456.3</c:v>
                </c:pt>
                <c:pt idx="4564">
                  <c:v>456.40000000000003</c:v>
                </c:pt>
                <c:pt idx="4565">
                  <c:v>456.5</c:v>
                </c:pt>
                <c:pt idx="4566">
                  <c:v>456.6</c:v>
                </c:pt>
                <c:pt idx="4567">
                  <c:v>456.70000000000005</c:v>
                </c:pt>
                <c:pt idx="4568">
                  <c:v>456.8</c:v>
                </c:pt>
                <c:pt idx="4569">
                  <c:v>456.90000000000003</c:v>
                </c:pt>
                <c:pt idx="4570">
                  <c:v>457</c:v>
                </c:pt>
                <c:pt idx="4571">
                  <c:v>457.1</c:v>
                </c:pt>
                <c:pt idx="4572">
                  <c:v>457.20000000000005</c:v>
                </c:pt>
                <c:pt idx="4573">
                  <c:v>457.3</c:v>
                </c:pt>
                <c:pt idx="4574">
                  <c:v>457.40000000000003</c:v>
                </c:pt>
                <c:pt idx="4575">
                  <c:v>457.5</c:v>
                </c:pt>
                <c:pt idx="4576">
                  <c:v>457.6</c:v>
                </c:pt>
                <c:pt idx="4577">
                  <c:v>457.70000000000005</c:v>
                </c:pt>
                <c:pt idx="4578">
                  <c:v>457.8</c:v>
                </c:pt>
                <c:pt idx="4579">
                  <c:v>457.90000000000003</c:v>
                </c:pt>
                <c:pt idx="4580">
                  <c:v>458</c:v>
                </c:pt>
                <c:pt idx="4581">
                  <c:v>458.1</c:v>
                </c:pt>
                <c:pt idx="4582">
                  <c:v>458.20000000000005</c:v>
                </c:pt>
                <c:pt idx="4583">
                  <c:v>458.3</c:v>
                </c:pt>
                <c:pt idx="4584">
                  <c:v>458.40000000000003</c:v>
                </c:pt>
                <c:pt idx="4585">
                  <c:v>458.5</c:v>
                </c:pt>
                <c:pt idx="4586">
                  <c:v>458.6</c:v>
                </c:pt>
                <c:pt idx="4587">
                  <c:v>458.70000000000005</c:v>
                </c:pt>
                <c:pt idx="4588">
                  <c:v>458.8</c:v>
                </c:pt>
                <c:pt idx="4589">
                  <c:v>458.90000000000003</c:v>
                </c:pt>
                <c:pt idx="4590">
                  <c:v>459</c:v>
                </c:pt>
                <c:pt idx="4591">
                  <c:v>459.1</c:v>
                </c:pt>
                <c:pt idx="4592">
                  <c:v>459.20000000000005</c:v>
                </c:pt>
                <c:pt idx="4593">
                  <c:v>459.3</c:v>
                </c:pt>
                <c:pt idx="4594">
                  <c:v>459.40000000000003</c:v>
                </c:pt>
                <c:pt idx="4595">
                  <c:v>459.5</c:v>
                </c:pt>
                <c:pt idx="4596">
                  <c:v>459.6</c:v>
                </c:pt>
                <c:pt idx="4597">
                  <c:v>459.70000000000005</c:v>
                </c:pt>
                <c:pt idx="4598">
                  <c:v>459.8</c:v>
                </c:pt>
                <c:pt idx="4599">
                  <c:v>459.90000000000003</c:v>
                </c:pt>
                <c:pt idx="4600">
                  <c:v>460</c:v>
                </c:pt>
                <c:pt idx="4601">
                  <c:v>460.1</c:v>
                </c:pt>
                <c:pt idx="4602">
                  <c:v>460.20000000000005</c:v>
                </c:pt>
                <c:pt idx="4603">
                  <c:v>460.3</c:v>
                </c:pt>
                <c:pt idx="4604">
                  <c:v>460.40000000000003</c:v>
                </c:pt>
                <c:pt idx="4605">
                  <c:v>460.5</c:v>
                </c:pt>
                <c:pt idx="4606">
                  <c:v>460.6</c:v>
                </c:pt>
                <c:pt idx="4607">
                  <c:v>460.70000000000005</c:v>
                </c:pt>
                <c:pt idx="4608">
                  <c:v>460.8</c:v>
                </c:pt>
                <c:pt idx="4609">
                  <c:v>460.90000000000003</c:v>
                </c:pt>
                <c:pt idx="4610">
                  <c:v>461</c:v>
                </c:pt>
                <c:pt idx="4611">
                  <c:v>461.1</c:v>
                </c:pt>
                <c:pt idx="4612">
                  <c:v>461.20000000000005</c:v>
                </c:pt>
                <c:pt idx="4613">
                  <c:v>461.3</c:v>
                </c:pt>
                <c:pt idx="4614">
                  <c:v>461.40000000000003</c:v>
                </c:pt>
                <c:pt idx="4615">
                  <c:v>461.5</c:v>
                </c:pt>
                <c:pt idx="4616">
                  <c:v>461.6</c:v>
                </c:pt>
                <c:pt idx="4617">
                  <c:v>461.70000000000005</c:v>
                </c:pt>
                <c:pt idx="4618">
                  <c:v>461.8</c:v>
                </c:pt>
                <c:pt idx="4619">
                  <c:v>461.90000000000003</c:v>
                </c:pt>
                <c:pt idx="4620">
                  <c:v>462</c:v>
                </c:pt>
                <c:pt idx="4621">
                  <c:v>462.1</c:v>
                </c:pt>
                <c:pt idx="4622">
                  <c:v>462.20000000000005</c:v>
                </c:pt>
                <c:pt idx="4623">
                  <c:v>462.3</c:v>
                </c:pt>
                <c:pt idx="4624">
                  <c:v>462.40000000000003</c:v>
                </c:pt>
                <c:pt idx="4625">
                  <c:v>462.5</c:v>
                </c:pt>
                <c:pt idx="4626">
                  <c:v>462.6</c:v>
                </c:pt>
                <c:pt idx="4627">
                  <c:v>462.70000000000005</c:v>
                </c:pt>
                <c:pt idx="4628">
                  <c:v>462.8</c:v>
                </c:pt>
                <c:pt idx="4629">
                  <c:v>462.90000000000003</c:v>
                </c:pt>
                <c:pt idx="4630">
                  <c:v>463</c:v>
                </c:pt>
                <c:pt idx="4631">
                  <c:v>463.1</c:v>
                </c:pt>
                <c:pt idx="4632">
                  <c:v>463.20000000000005</c:v>
                </c:pt>
                <c:pt idx="4633">
                  <c:v>463.3</c:v>
                </c:pt>
                <c:pt idx="4634">
                  <c:v>463.40000000000003</c:v>
                </c:pt>
                <c:pt idx="4635">
                  <c:v>463.5</c:v>
                </c:pt>
                <c:pt idx="4636">
                  <c:v>463.6</c:v>
                </c:pt>
                <c:pt idx="4637">
                  <c:v>463.70000000000005</c:v>
                </c:pt>
                <c:pt idx="4638">
                  <c:v>463.8</c:v>
                </c:pt>
                <c:pt idx="4639">
                  <c:v>463.90000000000003</c:v>
                </c:pt>
                <c:pt idx="4640">
                  <c:v>464</c:v>
                </c:pt>
                <c:pt idx="4641">
                  <c:v>464.1</c:v>
                </c:pt>
                <c:pt idx="4642">
                  <c:v>464.20000000000005</c:v>
                </c:pt>
                <c:pt idx="4643">
                  <c:v>464.3</c:v>
                </c:pt>
                <c:pt idx="4644">
                  <c:v>464.40000000000003</c:v>
                </c:pt>
                <c:pt idx="4645">
                  <c:v>464.5</c:v>
                </c:pt>
                <c:pt idx="4646">
                  <c:v>464.6</c:v>
                </c:pt>
                <c:pt idx="4647">
                  <c:v>464.70000000000005</c:v>
                </c:pt>
                <c:pt idx="4648">
                  <c:v>464.8</c:v>
                </c:pt>
                <c:pt idx="4649">
                  <c:v>464.90000000000003</c:v>
                </c:pt>
                <c:pt idx="4650">
                  <c:v>465</c:v>
                </c:pt>
                <c:pt idx="4651">
                  <c:v>465.1</c:v>
                </c:pt>
                <c:pt idx="4652">
                  <c:v>465.20000000000005</c:v>
                </c:pt>
                <c:pt idx="4653">
                  <c:v>465.3</c:v>
                </c:pt>
                <c:pt idx="4654">
                  <c:v>465.40000000000003</c:v>
                </c:pt>
                <c:pt idx="4655">
                  <c:v>465.5</c:v>
                </c:pt>
                <c:pt idx="4656">
                  <c:v>465.6</c:v>
                </c:pt>
                <c:pt idx="4657">
                  <c:v>465.70000000000005</c:v>
                </c:pt>
                <c:pt idx="4658">
                  <c:v>465.8</c:v>
                </c:pt>
                <c:pt idx="4659">
                  <c:v>465.90000000000003</c:v>
                </c:pt>
                <c:pt idx="4660">
                  <c:v>466</c:v>
                </c:pt>
                <c:pt idx="4661">
                  <c:v>466.1</c:v>
                </c:pt>
                <c:pt idx="4662">
                  <c:v>466.20000000000005</c:v>
                </c:pt>
                <c:pt idx="4663">
                  <c:v>466.3</c:v>
                </c:pt>
                <c:pt idx="4664">
                  <c:v>466.40000000000003</c:v>
                </c:pt>
                <c:pt idx="4665">
                  <c:v>466.5</c:v>
                </c:pt>
                <c:pt idx="4666">
                  <c:v>466.6</c:v>
                </c:pt>
                <c:pt idx="4667">
                  <c:v>466.70000000000005</c:v>
                </c:pt>
                <c:pt idx="4668">
                  <c:v>466.8</c:v>
                </c:pt>
                <c:pt idx="4669">
                  <c:v>466.90000000000003</c:v>
                </c:pt>
                <c:pt idx="4670">
                  <c:v>467</c:v>
                </c:pt>
                <c:pt idx="4671">
                  <c:v>467.1</c:v>
                </c:pt>
                <c:pt idx="4672">
                  <c:v>467.20000000000005</c:v>
                </c:pt>
                <c:pt idx="4673">
                  <c:v>467.3</c:v>
                </c:pt>
                <c:pt idx="4674">
                  <c:v>467.40000000000003</c:v>
                </c:pt>
                <c:pt idx="4675">
                  <c:v>467.5</c:v>
                </c:pt>
                <c:pt idx="4676">
                  <c:v>467.6</c:v>
                </c:pt>
                <c:pt idx="4677">
                  <c:v>467.70000000000005</c:v>
                </c:pt>
                <c:pt idx="4678">
                  <c:v>467.8</c:v>
                </c:pt>
                <c:pt idx="4679">
                  <c:v>467.90000000000003</c:v>
                </c:pt>
                <c:pt idx="4680">
                  <c:v>468</c:v>
                </c:pt>
                <c:pt idx="4681">
                  <c:v>468.1</c:v>
                </c:pt>
                <c:pt idx="4682">
                  <c:v>468.20000000000005</c:v>
                </c:pt>
                <c:pt idx="4683">
                  <c:v>468.3</c:v>
                </c:pt>
                <c:pt idx="4684">
                  <c:v>468.40000000000003</c:v>
                </c:pt>
                <c:pt idx="4685">
                  <c:v>468.5</c:v>
                </c:pt>
                <c:pt idx="4686">
                  <c:v>468.6</c:v>
                </c:pt>
                <c:pt idx="4687">
                  <c:v>468.70000000000005</c:v>
                </c:pt>
                <c:pt idx="4688">
                  <c:v>468.8</c:v>
                </c:pt>
                <c:pt idx="4689">
                  <c:v>468.90000000000003</c:v>
                </c:pt>
                <c:pt idx="4690">
                  <c:v>469</c:v>
                </c:pt>
                <c:pt idx="4691">
                  <c:v>469.1</c:v>
                </c:pt>
                <c:pt idx="4692">
                  <c:v>469.20000000000005</c:v>
                </c:pt>
                <c:pt idx="4693">
                  <c:v>469.3</c:v>
                </c:pt>
                <c:pt idx="4694">
                  <c:v>469.40000000000003</c:v>
                </c:pt>
                <c:pt idx="4695">
                  <c:v>469.5</c:v>
                </c:pt>
                <c:pt idx="4696">
                  <c:v>469.6</c:v>
                </c:pt>
                <c:pt idx="4697">
                  <c:v>469.70000000000005</c:v>
                </c:pt>
                <c:pt idx="4698">
                  <c:v>469.8</c:v>
                </c:pt>
                <c:pt idx="4699">
                  <c:v>469.90000000000003</c:v>
                </c:pt>
                <c:pt idx="4700">
                  <c:v>470</c:v>
                </c:pt>
                <c:pt idx="4701">
                  <c:v>470.1</c:v>
                </c:pt>
                <c:pt idx="4702">
                  <c:v>470.20000000000005</c:v>
                </c:pt>
                <c:pt idx="4703">
                  <c:v>470.3</c:v>
                </c:pt>
                <c:pt idx="4704">
                  <c:v>470.40000000000003</c:v>
                </c:pt>
                <c:pt idx="4705">
                  <c:v>470.5</c:v>
                </c:pt>
                <c:pt idx="4706">
                  <c:v>470.6</c:v>
                </c:pt>
                <c:pt idx="4707">
                  <c:v>470.70000000000005</c:v>
                </c:pt>
                <c:pt idx="4708">
                  <c:v>470.8</c:v>
                </c:pt>
                <c:pt idx="4709">
                  <c:v>470.90000000000003</c:v>
                </c:pt>
                <c:pt idx="4710">
                  <c:v>471</c:v>
                </c:pt>
                <c:pt idx="4711">
                  <c:v>471.1</c:v>
                </c:pt>
                <c:pt idx="4712">
                  <c:v>471.20000000000005</c:v>
                </c:pt>
                <c:pt idx="4713">
                  <c:v>471.3</c:v>
                </c:pt>
                <c:pt idx="4714">
                  <c:v>471.40000000000003</c:v>
                </c:pt>
                <c:pt idx="4715">
                  <c:v>471.5</c:v>
                </c:pt>
                <c:pt idx="4716">
                  <c:v>471.6</c:v>
                </c:pt>
                <c:pt idx="4717">
                  <c:v>471.70000000000005</c:v>
                </c:pt>
                <c:pt idx="4718">
                  <c:v>471.8</c:v>
                </c:pt>
                <c:pt idx="4719">
                  <c:v>471.90000000000003</c:v>
                </c:pt>
                <c:pt idx="4720">
                  <c:v>472</c:v>
                </c:pt>
                <c:pt idx="4721">
                  <c:v>472.1</c:v>
                </c:pt>
                <c:pt idx="4722">
                  <c:v>472.20000000000005</c:v>
                </c:pt>
                <c:pt idx="4723">
                  <c:v>472.3</c:v>
                </c:pt>
                <c:pt idx="4724">
                  <c:v>472.40000000000003</c:v>
                </c:pt>
                <c:pt idx="4725">
                  <c:v>472.5</c:v>
                </c:pt>
                <c:pt idx="4726">
                  <c:v>472.6</c:v>
                </c:pt>
                <c:pt idx="4727">
                  <c:v>472.70000000000005</c:v>
                </c:pt>
                <c:pt idx="4728">
                  <c:v>472.8</c:v>
                </c:pt>
                <c:pt idx="4729">
                  <c:v>472.90000000000003</c:v>
                </c:pt>
                <c:pt idx="4730">
                  <c:v>473</c:v>
                </c:pt>
                <c:pt idx="4731">
                  <c:v>473.1</c:v>
                </c:pt>
                <c:pt idx="4732">
                  <c:v>473.20000000000005</c:v>
                </c:pt>
                <c:pt idx="4733">
                  <c:v>473.3</c:v>
                </c:pt>
                <c:pt idx="4734">
                  <c:v>473.40000000000003</c:v>
                </c:pt>
                <c:pt idx="4735">
                  <c:v>473.5</c:v>
                </c:pt>
                <c:pt idx="4736">
                  <c:v>473.6</c:v>
                </c:pt>
                <c:pt idx="4737">
                  <c:v>473.70000000000005</c:v>
                </c:pt>
                <c:pt idx="4738">
                  <c:v>473.8</c:v>
                </c:pt>
                <c:pt idx="4739">
                  <c:v>473.90000000000003</c:v>
                </c:pt>
                <c:pt idx="4740">
                  <c:v>474</c:v>
                </c:pt>
                <c:pt idx="4741">
                  <c:v>474.1</c:v>
                </c:pt>
                <c:pt idx="4742">
                  <c:v>474.20000000000005</c:v>
                </c:pt>
                <c:pt idx="4743">
                  <c:v>474.3</c:v>
                </c:pt>
                <c:pt idx="4744">
                  <c:v>474.40000000000003</c:v>
                </c:pt>
                <c:pt idx="4745">
                  <c:v>474.5</c:v>
                </c:pt>
                <c:pt idx="4746">
                  <c:v>474.6</c:v>
                </c:pt>
                <c:pt idx="4747">
                  <c:v>474.70000000000005</c:v>
                </c:pt>
                <c:pt idx="4748">
                  <c:v>474.8</c:v>
                </c:pt>
                <c:pt idx="4749">
                  <c:v>474.90000000000003</c:v>
                </c:pt>
                <c:pt idx="4750">
                  <c:v>475</c:v>
                </c:pt>
                <c:pt idx="4751">
                  <c:v>475.1</c:v>
                </c:pt>
                <c:pt idx="4752">
                  <c:v>475.20000000000005</c:v>
                </c:pt>
                <c:pt idx="4753">
                  <c:v>475.3</c:v>
                </c:pt>
                <c:pt idx="4754">
                  <c:v>475.40000000000003</c:v>
                </c:pt>
                <c:pt idx="4755">
                  <c:v>475.5</c:v>
                </c:pt>
                <c:pt idx="4756">
                  <c:v>475.6</c:v>
                </c:pt>
                <c:pt idx="4757">
                  <c:v>475.70000000000005</c:v>
                </c:pt>
                <c:pt idx="4758">
                  <c:v>475.8</c:v>
                </c:pt>
                <c:pt idx="4759">
                  <c:v>475.90000000000003</c:v>
                </c:pt>
                <c:pt idx="4760">
                  <c:v>476</c:v>
                </c:pt>
                <c:pt idx="4761">
                  <c:v>476.1</c:v>
                </c:pt>
                <c:pt idx="4762">
                  <c:v>476.20000000000005</c:v>
                </c:pt>
                <c:pt idx="4763">
                  <c:v>476.3</c:v>
                </c:pt>
                <c:pt idx="4764">
                  <c:v>476.40000000000003</c:v>
                </c:pt>
                <c:pt idx="4765">
                  <c:v>476.5</c:v>
                </c:pt>
                <c:pt idx="4766">
                  <c:v>476.6</c:v>
                </c:pt>
                <c:pt idx="4767">
                  <c:v>476.70000000000005</c:v>
                </c:pt>
                <c:pt idx="4768">
                  <c:v>476.8</c:v>
                </c:pt>
                <c:pt idx="4769">
                  <c:v>476.90000000000003</c:v>
                </c:pt>
                <c:pt idx="4770">
                  <c:v>477</c:v>
                </c:pt>
                <c:pt idx="4771">
                  <c:v>477.1</c:v>
                </c:pt>
                <c:pt idx="4772">
                  <c:v>477.20000000000005</c:v>
                </c:pt>
                <c:pt idx="4773">
                  <c:v>477.3</c:v>
                </c:pt>
                <c:pt idx="4774">
                  <c:v>477.40000000000003</c:v>
                </c:pt>
                <c:pt idx="4775">
                  <c:v>477.5</c:v>
                </c:pt>
                <c:pt idx="4776">
                  <c:v>477.6</c:v>
                </c:pt>
                <c:pt idx="4777">
                  <c:v>477.70000000000005</c:v>
                </c:pt>
                <c:pt idx="4778">
                  <c:v>477.8</c:v>
                </c:pt>
                <c:pt idx="4779">
                  <c:v>477.90000000000003</c:v>
                </c:pt>
                <c:pt idx="4780">
                  <c:v>478</c:v>
                </c:pt>
                <c:pt idx="4781">
                  <c:v>478.1</c:v>
                </c:pt>
                <c:pt idx="4782">
                  <c:v>478.20000000000005</c:v>
                </c:pt>
                <c:pt idx="4783">
                  <c:v>478.3</c:v>
                </c:pt>
                <c:pt idx="4784">
                  <c:v>478.40000000000003</c:v>
                </c:pt>
                <c:pt idx="4785">
                  <c:v>478.5</c:v>
                </c:pt>
                <c:pt idx="4786">
                  <c:v>478.6</c:v>
                </c:pt>
                <c:pt idx="4787">
                  <c:v>478.70000000000005</c:v>
                </c:pt>
                <c:pt idx="4788">
                  <c:v>478.8</c:v>
                </c:pt>
                <c:pt idx="4789">
                  <c:v>478.90000000000003</c:v>
                </c:pt>
                <c:pt idx="4790">
                  <c:v>479</c:v>
                </c:pt>
                <c:pt idx="4791">
                  <c:v>479.1</c:v>
                </c:pt>
                <c:pt idx="4792">
                  <c:v>479.20000000000005</c:v>
                </c:pt>
                <c:pt idx="4793">
                  <c:v>479.3</c:v>
                </c:pt>
                <c:pt idx="4794">
                  <c:v>479.40000000000003</c:v>
                </c:pt>
                <c:pt idx="4795">
                  <c:v>479.5</c:v>
                </c:pt>
                <c:pt idx="4796">
                  <c:v>479.6</c:v>
                </c:pt>
                <c:pt idx="4797">
                  <c:v>479.70000000000005</c:v>
                </c:pt>
                <c:pt idx="4798">
                  <c:v>479.8</c:v>
                </c:pt>
                <c:pt idx="4799">
                  <c:v>479.90000000000003</c:v>
                </c:pt>
                <c:pt idx="4800">
                  <c:v>480</c:v>
                </c:pt>
                <c:pt idx="4801">
                  <c:v>480.1</c:v>
                </c:pt>
                <c:pt idx="4802">
                  <c:v>480.20000000000005</c:v>
                </c:pt>
                <c:pt idx="4803">
                  <c:v>480.3</c:v>
                </c:pt>
                <c:pt idx="4804">
                  <c:v>480.40000000000003</c:v>
                </c:pt>
                <c:pt idx="4805">
                  <c:v>480.5</c:v>
                </c:pt>
                <c:pt idx="4806">
                  <c:v>480.6</c:v>
                </c:pt>
                <c:pt idx="4807">
                  <c:v>480.70000000000005</c:v>
                </c:pt>
                <c:pt idx="4808">
                  <c:v>480.8</c:v>
                </c:pt>
                <c:pt idx="4809">
                  <c:v>480.90000000000003</c:v>
                </c:pt>
                <c:pt idx="4810">
                  <c:v>481</c:v>
                </c:pt>
                <c:pt idx="4811">
                  <c:v>481.1</c:v>
                </c:pt>
                <c:pt idx="4812">
                  <c:v>481.20000000000005</c:v>
                </c:pt>
                <c:pt idx="4813">
                  <c:v>481.3</c:v>
                </c:pt>
                <c:pt idx="4814">
                  <c:v>481.40000000000003</c:v>
                </c:pt>
                <c:pt idx="4815">
                  <c:v>481.5</c:v>
                </c:pt>
                <c:pt idx="4816">
                  <c:v>481.6</c:v>
                </c:pt>
                <c:pt idx="4817">
                  <c:v>481.70000000000005</c:v>
                </c:pt>
                <c:pt idx="4818">
                  <c:v>481.8</c:v>
                </c:pt>
                <c:pt idx="4819">
                  <c:v>481.90000000000003</c:v>
                </c:pt>
                <c:pt idx="4820">
                  <c:v>482</c:v>
                </c:pt>
                <c:pt idx="4821">
                  <c:v>482.1</c:v>
                </c:pt>
                <c:pt idx="4822">
                  <c:v>482.20000000000005</c:v>
                </c:pt>
                <c:pt idx="4823">
                  <c:v>482.3</c:v>
                </c:pt>
                <c:pt idx="4824">
                  <c:v>482.40000000000003</c:v>
                </c:pt>
                <c:pt idx="4825">
                  <c:v>482.5</c:v>
                </c:pt>
                <c:pt idx="4826">
                  <c:v>482.6</c:v>
                </c:pt>
                <c:pt idx="4827">
                  <c:v>482.70000000000005</c:v>
                </c:pt>
                <c:pt idx="4828">
                  <c:v>482.8</c:v>
                </c:pt>
                <c:pt idx="4829">
                  <c:v>482.90000000000003</c:v>
                </c:pt>
                <c:pt idx="4830">
                  <c:v>483</c:v>
                </c:pt>
                <c:pt idx="4831">
                  <c:v>483.1</c:v>
                </c:pt>
                <c:pt idx="4832">
                  <c:v>483.20000000000005</c:v>
                </c:pt>
                <c:pt idx="4833">
                  <c:v>483.3</c:v>
                </c:pt>
                <c:pt idx="4834">
                  <c:v>483.40000000000003</c:v>
                </c:pt>
                <c:pt idx="4835">
                  <c:v>483.5</c:v>
                </c:pt>
                <c:pt idx="4836">
                  <c:v>483.6</c:v>
                </c:pt>
                <c:pt idx="4837">
                  <c:v>483.70000000000005</c:v>
                </c:pt>
                <c:pt idx="4838">
                  <c:v>483.8</c:v>
                </c:pt>
                <c:pt idx="4839">
                  <c:v>483.90000000000003</c:v>
                </c:pt>
                <c:pt idx="4840">
                  <c:v>484</c:v>
                </c:pt>
                <c:pt idx="4841">
                  <c:v>484.1</c:v>
                </c:pt>
                <c:pt idx="4842">
                  <c:v>484.20000000000005</c:v>
                </c:pt>
                <c:pt idx="4843">
                  <c:v>484.3</c:v>
                </c:pt>
                <c:pt idx="4844">
                  <c:v>484.40000000000003</c:v>
                </c:pt>
                <c:pt idx="4845">
                  <c:v>484.5</c:v>
                </c:pt>
                <c:pt idx="4846">
                  <c:v>484.6</c:v>
                </c:pt>
                <c:pt idx="4847">
                  <c:v>484.70000000000005</c:v>
                </c:pt>
                <c:pt idx="4848">
                  <c:v>484.8</c:v>
                </c:pt>
                <c:pt idx="4849">
                  <c:v>484.90000000000003</c:v>
                </c:pt>
                <c:pt idx="4850">
                  <c:v>485</c:v>
                </c:pt>
                <c:pt idx="4851">
                  <c:v>485.1</c:v>
                </c:pt>
                <c:pt idx="4852">
                  <c:v>485.20000000000005</c:v>
                </c:pt>
                <c:pt idx="4853">
                  <c:v>485.3</c:v>
                </c:pt>
                <c:pt idx="4854">
                  <c:v>485.40000000000003</c:v>
                </c:pt>
                <c:pt idx="4855">
                  <c:v>485.5</c:v>
                </c:pt>
                <c:pt idx="4856">
                  <c:v>485.6</c:v>
                </c:pt>
                <c:pt idx="4857">
                  <c:v>485.70000000000005</c:v>
                </c:pt>
                <c:pt idx="4858">
                  <c:v>485.8</c:v>
                </c:pt>
                <c:pt idx="4859">
                  <c:v>485.90000000000003</c:v>
                </c:pt>
                <c:pt idx="4860">
                  <c:v>486</c:v>
                </c:pt>
                <c:pt idx="4861">
                  <c:v>486.1</c:v>
                </c:pt>
                <c:pt idx="4862">
                  <c:v>486.20000000000005</c:v>
                </c:pt>
                <c:pt idx="4863">
                  <c:v>486.3</c:v>
                </c:pt>
                <c:pt idx="4864">
                  <c:v>486.40000000000003</c:v>
                </c:pt>
                <c:pt idx="4865">
                  <c:v>486.5</c:v>
                </c:pt>
                <c:pt idx="4866">
                  <c:v>486.6</c:v>
                </c:pt>
                <c:pt idx="4867">
                  <c:v>486.70000000000005</c:v>
                </c:pt>
                <c:pt idx="4868">
                  <c:v>486.8</c:v>
                </c:pt>
                <c:pt idx="4869">
                  <c:v>486.90000000000003</c:v>
                </c:pt>
                <c:pt idx="4870">
                  <c:v>487</c:v>
                </c:pt>
                <c:pt idx="4871">
                  <c:v>487.1</c:v>
                </c:pt>
                <c:pt idx="4872">
                  <c:v>487.20000000000005</c:v>
                </c:pt>
                <c:pt idx="4873">
                  <c:v>487.3</c:v>
                </c:pt>
                <c:pt idx="4874">
                  <c:v>487.40000000000003</c:v>
                </c:pt>
                <c:pt idx="4875">
                  <c:v>487.5</c:v>
                </c:pt>
                <c:pt idx="4876">
                  <c:v>487.6</c:v>
                </c:pt>
                <c:pt idx="4877">
                  <c:v>487.70000000000005</c:v>
                </c:pt>
                <c:pt idx="4878">
                  <c:v>487.8</c:v>
                </c:pt>
                <c:pt idx="4879">
                  <c:v>487.90000000000003</c:v>
                </c:pt>
                <c:pt idx="4880">
                  <c:v>488</c:v>
                </c:pt>
                <c:pt idx="4881">
                  <c:v>488.1</c:v>
                </c:pt>
                <c:pt idx="4882">
                  <c:v>488.20000000000005</c:v>
                </c:pt>
                <c:pt idx="4883">
                  <c:v>488.3</c:v>
                </c:pt>
                <c:pt idx="4884">
                  <c:v>488.40000000000003</c:v>
                </c:pt>
                <c:pt idx="4885">
                  <c:v>488.5</c:v>
                </c:pt>
                <c:pt idx="4886">
                  <c:v>488.6</c:v>
                </c:pt>
                <c:pt idx="4887">
                  <c:v>488.70000000000005</c:v>
                </c:pt>
                <c:pt idx="4888">
                  <c:v>488.8</c:v>
                </c:pt>
                <c:pt idx="4889">
                  <c:v>488.90000000000003</c:v>
                </c:pt>
                <c:pt idx="4890">
                  <c:v>489</c:v>
                </c:pt>
                <c:pt idx="4891">
                  <c:v>489.1</c:v>
                </c:pt>
                <c:pt idx="4892">
                  <c:v>489.20000000000005</c:v>
                </c:pt>
                <c:pt idx="4893">
                  <c:v>489.3</c:v>
                </c:pt>
                <c:pt idx="4894">
                  <c:v>489.40000000000003</c:v>
                </c:pt>
                <c:pt idx="4895">
                  <c:v>489.5</c:v>
                </c:pt>
                <c:pt idx="4896">
                  <c:v>489.6</c:v>
                </c:pt>
                <c:pt idx="4897">
                  <c:v>489.70000000000005</c:v>
                </c:pt>
                <c:pt idx="4898">
                  <c:v>489.8</c:v>
                </c:pt>
                <c:pt idx="4899">
                  <c:v>489.90000000000003</c:v>
                </c:pt>
                <c:pt idx="4900">
                  <c:v>490</c:v>
                </c:pt>
                <c:pt idx="4901">
                  <c:v>490.1</c:v>
                </c:pt>
                <c:pt idx="4902">
                  <c:v>490.20000000000005</c:v>
                </c:pt>
                <c:pt idx="4903">
                  <c:v>490.3</c:v>
                </c:pt>
                <c:pt idx="4904">
                  <c:v>490.40000000000003</c:v>
                </c:pt>
                <c:pt idx="4905">
                  <c:v>490.5</c:v>
                </c:pt>
                <c:pt idx="4906">
                  <c:v>490.6</c:v>
                </c:pt>
                <c:pt idx="4907">
                  <c:v>490.70000000000005</c:v>
                </c:pt>
                <c:pt idx="4908">
                  <c:v>490.8</c:v>
                </c:pt>
                <c:pt idx="4909">
                  <c:v>490.90000000000003</c:v>
                </c:pt>
                <c:pt idx="4910">
                  <c:v>491</c:v>
                </c:pt>
                <c:pt idx="4911">
                  <c:v>491.1</c:v>
                </c:pt>
                <c:pt idx="4912">
                  <c:v>491.20000000000005</c:v>
                </c:pt>
                <c:pt idx="4913">
                  <c:v>491.3</c:v>
                </c:pt>
                <c:pt idx="4914">
                  <c:v>491.40000000000003</c:v>
                </c:pt>
                <c:pt idx="4915">
                  <c:v>491.5</c:v>
                </c:pt>
                <c:pt idx="4916">
                  <c:v>491.6</c:v>
                </c:pt>
                <c:pt idx="4917">
                  <c:v>491.70000000000005</c:v>
                </c:pt>
                <c:pt idx="4918">
                  <c:v>491.8</c:v>
                </c:pt>
                <c:pt idx="4919">
                  <c:v>491.90000000000003</c:v>
                </c:pt>
                <c:pt idx="4920">
                  <c:v>492</c:v>
                </c:pt>
                <c:pt idx="4921">
                  <c:v>492.1</c:v>
                </c:pt>
                <c:pt idx="4922">
                  <c:v>492.20000000000005</c:v>
                </c:pt>
                <c:pt idx="4923">
                  <c:v>492.3</c:v>
                </c:pt>
                <c:pt idx="4924">
                  <c:v>492.40000000000003</c:v>
                </c:pt>
                <c:pt idx="4925">
                  <c:v>492.5</c:v>
                </c:pt>
                <c:pt idx="4926">
                  <c:v>492.6</c:v>
                </c:pt>
                <c:pt idx="4927">
                  <c:v>492.70000000000005</c:v>
                </c:pt>
                <c:pt idx="4928">
                  <c:v>492.8</c:v>
                </c:pt>
                <c:pt idx="4929">
                  <c:v>492.90000000000003</c:v>
                </c:pt>
                <c:pt idx="4930">
                  <c:v>493</c:v>
                </c:pt>
                <c:pt idx="4931">
                  <c:v>493.1</c:v>
                </c:pt>
                <c:pt idx="4932">
                  <c:v>493.20000000000005</c:v>
                </c:pt>
                <c:pt idx="4933">
                  <c:v>493.3</c:v>
                </c:pt>
                <c:pt idx="4934">
                  <c:v>493.40000000000003</c:v>
                </c:pt>
                <c:pt idx="4935">
                  <c:v>493.5</c:v>
                </c:pt>
                <c:pt idx="4936">
                  <c:v>493.6</c:v>
                </c:pt>
                <c:pt idx="4937">
                  <c:v>493.70000000000005</c:v>
                </c:pt>
                <c:pt idx="4938">
                  <c:v>493.8</c:v>
                </c:pt>
                <c:pt idx="4939">
                  <c:v>493.90000000000003</c:v>
                </c:pt>
                <c:pt idx="4940">
                  <c:v>494</c:v>
                </c:pt>
                <c:pt idx="4941">
                  <c:v>494.1</c:v>
                </c:pt>
                <c:pt idx="4942">
                  <c:v>494.20000000000005</c:v>
                </c:pt>
                <c:pt idx="4943">
                  <c:v>494.3</c:v>
                </c:pt>
                <c:pt idx="4944">
                  <c:v>494.40000000000003</c:v>
                </c:pt>
                <c:pt idx="4945">
                  <c:v>494.5</c:v>
                </c:pt>
                <c:pt idx="4946">
                  <c:v>494.6</c:v>
                </c:pt>
                <c:pt idx="4947">
                  <c:v>494.70000000000005</c:v>
                </c:pt>
                <c:pt idx="4948">
                  <c:v>494.8</c:v>
                </c:pt>
                <c:pt idx="4949">
                  <c:v>494.90000000000003</c:v>
                </c:pt>
                <c:pt idx="4950">
                  <c:v>495</c:v>
                </c:pt>
                <c:pt idx="4951">
                  <c:v>495.1</c:v>
                </c:pt>
                <c:pt idx="4952">
                  <c:v>495.20000000000005</c:v>
                </c:pt>
                <c:pt idx="4953">
                  <c:v>495.3</c:v>
                </c:pt>
                <c:pt idx="4954">
                  <c:v>495.40000000000003</c:v>
                </c:pt>
                <c:pt idx="4955">
                  <c:v>495.5</c:v>
                </c:pt>
                <c:pt idx="4956">
                  <c:v>495.6</c:v>
                </c:pt>
                <c:pt idx="4957">
                  <c:v>495.70000000000005</c:v>
                </c:pt>
                <c:pt idx="4958">
                  <c:v>495.8</c:v>
                </c:pt>
                <c:pt idx="4959">
                  <c:v>495.90000000000003</c:v>
                </c:pt>
                <c:pt idx="4960">
                  <c:v>496</c:v>
                </c:pt>
                <c:pt idx="4961">
                  <c:v>496.1</c:v>
                </c:pt>
                <c:pt idx="4962">
                  <c:v>496.20000000000005</c:v>
                </c:pt>
                <c:pt idx="4963">
                  <c:v>496.3</c:v>
                </c:pt>
                <c:pt idx="4964">
                  <c:v>496.40000000000003</c:v>
                </c:pt>
                <c:pt idx="4965">
                  <c:v>496.5</c:v>
                </c:pt>
                <c:pt idx="4966">
                  <c:v>496.6</c:v>
                </c:pt>
                <c:pt idx="4967">
                  <c:v>496.70000000000005</c:v>
                </c:pt>
                <c:pt idx="4968">
                  <c:v>496.8</c:v>
                </c:pt>
                <c:pt idx="4969">
                  <c:v>496.90000000000003</c:v>
                </c:pt>
                <c:pt idx="4970">
                  <c:v>497</c:v>
                </c:pt>
                <c:pt idx="4971">
                  <c:v>497.1</c:v>
                </c:pt>
                <c:pt idx="4972">
                  <c:v>497.20000000000005</c:v>
                </c:pt>
                <c:pt idx="4973">
                  <c:v>497.3</c:v>
                </c:pt>
                <c:pt idx="4974">
                  <c:v>497.40000000000003</c:v>
                </c:pt>
                <c:pt idx="4975">
                  <c:v>497.5</c:v>
                </c:pt>
                <c:pt idx="4976">
                  <c:v>497.6</c:v>
                </c:pt>
                <c:pt idx="4977">
                  <c:v>497.70000000000005</c:v>
                </c:pt>
                <c:pt idx="4978">
                  <c:v>497.8</c:v>
                </c:pt>
                <c:pt idx="4979">
                  <c:v>497.90000000000003</c:v>
                </c:pt>
                <c:pt idx="4980">
                  <c:v>498</c:v>
                </c:pt>
                <c:pt idx="4981">
                  <c:v>498.1</c:v>
                </c:pt>
                <c:pt idx="4982">
                  <c:v>498.20000000000005</c:v>
                </c:pt>
                <c:pt idx="4983">
                  <c:v>498.3</c:v>
                </c:pt>
                <c:pt idx="4984">
                  <c:v>498.40000000000003</c:v>
                </c:pt>
                <c:pt idx="4985">
                  <c:v>498.5</c:v>
                </c:pt>
                <c:pt idx="4986">
                  <c:v>498.6</c:v>
                </c:pt>
                <c:pt idx="4987">
                  <c:v>498.70000000000005</c:v>
                </c:pt>
                <c:pt idx="4988">
                  <c:v>498.8</c:v>
                </c:pt>
                <c:pt idx="4989">
                  <c:v>498.90000000000003</c:v>
                </c:pt>
                <c:pt idx="4990">
                  <c:v>499</c:v>
                </c:pt>
                <c:pt idx="4991">
                  <c:v>499.1</c:v>
                </c:pt>
                <c:pt idx="4992">
                  <c:v>499.20000000000005</c:v>
                </c:pt>
                <c:pt idx="4993">
                  <c:v>499.3</c:v>
                </c:pt>
                <c:pt idx="4994">
                  <c:v>499.40000000000003</c:v>
                </c:pt>
                <c:pt idx="4995">
                  <c:v>499.5</c:v>
                </c:pt>
                <c:pt idx="4996">
                  <c:v>499.6</c:v>
                </c:pt>
                <c:pt idx="4997">
                  <c:v>499.70000000000005</c:v>
                </c:pt>
                <c:pt idx="4998">
                  <c:v>499.8</c:v>
                </c:pt>
                <c:pt idx="4999">
                  <c:v>499.90000000000003</c:v>
                </c:pt>
                <c:pt idx="5000">
                  <c:v>500</c:v>
                </c:pt>
                <c:pt idx="5001">
                  <c:v>500.1</c:v>
                </c:pt>
                <c:pt idx="5002">
                  <c:v>500.20000000000005</c:v>
                </c:pt>
                <c:pt idx="5003">
                  <c:v>500.3</c:v>
                </c:pt>
                <c:pt idx="5004">
                  <c:v>500.40000000000003</c:v>
                </c:pt>
                <c:pt idx="5005">
                  <c:v>500.5</c:v>
                </c:pt>
                <c:pt idx="5006">
                  <c:v>500.6</c:v>
                </c:pt>
                <c:pt idx="5007">
                  <c:v>500.70000000000005</c:v>
                </c:pt>
                <c:pt idx="5008">
                  <c:v>500.8</c:v>
                </c:pt>
                <c:pt idx="5009">
                  <c:v>500.90000000000003</c:v>
                </c:pt>
                <c:pt idx="5010">
                  <c:v>501</c:v>
                </c:pt>
                <c:pt idx="5011">
                  <c:v>501.1</c:v>
                </c:pt>
                <c:pt idx="5012">
                  <c:v>501.20000000000005</c:v>
                </c:pt>
                <c:pt idx="5013">
                  <c:v>501.3</c:v>
                </c:pt>
                <c:pt idx="5014">
                  <c:v>501.40000000000003</c:v>
                </c:pt>
                <c:pt idx="5015">
                  <c:v>501.5</c:v>
                </c:pt>
                <c:pt idx="5016">
                  <c:v>501.6</c:v>
                </c:pt>
                <c:pt idx="5017">
                  <c:v>501.70000000000005</c:v>
                </c:pt>
                <c:pt idx="5018">
                  <c:v>501.8</c:v>
                </c:pt>
                <c:pt idx="5019">
                  <c:v>501.90000000000003</c:v>
                </c:pt>
                <c:pt idx="5020">
                  <c:v>502</c:v>
                </c:pt>
                <c:pt idx="5021">
                  <c:v>502.1</c:v>
                </c:pt>
                <c:pt idx="5022">
                  <c:v>502.20000000000005</c:v>
                </c:pt>
                <c:pt idx="5023">
                  <c:v>502.3</c:v>
                </c:pt>
                <c:pt idx="5024">
                  <c:v>502.40000000000003</c:v>
                </c:pt>
                <c:pt idx="5025">
                  <c:v>502.5</c:v>
                </c:pt>
                <c:pt idx="5026">
                  <c:v>502.6</c:v>
                </c:pt>
                <c:pt idx="5027">
                  <c:v>502.70000000000005</c:v>
                </c:pt>
                <c:pt idx="5028">
                  <c:v>502.8</c:v>
                </c:pt>
                <c:pt idx="5029">
                  <c:v>502.90000000000003</c:v>
                </c:pt>
                <c:pt idx="5030">
                  <c:v>503</c:v>
                </c:pt>
                <c:pt idx="5031">
                  <c:v>503.1</c:v>
                </c:pt>
                <c:pt idx="5032">
                  <c:v>503.20000000000005</c:v>
                </c:pt>
                <c:pt idx="5033">
                  <c:v>503.3</c:v>
                </c:pt>
                <c:pt idx="5034">
                  <c:v>503.40000000000003</c:v>
                </c:pt>
                <c:pt idx="5035">
                  <c:v>503.5</c:v>
                </c:pt>
                <c:pt idx="5036">
                  <c:v>503.6</c:v>
                </c:pt>
                <c:pt idx="5037">
                  <c:v>503.70000000000005</c:v>
                </c:pt>
                <c:pt idx="5038">
                  <c:v>503.8</c:v>
                </c:pt>
                <c:pt idx="5039">
                  <c:v>503.90000000000003</c:v>
                </c:pt>
                <c:pt idx="5040">
                  <c:v>504</c:v>
                </c:pt>
                <c:pt idx="5041">
                  <c:v>504.1</c:v>
                </c:pt>
                <c:pt idx="5042">
                  <c:v>504.20000000000005</c:v>
                </c:pt>
                <c:pt idx="5043">
                  <c:v>504.3</c:v>
                </c:pt>
                <c:pt idx="5044">
                  <c:v>504.40000000000003</c:v>
                </c:pt>
                <c:pt idx="5045">
                  <c:v>504.5</c:v>
                </c:pt>
                <c:pt idx="5046">
                  <c:v>504.6</c:v>
                </c:pt>
                <c:pt idx="5047">
                  <c:v>504.70000000000005</c:v>
                </c:pt>
                <c:pt idx="5048">
                  <c:v>504.8</c:v>
                </c:pt>
                <c:pt idx="5049">
                  <c:v>504.90000000000003</c:v>
                </c:pt>
                <c:pt idx="5050">
                  <c:v>505</c:v>
                </c:pt>
                <c:pt idx="5051">
                  <c:v>505.1</c:v>
                </c:pt>
                <c:pt idx="5052">
                  <c:v>505.20000000000005</c:v>
                </c:pt>
                <c:pt idx="5053">
                  <c:v>505.3</c:v>
                </c:pt>
                <c:pt idx="5054">
                  <c:v>505.40000000000003</c:v>
                </c:pt>
                <c:pt idx="5055">
                  <c:v>505.5</c:v>
                </c:pt>
                <c:pt idx="5056">
                  <c:v>505.6</c:v>
                </c:pt>
                <c:pt idx="5057">
                  <c:v>505.70000000000005</c:v>
                </c:pt>
                <c:pt idx="5058">
                  <c:v>505.8</c:v>
                </c:pt>
                <c:pt idx="5059">
                  <c:v>505.90000000000003</c:v>
                </c:pt>
                <c:pt idx="5060">
                  <c:v>506</c:v>
                </c:pt>
                <c:pt idx="5061">
                  <c:v>506.1</c:v>
                </c:pt>
                <c:pt idx="5062">
                  <c:v>506.20000000000005</c:v>
                </c:pt>
                <c:pt idx="5063">
                  <c:v>506.3</c:v>
                </c:pt>
                <c:pt idx="5064">
                  <c:v>506.40000000000003</c:v>
                </c:pt>
                <c:pt idx="5065">
                  <c:v>506.5</c:v>
                </c:pt>
                <c:pt idx="5066">
                  <c:v>506.6</c:v>
                </c:pt>
                <c:pt idx="5067">
                  <c:v>506.70000000000005</c:v>
                </c:pt>
                <c:pt idx="5068">
                  <c:v>506.8</c:v>
                </c:pt>
                <c:pt idx="5069">
                  <c:v>506.90000000000003</c:v>
                </c:pt>
                <c:pt idx="5070">
                  <c:v>507</c:v>
                </c:pt>
                <c:pt idx="5071">
                  <c:v>507.1</c:v>
                </c:pt>
                <c:pt idx="5072">
                  <c:v>507.20000000000005</c:v>
                </c:pt>
                <c:pt idx="5073">
                  <c:v>507.3</c:v>
                </c:pt>
                <c:pt idx="5074">
                  <c:v>507.40000000000003</c:v>
                </c:pt>
                <c:pt idx="5075">
                  <c:v>507.5</c:v>
                </c:pt>
                <c:pt idx="5076">
                  <c:v>507.6</c:v>
                </c:pt>
                <c:pt idx="5077">
                  <c:v>507.70000000000005</c:v>
                </c:pt>
                <c:pt idx="5078">
                  <c:v>507.8</c:v>
                </c:pt>
                <c:pt idx="5079">
                  <c:v>507.90000000000003</c:v>
                </c:pt>
                <c:pt idx="5080">
                  <c:v>508</c:v>
                </c:pt>
                <c:pt idx="5081">
                  <c:v>508.1</c:v>
                </c:pt>
                <c:pt idx="5082">
                  <c:v>508.20000000000005</c:v>
                </c:pt>
                <c:pt idx="5083">
                  <c:v>508.3</c:v>
                </c:pt>
                <c:pt idx="5084">
                  <c:v>508.40000000000003</c:v>
                </c:pt>
                <c:pt idx="5085">
                  <c:v>508.5</c:v>
                </c:pt>
                <c:pt idx="5086">
                  <c:v>508.6</c:v>
                </c:pt>
                <c:pt idx="5087">
                  <c:v>508.70000000000005</c:v>
                </c:pt>
                <c:pt idx="5088">
                  <c:v>508.80000000000007</c:v>
                </c:pt>
                <c:pt idx="5089">
                  <c:v>508.9</c:v>
                </c:pt>
                <c:pt idx="5090">
                  <c:v>509</c:v>
                </c:pt>
                <c:pt idx="5091">
                  <c:v>509.1</c:v>
                </c:pt>
                <c:pt idx="5092">
                  <c:v>509.20000000000005</c:v>
                </c:pt>
                <c:pt idx="5093">
                  <c:v>509.30000000000007</c:v>
                </c:pt>
                <c:pt idx="5094">
                  <c:v>509.4</c:v>
                </c:pt>
                <c:pt idx="5095">
                  <c:v>509.5</c:v>
                </c:pt>
                <c:pt idx="5096">
                  <c:v>509.6</c:v>
                </c:pt>
                <c:pt idx="5097">
                  <c:v>509.70000000000005</c:v>
                </c:pt>
                <c:pt idx="5098">
                  <c:v>509.80000000000007</c:v>
                </c:pt>
                <c:pt idx="5099">
                  <c:v>509.9</c:v>
                </c:pt>
                <c:pt idx="5100">
                  <c:v>510</c:v>
                </c:pt>
                <c:pt idx="5101">
                  <c:v>510.1</c:v>
                </c:pt>
                <c:pt idx="5102">
                  <c:v>510.20000000000005</c:v>
                </c:pt>
                <c:pt idx="5103">
                  <c:v>510.30000000000007</c:v>
                </c:pt>
                <c:pt idx="5104">
                  <c:v>510.4</c:v>
                </c:pt>
                <c:pt idx="5105">
                  <c:v>510.5</c:v>
                </c:pt>
                <c:pt idx="5106">
                  <c:v>510.6</c:v>
                </c:pt>
                <c:pt idx="5107">
                  <c:v>510.70000000000005</c:v>
                </c:pt>
                <c:pt idx="5108">
                  <c:v>510.80000000000007</c:v>
                </c:pt>
                <c:pt idx="5109">
                  <c:v>510.9</c:v>
                </c:pt>
                <c:pt idx="5110">
                  <c:v>511</c:v>
                </c:pt>
                <c:pt idx="5111">
                  <c:v>511.1</c:v>
                </c:pt>
                <c:pt idx="5112">
                  <c:v>511.20000000000005</c:v>
                </c:pt>
                <c:pt idx="5113">
                  <c:v>511.30000000000007</c:v>
                </c:pt>
                <c:pt idx="5114">
                  <c:v>511.4</c:v>
                </c:pt>
                <c:pt idx="5115">
                  <c:v>511.5</c:v>
                </c:pt>
                <c:pt idx="5116">
                  <c:v>511.6</c:v>
                </c:pt>
                <c:pt idx="5117">
                  <c:v>511.70000000000005</c:v>
                </c:pt>
                <c:pt idx="5118">
                  <c:v>511.80000000000007</c:v>
                </c:pt>
                <c:pt idx="5119">
                  <c:v>511.9</c:v>
                </c:pt>
                <c:pt idx="5120">
                  <c:v>512</c:v>
                </c:pt>
                <c:pt idx="5121">
                  <c:v>512.1</c:v>
                </c:pt>
                <c:pt idx="5122">
                  <c:v>512.20000000000005</c:v>
                </c:pt>
                <c:pt idx="5123">
                  <c:v>512.30000000000007</c:v>
                </c:pt>
                <c:pt idx="5124">
                  <c:v>512.4</c:v>
                </c:pt>
                <c:pt idx="5125">
                  <c:v>512.5</c:v>
                </c:pt>
                <c:pt idx="5126">
                  <c:v>512.6</c:v>
                </c:pt>
                <c:pt idx="5127">
                  <c:v>512.70000000000005</c:v>
                </c:pt>
                <c:pt idx="5128">
                  <c:v>512.80000000000007</c:v>
                </c:pt>
                <c:pt idx="5129">
                  <c:v>512.9</c:v>
                </c:pt>
                <c:pt idx="5130">
                  <c:v>513</c:v>
                </c:pt>
                <c:pt idx="5131">
                  <c:v>513.1</c:v>
                </c:pt>
                <c:pt idx="5132">
                  <c:v>513.20000000000005</c:v>
                </c:pt>
                <c:pt idx="5133">
                  <c:v>513.30000000000007</c:v>
                </c:pt>
                <c:pt idx="5134">
                  <c:v>513.4</c:v>
                </c:pt>
                <c:pt idx="5135">
                  <c:v>513.5</c:v>
                </c:pt>
                <c:pt idx="5136">
                  <c:v>513.6</c:v>
                </c:pt>
                <c:pt idx="5137">
                  <c:v>513.70000000000005</c:v>
                </c:pt>
                <c:pt idx="5138">
                  <c:v>513.80000000000007</c:v>
                </c:pt>
                <c:pt idx="5139">
                  <c:v>513.9</c:v>
                </c:pt>
                <c:pt idx="5140">
                  <c:v>514</c:v>
                </c:pt>
                <c:pt idx="5141">
                  <c:v>514.1</c:v>
                </c:pt>
                <c:pt idx="5142">
                  <c:v>514.20000000000005</c:v>
                </c:pt>
                <c:pt idx="5143">
                  <c:v>514.30000000000007</c:v>
                </c:pt>
                <c:pt idx="5144">
                  <c:v>514.4</c:v>
                </c:pt>
                <c:pt idx="5145">
                  <c:v>514.5</c:v>
                </c:pt>
                <c:pt idx="5146">
                  <c:v>514.6</c:v>
                </c:pt>
                <c:pt idx="5147">
                  <c:v>514.70000000000005</c:v>
                </c:pt>
                <c:pt idx="5148">
                  <c:v>514.80000000000007</c:v>
                </c:pt>
                <c:pt idx="5149">
                  <c:v>514.9</c:v>
                </c:pt>
                <c:pt idx="5150">
                  <c:v>515</c:v>
                </c:pt>
                <c:pt idx="5151">
                  <c:v>515.1</c:v>
                </c:pt>
                <c:pt idx="5152">
                  <c:v>515.20000000000005</c:v>
                </c:pt>
                <c:pt idx="5153">
                  <c:v>515.30000000000007</c:v>
                </c:pt>
                <c:pt idx="5154">
                  <c:v>515.4</c:v>
                </c:pt>
                <c:pt idx="5155">
                  <c:v>515.5</c:v>
                </c:pt>
                <c:pt idx="5156">
                  <c:v>515.6</c:v>
                </c:pt>
                <c:pt idx="5157">
                  <c:v>515.70000000000005</c:v>
                </c:pt>
                <c:pt idx="5158">
                  <c:v>515.80000000000007</c:v>
                </c:pt>
                <c:pt idx="5159">
                  <c:v>515.9</c:v>
                </c:pt>
                <c:pt idx="5160">
                  <c:v>516</c:v>
                </c:pt>
                <c:pt idx="5161">
                  <c:v>516.1</c:v>
                </c:pt>
                <c:pt idx="5162">
                  <c:v>516.20000000000005</c:v>
                </c:pt>
                <c:pt idx="5163">
                  <c:v>516.30000000000007</c:v>
                </c:pt>
                <c:pt idx="5164">
                  <c:v>516.4</c:v>
                </c:pt>
                <c:pt idx="5165">
                  <c:v>516.5</c:v>
                </c:pt>
                <c:pt idx="5166">
                  <c:v>516.6</c:v>
                </c:pt>
                <c:pt idx="5167">
                  <c:v>516.70000000000005</c:v>
                </c:pt>
                <c:pt idx="5168">
                  <c:v>516.80000000000007</c:v>
                </c:pt>
                <c:pt idx="5169">
                  <c:v>516.9</c:v>
                </c:pt>
                <c:pt idx="5170">
                  <c:v>517</c:v>
                </c:pt>
                <c:pt idx="5171">
                  <c:v>517.1</c:v>
                </c:pt>
                <c:pt idx="5172">
                  <c:v>517.20000000000005</c:v>
                </c:pt>
                <c:pt idx="5173">
                  <c:v>517.30000000000007</c:v>
                </c:pt>
                <c:pt idx="5174">
                  <c:v>517.4</c:v>
                </c:pt>
                <c:pt idx="5175">
                  <c:v>517.5</c:v>
                </c:pt>
                <c:pt idx="5176">
                  <c:v>517.6</c:v>
                </c:pt>
                <c:pt idx="5177">
                  <c:v>517.70000000000005</c:v>
                </c:pt>
                <c:pt idx="5178">
                  <c:v>517.80000000000007</c:v>
                </c:pt>
                <c:pt idx="5179">
                  <c:v>517.9</c:v>
                </c:pt>
                <c:pt idx="5180">
                  <c:v>518</c:v>
                </c:pt>
                <c:pt idx="5181">
                  <c:v>518.1</c:v>
                </c:pt>
                <c:pt idx="5182">
                  <c:v>518.20000000000005</c:v>
                </c:pt>
                <c:pt idx="5183">
                  <c:v>518.30000000000007</c:v>
                </c:pt>
                <c:pt idx="5184">
                  <c:v>518.4</c:v>
                </c:pt>
                <c:pt idx="5185">
                  <c:v>518.5</c:v>
                </c:pt>
                <c:pt idx="5186">
                  <c:v>518.6</c:v>
                </c:pt>
                <c:pt idx="5187">
                  <c:v>518.70000000000005</c:v>
                </c:pt>
                <c:pt idx="5188">
                  <c:v>518.80000000000007</c:v>
                </c:pt>
                <c:pt idx="5189">
                  <c:v>518.9</c:v>
                </c:pt>
                <c:pt idx="5190">
                  <c:v>519</c:v>
                </c:pt>
                <c:pt idx="5191">
                  <c:v>519.1</c:v>
                </c:pt>
                <c:pt idx="5192">
                  <c:v>519.20000000000005</c:v>
                </c:pt>
                <c:pt idx="5193">
                  <c:v>519.30000000000007</c:v>
                </c:pt>
                <c:pt idx="5194">
                  <c:v>519.4</c:v>
                </c:pt>
                <c:pt idx="5195">
                  <c:v>519.5</c:v>
                </c:pt>
                <c:pt idx="5196">
                  <c:v>519.6</c:v>
                </c:pt>
                <c:pt idx="5197">
                  <c:v>519.70000000000005</c:v>
                </c:pt>
                <c:pt idx="5198">
                  <c:v>519.80000000000007</c:v>
                </c:pt>
                <c:pt idx="5199">
                  <c:v>519.9</c:v>
                </c:pt>
                <c:pt idx="5200">
                  <c:v>520</c:v>
                </c:pt>
                <c:pt idx="5201">
                  <c:v>520.1</c:v>
                </c:pt>
                <c:pt idx="5202">
                  <c:v>520.20000000000005</c:v>
                </c:pt>
                <c:pt idx="5203">
                  <c:v>520.30000000000007</c:v>
                </c:pt>
                <c:pt idx="5204">
                  <c:v>520.4</c:v>
                </c:pt>
                <c:pt idx="5205">
                  <c:v>520.5</c:v>
                </c:pt>
                <c:pt idx="5206">
                  <c:v>520.6</c:v>
                </c:pt>
                <c:pt idx="5207">
                  <c:v>520.70000000000005</c:v>
                </c:pt>
                <c:pt idx="5208">
                  <c:v>520.80000000000007</c:v>
                </c:pt>
                <c:pt idx="5209">
                  <c:v>520.9</c:v>
                </c:pt>
                <c:pt idx="5210">
                  <c:v>521</c:v>
                </c:pt>
                <c:pt idx="5211">
                  <c:v>521.1</c:v>
                </c:pt>
                <c:pt idx="5212">
                  <c:v>521.20000000000005</c:v>
                </c:pt>
                <c:pt idx="5213">
                  <c:v>521.30000000000007</c:v>
                </c:pt>
                <c:pt idx="5214">
                  <c:v>521.4</c:v>
                </c:pt>
                <c:pt idx="5215">
                  <c:v>521.5</c:v>
                </c:pt>
                <c:pt idx="5216">
                  <c:v>521.6</c:v>
                </c:pt>
                <c:pt idx="5217">
                  <c:v>521.70000000000005</c:v>
                </c:pt>
                <c:pt idx="5218">
                  <c:v>521.80000000000007</c:v>
                </c:pt>
                <c:pt idx="5219">
                  <c:v>521.9</c:v>
                </c:pt>
                <c:pt idx="5220">
                  <c:v>522</c:v>
                </c:pt>
                <c:pt idx="5221">
                  <c:v>522.1</c:v>
                </c:pt>
                <c:pt idx="5222">
                  <c:v>522.20000000000005</c:v>
                </c:pt>
                <c:pt idx="5223">
                  <c:v>522.30000000000007</c:v>
                </c:pt>
                <c:pt idx="5224">
                  <c:v>522.4</c:v>
                </c:pt>
                <c:pt idx="5225">
                  <c:v>522.5</c:v>
                </c:pt>
                <c:pt idx="5226">
                  <c:v>522.6</c:v>
                </c:pt>
                <c:pt idx="5227">
                  <c:v>522.70000000000005</c:v>
                </c:pt>
                <c:pt idx="5228">
                  <c:v>522.80000000000007</c:v>
                </c:pt>
                <c:pt idx="5229">
                  <c:v>522.9</c:v>
                </c:pt>
                <c:pt idx="5230">
                  <c:v>523</c:v>
                </c:pt>
                <c:pt idx="5231">
                  <c:v>523.1</c:v>
                </c:pt>
                <c:pt idx="5232">
                  <c:v>523.20000000000005</c:v>
                </c:pt>
                <c:pt idx="5233">
                  <c:v>523.30000000000007</c:v>
                </c:pt>
                <c:pt idx="5234">
                  <c:v>523.4</c:v>
                </c:pt>
                <c:pt idx="5235">
                  <c:v>523.5</c:v>
                </c:pt>
                <c:pt idx="5236">
                  <c:v>523.6</c:v>
                </c:pt>
                <c:pt idx="5237">
                  <c:v>523.70000000000005</c:v>
                </c:pt>
                <c:pt idx="5238">
                  <c:v>523.80000000000007</c:v>
                </c:pt>
                <c:pt idx="5239">
                  <c:v>523.9</c:v>
                </c:pt>
                <c:pt idx="5240">
                  <c:v>524</c:v>
                </c:pt>
                <c:pt idx="5241">
                  <c:v>524.1</c:v>
                </c:pt>
                <c:pt idx="5242">
                  <c:v>524.20000000000005</c:v>
                </c:pt>
                <c:pt idx="5243">
                  <c:v>524.30000000000007</c:v>
                </c:pt>
                <c:pt idx="5244">
                  <c:v>524.4</c:v>
                </c:pt>
                <c:pt idx="5245">
                  <c:v>524.5</c:v>
                </c:pt>
                <c:pt idx="5246">
                  <c:v>524.6</c:v>
                </c:pt>
                <c:pt idx="5247">
                  <c:v>524.70000000000005</c:v>
                </c:pt>
                <c:pt idx="5248">
                  <c:v>524.80000000000007</c:v>
                </c:pt>
                <c:pt idx="5249">
                  <c:v>524.9</c:v>
                </c:pt>
                <c:pt idx="5250">
                  <c:v>525</c:v>
                </c:pt>
                <c:pt idx="5251">
                  <c:v>525.1</c:v>
                </c:pt>
                <c:pt idx="5252">
                  <c:v>525.20000000000005</c:v>
                </c:pt>
                <c:pt idx="5253">
                  <c:v>525.30000000000007</c:v>
                </c:pt>
                <c:pt idx="5254">
                  <c:v>525.4</c:v>
                </c:pt>
                <c:pt idx="5255">
                  <c:v>525.5</c:v>
                </c:pt>
                <c:pt idx="5256">
                  <c:v>525.6</c:v>
                </c:pt>
                <c:pt idx="5257">
                  <c:v>525.70000000000005</c:v>
                </c:pt>
                <c:pt idx="5258">
                  <c:v>525.80000000000007</c:v>
                </c:pt>
                <c:pt idx="5259">
                  <c:v>525.9</c:v>
                </c:pt>
                <c:pt idx="5260">
                  <c:v>526</c:v>
                </c:pt>
                <c:pt idx="5261">
                  <c:v>526.1</c:v>
                </c:pt>
                <c:pt idx="5262">
                  <c:v>526.20000000000005</c:v>
                </c:pt>
                <c:pt idx="5263">
                  <c:v>526.30000000000007</c:v>
                </c:pt>
                <c:pt idx="5264">
                  <c:v>526.4</c:v>
                </c:pt>
                <c:pt idx="5265">
                  <c:v>526.5</c:v>
                </c:pt>
                <c:pt idx="5266">
                  <c:v>526.6</c:v>
                </c:pt>
                <c:pt idx="5267">
                  <c:v>526.70000000000005</c:v>
                </c:pt>
                <c:pt idx="5268">
                  <c:v>526.80000000000007</c:v>
                </c:pt>
                <c:pt idx="5269">
                  <c:v>526.9</c:v>
                </c:pt>
                <c:pt idx="5270">
                  <c:v>527</c:v>
                </c:pt>
                <c:pt idx="5271">
                  <c:v>527.1</c:v>
                </c:pt>
                <c:pt idx="5272">
                  <c:v>527.20000000000005</c:v>
                </c:pt>
                <c:pt idx="5273">
                  <c:v>527.30000000000007</c:v>
                </c:pt>
                <c:pt idx="5274">
                  <c:v>527.4</c:v>
                </c:pt>
                <c:pt idx="5275">
                  <c:v>527.5</c:v>
                </c:pt>
                <c:pt idx="5276">
                  <c:v>527.6</c:v>
                </c:pt>
                <c:pt idx="5277">
                  <c:v>527.70000000000005</c:v>
                </c:pt>
                <c:pt idx="5278">
                  <c:v>527.80000000000007</c:v>
                </c:pt>
                <c:pt idx="5279">
                  <c:v>527.9</c:v>
                </c:pt>
                <c:pt idx="5280">
                  <c:v>528</c:v>
                </c:pt>
                <c:pt idx="5281">
                  <c:v>528.1</c:v>
                </c:pt>
                <c:pt idx="5282">
                  <c:v>528.20000000000005</c:v>
                </c:pt>
                <c:pt idx="5283">
                  <c:v>528.30000000000007</c:v>
                </c:pt>
                <c:pt idx="5284">
                  <c:v>528.4</c:v>
                </c:pt>
                <c:pt idx="5285">
                  <c:v>528.5</c:v>
                </c:pt>
                <c:pt idx="5286">
                  <c:v>528.6</c:v>
                </c:pt>
                <c:pt idx="5287">
                  <c:v>528.70000000000005</c:v>
                </c:pt>
                <c:pt idx="5288">
                  <c:v>528.80000000000007</c:v>
                </c:pt>
                <c:pt idx="5289">
                  <c:v>528.9</c:v>
                </c:pt>
                <c:pt idx="5290">
                  <c:v>529</c:v>
                </c:pt>
                <c:pt idx="5291">
                  <c:v>529.1</c:v>
                </c:pt>
                <c:pt idx="5292">
                  <c:v>529.20000000000005</c:v>
                </c:pt>
                <c:pt idx="5293">
                  <c:v>529.30000000000007</c:v>
                </c:pt>
                <c:pt idx="5294">
                  <c:v>529.4</c:v>
                </c:pt>
                <c:pt idx="5295">
                  <c:v>529.5</c:v>
                </c:pt>
                <c:pt idx="5296">
                  <c:v>529.6</c:v>
                </c:pt>
                <c:pt idx="5297">
                  <c:v>529.70000000000005</c:v>
                </c:pt>
                <c:pt idx="5298">
                  <c:v>529.80000000000007</c:v>
                </c:pt>
                <c:pt idx="5299">
                  <c:v>529.9</c:v>
                </c:pt>
                <c:pt idx="5300">
                  <c:v>530</c:v>
                </c:pt>
                <c:pt idx="5301">
                  <c:v>530.1</c:v>
                </c:pt>
                <c:pt idx="5302">
                  <c:v>530.20000000000005</c:v>
                </c:pt>
                <c:pt idx="5303">
                  <c:v>530.30000000000007</c:v>
                </c:pt>
                <c:pt idx="5304">
                  <c:v>530.4</c:v>
                </c:pt>
                <c:pt idx="5305">
                  <c:v>530.5</c:v>
                </c:pt>
                <c:pt idx="5306">
                  <c:v>530.6</c:v>
                </c:pt>
                <c:pt idx="5307">
                  <c:v>530.70000000000005</c:v>
                </c:pt>
                <c:pt idx="5308">
                  <c:v>530.80000000000007</c:v>
                </c:pt>
                <c:pt idx="5309">
                  <c:v>530.9</c:v>
                </c:pt>
                <c:pt idx="5310">
                  <c:v>531</c:v>
                </c:pt>
                <c:pt idx="5311">
                  <c:v>531.1</c:v>
                </c:pt>
                <c:pt idx="5312">
                  <c:v>531.20000000000005</c:v>
                </c:pt>
                <c:pt idx="5313">
                  <c:v>531.30000000000007</c:v>
                </c:pt>
                <c:pt idx="5314">
                  <c:v>531.4</c:v>
                </c:pt>
                <c:pt idx="5315">
                  <c:v>531.5</c:v>
                </c:pt>
                <c:pt idx="5316">
                  <c:v>531.6</c:v>
                </c:pt>
                <c:pt idx="5317">
                  <c:v>531.70000000000005</c:v>
                </c:pt>
                <c:pt idx="5318">
                  <c:v>531.80000000000007</c:v>
                </c:pt>
                <c:pt idx="5319">
                  <c:v>531.9</c:v>
                </c:pt>
                <c:pt idx="5320">
                  <c:v>532</c:v>
                </c:pt>
                <c:pt idx="5321">
                  <c:v>532.1</c:v>
                </c:pt>
                <c:pt idx="5322">
                  <c:v>532.20000000000005</c:v>
                </c:pt>
                <c:pt idx="5323">
                  <c:v>532.30000000000007</c:v>
                </c:pt>
                <c:pt idx="5324">
                  <c:v>532.4</c:v>
                </c:pt>
                <c:pt idx="5325">
                  <c:v>532.5</c:v>
                </c:pt>
                <c:pt idx="5326">
                  <c:v>532.6</c:v>
                </c:pt>
                <c:pt idx="5327">
                  <c:v>532.70000000000005</c:v>
                </c:pt>
                <c:pt idx="5328">
                  <c:v>532.80000000000007</c:v>
                </c:pt>
                <c:pt idx="5329">
                  <c:v>532.9</c:v>
                </c:pt>
                <c:pt idx="5330">
                  <c:v>533</c:v>
                </c:pt>
                <c:pt idx="5331">
                  <c:v>533.1</c:v>
                </c:pt>
                <c:pt idx="5332">
                  <c:v>533.20000000000005</c:v>
                </c:pt>
                <c:pt idx="5333">
                  <c:v>533.30000000000007</c:v>
                </c:pt>
                <c:pt idx="5334">
                  <c:v>533.4</c:v>
                </c:pt>
                <c:pt idx="5335">
                  <c:v>533.5</c:v>
                </c:pt>
                <c:pt idx="5336">
                  <c:v>533.6</c:v>
                </c:pt>
                <c:pt idx="5337">
                  <c:v>533.70000000000005</c:v>
                </c:pt>
                <c:pt idx="5338">
                  <c:v>533.80000000000007</c:v>
                </c:pt>
                <c:pt idx="5339">
                  <c:v>533.9</c:v>
                </c:pt>
                <c:pt idx="5340">
                  <c:v>534</c:v>
                </c:pt>
                <c:pt idx="5341">
                  <c:v>534.1</c:v>
                </c:pt>
                <c:pt idx="5342">
                  <c:v>534.20000000000005</c:v>
                </c:pt>
                <c:pt idx="5343">
                  <c:v>534.30000000000007</c:v>
                </c:pt>
                <c:pt idx="5344">
                  <c:v>534.4</c:v>
                </c:pt>
                <c:pt idx="5345">
                  <c:v>534.5</c:v>
                </c:pt>
                <c:pt idx="5346">
                  <c:v>534.6</c:v>
                </c:pt>
                <c:pt idx="5347">
                  <c:v>534.70000000000005</c:v>
                </c:pt>
                <c:pt idx="5348">
                  <c:v>534.80000000000007</c:v>
                </c:pt>
                <c:pt idx="5349">
                  <c:v>534.9</c:v>
                </c:pt>
                <c:pt idx="5350">
                  <c:v>535</c:v>
                </c:pt>
                <c:pt idx="5351">
                  <c:v>535.1</c:v>
                </c:pt>
                <c:pt idx="5352">
                  <c:v>535.20000000000005</c:v>
                </c:pt>
                <c:pt idx="5353">
                  <c:v>535.30000000000007</c:v>
                </c:pt>
                <c:pt idx="5354">
                  <c:v>535.4</c:v>
                </c:pt>
                <c:pt idx="5355">
                  <c:v>535.5</c:v>
                </c:pt>
                <c:pt idx="5356">
                  <c:v>535.6</c:v>
                </c:pt>
                <c:pt idx="5357">
                  <c:v>535.70000000000005</c:v>
                </c:pt>
                <c:pt idx="5358">
                  <c:v>535.80000000000007</c:v>
                </c:pt>
                <c:pt idx="5359">
                  <c:v>535.9</c:v>
                </c:pt>
                <c:pt idx="5360">
                  <c:v>536</c:v>
                </c:pt>
                <c:pt idx="5361">
                  <c:v>536.1</c:v>
                </c:pt>
                <c:pt idx="5362">
                  <c:v>536.20000000000005</c:v>
                </c:pt>
                <c:pt idx="5363">
                  <c:v>536.30000000000007</c:v>
                </c:pt>
                <c:pt idx="5364">
                  <c:v>536.4</c:v>
                </c:pt>
                <c:pt idx="5365">
                  <c:v>536.5</c:v>
                </c:pt>
                <c:pt idx="5366">
                  <c:v>536.6</c:v>
                </c:pt>
                <c:pt idx="5367">
                  <c:v>536.70000000000005</c:v>
                </c:pt>
                <c:pt idx="5368">
                  <c:v>536.80000000000007</c:v>
                </c:pt>
                <c:pt idx="5369">
                  <c:v>536.9</c:v>
                </c:pt>
                <c:pt idx="5370">
                  <c:v>537</c:v>
                </c:pt>
                <c:pt idx="5371">
                  <c:v>537.1</c:v>
                </c:pt>
                <c:pt idx="5372">
                  <c:v>537.20000000000005</c:v>
                </c:pt>
                <c:pt idx="5373">
                  <c:v>537.30000000000007</c:v>
                </c:pt>
                <c:pt idx="5374">
                  <c:v>537.4</c:v>
                </c:pt>
                <c:pt idx="5375">
                  <c:v>537.5</c:v>
                </c:pt>
                <c:pt idx="5376">
                  <c:v>537.6</c:v>
                </c:pt>
                <c:pt idx="5377">
                  <c:v>537.70000000000005</c:v>
                </c:pt>
                <c:pt idx="5378">
                  <c:v>537.80000000000007</c:v>
                </c:pt>
                <c:pt idx="5379">
                  <c:v>537.9</c:v>
                </c:pt>
                <c:pt idx="5380">
                  <c:v>538</c:v>
                </c:pt>
                <c:pt idx="5381">
                  <c:v>538.1</c:v>
                </c:pt>
                <c:pt idx="5382">
                  <c:v>538.20000000000005</c:v>
                </c:pt>
                <c:pt idx="5383">
                  <c:v>538.30000000000007</c:v>
                </c:pt>
                <c:pt idx="5384">
                  <c:v>538.4</c:v>
                </c:pt>
                <c:pt idx="5385">
                  <c:v>538.5</c:v>
                </c:pt>
                <c:pt idx="5386">
                  <c:v>538.6</c:v>
                </c:pt>
                <c:pt idx="5387">
                  <c:v>538.70000000000005</c:v>
                </c:pt>
                <c:pt idx="5388">
                  <c:v>538.80000000000007</c:v>
                </c:pt>
                <c:pt idx="5389">
                  <c:v>538.9</c:v>
                </c:pt>
                <c:pt idx="5390">
                  <c:v>539</c:v>
                </c:pt>
                <c:pt idx="5391">
                  <c:v>539.1</c:v>
                </c:pt>
                <c:pt idx="5392">
                  <c:v>539.20000000000005</c:v>
                </c:pt>
                <c:pt idx="5393">
                  <c:v>539.30000000000007</c:v>
                </c:pt>
                <c:pt idx="5394">
                  <c:v>539.4</c:v>
                </c:pt>
                <c:pt idx="5395">
                  <c:v>539.5</c:v>
                </c:pt>
                <c:pt idx="5396">
                  <c:v>539.6</c:v>
                </c:pt>
                <c:pt idx="5397">
                  <c:v>539.70000000000005</c:v>
                </c:pt>
                <c:pt idx="5398">
                  <c:v>539.80000000000007</c:v>
                </c:pt>
                <c:pt idx="5399">
                  <c:v>539.9</c:v>
                </c:pt>
                <c:pt idx="5400">
                  <c:v>540</c:v>
                </c:pt>
                <c:pt idx="5401">
                  <c:v>540.1</c:v>
                </c:pt>
                <c:pt idx="5402">
                  <c:v>540.20000000000005</c:v>
                </c:pt>
                <c:pt idx="5403">
                  <c:v>540.30000000000007</c:v>
                </c:pt>
                <c:pt idx="5404">
                  <c:v>540.4</c:v>
                </c:pt>
                <c:pt idx="5405">
                  <c:v>540.5</c:v>
                </c:pt>
                <c:pt idx="5406">
                  <c:v>540.6</c:v>
                </c:pt>
                <c:pt idx="5407">
                  <c:v>540.70000000000005</c:v>
                </c:pt>
                <c:pt idx="5408">
                  <c:v>540.80000000000007</c:v>
                </c:pt>
                <c:pt idx="5409">
                  <c:v>540.9</c:v>
                </c:pt>
                <c:pt idx="5410">
                  <c:v>541</c:v>
                </c:pt>
                <c:pt idx="5411">
                  <c:v>541.1</c:v>
                </c:pt>
                <c:pt idx="5412">
                  <c:v>541.20000000000005</c:v>
                </c:pt>
                <c:pt idx="5413">
                  <c:v>541.30000000000007</c:v>
                </c:pt>
                <c:pt idx="5414">
                  <c:v>541.4</c:v>
                </c:pt>
                <c:pt idx="5415">
                  <c:v>541.5</c:v>
                </c:pt>
                <c:pt idx="5416">
                  <c:v>541.6</c:v>
                </c:pt>
                <c:pt idx="5417">
                  <c:v>541.70000000000005</c:v>
                </c:pt>
                <c:pt idx="5418">
                  <c:v>541.80000000000007</c:v>
                </c:pt>
                <c:pt idx="5419">
                  <c:v>541.9</c:v>
                </c:pt>
                <c:pt idx="5420">
                  <c:v>542</c:v>
                </c:pt>
                <c:pt idx="5421">
                  <c:v>542.1</c:v>
                </c:pt>
                <c:pt idx="5422">
                  <c:v>542.20000000000005</c:v>
                </c:pt>
                <c:pt idx="5423">
                  <c:v>542.30000000000007</c:v>
                </c:pt>
                <c:pt idx="5424">
                  <c:v>542.4</c:v>
                </c:pt>
                <c:pt idx="5425">
                  <c:v>542.5</c:v>
                </c:pt>
                <c:pt idx="5426">
                  <c:v>542.6</c:v>
                </c:pt>
                <c:pt idx="5427">
                  <c:v>542.70000000000005</c:v>
                </c:pt>
                <c:pt idx="5428">
                  <c:v>542.80000000000007</c:v>
                </c:pt>
                <c:pt idx="5429">
                  <c:v>542.9</c:v>
                </c:pt>
                <c:pt idx="5430">
                  <c:v>543</c:v>
                </c:pt>
                <c:pt idx="5431">
                  <c:v>543.1</c:v>
                </c:pt>
                <c:pt idx="5432">
                  <c:v>543.20000000000005</c:v>
                </c:pt>
                <c:pt idx="5433">
                  <c:v>543.30000000000007</c:v>
                </c:pt>
                <c:pt idx="5434">
                  <c:v>543.4</c:v>
                </c:pt>
                <c:pt idx="5435">
                  <c:v>543.5</c:v>
                </c:pt>
                <c:pt idx="5436">
                  <c:v>543.6</c:v>
                </c:pt>
                <c:pt idx="5437">
                  <c:v>543.70000000000005</c:v>
                </c:pt>
                <c:pt idx="5438">
                  <c:v>543.80000000000007</c:v>
                </c:pt>
                <c:pt idx="5439">
                  <c:v>543.9</c:v>
                </c:pt>
                <c:pt idx="5440">
                  <c:v>544</c:v>
                </c:pt>
                <c:pt idx="5441">
                  <c:v>544.1</c:v>
                </c:pt>
                <c:pt idx="5442">
                  <c:v>544.20000000000005</c:v>
                </c:pt>
                <c:pt idx="5443">
                  <c:v>544.30000000000007</c:v>
                </c:pt>
                <c:pt idx="5444">
                  <c:v>544.4</c:v>
                </c:pt>
                <c:pt idx="5445">
                  <c:v>544.5</c:v>
                </c:pt>
                <c:pt idx="5446">
                  <c:v>544.6</c:v>
                </c:pt>
                <c:pt idx="5447">
                  <c:v>544.70000000000005</c:v>
                </c:pt>
                <c:pt idx="5448">
                  <c:v>544.80000000000007</c:v>
                </c:pt>
                <c:pt idx="5449">
                  <c:v>544.9</c:v>
                </c:pt>
                <c:pt idx="5450">
                  <c:v>545</c:v>
                </c:pt>
                <c:pt idx="5451">
                  <c:v>545.1</c:v>
                </c:pt>
                <c:pt idx="5452">
                  <c:v>545.20000000000005</c:v>
                </c:pt>
                <c:pt idx="5453">
                  <c:v>545.30000000000007</c:v>
                </c:pt>
                <c:pt idx="5454">
                  <c:v>545.4</c:v>
                </c:pt>
                <c:pt idx="5455">
                  <c:v>545.5</c:v>
                </c:pt>
                <c:pt idx="5456">
                  <c:v>545.6</c:v>
                </c:pt>
                <c:pt idx="5457">
                  <c:v>545.70000000000005</c:v>
                </c:pt>
                <c:pt idx="5458">
                  <c:v>545.80000000000007</c:v>
                </c:pt>
                <c:pt idx="5459">
                  <c:v>545.9</c:v>
                </c:pt>
                <c:pt idx="5460">
                  <c:v>546</c:v>
                </c:pt>
                <c:pt idx="5461">
                  <c:v>546.1</c:v>
                </c:pt>
                <c:pt idx="5462">
                  <c:v>546.20000000000005</c:v>
                </c:pt>
                <c:pt idx="5463">
                  <c:v>546.30000000000007</c:v>
                </c:pt>
                <c:pt idx="5464">
                  <c:v>546.4</c:v>
                </c:pt>
                <c:pt idx="5465">
                  <c:v>546.5</c:v>
                </c:pt>
                <c:pt idx="5466">
                  <c:v>546.6</c:v>
                </c:pt>
                <c:pt idx="5467">
                  <c:v>546.70000000000005</c:v>
                </c:pt>
                <c:pt idx="5468">
                  <c:v>546.80000000000007</c:v>
                </c:pt>
                <c:pt idx="5469">
                  <c:v>546.9</c:v>
                </c:pt>
                <c:pt idx="5470">
                  <c:v>547</c:v>
                </c:pt>
                <c:pt idx="5471">
                  <c:v>547.1</c:v>
                </c:pt>
                <c:pt idx="5472">
                  <c:v>547.20000000000005</c:v>
                </c:pt>
                <c:pt idx="5473">
                  <c:v>547.30000000000007</c:v>
                </c:pt>
                <c:pt idx="5474">
                  <c:v>547.4</c:v>
                </c:pt>
                <c:pt idx="5475">
                  <c:v>547.5</c:v>
                </c:pt>
                <c:pt idx="5476">
                  <c:v>547.6</c:v>
                </c:pt>
                <c:pt idx="5477">
                  <c:v>547.70000000000005</c:v>
                </c:pt>
                <c:pt idx="5478">
                  <c:v>547.80000000000007</c:v>
                </c:pt>
                <c:pt idx="5479">
                  <c:v>547.9</c:v>
                </c:pt>
                <c:pt idx="5480">
                  <c:v>548</c:v>
                </c:pt>
                <c:pt idx="5481">
                  <c:v>548.1</c:v>
                </c:pt>
                <c:pt idx="5482">
                  <c:v>548.20000000000005</c:v>
                </c:pt>
                <c:pt idx="5483">
                  <c:v>548.30000000000007</c:v>
                </c:pt>
                <c:pt idx="5484">
                  <c:v>548.4</c:v>
                </c:pt>
                <c:pt idx="5485">
                  <c:v>548.5</c:v>
                </c:pt>
                <c:pt idx="5486">
                  <c:v>548.6</c:v>
                </c:pt>
                <c:pt idx="5487">
                  <c:v>548.70000000000005</c:v>
                </c:pt>
                <c:pt idx="5488">
                  <c:v>548.80000000000007</c:v>
                </c:pt>
                <c:pt idx="5489">
                  <c:v>548.9</c:v>
                </c:pt>
                <c:pt idx="5490">
                  <c:v>549</c:v>
                </c:pt>
                <c:pt idx="5491">
                  <c:v>549.1</c:v>
                </c:pt>
                <c:pt idx="5492">
                  <c:v>549.20000000000005</c:v>
                </c:pt>
                <c:pt idx="5493">
                  <c:v>549.30000000000007</c:v>
                </c:pt>
                <c:pt idx="5494">
                  <c:v>549.4</c:v>
                </c:pt>
                <c:pt idx="5495">
                  <c:v>549.5</c:v>
                </c:pt>
                <c:pt idx="5496">
                  <c:v>549.6</c:v>
                </c:pt>
                <c:pt idx="5497">
                  <c:v>549.70000000000005</c:v>
                </c:pt>
                <c:pt idx="5498">
                  <c:v>549.80000000000007</c:v>
                </c:pt>
                <c:pt idx="5499">
                  <c:v>549.9</c:v>
                </c:pt>
                <c:pt idx="5500">
                  <c:v>550</c:v>
                </c:pt>
                <c:pt idx="5501">
                  <c:v>550.1</c:v>
                </c:pt>
                <c:pt idx="5502">
                  <c:v>550.20000000000005</c:v>
                </c:pt>
                <c:pt idx="5503">
                  <c:v>550.30000000000007</c:v>
                </c:pt>
                <c:pt idx="5504">
                  <c:v>550.4</c:v>
                </c:pt>
                <c:pt idx="5505">
                  <c:v>550.5</c:v>
                </c:pt>
                <c:pt idx="5506">
                  <c:v>550.6</c:v>
                </c:pt>
                <c:pt idx="5507">
                  <c:v>550.70000000000005</c:v>
                </c:pt>
                <c:pt idx="5508">
                  <c:v>550.80000000000007</c:v>
                </c:pt>
                <c:pt idx="5509">
                  <c:v>550.9</c:v>
                </c:pt>
                <c:pt idx="5510">
                  <c:v>551</c:v>
                </c:pt>
                <c:pt idx="5511">
                  <c:v>551.1</c:v>
                </c:pt>
                <c:pt idx="5512">
                  <c:v>551.20000000000005</c:v>
                </c:pt>
                <c:pt idx="5513">
                  <c:v>551.30000000000007</c:v>
                </c:pt>
                <c:pt idx="5514">
                  <c:v>551.4</c:v>
                </c:pt>
                <c:pt idx="5515">
                  <c:v>551.5</c:v>
                </c:pt>
                <c:pt idx="5516">
                  <c:v>551.6</c:v>
                </c:pt>
                <c:pt idx="5517">
                  <c:v>551.70000000000005</c:v>
                </c:pt>
                <c:pt idx="5518">
                  <c:v>551.80000000000007</c:v>
                </c:pt>
                <c:pt idx="5519">
                  <c:v>551.9</c:v>
                </c:pt>
                <c:pt idx="5520">
                  <c:v>552</c:v>
                </c:pt>
                <c:pt idx="5521">
                  <c:v>552.1</c:v>
                </c:pt>
                <c:pt idx="5522">
                  <c:v>552.20000000000005</c:v>
                </c:pt>
                <c:pt idx="5523">
                  <c:v>552.30000000000007</c:v>
                </c:pt>
                <c:pt idx="5524">
                  <c:v>552.4</c:v>
                </c:pt>
                <c:pt idx="5525">
                  <c:v>552.5</c:v>
                </c:pt>
                <c:pt idx="5526">
                  <c:v>552.6</c:v>
                </c:pt>
                <c:pt idx="5527">
                  <c:v>552.70000000000005</c:v>
                </c:pt>
                <c:pt idx="5528">
                  <c:v>552.80000000000007</c:v>
                </c:pt>
                <c:pt idx="5529">
                  <c:v>552.9</c:v>
                </c:pt>
                <c:pt idx="5530">
                  <c:v>553</c:v>
                </c:pt>
                <c:pt idx="5531">
                  <c:v>553.1</c:v>
                </c:pt>
                <c:pt idx="5532">
                  <c:v>553.20000000000005</c:v>
                </c:pt>
                <c:pt idx="5533">
                  <c:v>553.30000000000007</c:v>
                </c:pt>
                <c:pt idx="5534">
                  <c:v>553.4</c:v>
                </c:pt>
                <c:pt idx="5535">
                  <c:v>553.5</c:v>
                </c:pt>
                <c:pt idx="5536">
                  <c:v>553.6</c:v>
                </c:pt>
                <c:pt idx="5537">
                  <c:v>553.70000000000005</c:v>
                </c:pt>
                <c:pt idx="5538">
                  <c:v>553.80000000000007</c:v>
                </c:pt>
                <c:pt idx="5539">
                  <c:v>553.9</c:v>
                </c:pt>
                <c:pt idx="5540">
                  <c:v>554</c:v>
                </c:pt>
                <c:pt idx="5541">
                  <c:v>554.1</c:v>
                </c:pt>
                <c:pt idx="5542">
                  <c:v>554.20000000000005</c:v>
                </c:pt>
                <c:pt idx="5543">
                  <c:v>554.30000000000007</c:v>
                </c:pt>
                <c:pt idx="5544">
                  <c:v>554.4</c:v>
                </c:pt>
                <c:pt idx="5545">
                  <c:v>554.5</c:v>
                </c:pt>
                <c:pt idx="5546">
                  <c:v>554.6</c:v>
                </c:pt>
                <c:pt idx="5547">
                  <c:v>554.70000000000005</c:v>
                </c:pt>
                <c:pt idx="5548">
                  <c:v>554.80000000000007</c:v>
                </c:pt>
                <c:pt idx="5549">
                  <c:v>554.9</c:v>
                </c:pt>
                <c:pt idx="5550">
                  <c:v>555</c:v>
                </c:pt>
                <c:pt idx="5551">
                  <c:v>555.1</c:v>
                </c:pt>
                <c:pt idx="5552">
                  <c:v>555.20000000000005</c:v>
                </c:pt>
                <c:pt idx="5553">
                  <c:v>555.30000000000007</c:v>
                </c:pt>
                <c:pt idx="5554">
                  <c:v>555.4</c:v>
                </c:pt>
                <c:pt idx="5555">
                  <c:v>555.5</c:v>
                </c:pt>
                <c:pt idx="5556">
                  <c:v>555.6</c:v>
                </c:pt>
                <c:pt idx="5557">
                  <c:v>555.70000000000005</c:v>
                </c:pt>
                <c:pt idx="5558">
                  <c:v>555.80000000000007</c:v>
                </c:pt>
                <c:pt idx="5559">
                  <c:v>555.9</c:v>
                </c:pt>
                <c:pt idx="5560">
                  <c:v>556</c:v>
                </c:pt>
                <c:pt idx="5561">
                  <c:v>556.1</c:v>
                </c:pt>
                <c:pt idx="5562">
                  <c:v>556.20000000000005</c:v>
                </c:pt>
                <c:pt idx="5563">
                  <c:v>556.30000000000007</c:v>
                </c:pt>
                <c:pt idx="5564">
                  <c:v>556.4</c:v>
                </c:pt>
                <c:pt idx="5565">
                  <c:v>556.5</c:v>
                </c:pt>
                <c:pt idx="5566">
                  <c:v>556.6</c:v>
                </c:pt>
                <c:pt idx="5567">
                  <c:v>556.70000000000005</c:v>
                </c:pt>
                <c:pt idx="5568">
                  <c:v>556.80000000000007</c:v>
                </c:pt>
                <c:pt idx="5569">
                  <c:v>556.9</c:v>
                </c:pt>
                <c:pt idx="5570">
                  <c:v>557</c:v>
                </c:pt>
                <c:pt idx="5571">
                  <c:v>557.1</c:v>
                </c:pt>
                <c:pt idx="5572">
                  <c:v>557.20000000000005</c:v>
                </c:pt>
                <c:pt idx="5573">
                  <c:v>557.30000000000007</c:v>
                </c:pt>
                <c:pt idx="5574">
                  <c:v>557.4</c:v>
                </c:pt>
                <c:pt idx="5575">
                  <c:v>557.5</c:v>
                </c:pt>
                <c:pt idx="5576">
                  <c:v>557.6</c:v>
                </c:pt>
                <c:pt idx="5577">
                  <c:v>557.70000000000005</c:v>
                </c:pt>
                <c:pt idx="5578">
                  <c:v>557.80000000000007</c:v>
                </c:pt>
                <c:pt idx="5579">
                  <c:v>557.9</c:v>
                </c:pt>
                <c:pt idx="5580">
                  <c:v>558</c:v>
                </c:pt>
                <c:pt idx="5581">
                  <c:v>558.1</c:v>
                </c:pt>
                <c:pt idx="5582">
                  <c:v>558.20000000000005</c:v>
                </c:pt>
                <c:pt idx="5583">
                  <c:v>558.30000000000007</c:v>
                </c:pt>
                <c:pt idx="5584">
                  <c:v>558.4</c:v>
                </c:pt>
                <c:pt idx="5585">
                  <c:v>558.5</c:v>
                </c:pt>
                <c:pt idx="5586">
                  <c:v>558.6</c:v>
                </c:pt>
                <c:pt idx="5587">
                  <c:v>558.70000000000005</c:v>
                </c:pt>
                <c:pt idx="5588">
                  <c:v>558.80000000000007</c:v>
                </c:pt>
                <c:pt idx="5589">
                  <c:v>558.9</c:v>
                </c:pt>
                <c:pt idx="5590">
                  <c:v>559</c:v>
                </c:pt>
                <c:pt idx="5591">
                  <c:v>559.1</c:v>
                </c:pt>
                <c:pt idx="5592">
                  <c:v>559.20000000000005</c:v>
                </c:pt>
                <c:pt idx="5593">
                  <c:v>559.30000000000007</c:v>
                </c:pt>
                <c:pt idx="5594">
                  <c:v>559.4</c:v>
                </c:pt>
                <c:pt idx="5595">
                  <c:v>559.5</c:v>
                </c:pt>
                <c:pt idx="5596">
                  <c:v>559.6</c:v>
                </c:pt>
                <c:pt idx="5597">
                  <c:v>559.70000000000005</c:v>
                </c:pt>
                <c:pt idx="5598">
                  <c:v>559.80000000000007</c:v>
                </c:pt>
                <c:pt idx="5599">
                  <c:v>559.9</c:v>
                </c:pt>
                <c:pt idx="5600">
                  <c:v>560</c:v>
                </c:pt>
                <c:pt idx="5601">
                  <c:v>560.1</c:v>
                </c:pt>
                <c:pt idx="5602">
                  <c:v>560.20000000000005</c:v>
                </c:pt>
                <c:pt idx="5603">
                  <c:v>560.30000000000007</c:v>
                </c:pt>
                <c:pt idx="5604">
                  <c:v>560.4</c:v>
                </c:pt>
                <c:pt idx="5605">
                  <c:v>560.5</c:v>
                </c:pt>
                <c:pt idx="5606">
                  <c:v>560.6</c:v>
                </c:pt>
                <c:pt idx="5607">
                  <c:v>560.70000000000005</c:v>
                </c:pt>
                <c:pt idx="5608">
                  <c:v>560.80000000000007</c:v>
                </c:pt>
                <c:pt idx="5609">
                  <c:v>560.9</c:v>
                </c:pt>
                <c:pt idx="5610">
                  <c:v>561</c:v>
                </c:pt>
                <c:pt idx="5611">
                  <c:v>561.1</c:v>
                </c:pt>
                <c:pt idx="5612">
                  <c:v>561.20000000000005</c:v>
                </c:pt>
                <c:pt idx="5613">
                  <c:v>561.30000000000007</c:v>
                </c:pt>
                <c:pt idx="5614">
                  <c:v>561.4</c:v>
                </c:pt>
                <c:pt idx="5615">
                  <c:v>561.5</c:v>
                </c:pt>
                <c:pt idx="5616">
                  <c:v>561.6</c:v>
                </c:pt>
                <c:pt idx="5617">
                  <c:v>561.70000000000005</c:v>
                </c:pt>
                <c:pt idx="5618">
                  <c:v>561.80000000000007</c:v>
                </c:pt>
                <c:pt idx="5619">
                  <c:v>561.9</c:v>
                </c:pt>
                <c:pt idx="5620">
                  <c:v>562</c:v>
                </c:pt>
                <c:pt idx="5621">
                  <c:v>562.1</c:v>
                </c:pt>
                <c:pt idx="5622">
                  <c:v>562.20000000000005</c:v>
                </c:pt>
                <c:pt idx="5623">
                  <c:v>562.30000000000007</c:v>
                </c:pt>
                <c:pt idx="5624">
                  <c:v>562.4</c:v>
                </c:pt>
                <c:pt idx="5625">
                  <c:v>562.5</c:v>
                </c:pt>
                <c:pt idx="5626">
                  <c:v>562.6</c:v>
                </c:pt>
                <c:pt idx="5627">
                  <c:v>562.70000000000005</c:v>
                </c:pt>
                <c:pt idx="5628">
                  <c:v>562.80000000000007</c:v>
                </c:pt>
                <c:pt idx="5629">
                  <c:v>562.9</c:v>
                </c:pt>
                <c:pt idx="5630">
                  <c:v>563</c:v>
                </c:pt>
                <c:pt idx="5631">
                  <c:v>563.1</c:v>
                </c:pt>
                <c:pt idx="5632">
                  <c:v>563.20000000000005</c:v>
                </c:pt>
                <c:pt idx="5633">
                  <c:v>563.30000000000007</c:v>
                </c:pt>
                <c:pt idx="5634">
                  <c:v>563.4</c:v>
                </c:pt>
                <c:pt idx="5635">
                  <c:v>563.5</c:v>
                </c:pt>
                <c:pt idx="5636">
                  <c:v>563.6</c:v>
                </c:pt>
                <c:pt idx="5637">
                  <c:v>563.70000000000005</c:v>
                </c:pt>
                <c:pt idx="5638">
                  <c:v>563.80000000000007</c:v>
                </c:pt>
                <c:pt idx="5639">
                  <c:v>563.9</c:v>
                </c:pt>
                <c:pt idx="5640">
                  <c:v>564</c:v>
                </c:pt>
                <c:pt idx="5641">
                  <c:v>564.1</c:v>
                </c:pt>
                <c:pt idx="5642">
                  <c:v>564.20000000000005</c:v>
                </c:pt>
                <c:pt idx="5643">
                  <c:v>564.30000000000007</c:v>
                </c:pt>
                <c:pt idx="5644">
                  <c:v>564.4</c:v>
                </c:pt>
                <c:pt idx="5645">
                  <c:v>564.5</c:v>
                </c:pt>
                <c:pt idx="5646">
                  <c:v>564.6</c:v>
                </c:pt>
                <c:pt idx="5647">
                  <c:v>564.70000000000005</c:v>
                </c:pt>
                <c:pt idx="5648">
                  <c:v>564.80000000000007</c:v>
                </c:pt>
                <c:pt idx="5649">
                  <c:v>564.9</c:v>
                </c:pt>
                <c:pt idx="5650">
                  <c:v>565</c:v>
                </c:pt>
                <c:pt idx="5651">
                  <c:v>565.1</c:v>
                </c:pt>
                <c:pt idx="5652">
                  <c:v>565.20000000000005</c:v>
                </c:pt>
                <c:pt idx="5653">
                  <c:v>565.30000000000007</c:v>
                </c:pt>
                <c:pt idx="5654">
                  <c:v>565.4</c:v>
                </c:pt>
                <c:pt idx="5655">
                  <c:v>565.5</c:v>
                </c:pt>
                <c:pt idx="5656">
                  <c:v>565.6</c:v>
                </c:pt>
                <c:pt idx="5657">
                  <c:v>565.70000000000005</c:v>
                </c:pt>
                <c:pt idx="5658">
                  <c:v>565.80000000000007</c:v>
                </c:pt>
                <c:pt idx="5659">
                  <c:v>565.9</c:v>
                </c:pt>
                <c:pt idx="5660">
                  <c:v>566</c:v>
                </c:pt>
                <c:pt idx="5661">
                  <c:v>566.1</c:v>
                </c:pt>
                <c:pt idx="5662">
                  <c:v>566.20000000000005</c:v>
                </c:pt>
                <c:pt idx="5663">
                  <c:v>566.30000000000007</c:v>
                </c:pt>
                <c:pt idx="5664">
                  <c:v>566.4</c:v>
                </c:pt>
                <c:pt idx="5665">
                  <c:v>566.5</c:v>
                </c:pt>
                <c:pt idx="5666">
                  <c:v>566.6</c:v>
                </c:pt>
                <c:pt idx="5667">
                  <c:v>566.70000000000005</c:v>
                </c:pt>
                <c:pt idx="5668">
                  <c:v>566.80000000000007</c:v>
                </c:pt>
                <c:pt idx="5669">
                  <c:v>566.9</c:v>
                </c:pt>
                <c:pt idx="5670">
                  <c:v>567</c:v>
                </c:pt>
                <c:pt idx="5671">
                  <c:v>567.1</c:v>
                </c:pt>
                <c:pt idx="5672">
                  <c:v>567.20000000000005</c:v>
                </c:pt>
                <c:pt idx="5673">
                  <c:v>567.30000000000007</c:v>
                </c:pt>
                <c:pt idx="5674">
                  <c:v>567.4</c:v>
                </c:pt>
                <c:pt idx="5675">
                  <c:v>567.5</c:v>
                </c:pt>
                <c:pt idx="5676">
                  <c:v>567.6</c:v>
                </c:pt>
                <c:pt idx="5677">
                  <c:v>567.70000000000005</c:v>
                </c:pt>
                <c:pt idx="5678">
                  <c:v>567.80000000000007</c:v>
                </c:pt>
                <c:pt idx="5679">
                  <c:v>567.9</c:v>
                </c:pt>
                <c:pt idx="5680">
                  <c:v>568</c:v>
                </c:pt>
                <c:pt idx="5681">
                  <c:v>568.1</c:v>
                </c:pt>
                <c:pt idx="5682">
                  <c:v>568.20000000000005</c:v>
                </c:pt>
                <c:pt idx="5683">
                  <c:v>568.30000000000007</c:v>
                </c:pt>
                <c:pt idx="5684">
                  <c:v>568.4</c:v>
                </c:pt>
                <c:pt idx="5685">
                  <c:v>568.5</c:v>
                </c:pt>
                <c:pt idx="5686">
                  <c:v>568.6</c:v>
                </c:pt>
                <c:pt idx="5687">
                  <c:v>568.70000000000005</c:v>
                </c:pt>
                <c:pt idx="5688">
                  <c:v>568.80000000000007</c:v>
                </c:pt>
                <c:pt idx="5689">
                  <c:v>568.9</c:v>
                </c:pt>
                <c:pt idx="5690">
                  <c:v>569</c:v>
                </c:pt>
                <c:pt idx="5691">
                  <c:v>569.1</c:v>
                </c:pt>
                <c:pt idx="5692">
                  <c:v>569.20000000000005</c:v>
                </c:pt>
                <c:pt idx="5693">
                  <c:v>569.30000000000007</c:v>
                </c:pt>
                <c:pt idx="5694">
                  <c:v>569.4</c:v>
                </c:pt>
                <c:pt idx="5695">
                  <c:v>569.5</c:v>
                </c:pt>
                <c:pt idx="5696">
                  <c:v>569.6</c:v>
                </c:pt>
                <c:pt idx="5697">
                  <c:v>569.70000000000005</c:v>
                </c:pt>
                <c:pt idx="5698">
                  <c:v>569.80000000000007</c:v>
                </c:pt>
                <c:pt idx="5699">
                  <c:v>569.9</c:v>
                </c:pt>
                <c:pt idx="5700">
                  <c:v>570</c:v>
                </c:pt>
                <c:pt idx="5701">
                  <c:v>570.1</c:v>
                </c:pt>
                <c:pt idx="5702">
                  <c:v>570.20000000000005</c:v>
                </c:pt>
                <c:pt idx="5703">
                  <c:v>570.30000000000007</c:v>
                </c:pt>
                <c:pt idx="5704">
                  <c:v>570.4</c:v>
                </c:pt>
                <c:pt idx="5705">
                  <c:v>570.5</c:v>
                </c:pt>
                <c:pt idx="5706">
                  <c:v>570.6</c:v>
                </c:pt>
                <c:pt idx="5707">
                  <c:v>570.70000000000005</c:v>
                </c:pt>
                <c:pt idx="5708">
                  <c:v>570.80000000000007</c:v>
                </c:pt>
                <c:pt idx="5709">
                  <c:v>570.9</c:v>
                </c:pt>
                <c:pt idx="5710">
                  <c:v>571</c:v>
                </c:pt>
                <c:pt idx="5711">
                  <c:v>571.1</c:v>
                </c:pt>
                <c:pt idx="5712">
                  <c:v>571.20000000000005</c:v>
                </c:pt>
                <c:pt idx="5713">
                  <c:v>571.30000000000007</c:v>
                </c:pt>
                <c:pt idx="5714">
                  <c:v>571.4</c:v>
                </c:pt>
                <c:pt idx="5715">
                  <c:v>571.5</c:v>
                </c:pt>
                <c:pt idx="5716">
                  <c:v>571.6</c:v>
                </c:pt>
                <c:pt idx="5717">
                  <c:v>571.70000000000005</c:v>
                </c:pt>
                <c:pt idx="5718">
                  <c:v>571.80000000000007</c:v>
                </c:pt>
                <c:pt idx="5719">
                  <c:v>571.9</c:v>
                </c:pt>
                <c:pt idx="5720">
                  <c:v>572</c:v>
                </c:pt>
                <c:pt idx="5721">
                  <c:v>572.1</c:v>
                </c:pt>
                <c:pt idx="5722">
                  <c:v>572.20000000000005</c:v>
                </c:pt>
                <c:pt idx="5723">
                  <c:v>572.30000000000007</c:v>
                </c:pt>
                <c:pt idx="5724">
                  <c:v>572.4</c:v>
                </c:pt>
                <c:pt idx="5725">
                  <c:v>572.5</c:v>
                </c:pt>
                <c:pt idx="5726">
                  <c:v>572.6</c:v>
                </c:pt>
                <c:pt idx="5727">
                  <c:v>572.70000000000005</c:v>
                </c:pt>
                <c:pt idx="5728">
                  <c:v>572.80000000000007</c:v>
                </c:pt>
                <c:pt idx="5729">
                  <c:v>572.9</c:v>
                </c:pt>
                <c:pt idx="5730">
                  <c:v>573</c:v>
                </c:pt>
                <c:pt idx="5731">
                  <c:v>573.1</c:v>
                </c:pt>
                <c:pt idx="5732">
                  <c:v>573.20000000000005</c:v>
                </c:pt>
                <c:pt idx="5733">
                  <c:v>573.30000000000007</c:v>
                </c:pt>
                <c:pt idx="5734">
                  <c:v>573.4</c:v>
                </c:pt>
                <c:pt idx="5735">
                  <c:v>573.5</c:v>
                </c:pt>
                <c:pt idx="5736">
                  <c:v>573.6</c:v>
                </c:pt>
                <c:pt idx="5737">
                  <c:v>573.70000000000005</c:v>
                </c:pt>
                <c:pt idx="5738">
                  <c:v>573.80000000000007</c:v>
                </c:pt>
                <c:pt idx="5739">
                  <c:v>573.9</c:v>
                </c:pt>
                <c:pt idx="5740">
                  <c:v>574</c:v>
                </c:pt>
                <c:pt idx="5741">
                  <c:v>574.1</c:v>
                </c:pt>
                <c:pt idx="5742">
                  <c:v>574.20000000000005</c:v>
                </c:pt>
                <c:pt idx="5743">
                  <c:v>574.30000000000007</c:v>
                </c:pt>
                <c:pt idx="5744">
                  <c:v>574.4</c:v>
                </c:pt>
                <c:pt idx="5745">
                  <c:v>574.5</c:v>
                </c:pt>
                <c:pt idx="5746">
                  <c:v>574.6</c:v>
                </c:pt>
                <c:pt idx="5747">
                  <c:v>574.70000000000005</c:v>
                </c:pt>
                <c:pt idx="5748">
                  <c:v>574.80000000000007</c:v>
                </c:pt>
                <c:pt idx="5749">
                  <c:v>574.9</c:v>
                </c:pt>
                <c:pt idx="5750">
                  <c:v>575</c:v>
                </c:pt>
                <c:pt idx="5751">
                  <c:v>575.1</c:v>
                </c:pt>
                <c:pt idx="5752">
                  <c:v>575.20000000000005</c:v>
                </c:pt>
                <c:pt idx="5753">
                  <c:v>575.30000000000007</c:v>
                </c:pt>
                <c:pt idx="5754">
                  <c:v>575.4</c:v>
                </c:pt>
                <c:pt idx="5755">
                  <c:v>575.5</c:v>
                </c:pt>
                <c:pt idx="5756">
                  <c:v>575.6</c:v>
                </c:pt>
                <c:pt idx="5757">
                  <c:v>575.70000000000005</c:v>
                </c:pt>
                <c:pt idx="5758">
                  <c:v>575.80000000000007</c:v>
                </c:pt>
                <c:pt idx="5759">
                  <c:v>575.9</c:v>
                </c:pt>
                <c:pt idx="5760">
                  <c:v>576</c:v>
                </c:pt>
                <c:pt idx="5761">
                  <c:v>576.1</c:v>
                </c:pt>
                <c:pt idx="5762">
                  <c:v>576.20000000000005</c:v>
                </c:pt>
                <c:pt idx="5763">
                  <c:v>576.30000000000007</c:v>
                </c:pt>
                <c:pt idx="5764">
                  <c:v>576.4</c:v>
                </c:pt>
                <c:pt idx="5765">
                  <c:v>576.5</c:v>
                </c:pt>
                <c:pt idx="5766">
                  <c:v>576.6</c:v>
                </c:pt>
                <c:pt idx="5767">
                  <c:v>576.70000000000005</c:v>
                </c:pt>
                <c:pt idx="5768">
                  <c:v>576.80000000000007</c:v>
                </c:pt>
                <c:pt idx="5769">
                  <c:v>576.9</c:v>
                </c:pt>
                <c:pt idx="5770">
                  <c:v>577</c:v>
                </c:pt>
                <c:pt idx="5771">
                  <c:v>577.1</c:v>
                </c:pt>
                <c:pt idx="5772">
                  <c:v>577.20000000000005</c:v>
                </c:pt>
                <c:pt idx="5773">
                  <c:v>577.30000000000007</c:v>
                </c:pt>
                <c:pt idx="5774">
                  <c:v>577.4</c:v>
                </c:pt>
                <c:pt idx="5775">
                  <c:v>577.5</c:v>
                </c:pt>
                <c:pt idx="5776">
                  <c:v>577.6</c:v>
                </c:pt>
                <c:pt idx="5777">
                  <c:v>577.70000000000005</c:v>
                </c:pt>
                <c:pt idx="5778">
                  <c:v>577.80000000000007</c:v>
                </c:pt>
                <c:pt idx="5779">
                  <c:v>577.9</c:v>
                </c:pt>
                <c:pt idx="5780">
                  <c:v>578</c:v>
                </c:pt>
                <c:pt idx="5781">
                  <c:v>578.1</c:v>
                </c:pt>
                <c:pt idx="5782">
                  <c:v>578.20000000000005</c:v>
                </c:pt>
                <c:pt idx="5783">
                  <c:v>578.30000000000007</c:v>
                </c:pt>
                <c:pt idx="5784">
                  <c:v>578.4</c:v>
                </c:pt>
                <c:pt idx="5785">
                  <c:v>578.5</c:v>
                </c:pt>
                <c:pt idx="5786">
                  <c:v>578.6</c:v>
                </c:pt>
                <c:pt idx="5787">
                  <c:v>578.70000000000005</c:v>
                </c:pt>
                <c:pt idx="5788">
                  <c:v>578.80000000000007</c:v>
                </c:pt>
                <c:pt idx="5789">
                  <c:v>578.9</c:v>
                </c:pt>
                <c:pt idx="5790">
                  <c:v>579</c:v>
                </c:pt>
                <c:pt idx="5791">
                  <c:v>579.1</c:v>
                </c:pt>
                <c:pt idx="5792">
                  <c:v>579.20000000000005</c:v>
                </c:pt>
                <c:pt idx="5793">
                  <c:v>579.30000000000007</c:v>
                </c:pt>
                <c:pt idx="5794">
                  <c:v>579.4</c:v>
                </c:pt>
                <c:pt idx="5795">
                  <c:v>579.5</c:v>
                </c:pt>
                <c:pt idx="5796">
                  <c:v>579.6</c:v>
                </c:pt>
                <c:pt idx="5797">
                  <c:v>579.70000000000005</c:v>
                </c:pt>
                <c:pt idx="5798">
                  <c:v>579.80000000000007</c:v>
                </c:pt>
                <c:pt idx="5799">
                  <c:v>579.9</c:v>
                </c:pt>
                <c:pt idx="5800">
                  <c:v>580</c:v>
                </c:pt>
                <c:pt idx="5801">
                  <c:v>580.1</c:v>
                </c:pt>
                <c:pt idx="5802">
                  <c:v>580.20000000000005</c:v>
                </c:pt>
                <c:pt idx="5803">
                  <c:v>580.30000000000007</c:v>
                </c:pt>
                <c:pt idx="5804">
                  <c:v>580.4</c:v>
                </c:pt>
                <c:pt idx="5805">
                  <c:v>580.5</c:v>
                </c:pt>
                <c:pt idx="5806">
                  <c:v>580.6</c:v>
                </c:pt>
                <c:pt idx="5807">
                  <c:v>580.70000000000005</c:v>
                </c:pt>
                <c:pt idx="5808">
                  <c:v>580.80000000000007</c:v>
                </c:pt>
                <c:pt idx="5809">
                  <c:v>580.9</c:v>
                </c:pt>
                <c:pt idx="5810">
                  <c:v>581</c:v>
                </c:pt>
                <c:pt idx="5811">
                  <c:v>581.1</c:v>
                </c:pt>
                <c:pt idx="5812">
                  <c:v>581.20000000000005</c:v>
                </c:pt>
                <c:pt idx="5813">
                  <c:v>581.30000000000007</c:v>
                </c:pt>
                <c:pt idx="5814">
                  <c:v>581.4</c:v>
                </c:pt>
                <c:pt idx="5815">
                  <c:v>581.5</c:v>
                </c:pt>
                <c:pt idx="5816">
                  <c:v>581.6</c:v>
                </c:pt>
                <c:pt idx="5817">
                  <c:v>581.70000000000005</c:v>
                </c:pt>
                <c:pt idx="5818">
                  <c:v>581.80000000000007</c:v>
                </c:pt>
                <c:pt idx="5819">
                  <c:v>581.9</c:v>
                </c:pt>
                <c:pt idx="5820">
                  <c:v>582</c:v>
                </c:pt>
                <c:pt idx="5821">
                  <c:v>582.1</c:v>
                </c:pt>
                <c:pt idx="5822">
                  <c:v>582.20000000000005</c:v>
                </c:pt>
                <c:pt idx="5823">
                  <c:v>582.30000000000007</c:v>
                </c:pt>
                <c:pt idx="5824">
                  <c:v>582.4</c:v>
                </c:pt>
                <c:pt idx="5825">
                  <c:v>582.5</c:v>
                </c:pt>
                <c:pt idx="5826">
                  <c:v>582.6</c:v>
                </c:pt>
                <c:pt idx="5827">
                  <c:v>582.70000000000005</c:v>
                </c:pt>
                <c:pt idx="5828">
                  <c:v>582.80000000000007</c:v>
                </c:pt>
                <c:pt idx="5829">
                  <c:v>582.9</c:v>
                </c:pt>
                <c:pt idx="5830">
                  <c:v>583</c:v>
                </c:pt>
                <c:pt idx="5831">
                  <c:v>583.1</c:v>
                </c:pt>
                <c:pt idx="5832">
                  <c:v>583.20000000000005</c:v>
                </c:pt>
                <c:pt idx="5833">
                  <c:v>583.30000000000007</c:v>
                </c:pt>
                <c:pt idx="5834">
                  <c:v>583.4</c:v>
                </c:pt>
                <c:pt idx="5835">
                  <c:v>583.5</c:v>
                </c:pt>
                <c:pt idx="5836">
                  <c:v>583.6</c:v>
                </c:pt>
                <c:pt idx="5837">
                  <c:v>583.70000000000005</c:v>
                </c:pt>
                <c:pt idx="5838">
                  <c:v>583.80000000000007</c:v>
                </c:pt>
                <c:pt idx="5839">
                  <c:v>583.9</c:v>
                </c:pt>
                <c:pt idx="5840">
                  <c:v>584</c:v>
                </c:pt>
                <c:pt idx="5841">
                  <c:v>584.1</c:v>
                </c:pt>
                <c:pt idx="5842">
                  <c:v>584.20000000000005</c:v>
                </c:pt>
                <c:pt idx="5843">
                  <c:v>584.30000000000007</c:v>
                </c:pt>
                <c:pt idx="5844">
                  <c:v>584.4</c:v>
                </c:pt>
                <c:pt idx="5845">
                  <c:v>584.5</c:v>
                </c:pt>
                <c:pt idx="5846">
                  <c:v>584.6</c:v>
                </c:pt>
                <c:pt idx="5847">
                  <c:v>584.70000000000005</c:v>
                </c:pt>
                <c:pt idx="5848">
                  <c:v>584.80000000000007</c:v>
                </c:pt>
                <c:pt idx="5849">
                  <c:v>584.9</c:v>
                </c:pt>
                <c:pt idx="5850">
                  <c:v>585</c:v>
                </c:pt>
                <c:pt idx="5851">
                  <c:v>585.1</c:v>
                </c:pt>
                <c:pt idx="5852">
                  <c:v>585.20000000000005</c:v>
                </c:pt>
                <c:pt idx="5853">
                  <c:v>585.30000000000007</c:v>
                </c:pt>
                <c:pt idx="5854">
                  <c:v>585.4</c:v>
                </c:pt>
                <c:pt idx="5855">
                  <c:v>585.5</c:v>
                </c:pt>
                <c:pt idx="5856">
                  <c:v>585.6</c:v>
                </c:pt>
                <c:pt idx="5857">
                  <c:v>585.70000000000005</c:v>
                </c:pt>
                <c:pt idx="5858">
                  <c:v>585.80000000000007</c:v>
                </c:pt>
                <c:pt idx="5859">
                  <c:v>585.9</c:v>
                </c:pt>
                <c:pt idx="5860">
                  <c:v>586</c:v>
                </c:pt>
                <c:pt idx="5861">
                  <c:v>586.1</c:v>
                </c:pt>
                <c:pt idx="5862">
                  <c:v>586.20000000000005</c:v>
                </c:pt>
                <c:pt idx="5863">
                  <c:v>586.30000000000007</c:v>
                </c:pt>
                <c:pt idx="5864">
                  <c:v>586.4</c:v>
                </c:pt>
                <c:pt idx="5865">
                  <c:v>586.5</c:v>
                </c:pt>
                <c:pt idx="5866">
                  <c:v>586.6</c:v>
                </c:pt>
                <c:pt idx="5867">
                  <c:v>586.70000000000005</c:v>
                </c:pt>
                <c:pt idx="5868">
                  <c:v>586.80000000000007</c:v>
                </c:pt>
                <c:pt idx="5869">
                  <c:v>586.9</c:v>
                </c:pt>
                <c:pt idx="5870">
                  <c:v>587</c:v>
                </c:pt>
                <c:pt idx="5871">
                  <c:v>587.1</c:v>
                </c:pt>
                <c:pt idx="5872">
                  <c:v>587.20000000000005</c:v>
                </c:pt>
                <c:pt idx="5873">
                  <c:v>587.30000000000007</c:v>
                </c:pt>
                <c:pt idx="5874">
                  <c:v>587.4</c:v>
                </c:pt>
                <c:pt idx="5875">
                  <c:v>587.5</c:v>
                </c:pt>
                <c:pt idx="5876">
                  <c:v>587.6</c:v>
                </c:pt>
                <c:pt idx="5877">
                  <c:v>587.70000000000005</c:v>
                </c:pt>
                <c:pt idx="5878">
                  <c:v>587.80000000000007</c:v>
                </c:pt>
                <c:pt idx="5879">
                  <c:v>587.9</c:v>
                </c:pt>
                <c:pt idx="5880">
                  <c:v>588</c:v>
                </c:pt>
                <c:pt idx="5881">
                  <c:v>588.1</c:v>
                </c:pt>
                <c:pt idx="5882">
                  <c:v>588.20000000000005</c:v>
                </c:pt>
                <c:pt idx="5883">
                  <c:v>588.30000000000007</c:v>
                </c:pt>
                <c:pt idx="5884">
                  <c:v>588.4</c:v>
                </c:pt>
                <c:pt idx="5885">
                  <c:v>588.5</c:v>
                </c:pt>
                <c:pt idx="5886">
                  <c:v>588.6</c:v>
                </c:pt>
                <c:pt idx="5887">
                  <c:v>588.70000000000005</c:v>
                </c:pt>
                <c:pt idx="5888">
                  <c:v>588.80000000000007</c:v>
                </c:pt>
                <c:pt idx="5889">
                  <c:v>588.9</c:v>
                </c:pt>
                <c:pt idx="5890">
                  <c:v>589</c:v>
                </c:pt>
                <c:pt idx="5891">
                  <c:v>589.1</c:v>
                </c:pt>
                <c:pt idx="5892">
                  <c:v>589.20000000000005</c:v>
                </c:pt>
                <c:pt idx="5893">
                  <c:v>589.30000000000007</c:v>
                </c:pt>
                <c:pt idx="5894">
                  <c:v>589.4</c:v>
                </c:pt>
                <c:pt idx="5895">
                  <c:v>589.5</c:v>
                </c:pt>
                <c:pt idx="5896">
                  <c:v>589.6</c:v>
                </c:pt>
                <c:pt idx="5897">
                  <c:v>589.70000000000005</c:v>
                </c:pt>
                <c:pt idx="5898">
                  <c:v>589.80000000000007</c:v>
                </c:pt>
                <c:pt idx="5899">
                  <c:v>589.9</c:v>
                </c:pt>
                <c:pt idx="5900">
                  <c:v>590</c:v>
                </c:pt>
                <c:pt idx="5901">
                  <c:v>590.1</c:v>
                </c:pt>
                <c:pt idx="5902">
                  <c:v>590.20000000000005</c:v>
                </c:pt>
                <c:pt idx="5903">
                  <c:v>590.30000000000007</c:v>
                </c:pt>
                <c:pt idx="5904">
                  <c:v>590.4</c:v>
                </c:pt>
                <c:pt idx="5905">
                  <c:v>590.5</c:v>
                </c:pt>
                <c:pt idx="5906">
                  <c:v>590.6</c:v>
                </c:pt>
                <c:pt idx="5907">
                  <c:v>590.70000000000005</c:v>
                </c:pt>
                <c:pt idx="5908">
                  <c:v>590.80000000000007</c:v>
                </c:pt>
                <c:pt idx="5909">
                  <c:v>590.9</c:v>
                </c:pt>
                <c:pt idx="5910">
                  <c:v>591</c:v>
                </c:pt>
                <c:pt idx="5911">
                  <c:v>591.1</c:v>
                </c:pt>
                <c:pt idx="5912">
                  <c:v>591.20000000000005</c:v>
                </c:pt>
                <c:pt idx="5913">
                  <c:v>591.30000000000007</c:v>
                </c:pt>
                <c:pt idx="5914">
                  <c:v>591.4</c:v>
                </c:pt>
                <c:pt idx="5915">
                  <c:v>591.5</c:v>
                </c:pt>
                <c:pt idx="5916">
                  <c:v>591.6</c:v>
                </c:pt>
                <c:pt idx="5917">
                  <c:v>591.70000000000005</c:v>
                </c:pt>
                <c:pt idx="5918">
                  <c:v>591.80000000000007</c:v>
                </c:pt>
                <c:pt idx="5919">
                  <c:v>591.9</c:v>
                </c:pt>
                <c:pt idx="5920">
                  <c:v>592</c:v>
                </c:pt>
                <c:pt idx="5921">
                  <c:v>592.1</c:v>
                </c:pt>
                <c:pt idx="5922">
                  <c:v>592.20000000000005</c:v>
                </c:pt>
                <c:pt idx="5923">
                  <c:v>592.30000000000007</c:v>
                </c:pt>
                <c:pt idx="5924">
                  <c:v>592.4</c:v>
                </c:pt>
                <c:pt idx="5925">
                  <c:v>592.5</c:v>
                </c:pt>
                <c:pt idx="5926">
                  <c:v>592.6</c:v>
                </c:pt>
                <c:pt idx="5927">
                  <c:v>592.70000000000005</c:v>
                </c:pt>
                <c:pt idx="5928">
                  <c:v>592.80000000000007</c:v>
                </c:pt>
                <c:pt idx="5929">
                  <c:v>592.9</c:v>
                </c:pt>
                <c:pt idx="5930">
                  <c:v>593</c:v>
                </c:pt>
                <c:pt idx="5931">
                  <c:v>593.1</c:v>
                </c:pt>
                <c:pt idx="5932">
                  <c:v>593.20000000000005</c:v>
                </c:pt>
                <c:pt idx="5933">
                  <c:v>593.30000000000007</c:v>
                </c:pt>
                <c:pt idx="5934">
                  <c:v>593.4</c:v>
                </c:pt>
                <c:pt idx="5935">
                  <c:v>593.5</c:v>
                </c:pt>
                <c:pt idx="5936">
                  <c:v>593.6</c:v>
                </c:pt>
                <c:pt idx="5937">
                  <c:v>593.70000000000005</c:v>
                </c:pt>
                <c:pt idx="5938">
                  <c:v>593.80000000000007</c:v>
                </c:pt>
                <c:pt idx="5939">
                  <c:v>593.9</c:v>
                </c:pt>
                <c:pt idx="5940">
                  <c:v>594</c:v>
                </c:pt>
                <c:pt idx="5941">
                  <c:v>594.1</c:v>
                </c:pt>
                <c:pt idx="5942">
                  <c:v>594.20000000000005</c:v>
                </c:pt>
                <c:pt idx="5943">
                  <c:v>594.30000000000007</c:v>
                </c:pt>
                <c:pt idx="5944">
                  <c:v>594.4</c:v>
                </c:pt>
                <c:pt idx="5945">
                  <c:v>594.5</c:v>
                </c:pt>
                <c:pt idx="5946">
                  <c:v>594.6</c:v>
                </c:pt>
                <c:pt idx="5947">
                  <c:v>594.70000000000005</c:v>
                </c:pt>
                <c:pt idx="5948">
                  <c:v>594.80000000000007</c:v>
                </c:pt>
                <c:pt idx="5949">
                  <c:v>594.9</c:v>
                </c:pt>
                <c:pt idx="5950">
                  <c:v>595</c:v>
                </c:pt>
                <c:pt idx="5951">
                  <c:v>595.1</c:v>
                </c:pt>
                <c:pt idx="5952">
                  <c:v>595.20000000000005</c:v>
                </c:pt>
                <c:pt idx="5953">
                  <c:v>595.30000000000007</c:v>
                </c:pt>
                <c:pt idx="5954">
                  <c:v>595.4</c:v>
                </c:pt>
                <c:pt idx="5955">
                  <c:v>595.5</c:v>
                </c:pt>
                <c:pt idx="5956">
                  <c:v>595.6</c:v>
                </c:pt>
                <c:pt idx="5957">
                  <c:v>595.70000000000005</c:v>
                </c:pt>
                <c:pt idx="5958">
                  <c:v>595.80000000000007</c:v>
                </c:pt>
                <c:pt idx="5959">
                  <c:v>595.9</c:v>
                </c:pt>
                <c:pt idx="5960">
                  <c:v>596</c:v>
                </c:pt>
                <c:pt idx="5961">
                  <c:v>596.1</c:v>
                </c:pt>
                <c:pt idx="5962">
                  <c:v>596.20000000000005</c:v>
                </c:pt>
                <c:pt idx="5963">
                  <c:v>596.30000000000007</c:v>
                </c:pt>
                <c:pt idx="5964">
                  <c:v>596.4</c:v>
                </c:pt>
                <c:pt idx="5965">
                  <c:v>596.5</c:v>
                </c:pt>
                <c:pt idx="5966">
                  <c:v>596.6</c:v>
                </c:pt>
                <c:pt idx="5967">
                  <c:v>596.70000000000005</c:v>
                </c:pt>
                <c:pt idx="5968">
                  <c:v>596.80000000000007</c:v>
                </c:pt>
                <c:pt idx="5969">
                  <c:v>596.9</c:v>
                </c:pt>
                <c:pt idx="5970">
                  <c:v>597</c:v>
                </c:pt>
                <c:pt idx="5971">
                  <c:v>597.1</c:v>
                </c:pt>
                <c:pt idx="5972">
                  <c:v>597.20000000000005</c:v>
                </c:pt>
                <c:pt idx="5973">
                  <c:v>597.30000000000007</c:v>
                </c:pt>
                <c:pt idx="5974">
                  <c:v>597.4</c:v>
                </c:pt>
                <c:pt idx="5975">
                  <c:v>597.5</c:v>
                </c:pt>
                <c:pt idx="5976">
                  <c:v>597.6</c:v>
                </c:pt>
                <c:pt idx="5977">
                  <c:v>597.70000000000005</c:v>
                </c:pt>
                <c:pt idx="5978">
                  <c:v>597.80000000000007</c:v>
                </c:pt>
                <c:pt idx="5979">
                  <c:v>597.9</c:v>
                </c:pt>
                <c:pt idx="5980">
                  <c:v>598</c:v>
                </c:pt>
                <c:pt idx="5981">
                  <c:v>598.1</c:v>
                </c:pt>
                <c:pt idx="5982">
                  <c:v>598.20000000000005</c:v>
                </c:pt>
                <c:pt idx="5983">
                  <c:v>598.30000000000007</c:v>
                </c:pt>
                <c:pt idx="5984">
                  <c:v>598.4</c:v>
                </c:pt>
                <c:pt idx="5985">
                  <c:v>598.5</c:v>
                </c:pt>
                <c:pt idx="5986">
                  <c:v>598.6</c:v>
                </c:pt>
                <c:pt idx="5987">
                  <c:v>598.70000000000005</c:v>
                </c:pt>
                <c:pt idx="5988">
                  <c:v>598.80000000000007</c:v>
                </c:pt>
                <c:pt idx="5989">
                  <c:v>598.9</c:v>
                </c:pt>
                <c:pt idx="5990">
                  <c:v>599</c:v>
                </c:pt>
                <c:pt idx="5991">
                  <c:v>599.1</c:v>
                </c:pt>
                <c:pt idx="5992">
                  <c:v>599.20000000000005</c:v>
                </c:pt>
                <c:pt idx="5993">
                  <c:v>599.30000000000007</c:v>
                </c:pt>
                <c:pt idx="5994">
                  <c:v>599.4</c:v>
                </c:pt>
                <c:pt idx="5995">
                  <c:v>599.5</c:v>
                </c:pt>
                <c:pt idx="5996">
                  <c:v>599.6</c:v>
                </c:pt>
                <c:pt idx="5997">
                  <c:v>599.70000000000005</c:v>
                </c:pt>
                <c:pt idx="5998">
                  <c:v>599.80000000000007</c:v>
                </c:pt>
                <c:pt idx="5999">
                  <c:v>599.9</c:v>
                </c:pt>
                <c:pt idx="6000">
                  <c:v>600</c:v>
                </c:pt>
                <c:pt idx="6001">
                  <c:v>600.1</c:v>
                </c:pt>
                <c:pt idx="6002">
                  <c:v>600.20000000000005</c:v>
                </c:pt>
                <c:pt idx="6003">
                  <c:v>600.30000000000007</c:v>
                </c:pt>
                <c:pt idx="6004">
                  <c:v>600.4</c:v>
                </c:pt>
                <c:pt idx="6005">
                  <c:v>600.5</c:v>
                </c:pt>
                <c:pt idx="6006">
                  <c:v>600.6</c:v>
                </c:pt>
                <c:pt idx="6007">
                  <c:v>600.70000000000005</c:v>
                </c:pt>
                <c:pt idx="6008">
                  <c:v>600.80000000000007</c:v>
                </c:pt>
                <c:pt idx="6009">
                  <c:v>600.9</c:v>
                </c:pt>
                <c:pt idx="6010">
                  <c:v>601</c:v>
                </c:pt>
                <c:pt idx="6011">
                  <c:v>601.1</c:v>
                </c:pt>
                <c:pt idx="6012">
                  <c:v>601.20000000000005</c:v>
                </c:pt>
                <c:pt idx="6013">
                  <c:v>601.30000000000007</c:v>
                </c:pt>
                <c:pt idx="6014">
                  <c:v>601.4</c:v>
                </c:pt>
                <c:pt idx="6015">
                  <c:v>601.5</c:v>
                </c:pt>
                <c:pt idx="6016">
                  <c:v>601.6</c:v>
                </c:pt>
                <c:pt idx="6017">
                  <c:v>601.70000000000005</c:v>
                </c:pt>
                <c:pt idx="6018">
                  <c:v>601.80000000000007</c:v>
                </c:pt>
                <c:pt idx="6019">
                  <c:v>601.9</c:v>
                </c:pt>
                <c:pt idx="6020">
                  <c:v>602</c:v>
                </c:pt>
                <c:pt idx="6021">
                  <c:v>602.1</c:v>
                </c:pt>
                <c:pt idx="6022">
                  <c:v>602.20000000000005</c:v>
                </c:pt>
                <c:pt idx="6023">
                  <c:v>602.30000000000007</c:v>
                </c:pt>
                <c:pt idx="6024">
                  <c:v>602.4</c:v>
                </c:pt>
                <c:pt idx="6025">
                  <c:v>602.5</c:v>
                </c:pt>
                <c:pt idx="6026">
                  <c:v>602.6</c:v>
                </c:pt>
                <c:pt idx="6027">
                  <c:v>602.70000000000005</c:v>
                </c:pt>
                <c:pt idx="6028">
                  <c:v>602.80000000000007</c:v>
                </c:pt>
                <c:pt idx="6029">
                  <c:v>602.9</c:v>
                </c:pt>
                <c:pt idx="6030">
                  <c:v>603</c:v>
                </c:pt>
                <c:pt idx="6031">
                  <c:v>603.1</c:v>
                </c:pt>
                <c:pt idx="6032">
                  <c:v>603.20000000000005</c:v>
                </c:pt>
                <c:pt idx="6033">
                  <c:v>603.30000000000007</c:v>
                </c:pt>
                <c:pt idx="6034">
                  <c:v>603.4</c:v>
                </c:pt>
                <c:pt idx="6035">
                  <c:v>603.5</c:v>
                </c:pt>
                <c:pt idx="6036">
                  <c:v>603.6</c:v>
                </c:pt>
                <c:pt idx="6037">
                  <c:v>603.70000000000005</c:v>
                </c:pt>
                <c:pt idx="6038">
                  <c:v>603.80000000000007</c:v>
                </c:pt>
                <c:pt idx="6039">
                  <c:v>603.9</c:v>
                </c:pt>
                <c:pt idx="6040">
                  <c:v>604</c:v>
                </c:pt>
                <c:pt idx="6041">
                  <c:v>604.1</c:v>
                </c:pt>
                <c:pt idx="6042">
                  <c:v>604.20000000000005</c:v>
                </c:pt>
                <c:pt idx="6043">
                  <c:v>604.30000000000007</c:v>
                </c:pt>
                <c:pt idx="6044">
                  <c:v>604.4</c:v>
                </c:pt>
                <c:pt idx="6045">
                  <c:v>604.5</c:v>
                </c:pt>
                <c:pt idx="6046">
                  <c:v>604.6</c:v>
                </c:pt>
                <c:pt idx="6047">
                  <c:v>604.70000000000005</c:v>
                </c:pt>
                <c:pt idx="6048">
                  <c:v>604.80000000000007</c:v>
                </c:pt>
                <c:pt idx="6049">
                  <c:v>604.9</c:v>
                </c:pt>
                <c:pt idx="6050">
                  <c:v>605</c:v>
                </c:pt>
                <c:pt idx="6051">
                  <c:v>605.1</c:v>
                </c:pt>
                <c:pt idx="6052">
                  <c:v>605.20000000000005</c:v>
                </c:pt>
                <c:pt idx="6053">
                  <c:v>605.30000000000007</c:v>
                </c:pt>
                <c:pt idx="6054">
                  <c:v>605.4</c:v>
                </c:pt>
                <c:pt idx="6055">
                  <c:v>605.5</c:v>
                </c:pt>
                <c:pt idx="6056">
                  <c:v>605.6</c:v>
                </c:pt>
                <c:pt idx="6057">
                  <c:v>605.70000000000005</c:v>
                </c:pt>
                <c:pt idx="6058">
                  <c:v>605.80000000000007</c:v>
                </c:pt>
                <c:pt idx="6059">
                  <c:v>605.9</c:v>
                </c:pt>
                <c:pt idx="6060">
                  <c:v>606</c:v>
                </c:pt>
                <c:pt idx="6061">
                  <c:v>606.1</c:v>
                </c:pt>
                <c:pt idx="6062">
                  <c:v>606.20000000000005</c:v>
                </c:pt>
                <c:pt idx="6063">
                  <c:v>606.30000000000007</c:v>
                </c:pt>
                <c:pt idx="6064">
                  <c:v>606.4</c:v>
                </c:pt>
                <c:pt idx="6065">
                  <c:v>606.5</c:v>
                </c:pt>
                <c:pt idx="6066">
                  <c:v>606.6</c:v>
                </c:pt>
                <c:pt idx="6067">
                  <c:v>606.70000000000005</c:v>
                </c:pt>
                <c:pt idx="6068">
                  <c:v>606.80000000000007</c:v>
                </c:pt>
                <c:pt idx="6069">
                  <c:v>606.9</c:v>
                </c:pt>
                <c:pt idx="6070">
                  <c:v>607</c:v>
                </c:pt>
                <c:pt idx="6071">
                  <c:v>607.1</c:v>
                </c:pt>
                <c:pt idx="6072">
                  <c:v>607.20000000000005</c:v>
                </c:pt>
                <c:pt idx="6073">
                  <c:v>607.30000000000007</c:v>
                </c:pt>
                <c:pt idx="6074">
                  <c:v>607.4</c:v>
                </c:pt>
                <c:pt idx="6075">
                  <c:v>607.5</c:v>
                </c:pt>
                <c:pt idx="6076">
                  <c:v>607.6</c:v>
                </c:pt>
                <c:pt idx="6077">
                  <c:v>607.70000000000005</c:v>
                </c:pt>
                <c:pt idx="6078">
                  <c:v>607.80000000000007</c:v>
                </c:pt>
                <c:pt idx="6079">
                  <c:v>607.9</c:v>
                </c:pt>
                <c:pt idx="6080">
                  <c:v>608</c:v>
                </c:pt>
                <c:pt idx="6081">
                  <c:v>608.1</c:v>
                </c:pt>
                <c:pt idx="6082">
                  <c:v>608.20000000000005</c:v>
                </c:pt>
                <c:pt idx="6083">
                  <c:v>608.30000000000007</c:v>
                </c:pt>
                <c:pt idx="6084">
                  <c:v>608.4</c:v>
                </c:pt>
                <c:pt idx="6085">
                  <c:v>608.5</c:v>
                </c:pt>
                <c:pt idx="6086">
                  <c:v>608.6</c:v>
                </c:pt>
                <c:pt idx="6087">
                  <c:v>608.70000000000005</c:v>
                </c:pt>
                <c:pt idx="6088">
                  <c:v>608.80000000000007</c:v>
                </c:pt>
                <c:pt idx="6089">
                  <c:v>608.9</c:v>
                </c:pt>
                <c:pt idx="6090">
                  <c:v>609</c:v>
                </c:pt>
                <c:pt idx="6091">
                  <c:v>609.1</c:v>
                </c:pt>
                <c:pt idx="6092">
                  <c:v>609.20000000000005</c:v>
                </c:pt>
                <c:pt idx="6093">
                  <c:v>609.30000000000007</c:v>
                </c:pt>
                <c:pt idx="6094">
                  <c:v>609.4</c:v>
                </c:pt>
                <c:pt idx="6095">
                  <c:v>609.5</c:v>
                </c:pt>
                <c:pt idx="6096">
                  <c:v>609.6</c:v>
                </c:pt>
                <c:pt idx="6097">
                  <c:v>609.70000000000005</c:v>
                </c:pt>
                <c:pt idx="6098">
                  <c:v>609.80000000000007</c:v>
                </c:pt>
                <c:pt idx="6099">
                  <c:v>609.9</c:v>
                </c:pt>
                <c:pt idx="6100">
                  <c:v>610</c:v>
                </c:pt>
                <c:pt idx="6101">
                  <c:v>610.1</c:v>
                </c:pt>
                <c:pt idx="6102">
                  <c:v>610.20000000000005</c:v>
                </c:pt>
                <c:pt idx="6103">
                  <c:v>610.30000000000007</c:v>
                </c:pt>
                <c:pt idx="6104">
                  <c:v>610.4</c:v>
                </c:pt>
                <c:pt idx="6105">
                  <c:v>610.5</c:v>
                </c:pt>
                <c:pt idx="6106">
                  <c:v>610.6</c:v>
                </c:pt>
                <c:pt idx="6107">
                  <c:v>610.70000000000005</c:v>
                </c:pt>
                <c:pt idx="6108">
                  <c:v>610.80000000000007</c:v>
                </c:pt>
                <c:pt idx="6109">
                  <c:v>610.9</c:v>
                </c:pt>
                <c:pt idx="6110">
                  <c:v>611</c:v>
                </c:pt>
                <c:pt idx="6111">
                  <c:v>611.1</c:v>
                </c:pt>
                <c:pt idx="6112">
                  <c:v>611.20000000000005</c:v>
                </c:pt>
                <c:pt idx="6113">
                  <c:v>611.30000000000007</c:v>
                </c:pt>
                <c:pt idx="6114">
                  <c:v>611.4</c:v>
                </c:pt>
                <c:pt idx="6115">
                  <c:v>611.5</c:v>
                </c:pt>
                <c:pt idx="6116">
                  <c:v>611.6</c:v>
                </c:pt>
                <c:pt idx="6117">
                  <c:v>611.70000000000005</c:v>
                </c:pt>
                <c:pt idx="6118">
                  <c:v>611.80000000000007</c:v>
                </c:pt>
                <c:pt idx="6119">
                  <c:v>611.9</c:v>
                </c:pt>
                <c:pt idx="6120">
                  <c:v>612</c:v>
                </c:pt>
                <c:pt idx="6121">
                  <c:v>612.1</c:v>
                </c:pt>
                <c:pt idx="6122">
                  <c:v>612.20000000000005</c:v>
                </c:pt>
                <c:pt idx="6123">
                  <c:v>612.30000000000007</c:v>
                </c:pt>
                <c:pt idx="6124">
                  <c:v>612.4</c:v>
                </c:pt>
                <c:pt idx="6125">
                  <c:v>612.5</c:v>
                </c:pt>
                <c:pt idx="6126">
                  <c:v>612.6</c:v>
                </c:pt>
                <c:pt idx="6127">
                  <c:v>612.70000000000005</c:v>
                </c:pt>
                <c:pt idx="6128">
                  <c:v>612.80000000000007</c:v>
                </c:pt>
                <c:pt idx="6129">
                  <c:v>612.9</c:v>
                </c:pt>
                <c:pt idx="6130">
                  <c:v>613</c:v>
                </c:pt>
                <c:pt idx="6131">
                  <c:v>613.1</c:v>
                </c:pt>
                <c:pt idx="6132">
                  <c:v>613.20000000000005</c:v>
                </c:pt>
                <c:pt idx="6133">
                  <c:v>613.30000000000007</c:v>
                </c:pt>
                <c:pt idx="6134">
                  <c:v>613.4</c:v>
                </c:pt>
                <c:pt idx="6135">
                  <c:v>613.5</c:v>
                </c:pt>
                <c:pt idx="6136">
                  <c:v>613.6</c:v>
                </c:pt>
                <c:pt idx="6137">
                  <c:v>613.70000000000005</c:v>
                </c:pt>
                <c:pt idx="6138">
                  <c:v>613.80000000000007</c:v>
                </c:pt>
                <c:pt idx="6139">
                  <c:v>613.9</c:v>
                </c:pt>
                <c:pt idx="6140">
                  <c:v>614</c:v>
                </c:pt>
                <c:pt idx="6141">
                  <c:v>614.1</c:v>
                </c:pt>
                <c:pt idx="6142">
                  <c:v>614.20000000000005</c:v>
                </c:pt>
                <c:pt idx="6143">
                  <c:v>614.30000000000007</c:v>
                </c:pt>
                <c:pt idx="6144">
                  <c:v>614.4</c:v>
                </c:pt>
                <c:pt idx="6145">
                  <c:v>614.5</c:v>
                </c:pt>
                <c:pt idx="6146">
                  <c:v>614.6</c:v>
                </c:pt>
                <c:pt idx="6147">
                  <c:v>614.70000000000005</c:v>
                </c:pt>
                <c:pt idx="6148">
                  <c:v>614.80000000000007</c:v>
                </c:pt>
                <c:pt idx="6149">
                  <c:v>614.9</c:v>
                </c:pt>
                <c:pt idx="6150">
                  <c:v>615</c:v>
                </c:pt>
                <c:pt idx="6151">
                  <c:v>615.1</c:v>
                </c:pt>
                <c:pt idx="6152">
                  <c:v>615.20000000000005</c:v>
                </c:pt>
                <c:pt idx="6153">
                  <c:v>615.30000000000007</c:v>
                </c:pt>
                <c:pt idx="6154">
                  <c:v>615.4</c:v>
                </c:pt>
                <c:pt idx="6155">
                  <c:v>615.5</c:v>
                </c:pt>
                <c:pt idx="6156">
                  <c:v>615.6</c:v>
                </c:pt>
                <c:pt idx="6157">
                  <c:v>615.70000000000005</c:v>
                </c:pt>
                <c:pt idx="6158">
                  <c:v>615.80000000000007</c:v>
                </c:pt>
                <c:pt idx="6159">
                  <c:v>615.9</c:v>
                </c:pt>
                <c:pt idx="6160">
                  <c:v>616</c:v>
                </c:pt>
                <c:pt idx="6161">
                  <c:v>616.1</c:v>
                </c:pt>
                <c:pt idx="6162">
                  <c:v>616.20000000000005</c:v>
                </c:pt>
                <c:pt idx="6163">
                  <c:v>616.30000000000007</c:v>
                </c:pt>
                <c:pt idx="6164">
                  <c:v>616.4</c:v>
                </c:pt>
                <c:pt idx="6165">
                  <c:v>616.5</c:v>
                </c:pt>
                <c:pt idx="6166">
                  <c:v>616.6</c:v>
                </c:pt>
                <c:pt idx="6167">
                  <c:v>616.70000000000005</c:v>
                </c:pt>
                <c:pt idx="6168">
                  <c:v>616.80000000000007</c:v>
                </c:pt>
                <c:pt idx="6169">
                  <c:v>616.9</c:v>
                </c:pt>
                <c:pt idx="6170">
                  <c:v>617</c:v>
                </c:pt>
                <c:pt idx="6171">
                  <c:v>617.1</c:v>
                </c:pt>
                <c:pt idx="6172">
                  <c:v>617.20000000000005</c:v>
                </c:pt>
                <c:pt idx="6173">
                  <c:v>617.30000000000007</c:v>
                </c:pt>
                <c:pt idx="6174">
                  <c:v>617.4</c:v>
                </c:pt>
                <c:pt idx="6175">
                  <c:v>617.5</c:v>
                </c:pt>
                <c:pt idx="6176">
                  <c:v>617.6</c:v>
                </c:pt>
                <c:pt idx="6177">
                  <c:v>617.70000000000005</c:v>
                </c:pt>
                <c:pt idx="6178">
                  <c:v>617.80000000000007</c:v>
                </c:pt>
                <c:pt idx="6179">
                  <c:v>617.9</c:v>
                </c:pt>
                <c:pt idx="6180">
                  <c:v>618</c:v>
                </c:pt>
                <c:pt idx="6181">
                  <c:v>618.1</c:v>
                </c:pt>
                <c:pt idx="6182">
                  <c:v>618.20000000000005</c:v>
                </c:pt>
                <c:pt idx="6183">
                  <c:v>618.30000000000007</c:v>
                </c:pt>
                <c:pt idx="6184">
                  <c:v>618.4</c:v>
                </c:pt>
                <c:pt idx="6185">
                  <c:v>618.5</c:v>
                </c:pt>
                <c:pt idx="6186">
                  <c:v>618.6</c:v>
                </c:pt>
                <c:pt idx="6187">
                  <c:v>618.70000000000005</c:v>
                </c:pt>
                <c:pt idx="6188">
                  <c:v>618.80000000000007</c:v>
                </c:pt>
                <c:pt idx="6189">
                  <c:v>618.9</c:v>
                </c:pt>
                <c:pt idx="6190">
                  <c:v>619</c:v>
                </c:pt>
                <c:pt idx="6191">
                  <c:v>619.1</c:v>
                </c:pt>
                <c:pt idx="6192">
                  <c:v>619.20000000000005</c:v>
                </c:pt>
                <c:pt idx="6193">
                  <c:v>619.30000000000007</c:v>
                </c:pt>
                <c:pt idx="6194">
                  <c:v>619.4</c:v>
                </c:pt>
                <c:pt idx="6195">
                  <c:v>619.5</c:v>
                </c:pt>
                <c:pt idx="6196">
                  <c:v>619.6</c:v>
                </c:pt>
                <c:pt idx="6197">
                  <c:v>619.70000000000005</c:v>
                </c:pt>
                <c:pt idx="6198">
                  <c:v>619.80000000000007</c:v>
                </c:pt>
                <c:pt idx="6199">
                  <c:v>619.9</c:v>
                </c:pt>
                <c:pt idx="6200">
                  <c:v>620</c:v>
                </c:pt>
                <c:pt idx="6201">
                  <c:v>620.1</c:v>
                </c:pt>
                <c:pt idx="6202">
                  <c:v>620.20000000000005</c:v>
                </c:pt>
                <c:pt idx="6203">
                  <c:v>620.30000000000007</c:v>
                </c:pt>
                <c:pt idx="6204">
                  <c:v>620.4</c:v>
                </c:pt>
                <c:pt idx="6205">
                  <c:v>620.5</c:v>
                </c:pt>
                <c:pt idx="6206">
                  <c:v>620.6</c:v>
                </c:pt>
                <c:pt idx="6207">
                  <c:v>620.70000000000005</c:v>
                </c:pt>
                <c:pt idx="6208">
                  <c:v>620.80000000000007</c:v>
                </c:pt>
                <c:pt idx="6209">
                  <c:v>620.9</c:v>
                </c:pt>
                <c:pt idx="6210">
                  <c:v>621</c:v>
                </c:pt>
                <c:pt idx="6211">
                  <c:v>621.1</c:v>
                </c:pt>
                <c:pt idx="6212">
                  <c:v>621.20000000000005</c:v>
                </c:pt>
                <c:pt idx="6213">
                  <c:v>621.30000000000007</c:v>
                </c:pt>
                <c:pt idx="6214">
                  <c:v>621.4</c:v>
                </c:pt>
                <c:pt idx="6215">
                  <c:v>621.5</c:v>
                </c:pt>
                <c:pt idx="6216">
                  <c:v>621.6</c:v>
                </c:pt>
                <c:pt idx="6217">
                  <c:v>621.70000000000005</c:v>
                </c:pt>
                <c:pt idx="6218">
                  <c:v>621.80000000000007</c:v>
                </c:pt>
                <c:pt idx="6219">
                  <c:v>621.9</c:v>
                </c:pt>
                <c:pt idx="6220">
                  <c:v>622</c:v>
                </c:pt>
                <c:pt idx="6221">
                  <c:v>622.1</c:v>
                </c:pt>
                <c:pt idx="6222">
                  <c:v>622.20000000000005</c:v>
                </c:pt>
                <c:pt idx="6223">
                  <c:v>622.30000000000007</c:v>
                </c:pt>
                <c:pt idx="6224">
                  <c:v>622.4</c:v>
                </c:pt>
                <c:pt idx="6225">
                  <c:v>622.5</c:v>
                </c:pt>
                <c:pt idx="6226">
                  <c:v>622.6</c:v>
                </c:pt>
                <c:pt idx="6227">
                  <c:v>622.70000000000005</c:v>
                </c:pt>
                <c:pt idx="6228">
                  <c:v>622.80000000000007</c:v>
                </c:pt>
                <c:pt idx="6229">
                  <c:v>622.9</c:v>
                </c:pt>
                <c:pt idx="6230">
                  <c:v>623</c:v>
                </c:pt>
                <c:pt idx="6231">
                  <c:v>623.1</c:v>
                </c:pt>
                <c:pt idx="6232">
                  <c:v>623.20000000000005</c:v>
                </c:pt>
                <c:pt idx="6233">
                  <c:v>623.30000000000007</c:v>
                </c:pt>
                <c:pt idx="6234">
                  <c:v>623.4</c:v>
                </c:pt>
                <c:pt idx="6235">
                  <c:v>623.5</c:v>
                </c:pt>
                <c:pt idx="6236">
                  <c:v>623.6</c:v>
                </c:pt>
                <c:pt idx="6237">
                  <c:v>623.70000000000005</c:v>
                </c:pt>
                <c:pt idx="6238">
                  <c:v>623.80000000000007</c:v>
                </c:pt>
                <c:pt idx="6239">
                  <c:v>623.9</c:v>
                </c:pt>
                <c:pt idx="6240">
                  <c:v>624</c:v>
                </c:pt>
                <c:pt idx="6241">
                  <c:v>624.1</c:v>
                </c:pt>
                <c:pt idx="6242">
                  <c:v>624.20000000000005</c:v>
                </c:pt>
                <c:pt idx="6243">
                  <c:v>624.30000000000007</c:v>
                </c:pt>
                <c:pt idx="6244">
                  <c:v>624.4</c:v>
                </c:pt>
                <c:pt idx="6245">
                  <c:v>624.5</c:v>
                </c:pt>
                <c:pt idx="6246">
                  <c:v>624.6</c:v>
                </c:pt>
                <c:pt idx="6247">
                  <c:v>624.70000000000005</c:v>
                </c:pt>
                <c:pt idx="6248">
                  <c:v>624.80000000000007</c:v>
                </c:pt>
                <c:pt idx="6249">
                  <c:v>624.9</c:v>
                </c:pt>
                <c:pt idx="6250">
                  <c:v>625</c:v>
                </c:pt>
                <c:pt idx="6251">
                  <c:v>625.1</c:v>
                </c:pt>
                <c:pt idx="6252">
                  <c:v>625.20000000000005</c:v>
                </c:pt>
                <c:pt idx="6253">
                  <c:v>625.30000000000007</c:v>
                </c:pt>
                <c:pt idx="6254">
                  <c:v>625.4</c:v>
                </c:pt>
                <c:pt idx="6255">
                  <c:v>625.5</c:v>
                </c:pt>
                <c:pt idx="6256">
                  <c:v>625.6</c:v>
                </c:pt>
                <c:pt idx="6257">
                  <c:v>625.70000000000005</c:v>
                </c:pt>
                <c:pt idx="6258">
                  <c:v>625.80000000000007</c:v>
                </c:pt>
                <c:pt idx="6259">
                  <c:v>625.9</c:v>
                </c:pt>
                <c:pt idx="6260">
                  <c:v>626</c:v>
                </c:pt>
                <c:pt idx="6261">
                  <c:v>626.1</c:v>
                </c:pt>
                <c:pt idx="6262">
                  <c:v>626.20000000000005</c:v>
                </c:pt>
                <c:pt idx="6263">
                  <c:v>626.30000000000007</c:v>
                </c:pt>
                <c:pt idx="6264">
                  <c:v>626.4</c:v>
                </c:pt>
                <c:pt idx="6265">
                  <c:v>626.5</c:v>
                </c:pt>
                <c:pt idx="6266">
                  <c:v>626.6</c:v>
                </c:pt>
                <c:pt idx="6267">
                  <c:v>626.70000000000005</c:v>
                </c:pt>
                <c:pt idx="6268">
                  <c:v>626.80000000000007</c:v>
                </c:pt>
                <c:pt idx="6269">
                  <c:v>626.9</c:v>
                </c:pt>
                <c:pt idx="6270">
                  <c:v>627</c:v>
                </c:pt>
                <c:pt idx="6271">
                  <c:v>627.1</c:v>
                </c:pt>
                <c:pt idx="6272">
                  <c:v>627.20000000000005</c:v>
                </c:pt>
                <c:pt idx="6273">
                  <c:v>627.30000000000007</c:v>
                </c:pt>
                <c:pt idx="6274">
                  <c:v>627.4</c:v>
                </c:pt>
                <c:pt idx="6275">
                  <c:v>627.5</c:v>
                </c:pt>
                <c:pt idx="6276">
                  <c:v>627.6</c:v>
                </c:pt>
                <c:pt idx="6277">
                  <c:v>627.70000000000005</c:v>
                </c:pt>
                <c:pt idx="6278">
                  <c:v>627.80000000000007</c:v>
                </c:pt>
                <c:pt idx="6279">
                  <c:v>627.9</c:v>
                </c:pt>
                <c:pt idx="6280">
                  <c:v>628</c:v>
                </c:pt>
                <c:pt idx="6281">
                  <c:v>628.1</c:v>
                </c:pt>
                <c:pt idx="6282">
                  <c:v>628.20000000000005</c:v>
                </c:pt>
                <c:pt idx="6283">
                  <c:v>628.30000000000007</c:v>
                </c:pt>
                <c:pt idx="6284">
                  <c:v>628.4</c:v>
                </c:pt>
                <c:pt idx="6285">
                  <c:v>628.5</c:v>
                </c:pt>
                <c:pt idx="6286">
                  <c:v>628.6</c:v>
                </c:pt>
                <c:pt idx="6287">
                  <c:v>628.70000000000005</c:v>
                </c:pt>
                <c:pt idx="6288">
                  <c:v>628.80000000000007</c:v>
                </c:pt>
                <c:pt idx="6289">
                  <c:v>628.9</c:v>
                </c:pt>
                <c:pt idx="6290">
                  <c:v>629</c:v>
                </c:pt>
                <c:pt idx="6291">
                  <c:v>629.1</c:v>
                </c:pt>
                <c:pt idx="6292">
                  <c:v>629.20000000000005</c:v>
                </c:pt>
                <c:pt idx="6293">
                  <c:v>629.30000000000007</c:v>
                </c:pt>
                <c:pt idx="6294">
                  <c:v>629.4</c:v>
                </c:pt>
                <c:pt idx="6295">
                  <c:v>629.5</c:v>
                </c:pt>
                <c:pt idx="6296">
                  <c:v>629.6</c:v>
                </c:pt>
                <c:pt idx="6297">
                  <c:v>629.70000000000005</c:v>
                </c:pt>
                <c:pt idx="6298">
                  <c:v>629.80000000000007</c:v>
                </c:pt>
                <c:pt idx="6299">
                  <c:v>629.9</c:v>
                </c:pt>
                <c:pt idx="6300">
                  <c:v>630</c:v>
                </c:pt>
                <c:pt idx="6301">
                  <c:v>630.1</c:v>
                </c:pt>
                <c:pt idx="6302">
                  <c:v>630.20000000000005</c:v>
                </c:pt>
                <c:pt idx="6303">
                  <c:v>630.30000000000007</c:v>
                </c:pt>
                <c:pt idx="6304">
                  <c:v>630.4</c:v>
                </c:pt>
                <c:pt idx="6305">
                  <c:v>630.5</c:v>
                </c:pt>
                <c:pt idx="6306">
                  <c:v>630.6</c:v>
                </c:pt>
                <c:pt idx="6307">
                  <c:v>630.70000000000005</c:v>
                </c:pt>
                <c:pt idx="6308">
                  <c:v>630.80000000000007</c:v>
                </c:pt>
                <c:pt idx="6309">
                  <c:v>630.9</c:v>
                </c:pt>
                <c:pt idx="6310">
                  <c:v>631</c:v>
                </c:pt>
                <c:pt idx="6311">
                  <c:v>631.1</c:v>
                </c:pt>
                <c:pt idx="6312">
                  <c:v>631.20000000000005</c:v>
                </c:pt>
                <c:pt idx="6313">
                  <c:v>631.30000000000007</c:v>
                </c:pt>
                <c:pt idx="6314">
                  <c:v>631.4</c:v>
                </c:pt>
                <c:pt idx="6315">
                  <c:v>631.5</c:v>
                </c:pt>
                <c:pt idx="6316">
                  <c:v>631.6</c:v>
                </c:pt>
                <c:pt idx="6317">
                  <c:v>631.70000000000005</c:v>
                </c:pt>
                <c:pt idx="6318">
                  <c:v>631.80000000000007</c:v>
                </c:pt>
                <c:pt idx="6319">
                  <c:v>631.9</c:v>
                </c:pt>
                <c:pt idx="6320">
                  <c:v>632</c:v>
                </c:pt>
                <c:pt idx="6321">
                  <c:v>632.1</c:v>
                </c:pt>
                <c:pt idx="6322">
                  <c:v>632.20000000000005</c:v>
                </c:pt>
                <c:pt idx="6323">
                  <c:v>632.30000000000007</c:v>
                </c:pt>
                <c:pt idx="6324">
                  <c:v>632.4</c:v>
                </c:pt>
                <c:pt idx="6325">
                  <c:v>632.5</c:v>
                </c:pt>
                <c:pt idx="6326">
                  <c:v>632.6</c:v>
                </c:pt>
                <c:pt idx="6327">
                  <c:v>632.70000000000005</c:v>
                </c:pt>
                <c:pt idx="6328">
                  <c:v>632.80000000000007</c:v>
                </c:pt>
                <c:pt idx="6329">
                  <c:v>632.9</c:v>
                </c:pt>
                <c:pt idx="6330">
                  <c:v>633</c:v>
                </c:pt>
                <c:pt idx="6331">
                  <c:v>633.1</c:v>
                </c:pt>
                <c:pt idx="6332">
                  <c:v>633.20000000000005</c:v>
                </c:pt>
                <c:pt idx="6333">
                  <c:v>633.30000000000007</c:v>
                </c:pt>
                <c:pt idx="6334">
                  <c:v>633.4</c:v>
                </c:pt>
                <c:pt idx="6335">
                  <c:v>633.5</c:v>
                </c:pt>
                <c:pt idx="6336">
                  <c:v>633.6</c:v>
                </c:pt>
                <c:pt idx="6337">
                  <c:v>633.70000000000005</c:v>
                </c:pt>
                <c:pt idx="6338">
                  <c:v>633.80000000000007</c:v>
                </c:pt>
                <c:pt idx="6339">
                  <c:v>633.9</c:v>
                </c:pt>
                <c:pt idx="6340">
                  <c:v>634</c:v>
                </c:pt>
                <c:pt idx="6341">
                  <c:v>634.1</c:v>
                </c:pt>
                <c:pt idx="6342">
                  <c:v>634.20000000000005</c:v>
                </c:pt>
                <c:pt idx="6343">
                  <c:v>634.30000000000007</c:v>
                </c:pt>
                <c:pt idx="6344">
                  <c:v>634.4</c:v>
                </c:pt>
                <c:pt idx="6345">
                  <c:v>634.5</c:v>
                </c:pt>
                <c:pt idx="6346">
                  <c:v>634.6</c:v>
                </c:pt>
                <c:pt idx="6347">
                  <c:v>634.70000000000005</c:v>
                </c:pt>
                <c:pt idx="6348">
                  <c:v>634.80000000000007</c:v>
                </c:pt>
                <c:pt idx="6349">
                  <c:v>634.9</c:v>
                </c:pt>
                <c:pt idx="6350">
                  <c:v>635</c:v>
                </c:pt>
                <c:pt idx="6351">
                  <c:v>635.1</c:v>
                </c:pt>
                <c:pt idx="6352">
                  <c:v>635.20000000000005</c:v>
                </c:pt>
                <c:pt idx="6353">
                  <c:v>635.30000000000007</c:v>
                </c:pt>
                <c:pt idx="6354">
                  <c:v>635.4</c:v>
                </c:pt>
                <c:pt idx="6355">
                  <c:v>635.5</c:v>
                </c:pt>
                <c:pt idx="6356">
                  <c:v>635.6</c:v>
                </c:pt>
                <c:pt idx="6357">
                  <c:v>635.70000000000005</c:v>
                </c:pt>
                <c:pt idx="6358">
                  <c:v>635.80000000000007</c:v>
                </c:pt>
                <c:pt idx="6359">
                  <c:v>635.9</c:v>
                </c:pt>
                <c:pt idx="6360">
                  <c:v>636</c:v>
                </c:pt>
                <c:pt idx="6361">
                  <c:v>636.1</c:v>
                </c:pt>
                <c:pt idx="6362">
                  <c:v>636.20000000000005</c:v>
                </c:pt>
                <c:pt idx="6363">
                  <c:v>636.30000000000007</c:v>
                </c:pt>
                <c:pt idx="6364">
                  <c:v>636.4</c:v>
                </c:pt>
                <c:pt idx="6365">
                  <c:v>636.5</c:v>
                </c:pt>
                <c:pt idx="6366">
                  <c:v>636.6</c:v>
                </c:pt>
                <c:pt idx="6367">
                  <c:v>636.70000000000005</c:v>
                </c:pt>
                <c:pt idx="6368">
                  <c:v>636.80000000000007</c:v>
                </c:pt>
                <c:pt idx="6369">
                  <c:v>636.9</c:v>
                </c:pt>
                <c:pt idx="6370">
                  <c:v>637</c:v>
                </c:pt>
                <c:pt idx="6371">
                  <c:v>637.1</c:v>
                </c:pt>
                <c:pt idx="6372">
                  <c:v>637.20000000000005</c:v>
                </c:pt>
                <c:pt idx="6373">
                  <c:v>637.30000000000007</c:v>
                </c:pt>
                <c:pt idx="6374">
                  <c:v>637.4</c:v>
                </c:pt>
                <c:pt idx="6375">
                  <c:v>637.5</c:v>
                </c:pt>
                <c:pt idx="6376">
                  <c:v>637.6</c:v>
                </c:pt>
                <c:pt idx="6377">
                  <c:v>637.70000000000005</c:v>
                </c:pt>
                <c:pt idx="6378">
                  <c:v>637.80000000000007</c:v>
                </c:pt>
                <c:pt idx="6379">
                  <c:v>637.9</c:v>
                </c:pt>
                <c:pt idx="6380">
                  <c:v>638</c:v>
                </c:pt>
                <c:pt idx="6381">
                  <c:v>638.1</c:v>
                </c:pt>
                <c:pt idx="6382">
                  <c:v>638.20000000000005</c:v>
                </c:pt>
                <c:pt idx="6383">
                  <c:v>638.30000000000007</c:v>
                </c:pt>
                <c:pt idx="6384">
                  <c:v>638.4</c:v>
                </c:pt>
                <c:pt idx="6385">
                  <c:v>638.5</c:v>
                </c:pt>
                <c:pt idx="6386">
                  <c:v>638.6</c:v>
                </c:pt>
                <c:pt idx="6387">
                  <c:v>638.70000000000005</c:v>
                </c:pt>
                <c:pt idx="6388">
                  <c:v>638.80000000000007</c:v>
                </c:pt>
                <c:pt idx="6389">
                  <c:v>638.9</c:v>
                </c:pt>
                <c:pt idx="6390">
                  <c:v>639</c:v>
                </c:pt>
                <c:pt idx="6391">
                  <c:v>639.1</c:v>
                </c:pt>
                <c:pt idx="6392">
                  <c:v>639.20000000000005</c:v>
                </c:pt>
                <c:pt idx="6393">
                  <c:v>639.30000000000007</c:v>
                </c:pt>
                <c:pt idx="6394">
                  <c:v>639.4</c:v>
                </c:pt>
                <c:pt idx="6395">
                  <c:v>639.5</c:v>
                </c:pt>
                <c:pt idx="6396">
                  <c:v>639.6</c:v>
                </c:pt>
                <c:pt idx="6397">
                  <c:v>639.70000000000005</c:v>
                </c:pt>
                <c:pt idx="6398">
                  <c:v>639.80000000000007</c:v>
                </c:pt>
                <c:pt idx="6399">
                  <c:v>639.9</c:v>
                </c:pt>
                <c:pt idx="6400">
                  <c:v>640</c:v>
                </c:pt>
                <c:pt idx="6401">
                  <c:v>640.1</c:v>
                </c:pt>
                <c:pt idx="6402">
                  <c:v>640.20000000000005</c:v>
                </c:pt>
                <c:pt idx="6403">
                  <c:v>640.30000000000007</c:v>
                </c:pt>
                <c:pt idx="6404">
                  <c:v>640.4</c:v>
                </c:pt>
                <c:pt idx="6405">
                  <c:v>640.5</c:v>
                </c:pt>
                <c:pt idx="6406">
                  <c:v>640.6</c:v>
                </c:pt>
                <c:pt idx="6407">
                  <c:v>640.70000000000005</c:v>
                </c:pt>
                <c:pt idx="6408">
                  <c:v>640.80000000000007</c:v>
                </c:pt>
                <c:pt idx="6409">
                  <c:v>640.9</c:v>
                </c:pt>
                <c:pt idx="6410">
                  <c:v>641</c:v>
                </c:pt>
                <c:pt idx="6411">
                  <c:v>641.1</c:v>
                </c:pt>
                <c:pt idx="6412">
                  <c:v>641.20000000000005</c:v>
                </c:pt>
                <c:pt idx="6413">
                  <c:v>641.30000000000007</c:v>
                </c:pt>
                <c:pt idx="6414">
                  <c:v>641.4</c:v>
                </c:pt>
                <c:pt idx="6415">
                  <c:v>641.5</c:v>
                </c:pt>
                <c:pt idx="6416">
                  <c:v>641.6</c:v>
                </c:pt>
                <c:pt idx="6417">
                  <c:v>641.70000000000005</c:v>
                </c:pt>
                <c:pt idx="6418">
                  <c:v>641.80000000000007</c:v>
                </c:pt>
                <c:pt idx="6419">
                  <c:v>641.9</c:v>
                </c:pt>
                <c:pt idx="6420">
                  <c:v>642</c:v>
                </c:pt>
                <c:pt idx="6421">
                  <c:v>642.1</c:v>
                </c:pt>
                <c:pt idx="6422">
                  <c:v>642.20000000000005</c:v>
                </c:pt>
                <c:pt idx="6423">
                  <c:v>642.30000000000007</c:v>
                </c:pt>
                <c:pt idx="6424">
                  <c:v>642.4</c:v>
                </c:pt>
                <c:pt idx="6425">
                  <c:v>642.5</c:v>
                </c:pt>
                <c:pt idx="6426">
                  <c:v>642.6</c:v>
                </c:pt>
                <c:pt idx="6427">
                  <c:v>642.70000000000005</c:v>
                </c:pt>
                <c:pt idx="6428">
                  <c:v>642.80000000000007</c:v>
                </c:pt>
                <c:pt idx="6429">
                  <c:v>642.9</c:v>
                </c:pt>
                <c:pt idx="6430">
                  <c:v>643</c:v>
                </c:pt>
                <c:pt idx="6431">
                  <c:v>643.1</c:v>
                </c:pt>
                <c:pt idx="6432">
                  <c:v>643.20000000000005</c:v>
                </c:pt>
                <c:pt idx="6433">
                  <c:v>643.30000000000007</c:v>
                </c:pt>
                <c:pt idx="6434">
                  <c:v>643.4</c:v>
                </c:pt>
                <c:pt idx="6435">
                  <c:v>643.5</c:v>
                </c:pt>
                <c:pt idx="6436">
                  <c:v>643.6</c:v>
                </c:pt>
                <c:pt idx="6437">
                  <c:v>643.70000000000005</c:v>
                </c:pt>
                <c:pt idx="6438">
                  <c:v>643.80000000000007</c:v>
                </c:pt>
                <c:pt idx="6439">
                  <c:v>643.9</c:v>
                </c:pt>
                <c:pt idx="6440">
                  <c:v>644</c:v>
                </c:pt>
                <c:pt idx="6441">
                  <c:v>644.1</c:v>
                </c:pt>
                <c:pt idx="6442">
                  <c:v>644.20000000000005</c:v>
                </c:pt>
                <c:pt idx="6443">
                  <c:v>644.30000000000007</c:v>
                </c:pt>
                <c:pt idx="6444">
                  <c:v>644.4</c:v>
                </c:pt>
                <c:pt idx="6445">
                  <c:v>644.5</c:v>
                </c:pt>
                <c:pt idx="6446">
                  <c:v>644.6</c:v>
                </c:pt>
                <c:pt idx="6447">
                  <c:v>644.70000000000005</c:v>
                </c:pt>
                <c:pt idx="6448">
                  <c:v>644.80000000000007</c:v>
                </c:pt>
                <c:pt idx="6449">
                  <c:v>644.9</c:v>
                </c:pt>
                <c:pt idx="6450">
                  <c:v>645</c:v>
                </c:pt>
                <c:pt idx="6451">
                  <c:v>645.1</c:v>
                </c:pt>
                <c:pt idx="6452">
                  <c:v>645.20000000000005</c:v>
                </c:pt>
                <c:pt idx="6453">
                  <c:v>645.30000000000007</c:v>
                </c:pt>
                <c:pt idx="6454">
                  <c:v>645.4</c:v>
                </c:pt>
                <c:pt idx="6455">
                  <c:v>645.5</c:v>
                </c:pt>
                <c:pt idx="6456">
                  <c:v>645.6</c:v>
                </c:pt>
                <c:pt idx="6457">
                  <c:v>645.70000000000005</c:v>
                </c:pt>
                <c:pt idx="6458">
                  <c:v>645.80000000000007</c:v>
                </c:pt>
                <c:pt idx="6459">
                  <c:v>645.9</c:v>
                </c:pt>
                <c:pt idx="6460">
                  <c:v>646</c:v>
                </c:pt>
                <c:pt idx="6461">
                  <c:v>646.1</c:v>
                </c:pt>
                <c:pt idx="6462">
                  <c:v>646.20000000000005</c:v>
                </c:pt>
                <c:pt idx="6463">
                  <c:v>646.30000000000007</c:v>
                </c:pt>
                <c:pt idx="6464">
                  <c:v>646.4</c:v>
                </c:pt>
                <c:pt idx="6465">
                  <c:v>646.5</c:v>
                </c:pt>
                <c:pt idx="6466">
                  <c:v>646.6</c:v>
                </c:pt>
                <c:pt idx="6467">
                  <c:v>646.70000000000005</c:v>
                </c:pt>
                <c:pt idx="6468">
                  <c:v>646.80000000000007</c:v>
                </c:pt>
                <c:pt idx="6469">
                  <c:v>646.9</c:v>
                </c:pt>
                <c:pt idx="6470">
                  <c:v>647</c:v>
                </c:pt>
                <c:pt idx="6471">
                  <c:v>647.1</c:v>
                </c:pt>
                <c:pt idx="6472">
                  <c:v>647.20000000000005</c:v>
                </c:pt>
                <c:pt idx="6473">
                  <c:v>647.30000000000007</c:v>
                </c:pt>
                <c:pt idx="6474">
                  <c:v>647.4</c:v>
                </c:pt>
                <c:pt idx="6475">
                  <c:v>647.5</c:v>
                </c:pt>
                <c:pt idx="6476">
                  <c:v>647.6</c:v>
                </c:pt>
                <c:pt idx="6477">
                  <c:v>647.70000000000005</c:v>
                </c:pt>
                <c:pt idx="6478">
                  <c:v>647.80000000000007</c:v>
                </c:pt>
                <c:pt idx="6479">
                  <c:v>647.9</c:v>
                </c:pt>
                <c:pt idx="6480">
                  <c:v>648</c:v>
                </c:pt>
                <c:pt idx="6481">
                  <c:v>648.1</c:v>
                </c:pt>
                <c:pt idx="6482">
                  <c:v>648.20000000000005</c:v>
                </c:pt>
                <c:pt idx="6483">
                  <c:v>648.30000000000007</c:v>
                </c:pt>
                <c:pt idx="6484">
                  <c:v>648.4</c:v>
                </c:pt>
                <c:pt idx="6485">
                  <c:v>648.5</c:v>
                </c:pt>
                <c:pt idx="6486">
                  <c:v>648.6</c:v>
                </c:pt>
                <c:pt idx="6487">
                  <c:v>648.70000000000005</c:v>
                </c:pt>
                <c:pt idx="6488">
                  <c:v>648.80000000000007</c:v>
                </c:pt>
                <c:pt idx="6489">
                  <c:v>648.9</c:v>
                </c:pt>
                <c:pt idx="6490">
                  <c:v>649</c:v>
                </c:pt>
                <c:pt idx="6491">
                  <c:v>649.1</c:v>
                </c:pt>
                <c:pt idx="6492">
                  <c:v>649.20000000000005</c:v>
                </c:pt>
                <c:pt idx="6493">
                  <c:v>649.30000000000007</c:v>
                </c:pt>
                <c:pt idx="6494">
                  <c:v>649.4</c:v>
                </c:pt>
                <c:pt idx="6495">
                  <c:v>649.5</c:v>
                </c:pt>
                <c:pt idx="6496">
                  <c:v>649.6</c:v>
                </c:pt>
                <c:pt idx="6497">
                  <c:v>649.70000000000005</c:v>
                </c:pt>
                <c:pt idx="6498">
                  <c:v>649.80000000000007</c:v>
                </c:pt>
                <c:pt idx="6499">
                  <c:v>649.9</c:v>
                </c:pt>
                <c:pt idx="6500">
                  <c:v>650</c:v>
                </c:pt>
                <c:pt idx="6501">
                  <c:v>650.1</c:v>
                </c:pt>
                <c:pt idx="6502">
                  <c:v>650.20000000000005</c:v>
                </c:pt>
                <c:pt idx="6503">
                  <c:v>650.30000000000007</c:v>
                </c:pt>
                <c:pt idx="6504">
                  <c:v>650.4</c:v>
                </c:pt>
                <c:pt idx="6505">
                  <c:v>650.5</c:v>
                </c:pt>
                <c:pt idx="6506">
                  <c:v>650.6</c:v>
                </c:pt>
                <c:pt idx="6507">
                  <c:v>650.70000000000005</c:v>
                </c:pt>
                <c:pt idx="6508">
                  <c:v>650.80000000000007</c:v>
                </c:pt>
                <c:pt idx="6509">
                  <c:v>650.9</c:v>
                </c:pt>
                <c:pt idx="6510">
                  <c:v>651</c:v>
                </c:pt>
                <c:pt idx="6511">
                  <c:v>651.1</c:v>
                </c:pt>
                <c:pt idx="6512">
                  <c:v>651.20000000000005</c:v>
                </c:pt>
                <c:pt idx="6513">
                  <c:v>651.30000000000007</c:v>
                </c:pt>
                <c:pt idx="6514">
                  <c:v>651.4</c:v>
                </c:pt>
                <c:pt idx="6515">
                  <c:v>651.5</c:v>
                </c:pt>
                <c:pt idx="6516">
                  <c:v>651.6</c:v>
                </c:pt>
                <c:pt idx="6517">
                  <c:v>651.70000000000005</c:v>
                </c:pt>
                <c:pt idx="6518">
                  <c:v>651.80000000000007</c:v>
                </c:pt>
                <c:pt idx="6519">
                  <c:v>651.9</c:v>
                </c:pt>
                <c:pt idx="6520">
                  <c:v>652</c:v>
                </c:pt>
                <c:pt idx="6521">
                  <c:v>652.1</c:v>
                </c:pt>
                <c:pt idx="6522">
                  <c:v>652.20000000000005</c:v>
                </c:pt>
                <c:pt idx="6523">
                  <c:v>652.30000000000007</c:v>
                </c:pt>
                <c:pt idx="6524">
                  <c:v>652.4</c:v>
                </c:pt>
                <c:pt idx="6525">
                  <c:v>652.5</c:v>
                </c:pt>
                <c:pt idx="6526">
                  <c:v>652.6</c:v>
                </c:pt>
                <c:pt idx="6527">
                  <c:v>652.70000000000005</c:v>
                </c:pt>
                <c:pt idx="6528">
                  <c:v>652.80000000000007</c:v>
                </c:pt>
                <c:pt idx="6529">
                  <c:v>652.9</c:v>
                </c:pt>
                <c:pt idx="6530">
                  <c:v>653</c:v>
                </c:pt>
                <c:pt idx="6531">
                  <c:v>653.1</c:v>
                </c:pt>
                <c:pt idx="6532">
                  <c:v>653.20000000000005</c:v>
                </c:pt>
                <c:pt idx="6533">
                  <c:v>653.30000000000007</c:v>
                </c:pt>
                <c:pt idx="6534">
                  <c:v>653.4</c:v>
                </c:pt>
                <c:pt idx="6535">
                  <c:v>653.5</c:v>
                </c:pt>
                <c:pt idx="6536">
                  <c:v>653.6</c:v>
                </c:pt>
                <c:pt idx="6537">
                  <c:v>653.70000000000005</c:v>
                </c:pt>
                <c:pt idx="6538">
                  <c:v>653.80000000000007</c:v>
                </c:pt>
                <c:pt idx="6539">
                  <c:v>653.9</c:v>
                </c:pt>
                <c:pt idx="6540">
                  <c:v>654</c:v>
                </c:pt>
                <c:pt idx="6541">
                  <c:v>654.1</c:v>
                </c:pt>
                <c:pt idx="6542">
                  <c:v>654.20000000000005</c:v>
                </c:pt>
                <c:pt idx="6543">
                  <c:v>654.30000000000007</c:v>
                </c:pt>
                <c:pt idx="6544">
                  <c:v>654.4</c:v>
                </c:pt>
                <c:pt idx="6545">
                  <c:v>654.5</c:v>
                </c:pt>
                <c:pt idx="6546">
                  <c:v>654.6</c:v>
                </c:pt>
                <c:pt idx="6547">
                  <c:v>654.70000000000005</c:v>
                </c:pt>
                <c:pt idx="6548">
                  <c:v>654.80000000000007</c:v>
                </c:pt>
                <c:pt idx="6549">
                  <c:v>654.9</c:v>
                </c:pt>
                <c:pt idx="6550">
                  <c:v>655</c:v>
                </c:pt>
                <c:pt idx="6551">
                  <c:v>655.1</c:v>
                </c:pt>
                <c:pt idx="6552">
                  <c:v>655.20000000000005</c:v>
                </c:pt>
                <c:pt idx="6553">
                  <c:v>655.30000000000007</c:v>
                </c:pt>
                <c:pt idx="6554">
                  <c:v>655.4</c:v>
                </c:pt>
                <c:pt idx="6555">
                  <c:v>655.5</c:v>
                </c:pt>
                <c:pt idx="6556">
                  <c:v>655.6</c:v>
                </c:pt>
                <c:pt idx="6557">
                  <c:v>655.7</c:v>
                </c:pt>
                <c:pt idx="6558">
                  <c:v>655.80000000000007</c:v>
                </c:pt>
                <c:pt idx="6559">
                  <c:v>655.9</c:v>
                </c:pt>
                <c:pt idx="6560">
                  <c:v>656</c:v>
                </c:pt>
                <c:pt idx="6561">
                  <c:v>656.1</c:v>
                </c:pt>
                <c:pt idx="6562">
                  <c:v>656.2</c:v>
                </c:pt>
                <c:pt idx="6563">
                  <c:v>656.30000000000007</c:v>
                </c:pt>
                <c:pt idx="6564">
                  <c:v>656.4</c:v>
                </c:pt>
                <c:pt idx="6565">
                  <c:v>656.5</c:v>
                </c:pt>
                <c:pt idx="6566">
                  <c:v>656.6</c:v>
                </c:pt>
                <c:pt idx="6567">
                  <c:v>656.7</c:v>
                </c:pt>
                <c:pt idx="6568">
                  <c:v>656.80000000000007</c:v>
                </c:pt>
                <c:pt idx="6569">
                  <c:v>656.9</c:v>
                </c:pt>
                <c:pt idx="6570">
                  <c:v>657</c:v>
                </c:pt>
                <c:pt idx="6571">
                  <c:v>657.1</c:v>
                </c:pt>
                <c:pt idx="6572">
                  <c:v>657.2</c:v>
                </c:pt>
                <c:pt idx="6573">
                  <c:v>657.30000000000007</c:v>
                </c:pt>
                <c:pt idx="6574">
                  <c:v>657.4</c:v>
                </c:pt>
                <c:pt idx="6575">
                  <c:v>657.5</c:v>
                </c:pt>
                <c:pt idx="6576">
                  <c:v>657.6</c:v>
                </c:pt>
                <c:pt idx="6577">
                  <c:v>657.7</c:v>
                </c:pt>
                <c:pt idx="6578">
                  <c:v>657.80000000000007</c:v>
                </c:pt>
                <c:pt idx="6579">
                  <c:v>657.9</c:v>
                </c:pt>
                <c:pt idx="6580">
                  <c:v>658</c:v>
                </c:pt>
                <c:pt idx="6581">
                  <c:v>658.1</c:v>
                </c:pt>
                <c:pt idx="6582">
                  <c:v>658.2</c:v>
                </c:pt>
                <c:pt idx="6583">
                  <c:v>658.30000000000007</c:v>
                </c:pt>
                <c:pt idx="6584">
                  <c:v>658.4</c:v>
                </c:pt>
                <c:pt idx="6585">
                  <c:v>658.5</c:v>
                </c:pt>
                <c:pt idx="6586">
                  <c:v>658.6</c:v>
                </c:pt>
                <c:pt idx="6587">
                  <c:v>658.7</c:v>
                </c:pt>
                <c:pt idx="6588">
                  <c:v>658.80000000000007</c:v>
                </c:pt>
                <c:pt idx="6589">
                  <c:v>658.9</c:v>
                </c:pt>
                <c:pt idx="6590">
                  <c:v>659</c:v>
                </c:pt>
                <c:pt idx="6591">
                  <c:v>659.1</c:v>
                </c:pt>
                <c:pt idx="6592">
                  <c:v>659.2</c:v>
                </c:pt>
                <c:pt idx="6593">
                  <c:v>659.30000000000007</c:v>
                </c:pt>
                <c:pt idx="6594">
                  <c:v>659.4</c:v>
                </c:pt>
                <c:pt idx="6595">
                  <c:v>659.5</c:v>
                </c:pt>
                <c:pt idx="6596">
                  <c:v>659.6</c:v>
                </c:pt>
                <c:pt idx="6597">
                  <c:v>659.7</c:v>
                </c:pt>
                <c:pt idx="6598">
                  <c:v>659.80000000000007</c:v>
                </c:pt>
                <c:pt idx="6599">
                  <c:v>659.9</c:v>
                </c:pt>
                <c:pt idx="6600">
                  <c:v>660</c:v>
                </c:pt>
                <c:pt idx="6601">
                  <c:v>660.1</c:v>
                </c:pt>
                <c:pt idx="6602">
                  <c:v>660.2</c:v>
                </c:pt>
                <c:pt idx="6603">
                  <c:v>660.30000000000007</c:v>
                </c:pt>
                <c:pt idx="6604">
                  <c:v>660.4</c:v>
                </c:pt>
                <c:pt idx="6605">
                  <c:v>660.5</c:v>
                </c:pt>
                <c:pt idx="6606">
                  <c:v>660.6</c:v>
                </c:pt>
                <c:pt idx="6607">
                  <c:v>660.7</c:v>
                </c:pt>
                <c:pt idx="6608">
                  <c:v>660.80000000000007</c:v>
                </c:pt>
                <c:pt idx="6609">
                  <c:v>660.9</c:v>
                </c:pt>
                <c:pt idx="6610">
                  <c:v>661</c:v>
                </c:pt>
                <c:pt idx="6611">
                  <c:v>661.1</c:v>
                </c:pt>
                <c:pt idx="6612">
                  <c:v>661.2</c:v>
                </c:pt>
                <c:pt idx="6613">
                  <c:v>661.30000000000007</c:v>
                </c:pt>
                <c:pt idx="6614">
                  <c:v>661.4</c:v>
                </c:pt>
                <c:pt idx="6615">
                  <c:v>661.5</c:v>
                </c:pt>
                <c:pt idx="6616">
                  <c:v>661.6</c:v>
                </c:pt>
                <c:pt idx="6617">
                  <c:v>661.7</c:v>
                </c:pt>
                <c:pt idx="6618">
                  <c:v>661.80000000000007</c:v>
                </c:pt>
                <c:pt idx="6619">
                  <c:v>661.9</c:v>
                </c:pt>
                <c:pt idx="6620">
                  <c:v>662</c:v>
                </c:pt>
                <c:pt idx="6621">
                  <c:v>662.1</c:v>
                </c:pt>
                <c:pt idx="6622">
                  <c:v>662.2</c:v>
                </c:pt>
                <c:pt idx="6623">
                  <c:v>662.30000000000007</c:v>
                </c:pt>
                <c:pt idx="6624">
                  <c:v>662.4</c:v>
                </c:pt>
                <c:pt idx="6625">
                  <c:v>662.5</c:v>
                </c:pt>
                <c:pt idx="6626">
                  <c:v>662.6</c:v>
                </c:pt>
                <c:pt idx="6627">
                  <c:v>662.7</c:v>
                </c:pt>
                <c:pt idx="6628">
                  <c:v>662.80000000000007</c:v>
                </c:pt>
                <c:pt idx="6629">
                  <c:v>662.9</c:v>
                </c:pt>
                <c:pt idx="6630">
                  <c:v>663</c:v>
                </c:pt>
                <c:pt idx="6631">
                  <c:v>663.1</c:v>
                </c:pt>
                <c:pt idx="6632">
                  <c:v>663.2</c:v>
                </c:pt>
                <c:pt idx="6633">
                  <c:v>663.30000000000007</c:v>
                </c:pt>
                <c:pt idx="6634">
                  <c:v>663.4</c:v>
                </c:pt>
                <c:pt idx="6635">
                  <c:v>663.5</c:v>
                </c:pt>
                <c:pt idx="6636">
                  <c:v>663.6</c:v>
                </c:pt>
                <c:pt idx="6637">
                  <c:v>663.7</c:v>
                </c:pt>
                <c:pt idx="6638">
                  <c:v>663.80000000000007</c:v>
                </c:pt>
                <c:pt idx="6639">
                  <c:v>663.9</c:v>
                </c:pt>
                <c:pt idx="6640">
                  <c:v>664</c:v>
                </c:pt>
                <c:pt idx="6641">
                  <c:v>664.1</c:v>
                </c:pt>
                <c:pt idx="6642">
                  <c:v>664.2</c:v>
                </c:pt>
                <c:pt idx="6643">
                  <c:v>664.30000000000007</c:v>
                </c:pt>
                <c:pt idx="6644">
                  <c:v>664.4</c:v>
                </c:pt>
                <c:pt idx="6645">
                  <c:v>664.5</c:v>
                </c:pt>
                <c:pt idx="6646">
                  <c:v>664.6</c:v>
                </c:pt>
                <c:pt idx="6647">
                  <c:v>664.7</c:v>
                </c:pt>
                <c:pt idx="6648">
                  <c:v>664.80000000000007</c:v>
                </c:pt>
                <c:pt idx="6649">
                  <c:v>664.9</c:v>
                </c:pt>
                <c:pt idx="6650">
                  <c:v>665</c:v>
                </c:pt>
                <c:pt idx="6651">
                  <c:v>665.1</c:v>
                </c:pt>
                <c:pt idx="6652">
                  <c:v>665.2</c:v>
                </c:pt>
                <c:pt idx="6653">
                  <c:v>665.30000000000007</c:v>
                </c:pt>
                <c:pt idx="6654">
                  <c:v>665.4</c:v>
                </c:pt>
                <c:pt idx="6655">
                  <c:v>665.5</c:v>
                </c:pt>
                <c:pt idx="6656">
                  <c:v>665.6</c:v>
                </c:pt>
                <c:pt idx="6657">
                  <c:v>665.7</c:v>
                </c:pt>
                <c:pt idx="6658">
                  <c:v>665.80000000000007</c:v>
                </c:pt>
                <c:pt idx="6659">
                  <c:v>665.9</c:v>
                </c:pt>
                <c:pt idx="6660">
                  <c:v>666</c:v>
                </c:pt>
                <c:pt idx="6661">
                  <c:v>666.1</c:v>
                </c:pt>
                <c:pt idx="6662">
                  <c:v>666.2</c:v>
                </c:pt>
                <c:pt idx="6663">
                  <c:v>666.30000000000007</c:v>
                </c:pt>
                <c:pt idx="6664">
                  <c:v>666.4</c:v>
                </c:pt>
                <c:pt idx="6665">
                  <c:v>666.5</c:v>
                </c:pt>
                <c:pt idx="6666">
                  <c:v>666.6</c:v>
                </c:pt>
                <c:pt idx="6667">
                  <c:v>666.7</c:v>
                </c:pt>
                <c:pt idx="6668">
                  <c:v>666.80000000000007</c:v>
                </c:pt>
                <c:pt idx="6669">
                  <c:v>666.9</c:v>
                </c:pt>
                <c:pt idx="6670">
                  <c:v>667</c:v>
                </c:pt>
                <c:pt idx="6671">
                  <c:v>667.1</c:v>
                </c:pt>
                <c:pt idx="6672">
                  <c:v>667.2</c:v>
                </c:pt>
                <c:pt idx="6673">
                  <c:v>667.30000000000007</c:v>
                </c:pt>
                <c:pt idx="6674">
                  <c:v>667.4</c:v>
                </c:pt>
                <c:pt idx="6675">
                  <c:v>667.5</c:v>
                </c:pt>
                <c:pt idx="6676">
                  <c:v>667.6</c:v>
                </c:pt>
                <c:pt idx="6677">
                  <c:v>667.7</c:v>
                </c:pt>
                <c:pt idx="6678">
                  <c:v>667.80000000000007</c:v>
                </c:pt>
                <c:pt idx="6679">
                  <c:v>667.9</c:v>
                </c:pt>
                <c:pt idx="6680">
                  <c:v>668</c:v>
                </c:pt>
                <c:pt idx="6681">
                  <c:v>668.1</c:v>
                </c:pt>
                <c:pt idx="6682">
                  <c:v>668.2</c:v>
                </c:pt>
                <c:pt idx="6683">
                  <c:v>668.30000000000007</c:v>
                </c:pt>
                <c:pt idx="6684">
                  <c:v>668.4</c:v>
                </c:pt>
                <c:pt idx="6685">
                  <c:v>668.5</c:v>
                </c:pt>
                <c:pt idx="6686">
                  <c:v>668.6</c:v>
                </c:pt>
                <c:pt idx="6687">
                  <c:v>668.7</c:v>
                </c:pt>
                <c:pt idx="6688">
                  <c:v>668.80000000000007</c:v>
                </c:pt>
                <c:pt idx="6689">
                  <c:v>668.9</c:v>
                </c:pt>
                <c:pt idx="6690">
                  <c:v>669</c:v>
                </c:pt>
                <c:pt idx="6691">
                  <c:v>669.1</c:v>
                </c:pt>
                <c:pt idx="6692">
                  <c:v>669.2</c:v>
                </c:pt>
                <c:pt idx="6693">
                  <c:v>669.30000000000007</c:v>
                </c:pt>
                <c:pt idx="6694">
                  <c:v>669.4</c:v>
                </c:pt>
                <c:pt idx="6695">
                  <c:v>669.5</c:v>
                </c:pt>
                <c:pt idx="6696">
                  <c:v>669.6</c:v>
                </c:pt>
                <c:pt idx="6697">
                  <c:v>669.7</c:v>
                </c:pt>
                <c:pt idx="6698">
                  <c:v>669.80000000000007</c:v>
                </c:pt>
                <c:pt idx="6699">
                  <c:v>669.9</c:v>
                </c:pt>
                <c:pt idx="6700">
                  <c:v>670</c:v>
                </c:pt>
                <c:pt idx="6701">
                  <c:v>670.1</c:v>
                </c:pt>
                <c:pt idx="6702">
                  <c:v>670.2</c:v>
                </c:pt>
                <c:pt idx="6703">
                  <c:v>670.30000000000007</c:v>
                </c:pt>
                <c:pt idx="6704">
                  <c:v>670.4</c:v>
                </c:pt>
                <c:pt idx="6705">
                  <c:v>670.5</c:v>
                </c:pt>
                <c:pt idx="6706">
                  <c:v>670.6</c:v>
                </c:pt>
                <c:pt idx="6707">
                  <c:v>670.7</c:v>
                </c:pt>
                <c:pt idx="6708">
                  <c:v>670.80000000000007</c:v>
                </c:pt>
                <c:pt idx="6709">
                  <c:v>670.9</c:v>
                </c:pt>
                <c:pt idx="6710">
                  <c:v>671</c:v>
                </c:pt>
                <c:pt idx="6711">
                  <c:v>671.1</c:v>
                </c:pt>
                <c:pt idx="6712">
                  <c:v>671.2</c:v>
                </c:pt>
                <c:pt idx="6713">
                  <c:v>671.30000000000007</c:v>
                </c:pt>
                <c:pt idx="6714">
                  <c:v>671.4</c:v>
                </c:pt>
                <c:pt idx="6715">
                  <c:v>671.5</c:v>
                </c:pt>
                <c:pt idx="6716">
                  <c:v>671.6</c:v>
                </c:pt>
                <c:pt idx="6717">
                  <c:v>671.7</c:v>
                </c:pt>
                <c:pt idx="6718">
                  <c:v>671.80000000000007</c:v>
                </c:pt>
                <c:pt idx="6719">
                  <c:v>671.9</c:v>
                </c:pt>
                <c:pt idx="6720">
                  <c:v>672</c:v>
                </c:pt>
                <c:pt idx="6721">
                  <c:v>672.1</c:v>
                </c:pt>
                <c:pt idx="6722">
                  <c:v>672.2</c:v>
                </c:pt>
                <c:pt idx="6723">
                  <c:v>672.30000000000007</c:v>
                </c:pt>
                <c:pt idx="6724">
                  <c:v>672.4</c:v>
                </c:pt>
                <c:pt idx="6725">
                  <c:v>672.5</c:v>
                </c:pt>
                <c:pt idx="6726">
                  <c:v>672.6</c:v>
                </c:pt>
                <c:pt idx="6727">
                  <c:v>672.7</c:v>
                </c:pt>
                <c:pt idx="6728">
                  <c:v>672.80000000000007</c:v>
                </c:pt>
                <c:pt idx="6729">
                  <c:v>672.9</c:v>
                </c:pt>
                <c:pt idx="6730">
                  <c:v>673</c:v>
                </c:pt>
                <c:pt idx="6731">
                  <c:v>673.1</c:v>
                </c:pt>
                <c:pt idx="6732">
                  <c:v>673.2</c:v>
                </c:pt>
                <c:pt idx="6733">
                  <c:v>673.30000000000007</c:v>
                </c:pt>
                <c:pt idx="6734">
                  <c:v>673.4</c:v>
                </c:pt>
                <c:pt idx="6735">
                  <c:v>673.5</c:v>
                </c:pt>
                <c:pt idx="6736">
                  <c:v>673.6</c:v>
                </c:pt>
                <c:pt idx="6737">
                  <c:v>673.7</c:v>
                </c:pt>
                <c:pt idx="6738">
                  <c:v>673.80000000000007</c:v>
                </c:pt>
                <c:pt idx="6739">
                  <c:v>673.9</c:v>
                </c:pt>
                <c:pt idx="6740">
                  <c:v>674</c:v>
                </c:pt>
                <c:pt idx="6741">
                  <c:v>674.1</c:v>
                </c:pt>
                <c:pt idx="6742">
                  <c:v>674.2</c:v>
                </c:pt>
                <c:pt idx="6743">
                  <c:v>674.30000000000007</c:v>
                </c:pt>
                <c:pt idx="6744">
                  <c:v>674.4</c:v>
                </c:pt>
                <c:pt idx="6745">
                  <c:v>674.5</c:v>
                </c:pt>
                <c:pt idx="6746">
                  <c:v>674.6</c:v>
                </c:pt>
                <c:pt idx="6747">
                  <c:v>674.7</c:v>
                </c:pt>
                <c:pt idx="6748">
                  <c:v>674.80000000000007</c:v>
                </c:pt>
                <c:pt idx="6749">
                  <c:v>674.9</c:v>
                </c:pt>
                <c:pt idx="6750">
                  <c:v>675</c:v>
                </c:pt>
                <c:pt idx="6751">
                  <c:v>675.1</c:v>
                </c:pt>
                <c:pt idx="6752">
                  <c:v>675.2</c:v>
                </c:pt>
                <c:pt idx="6753">
                  <c:v>675.30000000000007</c:v>
                </c:pt>
                <c:pt idx="6754">
                  <c:v>675.4</c:v>
                </c:pt>
                <c:pt idx="6755">
                  <c:v>675.5</c:v>
                </c:pt>
                <c:pt idx="6756">
                  <c:v>675.6</c:v>
                </c:pt>
                <c:pt idx="6757">
                  <c:v>675.7</c:v>
                </c:pt>
                <c:pt idx="6758">
                  <c:v>675.80000000000007</c:v>
                </c:pt>
                <c:pt idx="6759">
                  <c:v>675.9</c:v>
                </c:pt>
                <c:pt idx="6760">
                  <c:v>676</c:v>
                </c:pt>
                <c:pt idx="6761">
                  <c:v>676.1</c:v>
                </c:pt>
                <c:pt idx="6762">
                  <c:v>676.2</c:v>
                </c:pt>
                <c:pt idx="6763">
                  <c:v>676.30000000000007</c:v>
                </c:pt>
                <c:pt idx="6764">
                  <c:v>676.4</c:v>
                </c:pt>
                <c:pt idx="6765">
                  <c:v>676.5</c:v>
                </c:pt>
                <c:pt idx="6766">
                  <c:v>676.6</c:v>
                </c:pt>
                <c:pt idx="6767">
                  <c:v>676.7</c:v>
                </c:pt>
                <c:pt idx="6768">
                  <c:v>676.80000000000007</c:v>
                </c:pt>
                <c:pt idx="6769">
                  <c:v>676.9</c:v>
                </c:pt>
                <c:pt idx="6770">
                  <c:v>677</c:v>
                </c:pt>
                <c:pt idx="6771">
                  <c:v>677.1</c:v>
                </c:pt>
                <c:pt idx="6772">
                  <c:v>677.2</c:v>
                </c:pt>
                <c:pt idx="6773">
                  <c:v>677.30000000000007</c:v>
                </c:pt>
                <c:pt idx="6774">
                  <c:v>677.4</c:v>
                </c:pt>
                <c:pt idx="6775">
                  <c:v>677.5</c:v>
                </c:pt>
                <c:pt idx="6776">
                  <c:v>677.6</c:v>
                </c:pt>
                <c:pt idx="6777">
                  <c:v>677.7</c:v>
                </c:pt>
                <c:pt idx="6778">
                  <c:v>677.80000000000007</c:v>
                </c:pt>
                <c:pt idx="6779">
                  <c:v>677.9</c:v>
                </c:pt>
                <c:pt idx="6780">
                  <c:v>678</c:v>
                </c:pt>
                <c:pt idx="6781">
                  <c:v>678.1</c:v>
                </c:pt>
                <c:pt idx="6782">
                  <c:v>678.2</c:v>
                </c:pt>
                <c:pt idx="6783">
                  <c:v>678.30000000000007</c:v>
                </c:pt>
                <c:pt idx="6784">
                  <c:v>678.4</c:v>
                </c:pt>
                <c:pt idx="6785">
                  <c:v>678.5</c:v>
                </c:pt>
                <c:pt idx="6786">
                  <c:v>678.6</c:v>
                </c:pt>
                <c:pt idx="6787">
                  <c:v>678.7</c:v>
                </c:pt>
                <c:pt idx="6788">
                  <c:v>678.80000000000007</c:v>
                </c:pt>
                <c:pt idx="6789">
                  <c:v>678.9</c:v>
                </c:pt>
                <c:pt idx="6790">
                  <c:v>679</c:v>
                </c:pt>
                <c:pt idx="6791">
                  <c:v>679.1</c:v>
                </c:pt>
                <c:pt idx="6792">
                  <c:v>679.2</c:v>
                </c:pt>
                <c:pt idx="6793">
                  <c:v>679.30000000000007</c:v>
                </c:pt>
                <c:pt idx="6794">
                  <c:v>679.4</c:v>
                </c:pt>
                <c:pt idx="6795">
                  <c:v>679.5</c:v>
                </c:pt>
                <c:pt idx="6796">
                  <c:v>679.6</c:v>
                </c:pt>
                <c:pt idx="6797">
                  <c:v>679.7</c:v>
                </c:pt>
                <c:pt idx="6798">
                  <c:v>679.80000000000007</c:v>
                </c:pt>
                <c:pt idx="6799">
                  <c:v>679.9</c:v>
                </c:pt>
                <c:pt idx="6800">
                  <c:v>680</c:v>
                </c:pt>
                <c:pt idx="6801">
                  <c:v>680.1</c:v>
                </c:pt>
                <c:pt idx="6802">
                  <c:v>680.2</c:v>
                </c:pt>
                <c:pt idx="6803">
                  <c:v>680.30000000000007</c:v>
                </c:pt>
                <c:pt idx="6804">
                  <c:v>680.4</c:v>
                </c:pt>
                <c:pt idx="6805">
                  <c:v>680.5</c:v>
                </c:pt>
                <c:pt idx="6806">
                  <c:v>680.6</c:v>
                </c:pt>
                <c:pt idx="6807">
                  <c:v>680.7</c:v>
                </c:pt>
                <c:pt idx="6808">
                  <c:v>680.80000000000007</c:v>
                </c:pt>
                <c:pt idx="6809">
                  <c:v>680.9</c:v>
                </c:pt>
                <c:pt idx="6810">
                  <c:v>681</c:v>
                </c:pt>
                <c:pt idx="6811">
                  <c:v>681.1</c:v>
                </c:pt>
                <c:pt idx="6812">
                  <c:v>681.2</c:v>
                </c:pt>
                <c:pt idx="6813">
                  <c:v>681.30000000000007</c:v>
                </c:pt>
                <c:pt idx="6814">
                  <c:v>681.4</c:v>
                </c:pt>
                <c:pt idx="6815">
                  <c:v>681.5</c:v>
                </c:pt>
                <c:pt idx="6816">
                  <c:v>681.6</c:v>
                </c:pt>
                <c:pt idx="6817">
                  <c:v>681.7</c:v>
                </c:pt>
                <c:pt idx="6818">
                  <c:v>681.80000000000007</c:v>
                </c:pt>
                <c:pt idx="6819">
                  <c:v>681.9</c:v>
                </c:pt>
                <c:pt idx="6820">
                  <c:v>682</c:v>
                </c:pt>
                <c:pt idx="6821">
                  <c:v>682.1</c:v>
                </c:pt>
                <c:pt idx="6822">
                  <c:v>682.2</c:v>
                </c:pt>
                <c:pt idx="6823">
                  <c:v>682.30000000000007</c:v>
                </c:pt>
                <c:pt idx="6824">
                  <c:v>682.4</c:v>
                </c:pt>
                <c:pt idx="6825">
                  <c:v>682.5</c:v>
                </c:pt>
                <c:pt idx="6826">
                  <c:v>682.6</c:v>
                </c:pt>
                <c:pt idx="6827">
                  <c:v>682.7</c:v>
                </c:pt>
                <c:pt idx="6828">
                  <c:v>682.80000000000007</c:v>
                </c:pt>
                <c:pt idx="6829">
                  <c:v>682.9</c:v>
                </c:pt>
                <c:pt idx="6830">
                  <c:v>683</c:v>
                </c:pt>
                <c:pt idx="6831">
                  <c:v>683.1</c:v>
                </c:pt>
                <c:pt idx="6832">
                  <c:v>683.2</c:v>
                </c:pt>
                <c:pt idx="6833">
                  <c:v>683.30000000000007</c:v>
                </c:pt>
                <c:pt idx="6834">
                  <c:v>683.4</c:v>
                </c:pt>
                <c:pt idx="6835">
                  <c:v>683.5</c:v>
                </c:pt>
                <c:pt idx="6836">
                  <c:v>683.6</c:v>
                </c:pt>
                <c:pt idx="6837">
                  <c:v>683.7</c:v>
                </c:pt>
                <c:pt idx="6838">
                  <c:v>683.80000000000007</c:v>
                </c:pt>
                <c:pt idx="6839">
                  <c:v>683.9</c:v>
                </c:pt>
                <c:pt idx="6840">
                  <c:v>684</c:v>
                </c:pt>
                <c:pt idx="6841">
                  <c:v>684.1</c:v>
                </c:pt>
                <c:pt idx="6842">
                  <c:v>684.2</c:v>
                </c:pt>
                <c:pt idx="6843">
                  <c:v>684.30000000000007</c:v>
                </c:pt>
                <c:pt idx="6844">
                  <c:v>684.4</c:v>
                </c:pt>
                <c:pt idx="6845">
                  <c:v>684.5</c:v>
                </c:pt>
                <c:pt idx="6846">
                  <c:v>684.6</c:v>
                </c:pt>
                <c:pt idx="6847">
                  <c:v>684.7</c:v>
                </c:pt>
                <c:pt idx="6848">
                  <c:v>684.80000000000007</c:v>
                </c:pt>
                <c:pt idx="6849">
                  <c:v>684.9</c:v>
                </c:pt>
                <c:pt idx="6850">
                  <c:v>685</c:v>
                </c:pt>
                <c:pt idx="6851">
                  <c:v>685.1</c:v>
                </c:pt>
                <c:pt idx="6852">
                  <c:v>685.2</c:v>
                </c:pt>
                <c:pt idx="6853">
                  <c:v>685.30000000000007</c:v>
                </c:pt>
                <c:pt idx="6854">
                  <c:v>685.4</c:v>
                </c:pt>
                <c:pt idx="6855">
                  <c:v>685.5</c:v>
                </c:pt>
                <c:pt idx="6856">
                  <c:v>685.6</c:v>
                </c:pt>
                <c:pt idx="6857">
                  <c:v>685.7</c:v>
                </c:pt>
                <c:pt idx="6858">
                  <c:v>685.80000000000007</c:v>
                </c:pt>
                <c:pt idx="6859">
                  <c:v>685.9</c:v>
                </c:pt>
                <c:pt idx="6860">
                  <c:v>686</c:v>
                </c:pt>
                <c:pt idx="6861">
                  <c:v>686.1</c:v>
                </c:pt>
                <c:pt idx="6862">
                  <c:v>686.2</c:v>
                </c:pt>
                <c:pt idx="6863">
                  <c:v>686.30000000000007</c:v>
                </c:pt>
                <c:pt idx="6864">
                  <c:v>686.4</c:v>
                </c:pt>
                <c:pt idx="6865">
                  <c:v>686.5</c:v>
                </c:pt>
                <c:pt idx="6866">
                  <c:v>686.6</c:v>
                </c:pt>
                <c:pt idx="6867">
                  <c:v>686.7</c:v>
                </c:pt>
                <c:pt idx="6868">
                  <c:v>686.80000000000007</c:v>
                </c:pt>
                <c:pt idx="6869">
                  <c:v>686.9</c:v>
                </c:pt>
                <c:pt idx="6870">
                  <c:v>687</c:v>
                </c:pt>
                <c:pt idx="6871">
                  <c:v>687.1</c:v>
                </c:pt>
                <c:pt idx="6872">
                  <c:v>687.2</c:v>
                </c:pt>
                <c:pt idx="6873">
                  <c:v>687.30000000000007</c:v>
                </c:pt>
                <c:pt idx="6874">
                  <c:v>687.4</c:v>
                </c:pt>
                <c:pt idx="6875">
                  <c:v>687.5</c:v>
                </c:pt>
                <c:pt idx="6876">
                  <c:v>687.6</c:v>
                </c:pt>
                <c:pt idx="6877">
                  <c:v>687.7</c:v>
                </c:pt>
                <c:pt idx="6878">
                  <c:v>687.80000000000007</c:v>
                </c:pt>
                <c:pt idx="6879">
                  <c:v>687.9</c:v>
                </c:pt>
                <c:pt idx="6880">
                  <c:v>688</c:v>
                </c:pt>
                <c:pt idx="6881">
                  <c:v>688.1</c:v>
                </c:pt>
                <c:pt idx="6882">
                  <c:v>688.2</c:v>
                </c:pt>
                <c:pt idx="6883">
                  <c:v>688.30000000000007</c:v>
                </c:pt>
                <c:pt idx="6884">
                  <c:v>688.4</c:v>
                </c:pt>
                <c:pt idx="6885">
                  <c:v>688.5</c:v>
                </c:pt>
                <c:pt idx="6886">
                  <c:v>688.6</c:v>
                </c:pt>
                <c:pt idx="6887">
                  <c:v>688.7</c:v>
                </c:pt>
                <c:pt idx="6888">
                  <c:v>688.80000000000007</c:v>
                </c:pt>
                <c:pt idx="6889">
                  <c:v>688.9</c:v>
                </c:pt>
                <c:pt idx="6890">
                  <c:v>689</c:v>
                </c:pt>
                <c:pt idx="6891">
                  <c:v>689.1</c:v>
                </c:pt>
                <c:pt idx="6892">
                  <c:v>689.2</c:v>
                </c:pt>
                <c:pt idx="6893">
                  <c:v>689.30000000000007</c:v>
                </c:pt>
                <c:pt idx="6894">
                  <c:v>689.4</c:v>
                </c:pt>
                <c:pt idx="6895">
                  <c:v>689.5</c:v>
                </c:pt>
                <c:pt idx="6896">
                  <c:v>689.6</c:v>
                </c:pt>
                <c:pt idx="6897">
                  <c:v>689.7</c:v>
                </c:pt>
                <c:pt idx="6898">
                  <c:v>689.80000000000007</c:v>
                </c:pt>
                <c:pt idx="6899">
                  <c:v>689.9</c:v>
                </c:pt>
                <c:pt idx="6900">
                  <c:v>690</c:v>
                </c:pt>
                <c:pt idx="6901">
                  <c:v>690.1</c:v>
                </c:pt>
                <c:pt idx="6902">
                  <c:v>690.2</c:v>
                </c:pt>
                <c:pt idx="6903">
                  <c:v>690.30000000000007</c:v>
                </c:pt>
                <c:pt idx="6904">
                  <c:v>690.4</c:v>
                </c:pt>
                <c:pt idx="6905">
                  <c:v>690.5</c:v>
                </c:pt>
                <c:pt idx="6906">
                  <c:v>690.6</c:v>
                </c:pt>
                <c:pt idx="6907">
                  <c:v>690.7</c:v>
                </c:pt>
                <c:pt idx="6908">
                  <c:v>690.80000000000007</c:v>
                </c:pt>
                <c:pt idx="6909">
                  <c:v>690.9</c:v>
                </c:pt>
                <c:pt idx="6910">
                  <c:v>691</c:v>
                </c:pt>
                <c:pt idx="6911">
                  <c:v>691.1</c:v>
                </c:pt>
                <c:pt idx="6912">
                  <c:v>691.2</c:v>
                </c:pt>
                <c:pt idx="6913">
                  <c:v>691.30000000000007</c:v>
                </c:pt>
                <c:pt idx="6914">
                  <c:v>691.4</c:v>
                </c:pt>
                <c:pt idx="6915">
                  <c:v>691.5</c:v>
                </c:pt>
                <c:pt idx="6916">
                  <c:v>691.6</c:v>
                </c:pt>
                <c:pt idx="6917">
                  <c:v>691.7</c:v>
                </c:pt>
                <c:pt idx="6918">
                  <c:v>691.80000000000007</c:v>
                </c:pt>
                <c:pt idx="6919">
                  <c:v>691.9</c:v>
                </c:pt>
                <c:pt idx="6920">
                  <c:v>692</c:v>
                </c:pt>
                <c:pt idx="6921">
                  <c:v>692.1</c:v>
                </c:pt>
                <c:pt idx="6922">
                  <c:v>692.2</c:v>
                </c:pt>
                <c:pt idx="6923">
                  <c:v>692.30000000000007</c:v>
                </c:pt>
                <c:pt idx="6924">
                  <c:v>692.4</c:v>
                </c:pt>
                <c:pt idx="6925">
                  <c:v>692.5</c:v>
                </c:pt>
                <c:pt idx="6926">
                  <c:v>692.6</c:v>
                </c:pt>
                <c:pt idx="6927">
                  <c:v>692.7</c:v>
                </c:pt>
                <c:pt idx="6928">
                  <c:v>692.80000000000007</c:v>
                </c:pt>
                <c:pt idx="6929">
                  <c:v>692.9</c:v>
                </c:pt>
                <c:pt idx="6930">
                  <c:v>693</c:v>
                </c:pt>
                <c:pt idx="6931">
                  <c:v>693.1</c:v>
                </c:pt>
                <c:pt idx="6932">
                  <c:v>693.2</c:v>
                </c:pt>
                <c:pt idx="6933">
                  <c:v>693.30000000000007</c:v>
                </c:pt>
                <c:pt idx="6934">
                  <c:v>693.4</c:v>
                </c:pt>
                <c:pt idx="6935">
                  <c:v>693.5</c:v>
                </c:pt>
                <c:pt idx="6936">
                  <c:v>693.6</c:v>
                </c:pt>
                <c:pt idx="6937">
                  <c:v>693.7</c:v>
                </c:pt>
                <c:pt idx="6938">
                  <c:v>693.80000000000007</c:v>
                </c:pt>
                <c:pt idx="6939">
                  <c:v>693.9</c:v>
                </c:pt>
                <c:pt idx="6940">
                  <c:v>694</c:v>
                </c:pt>
                <c:pt idx="6941">
                  <c:v>694.1</c:v>
                </c:pt>
                <c:pt idx="6942">
                  <c:v>694.2</c:v>
                </c:pt>
                <c:pt idx="6943">
                  <c:v>694.30000000000007</c:v>
                </c:pt>
                <c:pt idx="6944">
                  <c:v>694.4</c:v>
                </c:pt>
                <c:pt idx="6945">
                  <c:v>694.5</c:v>
                </c:pt>
                <c:pt idx="6946">
                  <c:v>694.6</c:v>
                </c:pt>
                <c:pt idx="6947">
                  <c:v>694.7</c:v>
                </c:pt>
                <c:pt idx="6948">
                  <c:v>694.80000000000007</c:v>
                </c:pt>
                <c:pt idx="6949">
                  <c:v>694.9</c:v>
                </c:pt>
                <c:pt idx="6950">
                  <c:v>695</c:v>
                </c:pt>
                <c:pt idx="6951">
                  <c:v>695.1</c:v>
                </c:pt>
                <c:pt idx="6952">
                  <c:v>695.2</c:v>
                </c:pt>
                <c:pt idx="6953">
                  <c:v>695.30000000000007</c:v>
                </c:pt>
                <c:pt idx="6954">
                  <c:v>695.4</c:v>
                </c:pt>
                <c:pt idx="6955">
                  <c:v>695.5</c:v>
                </c:pt>
                <c:pt idx="6956">
                  <c:v>695.6</c:v>
                </c:pt>
                <c:pt idx="6957">
                  <c:v>695.7</c:v>
                </c:pt>
                <c:pt idx="6958">
                  <c:v>695.80000000000007</c:v>
                </c:pt>
                <c:pt idx="6959">
                  <c:v>695.9</c:v>
                </c:pt>
                <c:pt idx="6960">
                  <c:v>696</c:v>
                </c:pt>
                <c:pt idx="6961">
                  <c:v>696.1</c:v>
                </c:pt>
                <c:pt idx="6962">
                  <c:v>696.2</c:v>
                </c:pt>
                <c:pt idx="6963">
                  <c:v>696.30000000000007</c:v>
                </c:pt>
                <c:pt idx="6964">
                  <c:v>696.4</c:v>
                </c:pt>
                <c:pt idx="6965">
                  <c:v>696.5</c:v>
                </c:pt>
                <c:pt idx="6966">
                  <c:v>696.6</c:v>
                </c:pt>
                <c:pt idx="6967">
                  <c:v>696.7</c:v>
                </c:pt>
                <c:pt idx="6968">
                  <c:v>696.80000000000007</c:v>
                </c:pt>
                <c:pt idx="6969">
                  <c:v>696.9</c:v>
                </c:pt>
                <c:pt idx="6970">
                  <c:v>697</c:v>
                </c:pt>
                <c:pt idx="6971">
                  <c:v>697.1</c:v>
                </c:pt>
                <c:pt idx="6972">
                  <c:v>697.2</c:v>
                </c:pt>
                <c:pt idx="6973">
                  <c:v>697.30000000000007</c:v>
                </c:pt>
                <c:pt idx="6974">
                  <c:v>697.4</c:v>
                </c:pt>
                <c:pt idx="6975">
                  <c:v>697.5</c:v>
                </c:pt>
                <c:pt idx="6976">
                  <c:v>697.6</c:v>
                </c:pt>
                <c:pt idx="6977">
                  <c:v>697.7</c:v>
                </c:pt>
                <c:pt idx="6978">
                  <c:v>697.80000000000007</c:v>
                </c:pt>
                <c:pt idx="6979">
                  <c:v>697.9</c:v>
                </c:pt>
                <c:pt idx="6980">
                  <c:v>698</c:v>
                </c:pt>
                <c:pt idx="6981">
                  <c:v>698.1</c:v>
                </c:pt>
                <c:pt idx="6982">
                  <c:v>698.2</c:v>
                </c:pt>
                <c:pt idx="6983">
                  <c:v>698.30000000000007</c:v>
                </c:pt>
                <c:pt idx="6984">
                  <c:v>698.4</c:v>
                </c:pt>
                <c:pt idx="6985">
                  <c:v>698.5</c:v>
                </c:pt>
                <c:pt idx="6986">
                  <c:v>698.6</c:v>
                </c:pt>
                <c:pt idx="6987">
                  <c:v>698.7</c:v>
                </c:pt>
                <c:pt idx="6988">
                  <c:v>698.80000000000007</c:v>
                </c:pt>
                <c:pt idx="6989">
                  <c:v>698.9</c:v>
                </c:pt>
                <c:pt idx="6990">
                  <c:v>699</c:v>
                </c:pt>
                <c:pt idx="6991">
                  <c:v>699.1</c:v>
                </c:pt>
                <c:pt idx="6992">
                  <c:v>699.2</c:v>
                </c:pt>
                <c:pt idx="6993">
                  <c:v>699.30000000000007</c:v>
                </c:pt>
                <c:pt idx="6994">
                  <c:v>699.4</c:v>
                </c:pt>
                <c:pt idx="6995">
                  <c:v>699.5</c:v>
                </c:pt>
                <c:pt idx="6996">
                  <c:v>699.6</c:v>
                </c:pt>
                <c:pt idx="6997">
                  <c:v>699.7</c:v>
                </c:pt>
                <c:pt idx="6998">
                  <c:v>699.80000000000007</c:v>
                </c:pt>
                <c:pt idx="6999">
                  <c:v>699.9</c:v>
                </c:pt>
                <c:pt idx="7000">
                  <c:v>700</c:v>
                </c:pt>
                <c:pt idx="7001">
                  <c:v>700.1</c:v>
                </c:pt>
                <c:pt idx="7002">
                  <c:v>700.2</c:v>
                </c:pt>
                <c:pt idx="7003">
                  <c:v>700.30000000000007</c:v>
                </c:pt>
                <c:pt idx="7004">
                  <c:v>700.4</c:v>
                </c:pt>
                <c:pt idx="7005">
                  <c:v>700.5</c:v>
                </c:pt>
                <c:pt idx="7006">
                  <c:v>700.6</c:v>
                </c:pt>
                <c:pt idx="7007">
                  <c:v>700.7</c:v>
                </c:pt>
                <c:pt idx="7008">
                  <c:v>700.80000000000007</c:v>
                </c:pt>
                <c:pt idx="7009">
                  <c:v>700.9</c:v>
                </c:pt>
                <c:pt idx="7010">
                  <c:v>701</c:v>
                </c:pt>
                <c:pt idx="7011">
                  <c:v>701.1</c:v>
                </c:pt>
                <c:pt idx="7012">
                  <c:v>701.2</c:v>
                </c:pt>
                <c:pt idx="7013">
                  <c:v>701.30000000000007</c:v>
                </c:pt>
                <c:pt idx="7014">
                  <c:v>701.4</c:v>
                </c:pt>
                <c:pt idx="7015">
                  <c:v>701.5</c:v>
                </c:pt>
                <c:pt idx="7016">
                  <c:v>701.6</c:v>
                </c:pt>
                <c:pt idx="7017">
                  <c:v>701.7</c:v>
                </c:pt>
                <c:pt idx="7018">
                  <c:v>701.80000000000007</c:v>
                </c:pt>
                <c:pt idx="7019">
                  <c:v>701.9</c:v>
                </c:pt>
                <c:pt idx="7020">
                  <c:v>702</c:v>
                </c:pt>
                <c:pt idx="7021">
                  <c:v>702.1</c:v>
                </c:pt>
                <c:pt idx="7022">
                  <c:v>702.2</c:v>
                </c:pt>
                <c:pt idx="7023">
                  <c:v>702.30000000000007</c:v>
                </c:pt>
                <c:pt idx="7024">
                  <c:v>702.4</c:v>
                </c:pt>
                <c:pt idx="7025">
                  <c:v>702.5</c:v>
                </c:pt>
                <c:pt idx="7026">
                  <c:v>702.6</c:v>
                </c:pt>
                <c:pt idx="7027">
                  <c:v>702.7</c:v>
                </c:pt>
                <c:pt idx="7028">
                  <c:v>702.80000000000007</c:v>
                </c:pt>
                <c:pt idx="7029">
                  <c:v>702.9</c:v>
                </c:pt>
                <c:pt idx="7030">
                  <c:v>703</c:v>
                </c:pt>
                <c:pt idx="7031">
                  <c:v>703.1</c:v>
                </c:pt>
                <c:pt idx="7032">
                  <c:v>703.2</c:v>
                </c:pt>
                <c:pt idx="7033">
                  <c:v>703.30000000000007</c:v>
                </c:pt>
                <c:pt idx="7034">
                  <c:v>703.4</c:v>
                </c:pt>
                <c:pt idx="7035">
                  <c:v>703.5</c:v>
                </c:pt>
                <c:pt idx="7036">
                  <c:v>703.6</c:v>
                </c:pt>
                <c:pt idx="7037">
                  <c:v>703.7</c:v>
                </c:pt>
                <c:pt idx="7038">
                  <c:v>703.80000000000007</c:v>
                </c:pt>
                <c:pt idx="7039">
                  <c:v>703.9</c:v>
                </c:pt>
                <c:pt idx="7040">
                  <c:v>704</c:v>
                </c:pt>
                <c:pt idx="7041">
                  <c:v>704.1</c:v>
                </c:pt>
                <c:pt idx="7042">
                  <c:v>704.2</c:v>
                </c:pt>
                <c:pt idx="7043">
                  <c:v>704.30000000000007</c:v>
                </c:pt>
                <c:pt idx="7044">
                  <c:v>704.4</c:v>
                </c:pt>
                <c:pt idx="7045">
                  <c:v>704.5</c:v>
                </c:pt>
                <c:pt idx="7046">
                  <c:v>704.6</c:v>
                </c:pt>
                <c:pt idx="7047">
                  <c:v>704.7</c:v>
                </c:pt>
                <c:pt idx="7048">
                  <c:v>704.80000000000007</c:v>
                </c:pt>
                <c:pt idx="7049">
                  <c:v>704.9</c:v>
                </c:pt>
                <c:pt idx="7050">
                  <c:v>705</c:v>
                </c:pt>
                <c:pt idx="7051">
                  <c:v>705.1</c:v>
                </c:pt>
                <c:pt idx="7052">
                  <c:v>705.2</c:v>
                </c:pt>
                <c:pt idx="7053">
                  <c:v>705.30000000000007</c:v>
                </c:pt>
                <c:pt idx="7054">
                  <c:v>705.4</c:v>
                </c:pt>
                <c:pt idx="7055">
                  <c:v>705.5</c:v>
                </c:pt>
                <c:pt idx="7056">
                  <c:v>705.6</c:v>
                </c:pt>
                <c:pt idx="7057">
                  <c:v>705.7</c:v>
                </c:pt>
                <c:pt idx="7058">
                  <c:v>705.80000000000007</c:v>
                </c:pt>
                <c:pt idx="7059">
                  <c:v>705.9</c:v>
                </c:pt>
                <c:pt idx="7060">
                  <c:v>706</c:v>
                </c:pt>
                <c:pt idx="7061">
                  <c:v>706.1</c:v>
                </c:pt>
                <c:pt idx="7062">
                  <c:v>706.2</c:v>
                </c:pt>
                <c:pt idx="7063">
                  <c:v>706.30000000000007</c:v>
                </c:pt>
                <c:pt idx="7064">
                  <c:v>706.4</c:v>
                </c:pt>
                <c:pt idx="7065">
                  <c:v>706.5</c:v>
                </c:pt>
                <c:pt idx="7066">
                  <c:v>706.6</c:v>
                </c:pt>
                <c:pt idx="7067">
                  <c:v>706.7</c:v>
                </c:pt>
                <c:pt idx="7068">
                  <c:v>706.80000000000007</c:v>
                </c:pt>
                <c:pt idx="7069">
                  <c:v>706.9</c:v>
                </c:pt>
                <c:pt idx="7070">
                  <c:v>707</c:v>
                </c:pt>
                <c:pt idx="7071">
                  <c:v>707.1</c:v>
                </c:pt>
                <c:pt idx="7072">
                  <c:v>707.2</c:v>
                </c:pt>
                <c:pt idx="7073">
                  <c:v>707.30000000000007</c:v>
                </c:pt>
                <c:pt idx="7074">
                  <c:v>707.4</c:v>
                </c:pt>
                <c:pt idx="7075">
                  <c:v>707.5</c:v>
                </c:pt>
                <c:pt idx="7076">
                  <c:v>707.6</c:v>
                </c:pt>
                <c:pt idx="7077">
                  <c:v>707.7</c:v>
                </c:pt>
                <c:pt idx="7078">
                  <c:v>707.80000000000007</c:v>
                </c:pt>
                <c:pt idx="7079">
                  <c:v>707.9</c:v>
                </c:pt>
                <c:pt idx="7080">
                  <c:v>708</c:v>
                </c:pt>
                <c:pt idx="7081">
                  <c:v>708.1</c:v>
                </c:pt>
                <c:pt idx="7082">
                  <c:v>708.2</c:v>
                </c:pt>
                <c:pt idx="7083">
                  <c:v>708.30000000000007</c:v>
                </c:pt>
                <c:pt idx="7084">
                  <c:v>708.4</c:v>
                </c:pt>
                <c:pt idx="7085">
                  <c:v>708.5</c:v>
                </c:pt>
                <c:pt idx="7086">
                  <c:v>708.6</c:v>
                </c:pt>
                <c:pt idx="7087">
                  <c:v>708.7</c:v>
                </c:pt>
                <c:pt idx="7088">
                  <c:v>708.80000000000007</c:v>
                </c:pt>
                <c:pt idx="7089">
                  <c:v>708.9</c:v>
                </c:pt>
                <c:pt idx="7090">
                  <c:v>709</c:v>
                </c:pt>
                <c:pt idx="7091">
                  <c:v>709.1</c:v>
                </c:pt>
                <c:pt idx="7092">
                  <c:v>709.2</c:v>
                </c:pt>
                <c:pt idx="7093">
                  <c:v>709.30000000000007</c:v>
                </c:pt>
                <c:pt idx="7094">
                  <c:v>709.4</c:v>
                </c:pt>
                <c:pt idx="7095">
                  <c:v>709.5</c:v>
                </c:pt>
                <c:pt idx="7096">
                  <c:v>709.6</c:v>
                </c:pt>
                <c:pt idx="7097">
                  <c:v>709.7</c:v>
                </c:pt>
                <c:pt idx="7098">
                  <c:v>709.80000000000007</c:v>
                </c:pt>
                <c:pt idx="7099">
                  <c:v>709.9</c:v>
                </c:pt>
                <c:pt idx="7100">
                  <c:v>710</c:v>
                </c:pt>
                <c:pt idx="7101">
                  <c:v>710.1</c:v>
                </c:pt>
                <c:pt idx="7102">
                  <c:v>710.2</c:v>
                </c:pt>
                <c:pt idx="7103">
                  <c:v>710.30000000000007</c:v>
                </c:pt>
                <c:pt idx="7104">
                  <c:v>710.4</c:v>
                </c:pt>
                <c:pt idx="7105">
                  <c:v>710.5</c:v>
                </c:pt>
                <c:pt idx="7106">
                  <c:v>710.6</c:v>
                </c:pt>
                <c:pt idx="7107">
                  <c:v>710.7</c:v>
                </c:pt>
                <c:pt idx="7108">
                  <c:v>710.80000000000007</c:v>
                </c:pt>
                <c:pt idx="7109">
                  <c:v>710.9</c:v>
                </c:pt>
                <c:pt idx="7110">
                  <c:v>711</c:v>
                </c:pt>
                <c:pt idx="7111">
                  <c:v>711.1</c:v>
                </c:pt>
                <c:pt idx="7112">
                  <c:v>711.2</c:v>
                </c:pt>
                <c:pt idx="7113">
                  <c:v>711.30000000000007</c:v>
                </c:pt>
                <c:pt idx="7114">
                  <c:v>711.4</c:v>
                </c:pt>
                <c:pt idx="7115">
                  <c:v>711.5</c:v>
                </c:pt>
                <c:pt idx="7116">
                  <c:v>711.6</c:v>
                </c:pt>
                <c:pt idx="7117">
                  <c:v>711.7</c:v>
                </c:pt>
                <c:pt idx="7118">
                  <c:v>711.80000000000007</c:v>
                </c:pt>
                <c:pt idx="7119">
                  <c:v>711.9</c:v>
                </c:pt>
                <c:pt idx="7120">
                  <c:v>712</c:v>
                </c:pt>
                <c:pt idx="7121">
                  <c:v>712.1</c:v>
                </c:pt>
                <c:pt idx="7122">
                  <c:v>712.2</c:v>
                </c:pt>
                <c:pt idx="7123">
                  <c:v>712.30000000000007</c:v>
                </c:pt>
                <c:pt idx="7124">
                  <c:v>712.4</c:v>
                </c:pt>
                <c:pt idx="7125">
                  <c:v>712.5</c:v>
                </c:pt>
                <c:pt idx="7126">
                  <c:v>712.6</c:v>
                </c:pt>
                <c:pt idx="7127">
                  <c:v>712.7</c:v>
                </c:pt>
                <c:pt idx="7128">
                  <c:v>712.80000000000007</c:v>
                </c:pt>
                <c:pt idx="7129">
                  <c:v>712.9</c:v>
                </c:pt>
                <c:pt idx="7130">
                  <c:v>713</c:v>
                </c:pt>
                <c:pt idx="7131">
                  <c:v>713.1</c:v>
                </c:pt>
                <c:pt idx="7132">
                  <c:v>713.2</c:v>
                </c:pt>
                <c:pt idx="7133">
                  <c:v>713.30000000000007</c:v>
                </c:pt>
                <c:pt idx="7134">
                  <c:v>713.4</c:v>
                </c:pt>
                <c:pt idx="7135">
                  <c:v>713.5</c:v>
                </c:pt>
                <c:pt idx="7136">
                  <c:v>713.6</c:v>
                </c:pt>
                <c:pt idx="7137">
                  <c:v>713.7</c:v>
                </c:pt>
                <c:pt idx="7138">
                  <c:v>713.80000000000007</c:v>
                </c:pt>
                <c:pt idx="7139">
                  <c:v>713.9</c:v>
                </c:pt>
                <c:pt idx="7140">
                  <c:v>714</c:v>
                </c:pt>
                <c:pt idx="7141">
                  <c:v>714.1</c:v>
                </c:pt>
                <c:pt idx="7142">
                  <c:v>714.2</c:v>
                </c:pt>
                <c:pt idx="7143">
                  <c:v>714.30000000000007</c:v>
                </c:pt>
                <c:pt idx="7144">
                  <c:v>714.4</c:v>
                </c:pt>
                <c:pt idx="7145">
                  <c:v>714.5</c:v>
                </c:pt>
                <c:pt idx="7146">
                  <c:v>714.6</c:v>
                </c:pt>
                <c:pt idx="7147">
                  <c:v>714.7</c:v>
                </c:pt>
                <c:pt idx="7148">
                  <c:v>714.80000000000007</c:v>
                </c:pt>
                <c:pt idx="7149">
                  <c:v>714.9</c:v>
                </c:pt>
                <c:pt idx="7150">
                  <c:v>715</c:v>
                </c:pt>
                <c:pt idx="7151">
                  <c:v>715.1</c:v>
                </c:pt>
                <c:pt idx="7152">
                  <c:v>715.2</c:v>
                </c:pt>
                <c:pt idx="7153">
                  <c:v>715.30000000000007</c:v>
                </c:pt>
                <c:pt idx="7154">
                  <c:v>715.4</c:v>
                </c:pt>
                <c:pt idx="7155">
                  <c:v>715.5</c:v>
                </c:pt>
                <c:pt idx="7156">
                  <c:v>715.6</c:v>
                </c:pt>
                <c:pt idx="7157">
                  <c:v>715.7</c:v>
                </c:pt>
                <c:pt idx="7158">
                  <c:v>715.80000000000007</c:v>
                </c:pt>
                <c:pt idx="7159">
                  <c:v>715.9</c:v>
                </c:pt>
                <c:pt idx="7160">
                  <c:v>716</c:v>
                </c:pt>
                <c:pt idx="7161">
                  <c:v>716.1</c:v>
                </c:pt>
                <c:pt idx="7162">
                  <c:v>716.2</c:v>
                </c:pt>
                <c:pt idx="7163">
                  <c:v>716.30000000000007</c:v>
                </c:pt>
                <c:pt idx="7164">
                  <c:v>716.4</c:v>
                </c:pt>
                <c:pt idx="7165">
                  <c:v>716.5</c:v>
                </c:pt>
                <c:pt idx="7166">
                  <c:v>716.6</c:v>
                </c:pt>
                <c:pt idx="7167">
                  <c:v>716.7</c:v>
                </c:pt>
                <c:pt idx="7168">
                  <c:v>716.80000000000007</c:v>
                </c:pt>
                <c:pt idx="7169">
                  <c:v>716.9</c:v>
                </c:pt>
                <c:pt idx="7170">
                  <c:v>717</c:v>
                </c:pt>
                <c:pt idx="7171">
                  <c:v>717.1</c:v>
                </c:pt>
                <c:pt idx="7172">
                  <c:v>717.2</c:v>
                </c:pt>
                <c:pt idx="7173">
                  <c:v>717.30000000000007</c:v>
                </c:pt>
                <c:pt idx="7174">
                  <c:v>717.4</c:v>
                </c:pt>
                <c:pt idx="7175">
                  <c:v>717.5</c:v>
                </c:pt>
                <c:pt idx="7176">
                  <c:v>717.6</c:v>
                </c:pt>
                <c:pt idx="7177">
                  <c:v>717.7</c:v>
                </c:pt>
                <c:pt idx="7178">
                  <c:v>717.80000000000007</c:v>
                </c:pt>
                <c:pt idx="7179">
                  <c:v>717.9</c:v>
                </c:pt>
                <c:pt idx="7180">
                  <c:v>718</c:v>
                </c:pt>
                <c:pt idx="7181">
                  <c:v>718.1</c:v>
                </c:pt>
                <c:pt idx="7182">
                  <c:v>718.2</c:v>
                </c:pt>
                <c:pt idx="7183">
                  <c:v>718.30000000000007</c:v>
                </c:pt>
                <c:pt idx="7184">
                  <c:v>718.4</c:v>
                </c:pt>
                <c:pt idx="7185">
                  <c:v>718.5</c:v>
                </c:pt>
                <c:pt idx="7186">
                  <c:v>718.6</c:v>
                </c:pt>
                <c:pt idx="7187">
                  <c:v>718.7</c:v>
                </c:pt>
                <c:pt idx="7188">
                  <c:v>718.80000000000007</c:v>
                </c:pt>
                <c:pt idx="7189">
                  <c:v>718.9</c:v>
                </c:pt>
                <c:pt idx="7190">
                  <c:v>719</c:v>
                </c:pt>
                <c:pt idx="7191">
                  <c:v>719.1</c:v>
                </c:pt>
                <c:pt idx="7192">
                  <c:v>719.2</c:v>
                </c:pt>
                <c:pt idx="7193">
                  <c:v>719.30000000000007</c:v>
                </c:pt>
                <c:pt idx="7194">
                  <c:v>719.4</c:v>
                </c:pt>
                <c:pt idx="7195">
                  <c:v>719.5</c:v>
                </c:pt>
                <c:pt idx="7196">
                  <c:v>719.6</c:v>
                </c:pt>
                <c:pt idx="7197">
                  <c:v>719.7</c:v>
                </c:pt>
                <c:pt idx="7198">
                  <c:v>719.80000000000007</c:v>
                </c:pt>
                <c:pt idx="7199">
                  <c:v>719.9</c:v>
                </c:pt>
                <c:pt idx="7200">
                  <c:v>720</c:v>
                </c:pt>
                <c:pt idx="7201">
                  <c:v>720.1</c:v>
                </c:pt>
                <c:pt idx="7202">
                  <c:v>720.2</c:v>
                </c:pt>
                <c:pt idx="7203">
                  <c:v>720.30000000000007</c:v>
                </c:pt>
                <c:pt idx="7204">
                  <c:v>720.4</c:v>
                </c:pt>
                <c:pt idx="7205">
                  <c:v>720.5</c:v>
                </c:pt>
                <c:pt idx="7206">
                  <c:v>720.6</c:v>
                </c:pt>
                <c:pt idx="7207">
                  <c:v>720.7</c:v>
                </c:pt>
                <c:pt idx="7208">
                  <c:v>720.80000000000007</c:v>
                </c:pt>
                <c:pt idx="7209">
                  <c:v>720.9</c:v>
                </c:pt>
                <c:pt idx="7210">
                  <c:v>721</c:v>
                </c:pt>
                <c:pt idx="7211">
                  <c:v>721.1</c:v>
                </c:pt>
                <c:pt idx="7212">
                  <c:v>721.2</c:v>
                </c:pt>
                <c:pt idx="7213">
                  <c:v>721.30000000000007</c:v>
                </c:pt>
                <c:pt idx="7214">
                  <c:v>721.4</c:v>
                </c:pt>
                <c:pt idx="7215">
                  <c:v>721.5</c:v>
                </c:pt>
                <c:pt idx="7216">
                  <c:v>721.6</c:v>
                </c:pt>
                <c:pt idx="7217">
                  <c:v>721.7</c:v>
                </c:pt>
                <c:pt idx="7218">
                  <c:v>721.80000000000007</c:v>
                </c:pt>
                <c:pt idx="7219">
                  <c:v>721.9</c:v>
                </c:pt>
                <c:pt idx="7220">
                  <c:v>722</c:v>
                </c:pt>
                <c:pt idx="7221">
                  <c:v>722.1</c:v>
                </c:pt>
                <c:pt idx="7222">
                  <c:v>722.2</c:v>
                </c:pt>
                <c:pt idx="7223">
                  <c:v>722.30000000000007</c:v>
                </c:pt>
                <c:pt idx="7224">
                  <c:v>722.4</c:v>
                </c:pt>
                <c:pt idx="7225">
                  <c:v>722.5</c:v>
                </c:pt>
                <c:pt idx="7226">
                  <c:v>722.6</c:v>
                </c:pt>
                <c:pt idx="7227">
                  <c:v>722.7</c:v>
                </c:pt>
                <c:pt idx="7228">
                  <c:v>722.80000000000007</c:v>
                </c:pt>
                <c:pt idx="7229">
                  <c:v>722.9</c:v>
                </c:pt>
                <c:pt idx="7230">
                  <c:v>723</c:v>
                </c:pt>
                <c:pt idx="7231">
                  <c:v>723.1</c:v>
                </c:pt>
                <c:pt idx="7232">
                  <c:v>723.2</c:v>
                </c:pt>
                <c:pt idx="7233">
                  <c:v>723.30000000000007</c:v>
                </c:pt>
                <c:pt idx="7234">
                  <c:v>723.4</c:v>
                </c:pt>
                <c:pt idx="7235">
                  <c:v>723.5</c:v>
                </c:pt>
                <c:pt idx="7236">
                  <c:v>723.6</c:v>
                </c:pt>
                <c:pt idx="7237">
                  <c:v>723.7</c:v>
                </c:pt>
                <c:pt idx="7238">
                  <c:v>723.80000000000007</c:v>
                </c:pt>
                <c:pt idx="7239">
                  <c:v>723.9</c:v>
                </c:pt>
                <c:pt idx="7240">
                  <c:v>724</c:v>
                </c:pt>
                <c:pt idx="7241">
                  <c:v>724.1</c:v>
                </c:pt>
                <c:pt idx="7242">
                  <c:v>724.2</c:v>
                </c:pt>
                <c:pt idx="7243">
                  <c:v>724.30000000000007</c:v>
                </c:pt>
                <c:pt idx="7244">
                  <c:v>724.4</c:v>
                </c:pt>
                <c:pt idx="7245">
                  <c:v>724.5</c:v>
                </c:pt>
                <c:pt idx="7246">
                  <c:v>724.6</c:v>
                </c:pt>
                <c:pt idx="7247">
                  <c:v>724.7</c:v>
                </c:pt>
                <c:pt idx="7248">
                  <c:v>724.80000000000007</c:v>
                </c:pt>
                <c:pt idx="7249">
                  <c:v>724.9</c:v>
                </c:pt>
                <c:pt idx="7250">
                  <c:v>725</c:v>
                </c:pt>
                <c:pt idx="7251">
                  <c:v>725.1</c:v>
                </c:pt>
                <c:pt idx="7252">
                  <c:v>725.2</c:v>
                </c:pt>
                <c:pt idx="7253">
                  <c:v>725.30000000000007</c:v>
                </c:pt>
                <c:pt idx="7254">
                  <c:v>725.4</c:v>
                </c:pt>
                <c:pt idx="7255">
                  <c:v>725.5</c:v>
                </c:pt>
                <c:pt idx="7256">
                  <c:v>725.6</c:v>
                </c:pt>
                <c:pt idx="7257">
                  <c:v>725.7</c:v>
                </c:pt>
                <c:pt idx="7258">
                  <c:v>725.80000000000007</c:v>
                </c:pt>
                <c:pt idx="7259">
                  <c:v>725.9</c:v>
                </c:pt>
                <c:pt idx="7260">
                  <c:v>726</c:v>
                </c:pt>
                <c:pt idx="7261">
                  <c:v>726.1</c:v>
                </c:pt>
                <c:pt idx="7262">
                  <c:v>726.2</c:v>
                </c:pt>
                <c:pt idx="7263">
                  <c:v>726.30000000000007</c:v>
                </c:pt>
                <c:pt idx="7264">
                  <c:v>726.4</c:v>
                </c:pt>
                <c:pt idx="7265">
                  <c:v>726.5</c:v>
                </c:pt>
                <c:pt idx="7266">
                  <c:v>726.6</c:v>
                </c:pt>
                <c:pt idx="7267">
                  <c:v>726.7</c:v>
                </c:pt>
                <c:pt idx="7268">
                  <c:v>726.80000000000007</c:v>
                </c:pt>
                <c:pt idx="7269">
                  <c:v>726.9</c:v>
                </c:pt>
                <c:pt idx="7270">
                  <c:v>727</c:v>
                </c:pt>
                <c:pt idx="7271">
                  <c:v>727.1</c:v>
                </c:pt>
                <c:pt idx="7272">
                  <c:v>727.2</c:v>
                </c:pt>
                <c:pt idx="7273">
                  <c:v>727.30000000000007</c:v>
                </c:pt>
                <c:pt idx="7274">
                  <c:v>727.4</c:v>
                </c:pt>
                <c:pt idx="7275">
                  <c:v>727.5</c:v>
                </c:pt>
                <c:pt idx="7276">
                  <c:v>727.6</c:v>
                </c:pt>
                <c:pt idx="7277">
                  <c:v>727.7</c:v>
                </c:pt>
                <c:pt idx="7278">
                  <c:v>727.80000000000007</c:v>
                </c:pt>
                <c:pt idx="7279">
                  <c:v>727.9</c:v>
                </c:pt>
                <c:pt idx="7280">
                  <c:v>728</c:v>
                </c:pt>
                <c:pt idx="7281">
                  <c:v>728.1</c:v>
                </c:pt>
                <c:pt idx="7282">
                  <c:v>728.2</c:v>
                </c:pt>
                <c:pt idx="7283">
                  <c:v>728.30000000000007</c:v>
                </c:pt>
                <c:pt idx="7284">
                  <c:v>728.4</c:v>
                </c:pt>
                <c:pt idx="7285">
                  <c:v>728.5</c:v>
                </c:pt>
                <c:pt idx="7286">
                  <c:v>728.6</c:v>
                </c:pt>
                <c:pt idx="7287">
                  <c:v>728.7</c:v>
                </c:pt>
                <c:pt idx="7288">
                  <c:v>728.80000000000007</c:v>
                </c:pt>
                <c:pt idx="7289">
                  <c:v>728.9</c:v>
                </c:pt>
                <c:pt idx="7290">
                  <c:v>729</c:v>
                </c:pt>
                <c:pt idx="7291">
                  <c:v>729.1</c:v>
                </c:pt>
                <c:pt idx="7292">
                  <c:v>729.2</c:v>
                </c:pt>
                <c:pt idx="7293">
                  <c:v>729.30000000000007</c:v>
                </c:pt>
                <c:pt idx="7294">
                  <c:v>729.4</c:v>
                </c:pt>
                <c:pt idx="7295">
                  <c:v>729.5</c:v>
                </c:pt>
                <c:pt idx="7296">
                  <c:v>729.6</c:v>
                </c:pt>
                <c:pt idx="7297">
                  <c:v>729.7</c:v>
                </c:pt>
                <c:pt idx="7298">
                  <c:v>729.80000000000007</c:v>
                </c:pt>
                <c:pt idx="7299">
                  <c:v>729.9</c:v>
                </c:pt>
                <c:pt idx="7300">
                  <c:v>730</c:v>
                </c:pt>
                <c:pt idx="7301">
                  <c:v>730.1</c:v>
                </c:pt>
                <c:pt idx="7302">
                  <c:v>730.2</c:v>
                </c:pt>
                <c:pt idx="7303">
                  <c:v>730.30000000000007</c:v>
                </c:pt>
                <c:pt idx="7304">
                  <c:v>730.4</c:v>
                </c:pt>
                <c:pt idx="7305">
                  <c:v>730.5</c:v>
                </c:pt>
                <c:pt idx="7306">
                  <c:v>730.6</c:v>
                </c:pt>
                <c:pt idx="7307">
                  <c:v>730.7</c:v>
                </c:pt>
                <c:pt idx="7308">
                  <c:v>730.80000000000007</c:v>
                </c:pt>
                <c:pt idx="7309">
                  <c:v>730.9</c:v>
                </c:pt>
                <c:pt idx="7310">
                  <c:v>731</c:v>
                </c:pt>
                <c:pt idx="7311">
                  <c:v>731.1</c:v>
                </c:pt>
                <c:pt idx="7312">
                  <c:v>731.2</c:v>
                </c:pt>
                <c:pt idx="7313">
                  <c:v>731.30000000000007</c:v>
                </c:pt>
                <c:pt idx="7314">
                  <c:v>731.4</c:v>
                </c:pt>
                <c:pt idx="7315">
                  <c:v>731.5</c:v>
                </c:pt>
                <c:pt idx="7316">
                  <c:v>731.6</c:v>
                </c:pt>
                <c:pt idx="7317">
                  <c:v>731.7</c:v>
                </c:pt>
                <c:pt idx="7318">
                  <c:v>731.80000000000007</c:v>
                </c:pt>
                <c:pt idx="7319">
                  <c:v>731.9</c:v>
                </c:pt>
                <c:pt idx="7320">
                  <c:v>732</c:v>
                </c:pt>
                <c:pt idx="7321">
                  <c:v>732.1</c:v>
                </c:pt>
                <c:pt idx="7322">
                  <c:v>732.2</c:v>
                </c:pt>
                <c:pt idx="7323">
                  <c:v>732.30000000000007</c:v>
                </c:pt>
                <c:pt idx="7324">
                  <c:v>732.4</c:v>
                </c:pt>
                <c:pt idx="7325">
                  <c:v>732.5</c:v>
                </c:pt>
                <c:pt idx="7326">
                  <c:v>732.6</c:v>
                </c:pt>
                <c:pt idx="7327">
                  <c:v>732.7</c:v>
                </c:pt>
                <c:pt idx="7328">
                  <c:v>732.80000000000007</c:v>
                </c:pt>
                <c:pt idx="7329">
                  <c:v>732.9</c:v>
                </c:pt>
                <c:pt idx="7330">
                  <c:v>733</c:v>
                </c:pt>
                <c:pt idx="7331">
                  <c:v>733.1</c:v>
                </c:pt>
                <c:pt idx="7332">
                  <c:v>733.2</c:v>
                </c:pt>
                <c:pt idx="7333">
                  <c:v>733.30000000000007</c:v>
                </c:pt>
                <c:pt idx="7334">
                  <c:v>733.4</c:v>
                </c:pt>
                <c:pt idx="7335">
                  <c:v>733.5</c:v>
                </c:pt>
                <c:pt idx="7336">
                  <c:v>733.6</c:v>
                </c:pt>
                <c:pt idx="7337">
                  <c:v>733.7</c:v>
                </c:pt>
                <c:pt idx="7338">
                  <c:v>733.80000000000007</c:v>
                </c:pt>
                <c:pt idx="7339">
                  <c:v>733.9</c:v>
                </c:pt>
                <c:pt idx="7340">
                  <c:v>734</c:v>
                </c:pt>
                <c:pt idx="7341">
                  <c:v>734.1</c:v>
                </c:pt>
                <c:pt idx="7342">
                  <c:v>734.2</c:v>
                </c:pt>
                <c:pt idx="7343">
                  <c:v>734.30000000000007</c:v>
                </c:pt>
                <c:pt idx="7344">
                  <c:v>734.4</c:v>
                </c:pt>
                <c:pt idx="7345">
                  <c:v>734.5</c:v>
                </c:pt>
                <c:pt idx="7346">
                  <c:v>734.6</c:v>
                </c:pt>
                <c:pt idx="7347">
                  <c:v>734.7</c:v>
                </c:pt>
                <c:pt idx="7348">
                  <c:v>734.80000000000007</c:v>
                </c:pt>
                <c:pt idx="7349">
                  <c:v>734.9</c:v>
                </c:pt>
                <c:pt idx="7350">
                  <c:v>735</c:v>
                </c:pt>
                <c:pt idx="7351">
                  <c:v>735.1</c:v>
                </c:pt>
                <c:pt idx="7352">
                  <c:v>735.2</c:v>
                </c:pt>
                <c:pt idx="7353">
                  <c:v>735.30000000000007</c:v>
                </c:pt>
                <c:pt idx="7354">
                  <c:v>735.4</c:v>
                </c:pt>
                <c:pt idx="7355">
                  <c:v>735.5</c:v>
                </c:pt>
                <c:pt idx="7356">
                  <c:v>735.6</c:v>
                </c:pt>
                <c:pt idx="7357">
                  <c:v>735.7</c:v>
                </c:pt>
                <c:pt idx="7358">
                  <c:v>735.80000000000007</c:v>
                </c:pt>
                <c:pt idx="7359">
                  <c:v>735.9</c:v>
                </c:pt>
                <c:pt idx="7360">
                  <c:v>736</c:v>
                </c:pt>
                <c:pt idx="7361">
                  <c:v>736.1</c:v>
                </c:pt>
                <c:pt idx="7362">
                  <c:v>736.2</c:v>
                </c:pt>
                <c:pt idx="7363">
                  <c:v>736.30000000000007</c:v>
                </c:pt>
                <c:pt idx="7364">
                  <c:v>736.4</c:v>
                </c:pt>
                <c:pt idx="7365">
                  <c:v>736.5</c:v>
                </c:pt>
                <c:pt idx="7366">
                  <c:v>736.6</c:v>
                </c:pt>
                <c:pt idx="7367">
                  <c:v>736.7</c:v>
                </c:pt>
                <c:pt idx="7368">
                  <c:v>736.80000000000007</c:v>
                </c:pt>
                <c:pt idx="7369">
                  <c:v>736.9</c:v>
                </c:pt>
                <c:pt idx="7370">
                  <c:v>737</c:v>
                </c:pt>
                <c:pt idx="7371">
                  <c:v>737.1</c:v>
                </c:pt>
                <c:pt idx="7372">
                  <c:v>737.2</c:v>
                </c:pt>
                <c:pt idx="7373">
                  <c:v>737.30000000000007</c:v>
                </c:pt>
                <c:pt idx="7374">
                  <c:v>737.4</c:v>
                </c:pt>
                <c:pt idx="7375">
                  <c:v>737.5</c:v>
                </c:pt>
                <c:pt idx="7376">
                  <c:v>737.6</c:v>
                </c:pt>
                <c:pt idx="7377">
                  <c:v>737.7</c:v>
                </c:pt>
                <c:pt idx="7378">
                  <c:v>737.80000000000007</c:v>
                </c:pt>
                <c:pt idx="7379">
                  <c:v>737.9</c:v>
                </c:pt>
                <c:pt idx="7380">
                  <c:v>738</c:v>
                </c:pt>
                <c:pt idx="7381">
                  <c:v>738.1</c:v>
                </c:pt>
                <c:pt idx="7382">
                  <c:v>738.2</c:v>
                </c:pt>
                <c:pt idx="7383">
                  <c:v>738.30000000000007</c:v>
                </c:pt>
                <c:pt idx="7384">
                  <c:v>738.4</c:v>
                </c:pt>
                <c:pt idx="7385">
                  <c:v>738.5</c:v>
                </c:pt>
                <c:pt idx="7386">
                  <c:v>738.6</c:v>
                </c:pt>
                <c:pt idx="7387">
                  <c:v>738.7</c:v>
                </c:pt>
                <c:pt idx="7388">
                  <c:v>738.80000000000007</c:v>
                </c:pt>
                <c:pt idx="7389">
                  <c:v>738.9</c:v>
                </c:pt>
                <c:pt idx="7390">
                  <c:v>739</c:v>
                </c:pt>
                <c:pt idx="7391">
                  <c:v>739.1</c:v>
                </c:pt>
                <c:pt idx="7392">
                  <c:v>739.2</c:v>
                </c:pt>
                <c:pt idx="7393">
                  <c:v>739.30000000000007</c:v>
                </c:pt>
                <c:pt idx="7394">
                  <c:v>739.4</c:v>
                </c:pt>
                <c:pt idx="7395">
                  <c:v>739.5</c:v>
                </c:pt>
                <c:pt idx="7396">
                  <c:v>739.6</c:v>
                </c:pt>
                <c:pt idx="7397">
                  <c:v>739.7</c:v>
                </c:pt>
                <c:pt idx="7398">
                  <c:v>739.80000000000007</c:v>
                </c:pt>
                <c:pt idx="7399">
                  <c:v>739.9</c:v>
                </c:pt>
                <c:pt idx="7400">
                  <c:v>740</c:v>
                </c:pt>
                <c:pt idx="7401">
                  <c:v>740.1</c:v>
                </c:pt>
                <c:pt idx="7402">
                  <c:v>740.2</c:v>
                </c:pt>
                <c:pt idx="7403">
                  <c:v>740.30000000000007</c:v>
                </c:pt>
                <c:pt idx="7404">
                  <c:v>740.4</c:v>
                </c:pt>
                <c:pt idx="7405">
                  <c:v>740.5</c:v>
                </c:pt>
                <c:pt idx="7406">
                  <c:v>740.6</c:v>
                </c:pt>
                <c:pt idx="7407">
                  <c:v>740.7</c:v>
                </c:pt>
                <c:pt idx="7408">
                  <c:v>740.80000000000007</c:v>
                </c:pt>
                <c:pt idx="7409">
                  <c:v>740.9</c:v>
                </c:pt>
                <c:pt idx="7410">
                  <c:v>741</c:v>
                </c:pt>
                <c:pt idx="7411">
                  <c:v>741.1</c:v>
                </c:pt>
                <c:pt idx="7412">
                  <c:v>741.2</c:v>
                </c:pt>
                <c:pt idx="7413">
                  <c:v>741.30000000000007</c:v>
                </c:pt>
                <c:pt idx="7414">
                  <c:v>741.4</c:v>
                </c:pt>
                <c:pt idx="7415">
                  <c:v>741.5</c:v>
                </c:pt>
                <c:pt idx="7416">
                  <c:v>741.6</c:v>
                </c:pt>
                <c:pt idx="7417">
                  <c:v>741.7</c:v>
                </c:pt>
                <c:pt idx="7418">
                  <c:v>741.80000000000007</c:v>
                </c:pt>
                <c:pt idx="7419">
                  <c:v>741.9</c:v>
                </c:pt>
                <c:pt idx="7420">
                  <c:v>742</c:v>
                </c:pt>
                <c:pt idx="7421">
                  <c:v>742.1</c:v>
                </c:pt>
                <c:pt idx="7422">
                  <c:v>742.2</c:v>
                </c:pt>
                <c:pt idx="7423">
                  <c:v>742.30000000000007</c:v>
                </c:pt>
                <c:pt idx="7424">
                  <c:v>742.4</c:v>
                </c:pt>
                <c:pt idx="7425">
                  <c:v>742.5</c:v>
                </c:pt>
                <c:pt idx="7426">
                  <c:v>742.6</c:v>
                </c:pt>
                <c:pt idx="7427">
                  <c:v>742.7</c:v>
                </c:pt>
                <c:pt idx="7428">
                  <c:v>742.80000000000007</c:v>
                </c:pt>
                <c:pt idx="7429">
                  <c:v>742.9</c:v>
                </c:pt>
                <c:pt idx="7430">
                  <c:v>743</c:v>
                </c:pt>
                <c:pt idx="7431">
                  <c:v>743.1</c:v>
                </c:pt>
                <c:pt idx="7432">
                  <c:v>743.2</c:v>
                </c:pt>
                <c:pt idx="7433">
                  <c:v>743.30000000000007</c:v>
                </c:pt>
                <c:pt idx="7434">
                  <c:v>743.4</c:v>
                </c:pt>
                <c:pt idx="7435">
                  <c:v>743.5</c:v>
                </c:pt>
                <c:pt idx="7436">
                  <c:v>743.6</c:v>
                </c:pt>
                <c:pt idx="7437">
                  <c:v>743.7</c:v>
                </c:pt>
                <c:pt idx="7438">
                  <c:v>743.80000000000007</c:v>
                </c:pt>
                <c:pt idx="7439">
                  <c:v>743.9</c:v>
                </c:pt>
                <c:pt idx="7440">
                  <c:v>744</c:v>
                </c:pt>
                <c:pt idx="7441">
                  <c:v>744.1</c:v>
                </c:pt>
                <c:pt idx="7442">
                  <c:v>744.2</c:v>
                </c:pt>
                <c:pt idx="7443">
                  <c:v>744.30000000000007</c:v>
                </c:pt>
                <c:pt idx="7444">
                  <c:v>744.4</c:v>
                </c:pt>
                <c:pt idx="7445">
                  <c:v>744.5</c:v>
                </c:pt>
                <c:pt idx="7446">
                  <c:v>744.6</c:v>
                </c:pt>
                <c:pt idx="7447">
                  <c:v>744.7</c:v>
                </c:pt>
                <c:pt idx="7448">
                  <c:v>744.80000000000007</c:v>
                </c:pt>
                <c:pt idx="7449">
                  <c:v>744.9</c:v>
                </c:pt>
                <c:pt idx="7450">
                  <c:v>745</c:v>
                </c:pt>
                <c:pt idx="7451">
                  <c:v>745.1</c:v>
                </c:pt>
                <c:pt idx="7452">
                  <c:v>745.2</c:v>
                </c:pt>
                <c:pt idx="7453">
                  <c:v>745.30000000000007</c:v>
                </c:pt>
                <c:pt idx="7454">
                  <c:v>745.4</c:v>
                </c:pt>
                <c:pt idx="7455">
                  <c:v>745.5</c:v>
                </c:pt>
                <c:pt idx="7456">
                  <c:v>745.6</c:v>
                </c:pt>
                <c:pt idx="7457">
                  <c:v>745.7</c:v>
                </c:pt>
                <c:pt idx="7458">
                  <c:v>745.80000000000007</c:v>
                </c:pt>
                <c:pt idx="7459">
                  <c:v>745.9</c:v>
                </c:pt>
                <c:pt idx="7460">
                  <c:v>746</c:v>
                </c:pt>
                <c:pt idx="7461">
                  <c:v>746.1</c:v>
                </c:pt>
                <c:pt idx="7462">
                  <c:v>746.2</c:v>
                </c:pt>
                <c:pt idx="7463">
                  <c:v>746.30000000000007</c:v>
                </c:pt>
                <c:pt idx="7464">
                  <c:v>746.4</c:v>
                </c:pt>
                <c:pt idx="7465">
                  <c:v>746.5</c:v>
                </c:pt>
                <c:pt idx="7466">
                  <c:v>746.6</c:v>
                </c:pt>
                <c:pt idx="7467">
                  <c:v>746.7</c:v>
                </c:pt>
                <c:pt idx="7468">
                  <c:v>746.80000000000007</c:v>
                </c:pt>
                <c:pt idx="7469">
                  <c:v>746.9</c:v>
                </c:pt>
                <c:pt idx="7470">
                  <c:v>747</c:v>
                </c:pt>
                <c:pt idx="7471">
                  <c:v>747.1</c:v>
                </c:pt>
                <c:pt idx="7472">
                  <c:v>747.2</c:v>
                </c:pt>
                <c:pt idx="7473">
                  <c:v>747.30000000000007</c:v>
                </c:pt>
                <c:pt idx="7474">
                  <c:v>747.4</c:v>
                </c:pt>
                <c:pt idx="7475">
                  <c:v>747.5</c:v>
                </c:pt>
                <c:pt idx="7476">
                  <c:v>747.6</c:v>
                </c:pt>
                <c:pt idx="7477">
                  <c:v>747.7</c:v>
                </c:pt>
                <c:pt idx="7478">
                  <c:v>747.80000000000007</c:v>
                </c:pt>
                <c:pt idx="7479">
                  <c:v>747.9</c:v>
                </c:pt>
                <c:pt idx="7480">
                  <c:v>748</c:v>
                </c:pt>
                <c:pt idx="7481">
                  <c:v>748.1</c:v>
                </c:pt>
                <c:pt idx="7482">
                  <c:v>748.2</c:v>
                </c:pt>
                <c:pt idx="7483">
                  <c:v>748.30000000000007</c:v>
                </c:pt>
                <c:pt idx="7484">
                  <c:v>748.4</c:v>
                </c:pt>
                <c:pt idx="7485">
                  <c:v>748.5</c:v>
                </c:pt>
                <c:pt idx="7486">
                  <c:v>748.6</c:v>
                </c:pt>
                <c:pt idx="7487">
                  <c:v>748.7</c:v>
                </c:pt>
                <c:pt idx="7488">
                  <c:v>748.80000000000007</c:v>
                </c:pt>
                <c:pt idx="7489">
                  <c:v>748.9</c:v>
                </c:pt>
                <c:pt idx="7490">
                  <c:v>749</c:v>
                </c:pt>
                <c:pt idx="7491">
                  <c:v>749.1</c:v>
                </c:pt>
                <c:pt idx="7492">
                  <c:v>749.2</c:v>
                </c:pt>
                <c:pt idx="7493">
                  <c:v>749.30000000000007</c:v>
                </c:pt>
                <c:pt idx="7494">
                  <c:v>749.4</c:v>
                </c:pt>
                <c:pt idx="7495">
                  <c:v>749.5</c:v>
                </c:pt>
                <c:pt idx="7496">
                  <c:v>749.6</c:v>
                </c:pt>
                <c:pt idx="7497">
                  <c:v>749.7</c:v>
                </c:pt>
                <c:pt idx="7498">
                  <c:v>749.80000000000007</c:v>
                </c:pt>
                <c:pt idx="7499">
                  <c:v>749.9</c:v>
                </c:pt>
                <c:pt idx="7500">
                  <c:v>750</c:v>
                </c:pt>
                <c:pt idx="7501">
                  <c:v>750.1</c:v>
                </c:pt>
                <c:pt idx="7502">
                  <c:v>750.2</c:v>
                </c:pt>
                <c:pt idx="7503">
                  <c:v>750.30000000000007</c:v>
                </c:pt>
                <c:pt idx="7504">
                  <c:v>750.4</c:v>
                </c:pt>
                <c:pt idx="7505">
                  <c:v>750.5</c:v>
                </c:pt>
                <c:pt idx="7506">
                  <c:v>750.6</c:v>
                </c:pt>
                <c:pt idx="7507">
                  <c:v>750.7</c:v>
                </c:pt>
                <c:pt idx="7508">
                  <c:v>750.80000000000007</c:v>
                </c:pt>
                <c:pt idx="7509">
                  <c:v>750.9</c:v>
                </c:pt>
                <c:pt idx="7510">
                  <c:v>751</c:v>
                </c:pt>
                <c:pt idx="7511">
                  <c:v>751.1</c:v>
                </c:pt>
                <c:pt idx="7512">
                  <c:v>751.2</c:v>
                </c:pt>
                <c:pt idx="7513">
                  <c:v>751.30000000000007</c:v>
                </c:pt>
                <c:pt idx="7514">
                  <c:v>751.4</c:v>
                </c:pt>
                <c:pt idx="7515">
                  <c:v>751.5</c:v>
                </c:pt>
                <c:pt idx="7516">
                  <c:v>751.6</c:v>
                </c:pt>
                <c:pt idx="7517">
                  <c:v>751.7</c:v>
                </c:pt>
                <c:pt idx="7518">
                  <c:v>751.80000000000007</c:v>
                </c:pt>
                <c:pt idx="7519">
                  <c:v>751.9</c:v>
                </c:pt>
                <c:pt idx="7520">
                  <c:v>752</c:v>
                </c:pt>
                <c:pt idx="7521">
                  <c:v>752.1</c:v>
                </c:pt>
                <c:pt idx="7522">
                  <c:v>752.2</c:v>
                </c:pt>
                <c:pt idx="7523">
                  <c:v>752.30000000000007</c:v>
                </c:pt>
                <c:pt idx="7524">
                  <c:v>752.4</c:v>
                </c:pt>
                <c:pt idx="7525">
                  <c:v>752.5</c:v>
                </c:pt>
                <c:pt idx="7526">
                  <c:v>752.6</c:v>
                </c:pt>
                <c:pt idx="7527">
                  <c:v>752.7</c:v>
                </c:pt>
                <c:pt idx="7528">
                  <c:v>752.80000000000007</c:v>
                </c:pt>
                <c:pt idx="7529">
                  <c:v>752.9</c:v>
                </c:pt>
                <c:pt idx="7530">
                  <c:v>753</c:v>
                </c:pt>
                <c:pt idx="7531">
                  <c:v>753.1</c:v>
                </c:pt>
                <c:pt idx="7532">
                  <c:v>753.2</c:v>
                </c:pt>
                <c:pt idx="7533">
                  <c:v>753.30000000000007</c:v>
                </c:pt>
                <c:pt idx="7534">
                  <c:v>753.4</c:v>
                </c:pt>
                <c:pt idx="7535">
                  <c:v>753.5</c:v>
                </c:pt>
                <c:pt idx="7536">
                  <c:v>753.6</c:v>
                </c:pt>
                <c:pt idx="7537">
                  <c:v>753.7</c:v>
                </c:pt>
                <c:pt idx="7538">
                  <c:v>753.80000000000007</c:v>
                </c:pt>
                <c:pt idx="7539">
                  <c:v>753.9</c:v>
                </c:pt>
                <c:pt idx="7540">
                  <c:v>754</c:v>
                </c:pt>
                <c:pt idx="7541">
                  <c:v>754.1</c:v>
                </c:pt>
                <c:pt idx="7542">
                  <c:v>754.2</c:v>
                </c:pt>
                <c:pt idx="7543">
                  <c:v>754.30000000000007</c:v>
                </c:pt>
                <c:pt idx="7544">
                  <c:v>754.4</c:v>
                </c:pt>
                <c:pt idx="7545">
                  <c:v>754.5</c:v>
                </c:pt>
                <c:pt idx="7546">
                  <c:v>754.6</c:v>
                </c:pt>
                <c:pt idx="7547">
                  <c:v>754.7</c:v>
                </c:pt>
                <c:pt idx="7548">
                  <c:v>754.80000000000007</c:v>
                </c:pt>
                <c:pt idx="7549">
                  <c:v>754.9</c:v>
                </c:pt>
                <c:pt idx="7550">
                  <c:v>755</c:v>
                </c:pt>
                <c:pt idx="7551">
                  <c:v>755.1</c:v>
                </c:pt>
                <c:pt idx="7552">
                  <c:v>755.2</c:v>
                </c:pt>
                <c:pt idx="7553">
                  <c:v>755.30000000000007</c:v>
                </c:pt>
                <c:pt idx="7554">
                  <c:v>755.4</c:v>
                </c:pt>
                <c:pt idx="7555">
                  <c:v>755.5</c:v>
                </c:pt>
                <c:pt idx="7556">
                  <c:v>755.6</c:v>
                </c:pt>
                <c:pt idx="7557">
                  <c:v>755.7</c:v>
                </c:pt>
                <c:pt idx="7558">
                  <c:v>755.80000000000007</c:v>
                </c:pt>
                <c:pt idx="7559">
                  <c:v>755.9</c:v>
                </c:pt>
                <c:pt idx="7560">
                  <c:v>756</c:v>
                </c:pt>
                <c:pt idx="7561">
                  <c:v>756.1</c:v>
                </c:pt>
                <c:pt idx="7562">
                  <c:v>756.2</c:v>
                </c:pt>
                <c:pt idx="7563">
                  <c:v>756.30000000000007</c:v>
                </c:pt>
                <c:pt idx="7564">
                  <c:v>756.4</c:v>
                </c:pt>
                <c:pt idx="7565">
                  <c:v>756.5</c:v>
                </c:pt>
                <c:pt idx="7566">
                  <c:v>756.6</c:v>
                </c:pt>
                <c:pt idx="7567">
                  <c:v>756.7</c:v>
                </c:pt>
                <c:pt idx="7568">
                  <c:v>756.80000000000007</c:v>
                </c:pt>
                <c:pt idx="7569">
                  <c:v>756.9</c:v>
                </c:pt>
                <c:pt idx="7570">
                  <c:v>757</c:v>
                </c:pt>
                <c:pt idx="7571">
                  <c:v>757.1</c:v>
                </c:pt>
                <c:pt idx="7572">
                  <c:v>757.2</c:v>
                </c:pt>
                <c:pt idx="7573">
                  <c:v>757.30000000000007</c:v>
                </c:pt>
                <c:pt idx="7574">
                  <c:v>757.4</c:v>
                </c:pt>
                <c:pt idx="7575">
                  <c:v>757.5</c:v>
                </c:pt>
                <c:pt idx="7576">
                  <c:v>757.6</c:v>
                </c:pt>
                <c:pt idx="7577">
                  <c:v>757.7</c:v>
                </c:pt>
                <c:pt idx="7578">
                  <c:v>757.80000000000007</c:v>
                </c:pt>
                <c:pt idx="7579">
                  <c:v>757.9</c:v>
                </c:pt>
                <c:pt idx="7580">
                  <c:v>758</c:v>
                </c:pt>
                <c:pt idx="7581">
                  <c:v>758.1</c:v>
                </c:pt>
                <c:pt idx="7582">
                  <c:v>758.2</c:v>
                </c:pt>
                <c:pt idx="7583">
                  <c:v>758.30000000000007</c:v>
                </c:pt>
                <c:pt idx="7584">
                  <c:v>758.4</c:v>
                </c:pt>
                <c:pt idx="7585">
                  <c:v>758.5</c:v>
                </c:pt>
                <c:pt idx="7586">
                  <c:v>758.6</c:v>
                </c:pt>
                <c:pt idx="7587">
                  <c:v>758.7</c:v>
                </c:pt>
                <c:pt idx="7588">
                  <c:v>758.80000000000007</c:v>
                </c:pt>
                <c:pt idx="7589">
                  <c:v>758.9</c:v>
                </c:pt>
                <c:pt idx="7590">
                  <c:v>759</c:v>
                </c:pt>
                <c:pt idx="7591">
                  <c:v>759.1</c:v>
                </c:pt>
                <c:pt idx="7592">
                  <c:v>759.2</c:v>
                </c:pt>
                <c:pt idx="7593">
                  <c:v>759.30000000000007</c:v>
                </c:pt>
                <c:pt idx="7594">
                  <c:v>759.4</c:v>
                </c:pt>
                <c:pt idx="7595">
                  <c:v>759.5</c:v>
                </c:pt>
                <c:pt idx="7596">
                  <c:v>759.6</c:v>
                </c:pt>
                <c:pt idx="7597">
                  <c:v>759.7</c:v>
                </c:pt>
                <c:pt idx="7598">
                  <c:v>759.80000000000007</c:v>
                </c:pt>
                <c:pt idx="7599">
                  <c:v>759.9</c:v>
                </c:pt>
                <c:pt idx="7600">
                  <c:v>760</c:v>
                </c:pt>
                <c:pt idx="7601">
                  <c:v>760.1</c:v>
                </c:pt>
                <c:pt idx="7602">
                  <c:v>760.2</c:v>
                </c:pt>
                <c:pt idx="7603">
                  <c:v>760.30000000000007</c:v>
                </c:pt>
                <c:pt idx="7604">
                  <c:v>760.4</c:v>
                </c:pt>
                <c:pt idx="7605">
                  <c:v>760.5</c:v>
                </c:pt>
                <c:pt idx="7606">
                  <c:v>760.6</c:v>
                </c:pt>
                <c:pt idx="7607">
                  <c:v>760.7</c:v>
                </c:pt>
                <c:pt idx="7608">
                  <c:v>760.80000000000007</c:v>
                </c:pt>
                <c:pt idx="7609">
                  <c:v>760.9</c:v>
                </c:pt>
                <c:pt idx="7610">
                  <c:v>761</c:v>
                </c:pt>
                <c:pt idx="7611">
                  <c:v>761.1</c:v>
                </c:pt>
                <c:pt idx="7612">
                  <c:v>761.2</c:v>
                </c:pt>
                <c:pt idx="7613">
                  <c:v>761.30000000000007</c:v>
                </c:pt>
                <c:pt idx="7614">
                  <c:v>761.4</c:v>
                </c:pt>
                <c:pt idx="7615">
                  <c:v>761.5</c:v>
                </c:pt>
                <c:pt idx="7616">
                  <c:v>761.6</c:v>
                </c:pt>
                <c:pt idx="7617">
                  <c:v>761.7</c:v>
                </c:pt>
                <c:pt idx="7618">
                  <c:v>761.80000000000007</c:v>
                </c:pt>
                <c:pt idx="7619">
                  <c:v>761.9</c:v>
                </c:pt>
                <c:pt idx="7620">
                  <c:v>762</c:v>
                </c:pt>
                <c:pt idx="7621">
                  <c:v>762.1</c:v>
                </c:pt>
                <c:pt idx="7622">
                  <c:v>762.2</c:v>
                </c:pt>
                <c:pt idx="7623">
                  <c:v>762.30000000000007</c:v>
                </c:pt>
                <c:pt idx="7624">
                  <c:v>762.4</c:v>
                </c:pt>
                <c:pt idx="7625">
                  <c:v>762.5</c:v>
                </c:pt>
                <c:pt idx="7626">
                  <c:v>762.6</c:v>
                </c:pt>
                <c:pt idx="7627">
                  <c:v>762.7</c:v>
                </c:pt>
                <c:pt idx="7628">
                  <c:v>762.80000000000007</c:v>
                </c:pt>
                <c:pt idx="7629">
                  <c:v>762.9</c:v>
                </c:pt>
                <c:pt idx="7630">
                  <c:v>763</c:v>
                </c:pt>
                <c:pt idx="7631">
                  <c:v>763.1</c:v>
                </c:pt>
                <c:pt idx="7632">
                  <c:v>763.2</c:v>
                </c:pt>
                <c:pt idx="7633">
                  <c:v>763.30000000000007</c:v>
                </c:pt>
                <c:pt idx="7634">
                  <c:v>763.4</c:v>
                </c:pt>
                <c:pt idx="7635">
                  <c:v>763.5</c:v>
                </c:pt>
                <c:pt idx="7636">
                  <c:v>763.6</c:v>
                </c:pt>
                <c:pt idx="7637">
                  <c:v>763.7</c:v>
                </c:pt>
                <c:pt idx="7638">
                  <c:v>763.80000000000007</c:v>
                </c:pt>
                <c:pt idx="7639">
                  <c:v>763.9</c:v>
                </c:pt>
                <c:pt idx="7640">
                  <c:v>764</c:v>
                </c:pt>
                <c:pt idx="7641">
                  <c:v>764.1</c:v>
                </c:pt>
                <c:pt idx="7642">
                  <c:v>764.2</c:v>
                </c:pt>
                <c:pt idx="7643">
                  <c:v>764.30000000000007</c:v>
                </c:pt>
                <c:pt idx="7644">
                  <c:v>764.4</c:v>
                </c:pt>
                <c:pt idx="7645">
                  <c:v>764.5</c:v>
                </c:pt>
                <c:pt idx="7646">
                  <c:v>764.6</c:v>
                </c:pt>
                <c:pt idx="7647">
                  <c:v>764.7</c:v>
                </c:pt>
                <c:pt idx="7648">
                  <c:v>764.80000000000007</c:v>
                </c:pt>
                <c:pt idx="7649">
                  <c:v>764.9</c:v>
                </c:pt>
                <c:pt idx="7650">
                  <c:v>765</c:v>
                </c:pt>
                <c:pt idx="7651">
                  <c:v>765.1</c:v>
                </c:pt>
                <c:pt idx="7652">
                  <c:v>765.2</c:v>
                </c:pt>
                <c:pt idx="7653">
                  <c:v>765.30000000000007</c:v>
                </c:pt>
                <c:pt idx="7654">
                  <c:v>765.4</c:v>
                </c:pt>
                <c:pt idx="7655">
                  <c:v>765.5</c:v>
                </c:pt>
                <c:pt idx="7656">
                  <c:v>765.6</c:v>
                </c:pt>
                <c:pt idx="7657">
                  <c:v>765.7</c:v>
                </c:pt>
                <c:pt idx="7658">
                  <c:v>765.80000000000007</c:v>
                </c:pt>
                <c:pt idx="7659">
                  <c:v>765.9</c:v>
                </c:pt>
                <c:pt idx="7660">
                  <c:v>766</c:v>
                </c:pt>
                <c:pt idx="7661">
                  <c:v>766.1</c:v>
                </c:pt>
                <c:pt idx="7662">
                  <c:v>766.2</c:v>
                </c:pt>
                <c:pt idx="7663">
                  <c:v>766.30000000000007</c:v>
                </c:pt>
                <c:pt idx="7664">
                  <c:v>766.4</c:v>
                </c:pt>
                <c:pt idx="7665">
                  <c:v>766.5</c:v>
                </c:pt>
                <c:pt idx="7666">
                  <c:v>766.6</c:v>
                </c:pt>
                <c:pt idx="7667">
                  <c:v>766.7</c:v>
                </c:pt>
                <c:pt idx="7668">
                  <c:v>766.80000000000007</c:v>
                </c:pt>
                <c:pt idx="7669">
                  <c:v>766.9</c:v>
                </c:pt>
                <c:pt idx="7670">
                  <c:v>767</c:v>
                </c:pt>
                <c:pt idx="7671">
                  <c:v>767.1</c:v>
                </c:pt>
                <c:pt idx="7672">
                  <c:v>767.2</c:v>
                </c:pt>
                <c:pt idx="7673">
                  <c:v>767.30000000000007</c:v>
                </c:pt>
                <c:pt idx="7674">
                  <c:v>767.4</c:v>
                </c:pt>
                <c:pt idx="7675">
                  <c:v>767.5</c:v>
                </c:pt>
                <c:pt idx="7676">
                  <c:v>767.6</c:v>
                </c:pt>
                <c:pt idx="7677">
                  <c:v>767.7</c:v>
                </c:pt>
                <c:pt idx="7678">
                  <c:v>767.80000000000007</c:v>
                </c:pt>
                <c:pt idx="7679">
                  <c:v>767.9</c:v>
                </c:pt>
                <c:pt idx="7680">
                  <c:v>768</c:v>
                </c:pt>
                <c:pt idx="7681">
                  <c:v>768.1</c:v>
                </c:pt>
                <c:pt idx="7682">
                  <c:v>768.2</c:v>
                </c:pt>
                <c:pt idx="7683">
                  <c:v>768.30000000000007</c:v>
                </c:pt>
                <c:pt idx="7684">
                  <c:v>768.4</c:v>
                </c:pt>
                <c:pt idx="7685">
                  <c:v>768.5</c:v>
                </c:pt>
                <c:pt idx="7686">
                  <c:v>768.6</c:v>
                </c:pt>
                <c:pt idx="7687">
                  <c:v>768.7</c:v>
                </c:pt>
                <c:pt idx="7688">
                  <c:v>768.80000000000007</c:v>
                </c:pt>
                <c:pt idx="7689">
                  <c:v>768.9</c:v>
                </c:pt>
                <c:pt idx="7690">
                  <c:v>769</c:v>
                </c:pt>
                <c:pt idx="7691">
                  <c:v>769.1</c:v>
                </c:pt>
                <c:pt idx="7692">
                  <c:v>769.2</c:v>
                </c:pt>
                <c:pt idx="7693">
                  <c:v>769.30000000000007</c:v>
                </c:pt>
                <c:pt idx="7694">
                  <c:v>769.4</c:v>
                </c:pt>
                <c:pt idx="7695">
                  <c:v>769.5</c:v>
                </c:pt>
                <c:pt idx="7696">
                  <c:v>769.6</c:v>
                </c:pt>
                <c:pt idx="7697">
                  <c:v>769.7</c:v>
                </c:pt>
                <c:pt idx="7698">
                  <c:v>769.80000000000007</c:v>
                </c:pt>
                <c:pt idx="7699">
                  <c:v>769.9</c:v>
                </c:pt>
                <c:pt idx="7700">
                  <c:v>770</c:v>
                </c:pt>
                <c:pt idx="7701">
                  <c:v>770.1</c:v>
                </c:pt>
                <c:pt idx="7702">
                  <c:v>770.2</c:v>
                </c:pt>
                <c:pt idx="7703">
                  <c:v>770.30000000000007</c:v>
                </c:pt>
                <c:pt idx="7704">
                  <c:v>770.4</c:v>
                </c:pt>
                <c:pt idx="7705">
                  <c:v>770.5</c:v>
                </c:pt>
                <c:pt idx="7706">
                  <c:v>770.6</c:v>
                </c:pt>
                <c:pt idx="7707">
                  <c:v>770.7</c:v>
                </c:pt>
                <c:pt idx="7708">
                  <c:v>770.80000000000007</c:v>
                </c:pt>
                <c:pt idx="7709">
                  <c:v>770.9</c:v>
                </c:pt>
                <c:pt idx="7710">
                  <c:v>771</c:v>
                </c:pt>
                <c:pt idx="7711">
                  <c:v>771.1</c:v>
                </c:pt>
                <c:pt idx="7712">
                  <c:v>771.2</c:v>
                </c:pt>
                <c:pt idx="7713">
                  <c:v>771.30000000000007</c:v>
                </c:pt>
                <c:pt idx="7714">
                  <c:v>771.4</c:v>
                </c:pt>
                <c:pt idx="7715">
                  <c:v>771.5</c:v>
                </c:pt>
                <c:pt idx="7716">
                  <c:v>771.6</c:v>
                </c:pt>
                <c:pt idx="7717">
                  <c:v>771.7</c:v>
                </c:pt>
                <c:pt idx="7718">
                  <c:v>771.80000000000007</c:v>
                </c:pt>
                <c:pt idx="7719">
                  <c:v>771.9</c:v>
                </c:pt>
                <c:pt idx="7720">
                  <c:v>772</c:v>
                </c:pt>
                <c:pt idx="7721">
                  <c:v>772.1</c:v>
                </c:pt>
                <c:pt idx="7722">
                  <c:v>772.2</c:v>
                </c:pt>
                <c:pt idx="7723">
                  <c:v>772.30000000000007</c:v>
                </c:pt>
                <c:pt idx="7724">
                  <c:v>772.4</c:v>
                </c:pt>
                <c:pt idx="7725">
                  <c:v>772.5</c:v>
                </c:pt>
                <c:pt idx="7726">
                  <c:v>772.6</c:v>
                </c:pt>
                <c:pt idx="7727">
                  <c:v>772.7</c:v>
                </c:pt>
                <c:pt idx="7728">
                  <c:v>772.80000000000007</c:v>
                </c:pt>
                <c:pt idx="7729">
                  <c:v>772.9</c:v>
                </c:pt>
                <c:pt idx="7730">
                  <c:v>773</c:v>
                </c:pt>
                <c:pt idx="7731">
                  <c:v>773.1</c:v>
                </c:pt>
                <c:pt idx="7732">
                  <c:v>773.2</c:v>
                </c:pt>
                <c:pt idx="7733">
                  <c:v>773.30000000000007</c:v>
                </c:pt>
                <c:pt idx="7734">
                  <c:v>773.4</c:v>
                </c:pt>
                <c:pt idx="7735">
                  <c:v>773.5</c:v>
                </c:pt>
                <c:pt idx="7736">
                  <c:v>773.6</c:v>
                </c:pt>
                <c:pt idx="7737">
                  <c:v>773.7</c:v>
                </c:pt>
                <c:pt idx="7738">
                  <c:v>773.80000000000007</c:v>
                </c:pt>
                <c:pt idx="7739">
                  <c:v>773.9</c:v>
                </c:pt>
                <c:pt idx="7740">
                  <c:v>774</c:v>
                </c:pt>
                <c:pt idx="7741">
                  <c:v>774.1</c:v>
                </c:pt>
                <c:pt idx="7742">
                  <c:v>774.2</c:v>
                </c:pt>
                <c:pt idx="7743">
                  <c:v>774.30000000000007</c:v>
                </c:pt>
                <c:pt idx="7744">
                  <c:v>774.4</c:v>
                </c:pt>
                <c:pt idx="7745">
                  <c:v>774.5</c:v>
                </c:pt>
                <c:pt idx="7746">
                  <c:v>774.6</c:v>
                </c:pt>
                <c:pt idx="7747">
                  <c:v>774.7</c:v>
                </c:pt>
                <c:pt idx="7748">
                  <c:v>774.80000000000007</c:v>
                </c:pt>
                <c:pt idx="7749">
                  <c:v>774.9</c:v>
                </c:pt>
                <c:pt idx="7750">
                  <c:v>775</c:v>
                </c:pt>
                <c:pt idx="7751">
                  <c:v>775.1</c:v>
                </c:pt>
                <c:pt idx="7752">
                  <c:v>775.2</c:v>
                </c:pt>
                <c:pt idx="7753">
                  <c:v>775.30000000000007</c:v>
                </c:pt>
                <c:pt idx="7754">
                  <c:v>775.4</c:v>
                </c:pt>
                <c:pt idx="7755">
                  <c:v>775.5</c:v>
                </c:pt>
                <c:pt idx="7756">
                  <c:v>775.6</c:v>
                </c:pt>
                <c:pt idx="7757">
                  <c:v>775.7</c:v>
                </c:pt>
                <c:pt idx="7758">
                  <c:v>775.80000000000007</c:v>
                </c:pt>
                <c:pt idx="7759">
                  <c:v>775.9</c:v>
                </c:pt>
                <c:pt idx="7760">
                  <c:v>776</c:v>
                </c:pt>
                <c:pt idx="7761">
                  <c:v>776.1</c:v>
                </c:pt>
                <c:pt idx="7762">
                  <c:v>776.2</c:v>
                </c:pt>
                <c:pt idx="7763">
                  <c:v>776.30000000000007</c:v>
                </c:pt>
                <c:pt idx="7764">
                  <c:v>776.4</c:v>
                </c:pt>
                <c:pt idx="7765">
                  <c:v>776.5</c:v>
                </c:pt>
                <c:pt idx="7766">
                  <c:v>776.6</c:v>
                </c:pt>
                <c:pt idx="7767">
                  <c:v>776.7</c:v>
                </c:pt>
                <c:pt idx="7768">
                  <c:v>776.80000000000007</c:v>
                </c:pt>
                <c:pt idx="7769">
                  <c:v>776.9</c:v>
                </c:pt>
                <c:pt idx="7770">
                  <c:v>777</c:v>
                </c:pt>
                <c:pt idx="7771">
                  <c:v>777.1</c:v>
                </c:pt>
                <c:pt idx="7772">
                  <c:v>777.2</c:v>
                </c:pt>
                <c:pt idx="7773">
                  <c:v>777.30000000000007</c:v>
                </c:pt>
                <c:pt idx="7774">
                  <c:v>777.4</c:v>
                </c:pt>
                <c:pt idx="7775">
                  <c:v>777.5</c:v>
                </c:pt>
                <c:pt idx="7776">
                  <c:v>777.6</c:v>
                </c:pt>
                <c:pt idx="7777">
                  <c:v>777.7</c:v>
                </c:pt>
                <c:pt idx="7778">
                  <c:v>777.80000000000007</c:v>
                </c:pt>
                <c:pt idx="7779">
                  <c:v>777.9</c:v>
                </c:pt>
                <c:pt idx="7780">
                  <c:v>778</c:v>
                </c:pt>
                <c:pt idx="7781">
                  <c:v>778.1</c:v>
                </c:pt>
                <c:pt idx="7782">
                  <c:v>778.2</c:v>
                </c:pt>
                <c:pt idx="7783">
                  <c:v>778.30000000000007</c:v>
                </c:pt>
                <c:pt idx="7784">
                  <c:v>778.4</c:v>
                </c:pt>
                <c:pt idx="7785">
                  <c:v>778.5</c:v>
                </c:pt>
                <c:pt idx="7786">
                  <c:v>778.6</c:v>
                </c:pt>
                <c:pt idx="7787">
                  <c:v>778.7</c:v>
                </c:pt>
                <c:pt idx="7788">
                  <c:v>778.80000000000007</c:v>
                </c:pt>
                <c:pt idx="7789">
                  <c:v>778.9</c:v>
                </c:pt>
                <c:pt idx="7790">
                  <c:v>779</c:v>
                </c:pt>
                <c:pt idx="7791">
                  <c:v>779.1</c:v>
                </c:pt>
                <c:pt idx="7792">
                  <c:v>779.2</c:v>
                </c:pt>
                <c:pt idx="7793">
                  <c:v>779.30000000000007</c:v>
                </c:pt>
                <c:pt idx="7794">
                  <c:v>779.4</c:v>
                </c:pt>
                <c:pt idx="7795">
                  <c:v>779.5</c:v>
                </c:pt>
                <c:pt idx="7796">
                  <c:v>779.6</c:v>
                </c:pt>
                <c:pt idx="7797">
                  <c:v>779.7</c:v>
                </c:pt>
                <c:pt idx="7798">
                  <c:v>779.80000000000007</c:v>
                </c:pt>
                <c:pt idx="7799">
                  <c:v>779.9</c:v>
                </c:pt>
                <c:pt idx="7800">
                  <c:v>780</c:v>
                </c:pt>
                <c:pt idx="7801">
                  <c:v>780.1</c:v>
                </c:pt>
                <c:pt idx="7802">
                  <c:v>780.2</c:v>
                </c:pt>
                <c:pt idx="7803">
                  <c:v>780.30000000000007</c:v>
                </c:pt>
                <c:pt idx="7804">
                  <c:v>780.4</c:v>
                </c:pt>
                <c:pt idx="7805">
                  <c:v>780.5</c:v>
                </c:pt>
                <c:pt idx="7806">
                  <c:v>780.6</c:v>
                </c:pt>
                <c:pt idx="7807">
                  <c:v>780.7</c:v>
                </c:pt>
                <c:pt idx="7808">
                  <c:v>780.80000000000007</c:v>
                </c:pt>
                <c:pt idx="7809">
                  <c:v>780.9</c:v>
                </c:pt>
                <c:pt idx="7810">
                  <c:v>781</c:v>
                </c:pt>
                <c:pt idx="7811">
                  <c:v>781.1</c:v>
                </c:pt>
                <c:pt idx="7812">
                  <c:v>781.2</c:v>
                </c:pt>
                <c:pt idx="7813">
                  <c:v>781.30000000000007</c:v>
                </c:pt>
                <c:pt idx="7814">
                  <c:v>781.4</c:v>
                </c:pt>
                <c:pt idx="7815">
                  <c:v>781.5</c:v>
                </c:pt>
                <c:pt idx="7816">
                  <c:v>781.6</c:v>
                </c:pt>
                <c:pt idx="7817">
                  <c:v>781.7</c:v>
                </c:pt>
                <c:pt idx="7818">
                  <c:v>781.80000000000007</c:v>
                </c:pt>
                <c:pt idx="7819">
                  <c:v>781.9</c:v>
                </c:pt>
                <c:pt idx="7820">
                  <c:v>782</c:v>
                </c:pt>
                <c:pt idx="7821">
                  <c:v>782.1</c:v>
                </c:pt>
                <c:pt idx="7822">
                  <c:v>782.2</c:v>
                </c:pt>
                <c:pt idx="7823">
                  <c:v>782.30000000000007</c:v>
                </c:pt>
                <c:pt idx="7824">
                  <c:v>782.4</c:v>
                </c:pt>
                <c:pt idx="7825">
                  <c:v>782.5</c:v>
                </c:pt>
                <c:pt idx="7826">
                  <c:v>782.6</c:v>
                </c:pt>
                <c:pt idx="7827">
                  <c:v>782.7</c:v>
                </c:pt>
                <c:pt idx="7828">
                  <c:v>782.80000000000007</c:v>
                </c:pt>
                <c:pt idx="7829">
                  <c:v>782.9</c:v>
                </c:pt>
                <c:pt idx="7830">
                  <c:v>783</c:v>
                </c:pt>
                <c:pt idx="7831">
                  <c:v>783.1</c:v>
                </c:pt>
                <c:pt idx="7832">
                  <c:v>783.2</c:v>
                </c:pt>
                <c:pt idx="7833">
                  <c:v>783.30000000000007</c:v>
                </c:pt>
                <c:pt idx="7834">
                  <c:v>783.4</c:v>
                </c:pt>
                <c:pt idx="7835">
                  <c:v>783.5</c:v>
                </c:pt>
                <c:pt idx="7836">
                  <c:v>783.6</c:v>
                </c:pt>
                <c:pt idx="7837">
                  <c:v>783.7</c:v>
                </c:pt>
                <c:pt idx="7838">
                  <c:v>783.80000000000007</c:v>
                </c:pt>
                <c:pt idx="7839">
                  <c:v>783.9</c:v>
                </c:pt>
                <c:pt idx="7840">
                  <c:v>784</c:v>
                </c:pt>
                <c:pt idx="7841">
                  <c:v>784.1</c:v>
                </c:pt>
                <c:pt idx="7842">
                  <c:v>784.2</c:v>
                </c:pt>
                <c:pt idx="7843">
                  <c:v>784.30000000000007</c:v>
                </c:pt>
                <c:pt idx="7844">
                  <c:v>784.4</c:v>
                </c:pt>
                <c:pt idx="7845">
                  <c:v>784.5</c:v>
                </c:pt>
                <c:pt idx="7846">
                  <c:v>784.6</c:v>
                </c:pt>
                <c:pt idx="7847">
                  <c:v>784.7</c:v>
                </c:pt>
                <c:pt idx="7848">
                  <c:v>784.80000000000007</c:v>
                </c:pt>
                <c:pt idx="7849">
                  <c:v>784.9</c:v>
                </c:pt>
                <c:pt idx="7850">
                  <c:v>785</c:v>
                </c:pt>
                <c:pt idx="7851">
                  <c:v>785.1</c:v>
                </c:pt>
                <c:pt idx="7852">
                  <c:v>785.2</c:v>
                </c:pt>
                <c:pt idx="7853">
                  <c:v>785.30000000000007</c:v>
                </c:pt>
                <c:pt idx="7854">
                  <c:v>785.4</c:v>
                </c:pt>
                <c:pt idx="7855">
                  <c:v>785.5</c:v>
                </c:pt>
                <c:pt idx="7856">
                  <c:v>785.6</c:v>
                </c:pt>
                <c:pt idx="7857">
                  <c:v>785.7</c:v>
                </c:pt>
                <c:pt idx="7858">
                  <c:v>785.80000000000007</c:v>
                </c:pt>
                <c:pt idx="7859">
                  <c:v>785.9</c:v>
                </c:pt>
                <c:pt idx="7860">
                  <c:v>786</c:v>
                </c:pt>
                <c:pt idx="7861">
                  <c:v>786.1</c:v>
                </c:pt>
                <c:pt idx="7862">
                  <c:v>786.2</c:v>
                </c:pt>
                <c:pt idx="7863">
                  <c:v>786.30000000000007</c:v>
                </c:pt>
                <c:pt idx="7864">
                  <c:v>786.4</c:v>
                </c:pt>
                <c:pt idx="7865">
                  <c:v>786.5</c:v>
                </c:pt>
                <c:pt idx="7866">
                  <c:v>786.6</c:v>
                </c:pt>
                <c:pt idx="7867">
                  <c:v>786.7</c:v>
                </c:pt>
                <c:pt idx="7868">
                  <c:v>786.80000000000007</c:v>
                </c:pt>
                <c:pt idx="7869">
                  <c:v>786.9</c:v>
                </c:pt>
                <c:pt idx="7870">
                  <c:v>787</c:v>
                </c:pt>
                <c:pt idx="7871">
                  <c:v>787.1</c:v>
                </c:pt>
                <c:pt idx="7872">
                  <c:v>787.2</c:v>
                </c:pt>
                <c:pt idx="7873">
                  <c:v>787.30000000000007</c:v>
                </c:pt>
                <c:pt idx="7874">
                  <c:v>787.4</c:v>
                </c:pt>
                <c:pt idx="7875">
                  <c:v>787.5</c:v>
                </c:pt>
                <c:pt idx="7876">
                  <c:v>787.6</c:v>
                </c:pt>
                <c:pt idx="7877">
                  <c:v>787.7</c:v>
                </c:pt>
                <c:pt idx="7878">
                  <c:v>787.80000000000007</c:v>
                </c:pt>
                <c:pt idx="7879">
                  <c:v>787.9</c:v>
                </c:pt>
                <c:pt idx="7880">
                  <c:v>788</c:v>
                </c:pt>
                <c:pt idx="7881">
                  <c:v>788.1</c:v>
                </c:pt>
                <c:pt idx="7882">
                  <c:v>788.2</c:v>
                </c:pt>
                <c:pt idx="7883">
                  <c:v>788.30000000000007</c:v>
                </c:pt>
                <c:pt idx="7884">
                  <c:v>788.4</c:v>
                </c:pt>
                <c:pt idx="7885">
                  <c:v>788.5</c:v>
                </c:pt>
                <c:pt idx="7886">
                  <c:v>788.6</c:v>
                </c:pt>
                <c:pt idx="7887">
                  <c:v>788.7</c:v>
                </c:pt>
                <c:pt idx="7888">
                  <c:v>788.80000000000007</c:v>
                </c:pt>
                <c:pt idx="7889">
                  <c:v>788.9</c:v>
                </c:pt>
                <c:pt idx="7890">
                  <c:v>789</c:v>
                </c:pt>
                <c:pt idx="7891">
                  <c:v>789.1</c:v>
                </c:pt>
                <c:pt idx="7892">
                  <c:v>789.2</c:v>
                </c:pt>
                <c:pt idx="7893">
                  <c:v>789.30000000000007</c:v>
                </c:pt>
                <c:pt idx="7894">
                  <c:v>789.4</c:v>
                </c:pt>
                <c:pt idx="7895">
                  <c:v>789.5</c:v>
                </c:pt>
                <c:pt idx="7896">
                  <c:v>789.6</c:v>
                </c:pt>
                <c:pt idx="7897">
                  <c:v>789.7</c:v>
                </c:pt>
                <c:pt idx="7898">
                  <c:v>789.80000000000007</c:v>
                </c:pt>
                <c:pt idx="7899">
                  <c:v>789.9</c:v>
                </c:pt>
                <c:pt idx="7900">
                  <c:v>790</c:v>
                </c:pt>
                <c:pt idx="7901">
                  <c:v>790.1</c:v>
                </c:pt>
                <c:pt idx="7902">
                  <c:v>790.2</c:v>
                </c:pt>
                <c:pt idx="7903">
                  <c:v>790.30000000000007</c:v>
                </c:pt>
                <c:pt idx="7904">
                  <c:v>790.4</c:v>
                </c:pt>
                <c:pt idx="7905">
                  <c:v>790.5</c:v>
                </c:pt>
                <c:pt idx="7906">
                  <c:v>790.6</c:v>
                </c:pt>
                <c:pt idx="7907">
                  <c:v>790.7</c:v>
                </c:pt>
                <c:pt idx="7908">
                  <c:v>790.80000000000007</c:v>
                </c:pt>
                <c:pt idx="7909">
                  <c:v>790.9</c:v>
                </c:pt>
                <c:pt idx="7910">
                  <c:v>791</c:v>
                </c:pt>
                <c:pt idx="7911">
                  <c:v>791.1</c:v>
                </c:pt>
                <c:pt idx="7912">
                  <c:v>791.2</c:v>
                </c:pt>
                <c:pt idx="7913">
                  <c:v>791.30000000000007</c:v>
                </c:pt>
                <c:pt idx="7914">
                  <c:v>791.4</c:v>
                </c:pt>
                <c:pt idx="7915">
                  <c:v>791.5</c:v>
                </c:pt>
                <c:pt idx="7916">
                  <c:v>791.6</c:v>
                </c:pt>
                <c:pt idx="7917">
                  <c:v>791.7</c:v>
                </c:pt>
                <c:pt idx="7918">
                  <c:v>791.80000000000007</c:v>
                </c:pt>
                <c:pt idx="7919">
                  <c:v>791.9</c:v>
                </c:pt>
                <c:pt idx="7920">
                  <c:v>792</c:v>
                </c:pt>
                <c:pt idx="7921">
                  <c:v>792.1</c:v>
                </c:pt>
                <c:pt idx="7922">
                  <c:v>792.2</c:v>
                </c:pt>
                <c:pt idx="7923">
                  <c:v>792.30000000000007</c:v>
                </c:pt>
                <c:pt idx="7924">
                  <c:v>792.4</c:v>
                </c:pt>
                <c:pt idx="7925">
                  <c:v>792.5</c:v>
                </c:pt>
                <c:pt idx="7926">
                  <c:v>792.6</c:v>
                </c:pt>
                <c:pt idx="7927">
                  <c:v>792.7</c:v>
                </c:pt>
                <c:pt idx="7928">
                  <c:v>792.80000000000007</c:v>
                </c:pt>
                <c:pt idx="7929">
                  <c:v>792.9</c:v>
                </c:pt>
                <c:pt idx="7930">
                  <c:v>793</c:v>
                </c:pt>
                <c:pt idx="7931">
                  <c:v>793.1</c:v>
                </c:pt>
                <c:pt idx="7932">
                  <c:v>793.2</c:v>
                </c:pt>
                <c:pt idx="7933">
                  <c:v>793.30000000000007</c:v>
                </c:pt>
                <c:pt idx="7934">
                  <c:v>793.4</c:v>
                </c:pt>
                <c:pt idx="7935">
                  <c:v>793.5</c:v>
                </c:pt>
                <c:pt idx="7936">
                  <c:v>793.6</c:v>
                </c:pt>
                <c:pt idx="7937">
                  <c:v>793.7</c:v>
                </c:pt>
                <c:pt idx="7938">
                  <c:v>793.80000000000007</c:v>
                </c:pt>
                <c:pt idx="7939">
                  <c:v>793.9</c:v>
                </c:pt>
                <c:pt idx="7940">
                  <c:v>794</c:v>
                </c:pt>
                <c:pt idx="7941">
                  <c:v>794.1</c:v>
                </c:pt>
                <c:pt idx="7942">
                  <c:v>794.2</c:v>
                </c:pt>
                <c:pt idx="7943">
                  <c:v>794.30000000000007</c:v>
                </c:pt>
                <c:pt idx="7944">
                  <c:v>794.4</c:v>
                </c:pt>
                <c:pt idx="7945">
                  <c:v>794.5</c:v>
                </c:pt>
                <c:pt idx="7946">
                  <c:v>794.6</c:v>
                </c:pt>
                <c:pt idx="7947">
                  <c:v>794.7</c:v>
                </c:pt>
                <c:pt idx="7948">
                  <c:v>794.80000000000007</c:v>
                </c:pt>
                <c:pt idx="7949">
                  <c:v>794.9</c:v>
                </c:pt>
                <c:pt idx="7950">
                  <c:v>795</c:v>
                </c:pt>
                <c:pt idx="7951">
                  <c:v>795.1</c:v>
                </c:pt>
                <c:pt idx="7952">
                  <c:v>795.2</c:v>
                </c:pt>
                <c:pt idx="7953">
                  <c:v>795.30000000000007</c:v>
                </c:pt>
                <c:pt idx="7954">
                  <c:v>795.4</c:v>
                </c:pt>
                <c:pt idx="7955">
                  <c:v>795.5</c:v>
                </c:pt>
                <c:pt idx="7956">
                  <c:v>795.6</c:v>
                </c:pt>
                <c:pt idx="7957">
                  <c:v>795.7</c:v>
                </c:pt>
                <c:pt idx="7958">
                  <c:v>795.80000000000007</c:v>
                </c:pt>
                <c:pt idx="7959">
                  <c:v>795.9</c:v>
                </c:pt>
                <c:pt idx="7960">
                  <c:v>796</c:v>
                </c:pt>
                <c:pt idx="7961">
                  <c:v>796.1</c:v>
                </c:pt>
                <c:pt idx="7962">
                  <c:v>796.2</c:v>
                </c:pt>
                <c:pt idx="7963">
                  <c:v>796.30000000000007</c:v>
                </c:pt>
                <c:pt idx="7964">
                  <c:v>796.4</c:v>
                </c:pt>
                <c:pt idx="7965">
                  <c:v>796.5</c:v>
                </c:pt>
                <c:pt idx="7966">
                  <c:v>796.6</c:v>
                </c:pt>
                <c:pt idx="7967">
                  <c:v>796.7</c:v>
                </c:pt>
                <c:pt idx="7968">
                  <c:v>796.80000000000007</c:v>
                </c:pt>
                <c:pt idx="7969">
                  <c:v>796.9</c:v>
                </c:pt>
                <c:pt idx="7970">
                  <c:v>797</c:v>
                </c:pt>
                <c:pt idx="7971">
                  <c:v>797.1</c:v>
                </c:pt>
                <c:pt idx="7972">
                  <c:v>797.2</c:v>
                </c:pt>
                <c:pt idx="7973">
                  <c:v>797.30000000000007</c:v>
                </c:pt>
                <c:pt idx="7974">
                  <c:v>797.4</c:v>
                </c:pt>
                <c:pt idx="7975">
                  <c:v>797.5</c:v>
                </c:pt>
                <c:pt idx="7976">
                  <c:v>797.6</c:v>
                </c:pt>
                <c:pt idx="7977">
                  <c:v>797.7</c:v>
                </c:pt>
                <c:pt idx="7978">
                  <c:v>797.80000000000007</c:v>
                </c:pt>
                <c:pt idx="7979">
                  <c:v>797.9</c:v>
                </c:pt>
                <c:pt idx="7980">
                  <c:v>798</c:v>
                </c:pt>
                <c:pt idx="7981">
                  <c:v>798.1</c:v>
                </c:pt>
                <c:pt idx="7982">
                  <c:v>798.2</c:v>
                </c:pt>
                <c:pt idx="7983">
                  <c:v>798.30000000000007</c:v>
                </c:pt>
                <c:pt idx="7984">
                  <c:v>798.4</c:v>
                </c:pt>
                <c:pt idx="7985">
                  <c:v>798.5</c:v>
                </c:pt>
                <c:pt idx="7986">
                  <c:v>798.6</c:v>
                </c:pt>
                <c:pt idx="7987">
                  <c:v>798.7</c:v>
                </c:pt>
                <c:pt idx="7988">
                  <c:v>798.80000000000007</c:v>
                </c:pt>
                <c:pt idx="7989">
                  <c:v>798.9</c:v>
                </c:pt>
                <c:pt idx="7990">
                  <c:v>799</c:v>
                </c:pt>
                <c:pt idx="7991">
                  <c:v>799.1</c:v>
                </c:pt>
                <c:pt idx="7992">
                  <c:v>799.2</c:v>
                </c:pt>
                <c:pt idx="7993">
                  <c:v>799.30000000000007</c:v>
                </c:pt>
                <c:pt idx="7994">
                  <c:v>799.4</c:v>
                </c:pt>
                <c:pt idx="7995">
                  <c:v>799.5</c:v>
                </c:pt>
                <c:pt idx="7996">
                  <c:v>799.6</c:v>
                </c:pt>
                <c:pt idx="7997">
                  <c:v>799.7</c:v>
                </c:pt>
                <c:pt idx="7998">
                  <c:v>799.80000000000007</c:v>
                </c:pt>
                <c:pt idx="7999">
                  <c:v>799.9</c:v>
                </c:pt>
                <c:pt idx="8000">
                  <c:v>800</c:v>
                </c:pt>
                <c:pt idx="8001">
                  <c:v>800.1</c:v>
                </c:pt>
                <c:pt idx="8002">
                  <c:v>800.2</c:v>
                </c:pt>
                <c:pt idx="8003">
                  <c:v>800.30000000000007</c:v>
                </c:pt>
                <c:pt idx="8004">
                  <c:v>800.4</c:v>
                </c:pt>
                <c:pt idx="8005">
                  <c:v>800.5</c:v>
                </c:pt>
                <c:pt idx="8006">
                  <c:v>800.6</c:v>
                </c:pt>
                <c:pt idx="8007">
                  <c:v>800.7</c:v>
                </c:pt>
                <c:pt idx="8008">
                  <c:v>800.80000000000007</c:v>
                </c:pt>
                <c:pt idx="8009">
                  <c:v>800.9</c:v>
                </c:pt>
                <c:pt idx="8010">
                  <c:v>801</c:v>
                </c:pt>
                <c:pt idx="8011">
                  <c:v>801.1</c:v>
                </c:pt>
                <c:pt idx="8012">
                  <c:v>801.2</c:v>
                </c:pt>
                <c:pt idx="8013">
                  <c:v>801.30000000000007</c:v>
                </c:pt>
                <c:pt idx="8014">
                  <c:v>801.4</c:v>
                </c:pt>
                <c:pt idx="8015">
                  <c:v>801.5</c:v>
                </c:pt>
                <c:pt idx="8016">
                  <c:v>801.6</c:v>
                </c:pt>
                <c:pt idx="8017">
                  <c:v>801.7</c:v>
                </c:pt>
                <c:pt idx="8018">
                  <c:v>801.80000000000007</c:v>
                </c:pt>
                <c:pt idx="8019">
                  <c:v>801.9</c:v>
                </c:pt>
                <c:pt idx="8020">
                  <c:v>802</c:v>
                </c:pt>
                <c:pt idx="8021">
                  <c:v>802.1</c:v>
                </c:pt>
                <c:pt idx="8022">
                  <c:v>802.2</c:v>
                </c:pt>
                <c:pt idx="8023">
                  <c:v>802.30000000000007</c:v>
                </c:pt>
                <c:pt idx="8024">
                  <c:v>802.4</c:v>
                </c:pt>
                <c:pt idx="8025">
                  <c:v>802.5</c:v>
                </c:pt>
                <c:pt idx="8026">
                  <c:v>802.6</c:v>
                </c:pt>
                <c:pt idx="8027">
                  <c:v>802.7</c:v>
                </c:pt>
                <c:pt idx="8028">
                  <c:v>802.80000000000007</c:v>
                </c:pt>
                <c:pt idx="8029">
                  <c:v>802.9</c:v>
                </c:pt>
                <c:pt idx="8030">
                  <c:v>803</c:v>
                </c:pt>
                <c:pt idx="8031">
                  <c:v>803.1</c:v>
                </c:pt>
                <c:pt idx="8032">
                  <c:v>803.2</c:v>
                </c:pt>
                <c:pt idx="8033">
                  <c:v>803.30000000000007</c:v>
                </c:pt>
                <c:pt idx="8034">
                  <c:v>803.4</c:v>
                </c:pt>
                <c:pt idx="8035">
                  <c:v>803.5</c:v>
                </c:pt>
                <c:pt idx="8036">
                  <c:v>803.6</c:v>
                </c:pt>
                <c:pt idx="8037">
                  <c:v>803.7</c:v>
                </c:pt>
                <c:pt idx="8038">
                  <c:v>803.80000000000007</c:v>
                </c:pt>
                <c:pt idx="8039">
                  <c:v>803.9</c:v>
                </c:pt>
                <c:pt idx="8040">
                  <c:v>804</c:v>
                </c:pt>
                <c:pt idx="8041">
                  <c:v>804.1</c:v>
                </c:pt>
                <c:pt idx="8042">
                  <c:v>804.2</c:v>
                </c:pt>
                <c:pt idx="8043">
                  <c:v>804.30000000000007</c:v>
                </c:pt>
                <c:pt idx="8044">
                  <c:v>804.4</c:v>
                </c:pt>
                <c:pt idx="8045">
                  <c:v>804.5</c:v>
                </c:pt>
                <c:pt idx="8046">
                  <c:v>804.6</c:v>
                </c:pt>
                <c:pt idx="8047">
                  <c:v>804.7</c:v>
                </c:pt>
                <c:pt idx="8048">
                  <c:v>804.80000000000007</c:v>
                </c:pt>
                <c:pt idx="8049">
                  <c:v>804.9</c:v>
                </c:pt>
                <c:pt idx="8050">
                  <c:v>805</c:v>
                </c:pt>
                <c:pt idx="8051">
                  <c:v>805.1</c:v>
                </c:pt>
                <c:pt idx="8052">
                  <c:v>805.2</c:v>
                </c:pt>
                <c:pt idx="8053">
                  <c:v>805.30000000000007</c:v>
                </c:pt>
                <c:pt idx="8054">
                  <c:v>805.4</c:v>
                </c:pt>
                <c:pt idx="8055">
                  <c:v>805.5</c:v>
                </c:pt>
                <c:pt idx="8056">
                  <c:v>805.6</c:v>
                </c:pt>
                <c:pt idx="8057">
                  <c:v>805.7</c:v>
                </c:pt>
                <c:pt idx="8058">
                  <c:v>805.80000000000007</c:v>
                </c:pt>
                <c:pt idx="8059">
                  <c:v>805.9</c:v>
                </c:pt>
                <c:pt idx="8060">
                  <c:v>806</c:v>
                </c:pt>
                <c:pt idx="8061">
                  <c:v>806.1</c:v>
                </c:pt>
                <c:pt idx="8062">
                  <c:v>806.2</c:v>
                </c:pt>
                <c:pt idx="8063">
                  <c:v>806.30000000000007</c:v>
                </c:pt>
                <c:pt idx="8064">
                  <c:v>806.4</c:v>
                </c:pt>
                <c:pt idx="8065">
                  <c:v>806.5</c:v>
                </c:pt>
                <c:pt idx="8066">
                  <c:v>806.6</c:v>
                </c:pt>
                <c:pt idx="8067">
                  <c:v>806.7</c:v>
                </c:pt>
                <c:pt idx="8068">
                  <c:v>806.80000000000007</c:v>
                </c:pt>
                <c:pt idx="8069">
                  <c:v>806.9</c:v>
                </c:pt>
                <c:pt idx="8070">
                  <c:v>807</c:v>
                </c:pt>
                <c:pt idx="8071">
                  <c:v>807.1</c:v>
                </c:pt>
                <c:pt idx="8072">
                  <c:v>807.2</c:v>
                </c:pt>
                <c:pt idx="8073">
                  <c:v>807.30000000000007</c:v>
                </c:pt>
                <c:pt idx="8074">
                  <c:v>807.4</c:v>
                </c:pt>
                <c:pt idx="8075">
                  <c:v>807.5</c:v>
                </c:pt>
                <c:pt idx="8076">
                  <c:v>807.6</c:v>
                </c:pt>
                <c:pt idx="8077">
                  <c:v>807.7</c:v>
                </c:pt>
                <c:pt idx="8078">
                  <c:v>807.80000000000007</c:v>
                </c:pt>
                <c:pt idx="8079">
                  <c:v>807.9</c:v>
                </c:pt>
                <c:pt idx="8080">
                  <c:v>808</c:v>
                </c:pt>
                <c:pt idx="8081">
                  <c:v>808.1</c:v>
                </c:pt>
                <c:pt idx="8082">
                  <c:v>808.2</c:v>
                </c:pt>
                <c:pt idx="8083">
                  <c:v>808.30000000000007</c:v>
                </c:pt>
                <c:pt idx="8084">
                  <c:v>808.4</c:v>
                </c:pt>
                <c:pt idx="8085">
                  <c:v>808.5</c:v>
                </c:pt>
                <c:pt idx="8086">
                  <c:v>808.6</c:v>
                </c:pt>
                <c:pt idx="8087">
                  <c:v>808.7</c:v>
                </c:pt>
                <c:pt idx="8088">
                  <c:v>808.80000000000007</c:v>
                </c:pt>
                <c:pt idx="8089">
                  <c:v>808.9</c:v>
                </c:pt>
                <c:pt idx="8090">
                  <c:v>809</c:v>
                </c:pt>
                <c:pt idx="8091">
                  <c:v>809.1</c:v>
                </c:pt>
                <c:pt idx="8092">
                  <c:v>809.2</c:v>
                </c:pt>
                <c:pt idx="8093">
                  <c:v>809.30000000000007</c:v>
                </c:pt>
                <c:pt idx="8094">
                  <c:v>809.4</c:v>
                </c:pt>
                <c:pt idx="8095">
                  <c:v>809.5</c:v>
                </c:pt>
                <c:pt idx="8096">
                  <c:v>809.6</c:v>
                </c:pt>
                <c:pt idx="8097">
                  <c:v>809.7</c:v>
                </c:pt>
                <c:pt idx="8098">
                  <c:v>809.80000000000007</c:v>
                </c:pt>
                <c:pt idx="8099">
                  <c:v>809.9</c:v>
                </c:pt>
                <c:pt idx="8100">
                  <c:v>810</c:v>
                </c:pt>
                <c:pt idx="8101">
                  <c:v>810.1</c:v>
                </c:pt>
                <c:pt idx="8102">
                  <c:v>810.2</c:v>
                </c:pt>
                <c:pt idx="8103">
                  <c:v>810.30000000000007</c:v>
                </c:pt>
                <c:pt idx="8104">
                  <c:v>810.4</c:v>
                </c:pt>
                <c:pt idx="8105">
                  <c:v>810.5</c:v>
                </c:pt>
                <c:pt idx="8106">
                  <c:v>810.6</c:v>
                </c:pt>
                <c:pt idx="8107">
                  <c:v>810.7</c:v>
                </c:pt>
                <c:pt idx="8108">
                  <c:v>810.80000000000007</c:v>
                </c:pt>
                <c:pt idx="8109">
                  <c:v>810.9</c:v>
                </c:pt>
                <c:pt idx="8110">
                  <c:v>811</c:v>
                </c:pt>
                <c:pt idx="8111">
                  <c:v>811.1</c:v>
                </c:pt>
                <c:pt idx="8112">
                  <c:v>811.2</c:v>
                </c:pt>
                <c:pt idx="8113">
                  <c:v>811.30000000000007</c:v>
                </c:pt>
                <c:pt idx="8114">
                  <c:v>811.4</c:v>
                </c:pt>
                <c:pt idx="8115">
                  <c:v>811.5</c:v>
                </c:pt>
                <c:pt idx="8116">
                  <c:v>811.6</c:v>
                </c:pt>
                <c:pt idx="8117">
                  <c:v>811.7</c:v>
                </c:pt>
                <c:pt idx="8118">
                  <c:v>811.80000000000007</c:v>
                </c:pt>
                <c:pt idx="8119">
                  <c:v>811.9</c:v>
                </c:pt>
                <c:pt idx="8120">
                  <c:v>812</c:v>
                </c:pt>
                <c:pt idx="8121">
                  <c:v>812.1</c:v>
                </c:pt>
                <c:pt idx="8122">
                  <c:v>812.2</c:v>
                </c:pt>
                <c:pt idx="8123">
                  <c:v>812.30000000000007</c:v>
                </c:pt>
                <c:pt idx="8124">
                  <c:v>812.4</c:v>
                </c:pt>
                <c:pt idx="8125">
                  <c:v>812.5</c:v>
                </c:pt>
                <c:pt idx="8126">
                  <c:v>812.6</c:v>
                </c:pt>
                <c:pt idx="8127">
                  <c:v>812.7</c:v>
                </c:pt>
                <c:pt idx="8128">
                  <c:v>812.80000000000007</c:v>
                </c:pt>
                <c:pt idx="8129">
                  <c:v>812.9</c:v>
                </c:pt>
                <c:pt idx="8130">
                  <c:v>813</c:v>
                </c:pt>
                <c:pt idx="8131">
                  <c:v>813.1</c:v>
                </c:pt>
                <c:pt idx="8132">
                  <c:v>813.2</c:v>
                </c:pt>
                <c:pt idx="8133">
                  <c:v>813.30000000000007</c:v>
                </c:pt>
                <c:pt idx="8134">
                  <c:v>813.4</c:v>
                </c:pt>
                <c:pt idx="8135">
                  <c:v>813.5</c:v>
                </c:pt>
                <c:pt idx="8136">
                  <c:v>813.6</c:v>
                </c:pt>
                <c:pt idx="8137">
                  <c:v>813.7</c:v>
                </c:pt>
                <c:pt idx="8138">
                  <c:v>813.80000000000007</c:v>
                </c:pt>
                <c:pt idx="8139">
                  <c:v>813.9</c:v>
                </c:pt>
                <c:pt idx="8140">
                  <c:v>814</c:v>
                </c:pt>
                <c:pt idx="8141">
                  <c:v>814.1</c:v>
                </c:pt>
                <c:pt idx="8142">
                  <c:v>814.2</c:v>
                </c:pt>
                <c:pt idx="8143">
                  <c:v>814.30000000000007</c:v>
                </c:pt>
                <c:pt idx="8144">
                  <c:v>814.4</c:v>
                </c:pt>
                <c:pt idx="8145">
                  <c:v>814.5</c:v>
                </c:pt>
                <c:pt idx="8146">
                  <c:v>814.6</c:v>
                </c:pt>
                <c:pt idx="8147">
                  <c:v>814.7</c:v>
                </c:pt>
                <c:pt idx="8148">
                  <c:v>814.80000000000007</c:v>
                </c:pt>
                <c:pt idx="8149">
                  <c:v>814.9</c:v>
                </c:pt>
                <c:pt idx="8150">
                  <c:v>815</c:v>
                </c:pt>
                <c:pt idx="8151">
                  <c:v>815.1</c:v>
                </c:pt>
                <c:pt idx="8152">
                  <c:v>815.2</c:v>
                </c:pt>
                <c:pt idx="8153">
                  <c:v>815.30000000000007</c:v>
                </c:pt>
                <c:pt idx="8154">
                  <c:v>815.4</c:v>
                </c:pt>
                <c:pt idx="8155">
                  <c:v>815.5</c:v>
                </c:pt>
                <c:pt idx="8156">
                  <c:v>815.6</c:v>
                </c:pt>
                <c:pt idx="8157">
                  <c:v>815.7</c:v>
                </c:pt>
                <c:pt idx="8158">
                  <c:v>815.80000000000007</c:v>
                </c:pt>
                <c:pt idx="8159">
                  <c:v>815.9</c:v>
                </c:pt>
                <c:pt idx="8160">
                  <c:v>816</c:v>
                </c:pt>
                <c:pt idx="8161">
                  <c:v>816.1</c:v>
                </c:pt>
                <c:pt idx="8162">
                  <c:v>816.2</c:v>
                </c:pt>
                <c:pt idx="8163">
                  <c:v>816.30000000000007</c:v>
                </c:pt>
                <c:pt idx="8164">
                  <c:v>816.4</c:v>
                </c:pt>
                <c:pt idx="8165">
                  <c:v>816.5</c:v>
                </c:pt>
                <c:pt idx="8166">
                  <c:v>816.6</c:v>
                </c:pt>
                <c:pt idx="8167">
                  <c:v>816.7</c:v>
                </c:pt>
                <c:pt idx="8168">
                  <c:v>816.80000000000007</c:v>
                </c:pt>
                <c:pt idx="8169">
                  <c:v>816.9</c:v>
                </c:pt>
                <c:pt idx="8170">
                  <c:v>817</c:v>
                </c:pt>
                <c:pt idx="8171">
                  <c:v>817.1</c:v>
                </c:pt>
                <c:pt idx="8172">
                  <c:v>817.2</c:v>
                </c:pt>
                <c:pt idx="8173">
                  <c:v>817.30000000000007</c:v>
                </c:pt>
                <c:pt idx="8174">
                  <c:v>817.4</c:v>
                </c:pt>
                <c:pt idx="8175">
                  <c:v>817.5</c:v>
                </c:pt>
                <c:pt idx="8176">
                  <c:v>817.6</c:v>
                </c:pt>
                <c:pt idx="8177">
                  <c:v>817.7</c:v>
                </c:pt>
                <c:pt idx="8178">
                  <c:v>817.80000000000007</c:v>
                </c:pt>
                <c:pt idx="8179">
                  <c:v>817.9</c:v>
                </c:pt>
                <c:pt idx="8180">
                  <c:v>818</c:v>
                </c:pt>
                <c:pt idx="8181">
                  <c:v>818.1</c:v>
                </c:pt>
                <c:pt idx="8182">
                  <c:v>818.2</c:v>
                </c:pt>
                <c:pt idx="8183">
                  <c:v>818.30000000000007</c:v>
                </c:pt>
                <c:pt idx="8184">
                  <c:v>818.4</c:v>
                </c:pt>
                <c:pt idx="8185">
                  <c:v>818.5</c:v>
                </c:pt>
                <c:pt idx="8186">
                  <c:v>818.6</c:v>
                </c:pt>
                <c:pt idx="8187">
                  <c:v>818.7</c:v>
                </c:pt>
                <c:pt idx="8188">
                  <c:v>818.80000000000007</c:v>
                </c:pt>
                <c:pt idx="8189">
                  <c:v>818.9</c:v>
                </c:pt>
                <c:pt idx="8190">
                  <c:v>819</c:v>
                </c:pt>
                <c:pt idx="8191">
                  <c:v>819.1</c:v>
                </c:pt>
                <c:pt idx="8192">
                  <c:v>819.2</c:v>
                </c:pt>
                <c:pt idx="8193">
                  <c:v>819.30000000000007</c:v>
                </c:pt>
                <c:pt idx="8194">
                  <c:v>819.4</c:v>
                </c:pt>
                <c:pt idx="8195">
                  <c:v>819.5</c:v>
                </c:pt>
                <c:pt idx="8196">
                  <c:v>819.6</c:v>
                </c:pt>
                <c:pt idx="8197">
                  <c:v>819.7</c:v>
                </c:pt>
                <c:pt idx="8198">
                  <c:v>819.80000000000007</c:v>
                </c:pt>
                <c:pt idx="8199">
                  <c:v>819.9</c:v>
                </c:pt>
                <c:pt idx="8200">
                  <c:v>820</c:v>
                </c:pt>
                <c:pt idx="8201">
                  <c:v>820.1</c:v>
                </c:pt>
                <c:pt idx="8202">
                  <c:v>820.2</c:v>
                </c:pt>
                <c:pt idx="8203">
                  <c:v>820.30000000000007</c:v>
                </c:pt>
                <c:pt idx="8204">
                  <c:v>820.4</c:v>
                </c:pt>
                <c:pt idx="8205">
                  <c:v>820.5</c:v>
                </c:pt>
                <c:pt idx="8206">
                  <c:v>820.6</c:v>
                </c:pt>
                <c:pt idx="8207">
                  <c:v>820.7</c:v>
                </c:pt>
                <c:pt idx="8208">
                  <c:v>820.80000000000007</c:v>
                </c:pt>
                <c:pt idx="8209">
                  <c:v>820.9</c:v>
                </c:pt>
                <c:pt idx="8210">
                  <c:v>821</c:v>
                </c:pt>
                <c:pt idx="8211">
                  <c:v>821.1</c:v>
                </c:pt>
                <c:pt idx="8212">
                  <c:v>821.2</c:v>
                </c:pt>
                <c:pt idx="8213">
                  <c:v>821.30000000000007</c:v>
                </c:pt>
                <c:pt idx="8214">
                  <c:v>821.4</c:v>
                </c:pt>
                <c:pt idx="8215">
                  <c:v>821.5</c:v>
                </c:pt>
                <c:pt idx="8216">
                  <c:v>821.6</c:v>
                </c:pt>
                <c:pt idx="8217">
                  <c:v>821.7</c:v>
                </c:pt>
                <c:pt idx="8218">
                  <c:v>821.80000000000007</c:v>
                </c:pt>
                <c:pt idx="8219">
                  <c:v>821.9</c:v>
                </c:pt>
                <c:pt idx="8220">
                  <c:v>822</c:v>
                </c:pt>
                <c:pt idx="8221">
                  <c:v>822.1</c:v>
                </c:pt>
                <c:pt idx="8222">
                  <c:v>822.2</c:v>
                </c:pt>
                <c:pt idx="8223">
                  <c:v>822.30000000000007</c:v>
                </c:pt>
                <c:pt idx="8224">
                  <c:v>822.4</c:v>
                </c:pt>
                <c:pt idx="8225">
                  <c:v>822.5</c:v>
                </c:pt>
                <c:pt idx="8226">
                  <c:v>822.6</c:v>
                </c:pt>
                <c:pt idx="8227">
                  <c:v>822.7</c:v>
                </c:pt>
                <c:pt idx="8228">
                  <c:v>822.80000000000007</c:v>
                </c:pt>
                <c:pt idx="8229">
                  <c:v>822.9</c:v>
                </c:pt>
                <c:pt idx="8230">
                  <c:v>823</c:v>
                </c:pt>
                <c:pt idx="8231">
                  <c:v>823.1</c:v>
                </c:pt>
                <c:pt idx="8232">
                  <c:v>823.2</c:v>
                </c:pt>
                <c:pt idx="8233">
                  <c:v>823.30000000000007</c:v>
                </c:pt>
                <c:pt idx="8234">
                  <c:v>823.4</c:v>
                </c:pt>
                <c:pt idx="8235">
                  <c:v>823.5</c:v>
                </c:pt>
                <c:pt idx="8236">
                  <c:v>823.6</c:v>
                </c:pt>
                <c:pt idx="8237">
                  <c:v>823.7</c:v>
                </c:pt>
                <c:pt idx="8238">
                  <c:v>823.80000000000007</c:v>
                </c:pt>
                <c:pt idx="8239">
                  <c:v>823.9</c:v>
                </c:pt>
                <c:pt idx="8240">
                  <c:v>824</c:v>
                </c:pt>
                <c:pt idx="8241">
                  <c:v>824.1</c:v>
                </c:pt>
                <c:pt idx="8242">
                  <c:v>824.2</c:v>
                </c:pt>
                <c:pt idx="8243">
                  <c:v>824.30000000000007</c:v>
                </c:pt>
                <c:pt idx="8244">
                  <c:v>824.4</c:v>
                </c:pt>
                <c:pt idx="8245">
                  <c:v>824.5</c:v>
                </c:pt>
                <c:pt idx="8246">
                  <c:v>824.6</c:v>
                </c:pt>
                <c:pt idx="8247">
                  <c:v>824.7</c:v>
                </c:pt>
                <c:pt idx="8248">
                  <c:v>824.80000000000007</c:v>
                </c:pt>
                <c:pt idx="8249">
                  <c:v>824.9</c:v>
                </c:pt>
                <c:pt idx="8250">
                  <c:v>825</c:v>
                </c:pt>
                <c:pt idx="8251">
                  <c:v>825.1</c:v>
                </c:pt>
                <c:pt idx="8252">
                  <c:v>825.2</c:v>
                </c:pt>
                <c:pt idx="8253">
                  <c:v>825.30000000000007</c:v>
                </c:pt>
                <c:pt idx="8254">
                  <c:v>825.4</c:v>
                </c:pt>
                <c:pt idx="8255">
                  <c:v>825.5</c:v>
                </c:pt>
                <c:pt idx="8256">
                  <c:v>825.6</c:v>
                </c:pt>
                <c:pt idx="8257">
                  <c:v>825.7</c:v>
                </c:pt>
                <c:pt idx="8258">
                  <c:v>825.80000000000007</c:v>
                </c:pt>
                <c:pt idx="8259">
                  <c:v>825.9</c:v>
                </c:pt>
                <c:pt idx="8260">
                  <c:v>826</c:v>
                </c:pt>
                <c:pt idx="8261">
                  <c:v>826.1</c:v>
                </c:pt>
                <c:pt idx="8262">
                  <c:v>826.2</c:v>
                </c:pt>
                <c:pt idx="8263">
                  <c:v>826.30000000000007</c:v>
                </c:pt>
                <c:pt idx="8264">
                  <c:v>826.4</c:v>
                </c:pt>
                <c:pt idx="8265">
                  <c:v>826.5</c:v>
                </c:pt>
                <c:pt idx="8266">
                  <c:v>826.6</c:v>
                </c:pt>
                <c:pt idx="8267">
                  <c:v>826.7</c:v>
                </c:pt>
                <c:pt idx="8268">
                  <c:v>826.80000000000007</c:v>
                </c:pt>
                <c:pt idx="8269">
                  <c:v>826.9</c:v>
                </c:pt>
                <c:pt idx="8270">
                  <c:v>827</c:v>
                </c:pt>
                <c:pt idx="8271">
                  <c:v>827.1</c:v>
                </c:pt>
                <c:pt idx="8272">
                  <c:v>827.2</c:v>
                </c:pt>
                <c:pt idx="8273">
                  <c:v>827.30000000000007</c:v>
                </c:pt>
                <c:pt idx="8274">
                  <c:v>827.4</c:v>
                </c:pt>
                <c:pt idx="8275">
                  <c:v>827.5</c:v>
                </c:pt>
                <c:pt idx="8276">
                  <c:v>827.6</c:v>
                </c:pt>
                <c:pt idx="8277">
                  <c:v>827.7</c:v>
                </c:pt>
                <c:pt idx="8278">
                  <c:v>827.80000000000007</c:v>
                </c:pt>
                <c:pt idx="8279">
                  <c:v>827.9</c:v>
                </c:pt>
                <c:pt idx="8280">
                  <c:v>828</c:v>
                </c:pt>
                <c:pt idx="8281">
                  <c:v>828.1</c:v>
                </c:pt>
                <c:pt idx="8282">
                  <c:v>828.2</c:v>
                </c:pt>
                <c:pt idx="8283">
                  <c:v>828.30000000000007</c:v>
                </c:pt>
                <c:pt idx="8284">
                  <c:v>828.4</c:v>
                </c:pt>
                <c:pt idx="8285">
                  <c:v>828.5</c:v>
                </c:pt>
                <c:pt idx="8286">
                  <c:v>828.6</c:v>
                </c:pt>
                <c:pt idx="8287">
                  <c:v>828.7</c:v>
                </c:pt>
                <c:pt idx="8288">
                  <c:v>828.80000000000007</c:v>
                </c:pt>
                <c:pt idx="8289">
                  <c:v>828.9</c:v>
                </c:pt>
                <c:pt idx="8290">
                  <c:v>829</c:v>
                </c:pt>
                <c:pt idx="8291">
                  <c:v>829.1</c:v>
                </c:pt>
                <c:pt idx="8292">
                  <c:v>829.2</c:v>
                </c:pt>
                <c:pt idx="8293">
                  <c:v>829.30000000000007</c:v>
                </c:pt>
                <c:pt idx="8294">
                  <c:v>829.4</c:v>
                </c:pt>
                <c:pt idx="8295">
                  <c:v>829.5</c:v>
                </c:pt>
                <c:pt idx="8296">
                  <c:v>829.6</c:v>
                </c:pt>
                <c:pt idx="8297">
                  <c:v>829.7</c:v>
                </c:pt>
                <c:pt idx="8298">
                  <c:v>829.80000000000007</c:v>
                </c:pt>
                <c:pt idx="8299">
                  <c:v>829.9</c:v>
                </c:pt>
                <c:pt idx="8300">
                  <c:v>830</c:v>
                </c:pt>
                <c:pt idx="8301">
                  <c:v>830.1</c:v>
                </c:pt>
                <c:pt idx="8302">
                  <c:v>830.2</c:v>
                </c:pt>
                <c:pt idx="8303">
                  <c:v>830.30000000000007</c:v>
                </c:pt>
                <c:pt idx="8304">
                  <c:v>830.4</c:v>
                </c:pt>
                <c:pt idx="8305">
                  <c:v>830.5</c:v>
                </c:pt>
                <c:pt idx="8306">
                  <c:v>830.6</c:v>
                </c:pt>
                <c:pt idx="8307">
                  <c:v>830.7</c:v>
                </c:pt>
                <c:pt idx="8308">
                  <c:v>830.80000000000007</c:v>
                </c:pt>
                <c:pt idx="8309">
                  <c:v>830.9</c:v>
                </c:pt>
                <c:pt idx="8310">
                  <c:v>831</c:v>
                </c:pt>
                <c:pt idx="8311">
                  <c:v>831.1</c:v>
                </c:pt>
                <c:pt idx="8312">
                  <c:v>831.2</c:v>
                </c:pt>
                <c:pt idx="8313">
                  <c:v>831.30000000000007</c:v>
                </c:pt>
                <c:pt idx="8314">
                  <c:v>831.4</c:v>
                </c:pt>
                <c:pt idx="8315">
                  <c:v>831.5</c:v>
                </c:pt>
                <c:pt idx="8316">
                  <c:v>831.6</c:v>
                </c:pt>
                <c:pt idx="8317">
                  <c:v>831.7</c:v>
                </c:pt>
                <c:pt idx="8318">
                  <c:v>831.80000000000007</c:v>
                </c:pt>
                <c:pt idx="8319">
                  <c:v>831.9</c:v>
                </c:pt>
                <c:pt idx="8320">
                  <c:v>832</c:v>
                </c:pt>
                <c:pt idx="8321">
                  <c:v>832.1</c:v>
                </c:pt>
                <c:pt idx="8322">
                  <c:v>832.2</c:v>
                </c:pt>
                <c:pt idx="8323">
                  <c:v>832.30000000000007</c:v>
                </c:pt>
                <c:pt idx="8324">
                  <c:v>832.4</c:v>
                </c:pt>
                <c:pt idx="8325">
                  <c:v>832.5</c:v>
                </c:pt>
                <c:pt idx="8326">
                  <c:v>832.6</c:v>
                </c:pt>
                <c:pt idx="8327">
                  <c:v>832.7</c:v>
                </c:pt>
                <c:pt idx="8328">
                  <c:v>832.80000000000007</c:v>
                </c:pt>
                <c:pt idx="8329">
                  <c:v>832.9</c:v>
                </c:pt>
                <c:pt idx="8330">
                  <c:v>833</c:v>
                </c:pt>
                <c:pt idx="8331">
                  <c:v>833.1</c:v>
                </c:pt>
                <c:pt idx="8332">
                  <c:v>833.2</c:v>
                </c:pt>
                <c:pt idx="8333">
                  <c:v>833.30000000000007</c:v>
                </c:pt>
                <c:pt idx="8334">
                  <c:v>833.4</c:v>
                </c:pt>
                <c:pt idx="8335">
                  <c:v>833.5</c:v>
                </c:pt>
                <c:pt idx="8336">
                  <c:v>833.6</c:v>
                </c:pt>
                <c:pt idx="8337">
                  <c:v>833.7</c:v>
                </c:pt>
                <c:pt idx="8338">
                  <c:v>833.80000000000007</c:v>
                </c:pt>
                <c:pt idx="8339">
                  <c:v>833.9</c:v>
                </c:pt>
                <c:pt idx="8340">
                  <c:v>834</c:v>
                </c:pt>
                <c:pt idx="8341">
                  <c:v>834.1</c:v>
                </c:pt>
                <c:pt idx="8342">
                  <c:v>834.2</c:v>
                </c:pt>
                <c:pt idx="8343">
                  <c:v>834.30000000000007</c:v>
                </c:pt>
                <c:pt idx="8344">
                  <c:v>834.4</c:v>
                </c:pt>
                <c:pt idx="8345">
                  <c:v>834.5</c:v>
                </c:pt>
                <c:pt idx="8346">
                  <c:v>834.6</c:v>
                </c:pt>
                <c:pt idx="8347">
                  <c:v>834.7</c:v>
                </c:pt>
                <c:pt idx="8348">
                  <c:v>834.80000000000007</c:v>
                </c:pt>
                <c:pt idx="8349">
                  <c:v>834.9</c:v>
                </c:pt>
                <c:pt idx="8350">
                  <c:v>835</c:v>
                </c:pt>
                <c:pt idx="8351">
                  <c:v>835.1</c:v>
                </c:pt>
                <c:pt idx="8352">
                  <c:v>835.2</c:v>
                </c:pt>
                <c:pt idx="8353">
                  <c:v>835.30000000000007</c:v>
                </c:pt>
                <c:pt idx="8354">
                  <c:v>835.4</c:v>
                </c:pt>
                <c:pt idx="8355">
                  <c:v>835.5</c:v>
                </c:pt>
                <c:pt idx="8356">
                  <c:v>835.6</c:v>
                </c:pt>
                <c:pt idx="8357">
                  <c:v>835.7</c:v>
                </c:pt>
                <c:pt idx="8358">
                  <c:v>835.80000000000007</c:v>
                </c:pt>
                <c:pt idx="8359">
                  <c:v>835.9</c:v>
                </c:pt>
                <c:pt idx="8360">
                  <c:v>836</c:v>
                </c:pt>
                <c:pt idx="8361">
                  <c:v>836.1</c:v>
                </c:pt>
                <c:pt idx="8362">
                  <c:v>836.2</c:v>
                </c:pt>
                <c:pt idx="8363">
                  <c:v>836.30000000000007</c:v>
                </c:pt>
                <c:pt idx="8364">
                  <c:v>836.4</c:v>
                </c:pt>
                <c:pt idx="8365">
                  <c:v>836.5</c:v>
                </c:pt>
                <c:pt idx="8366">
                  <c:v>836.6</c:v>
                </c:pt>
                <c:pt idx="8367">
                  <c:v>836.7</c:v>
                </c:pt>
                <c:pt idx="8368">
                  <c:v>836.80000000000007</c:v>
                </c:pt>
                <c:pt idx="8369">
                  <c:v>836.9</c:v>
                </c:pt>
                <c:pt idx="8370">
                  <c:v>837</c:v>
                </c:pt>
                <c:pt idx="8371">
                  <c:v>837.1</c:v>
                </c:pt>
                <c:pt idx="8372">
                  <c:v>837.2</c:v>
                </c:pt>
                <c:pt idx="8373">
                  <c:v>837.30000000000007</c:v>
                </c:pt>
                <c:pt idx="8374">
                  <c:v>837.4</c:v>
                </c:pt>
                <c:pt idx="8375">
                  <c:v>837.5</c:v>
                </c:pt>
                <c:pt idx="8376">
                  <c:v>837.6</c:v>
                </c:pt>
                <c:pt idx="8377">
                  <c:v>837.7</c:v>
                </c:pt>
                <c:pt idx="8378">
                  <c:v>837.80000000000007</c:v>
                </c:pt>
                <c:pt idx="8379">
                  <c:v>837.9</c:v>
                </c:pt>
                <c:pt idx="8380">
                  <c:v>838</c:v>
                </c:pt>
                <c:pt idx="8381">
                  <c:v>838.1</c:v>
                </c:pt>
                <c:pt idx="8382">
                  <c:v>838.2</c:v>
                </c:pt>
                <c:pt idx="8383">
                  <c:v>838.30000000000007</c:v>
                </c:pt>
                <c:pt idx="8384">
                  <c:v>838.4</c:v>
                </c:pt>
                <c:pt idx="8385">
                  <c:v>838.5</c:v>
                </c:pt>
                <c:pt idx="8386">
                  <c:v>838.6</c:v>
                </c:pt>
                <c:pt idx="8387">
                  <c:v>838.7</c:v>
                </c:pt>
                <c:pt idx="8388">
                  <c:v>838.80000000000007</c:v>
                </c:pt>
                <c:pt idx="8389">
                  <c:v>838.9</c:v>
                </c:pt>
                <c:pt idx="8390">
                  <c:v>839</c:v>
                </c:pt>
                <c:pt idx="8391">
                  <c:v>839.1</c:v>
                </c:pt>
                <c:pt idx="8392">
                  <c:v>839.2</c:v>
                </c:pt>
                <c:pt idx="8393">
                  <c:v>839.30000000000007</c:v>
                </c:pt>
                <c:pt idx="8394">
                  <c:v>839.4</c:v>
                </c:pt>
                <c:pt idx="8395">
                  <c:v>839.5</c:v>
                </c:pt>
                <c:pt idx="8396">
                  <c:v>839.6</c:v>
                </c:pt>
                <c:pt idx="8397">
                  <c:v>839.7</c:v>
                </c:pt>
                <c:pt idx="8398">
                  <c:v>839.80000000000007</c:v>
                </c:pt>
                <c:pt idx="8399">
                  <c:v>839.9</c:v>
                </c:pt>
                <c:pt idx="8400">
                  <c:v>840</c:v>
                </c:pt>
                <c:pt idx="8401">
                  <c:v>840.1</c:v>
                </c:pt>
                <c:pt idx="8402">
                  <c:v>840.2</c:v>
                </c:pt>
                <c:pt idx="8403">
                  <c:v>840.30000000000007</c:v>
                </c:pt>
                <c:pt idx="8404">
                  <c:v>840.4</c:v>
                </c:pt>
                <c:pt idx="8405">
                  <c:v>840.5</c:v>
                </c:pt>
                <c:pt idx="8406">
                  <c:v>840.6</c:v>
                </c:pt>
                <c:pt idx="8407">
                  <c:v>840.7</c:v>
                </c:pt>
                <c:pt idx="8408">
                  <c:v>840.80000000000007</c:v>
                </c:pt>
                <c:pt idx="8409">
                  <c:v>840.9</c:v>
                </c:pt>
                <c:pt idx="8410">
                  <c:v>841</c:v>
                </c:pt>
                <c:pt idx="8411">
                  <c:v>841.1</c:v>
                </c:pt>
                <c:pt idx="8412">
                  <c:v>841.2</c:v>
                </c:pt>
                <c:pt idx="8413">
                  <c:v>841.30000000000007</c:v>
                </c:pt>
                <c:pt idx="8414">
                  <c:v>841.4</c:v>
                </c:pt>
                <c:pt idx="8415">
                  <c:v>841.5</c:v>
                </c:pt>
                <c:pt idx="8416">
                  <c:v>841.6</c:v>
                </c:pt>
                <c:pt idx="8417">
                  <c:v>841.7</c:v>
                </c:pt>
                <c:pt idx="8418">
                  <c:v>841.80000000000007</c:v>
                </c:pt>
                <c:pt idx="8419">
                  <c:v>841.9</c:v>
                </c:pt>
                <c:pt idx="8420">
                  <c:v>842</c:v>
                </c:pt>
                <c:pt idx="8421">
                  <c:v>842.1</c:v>
                </c:pt>
                <c:pt idx="8422">
                  <c:v>842.2</c:v>
                </c:pt>
                <c:pt idx="8423">
                  <c:v>842.30000000000007</c:v>
                </c:pt>
                <c:pt idx="8424">
                  <c:v>842.4</c:v>
                </c:pt>
                <c:pt idx="8425">
                  <c:v>842.5</c:v>
                </c:pt>
                <c:pt idx="8426">
                  <c:v>842.6</c:v>
                </c:pt>
                <c:pt idx="8427">
                  <c:v>842.7</c:v>
                </c:pt>
                <c:pt idx="8428">
                  <c:v>842.80000000000007</c:v>
                </c:pt>
                <c:pt idx="8429">
                  <c:v>842.9</c:v>
                </c:pt>
                <c:pt idx="8430">
                  <c:v>843</c:v>
                </c:pt>
                <c:pt idx="8431">
                  <c:v>843.1</c:v>
                </c:pt>
                <c:pt idx="8432">
                  <c:v>843.2</c:v>
                </c:pt>
                <c:pt idx="8433">
                  <c:v>843.30000000000007</c:v>
                </c:pt>
                <c:pt idx="8434">
                  <c:v>843.4</c:v>
                </c:pt>
                <c:pt idx="8435">
                  <c:v>843.5</c:v>
                </c:pt>
                <c:pt idx="8436">
                  <c:v>843.6</c:v>
                </c:pt>
                <c:pt idx="8437">
                  <c:v>843.7</c:v>
                </c:pt>
                <c:pt idx="8438">
                  <c:v>843.80000000000007</c:v>
                </c:pt>
                <c:pt idx="8439">
                  <c:v>843.9</c:v>
                </c:pt>
                <c:pt idx="8440">
                  <c:v>844</c:v>
                </c:pt>
                <c:pt idx="8441">
                  <c:v>844.1</c:v>
                </c:pt>
                <c:pt idx="8442">
                  <c:v>844.2</c:v>
                </c:pt>
                <c:pt idx="8443">
                  <c:v>844.30000000000007</c:v>
                </c:pt>
                <c:pt idx="8444">
                  <c:v>844.4</c:v>
                </c:pt>
                <c:pt idx="8445">
                  <c:v>844.5</c:v>
                </c:pt>
                <c:pt idx="8446">
                  <c:v>844.6</c:v>
                </c:pt>
                <c:pt idx="8447">
                  <c:v>844.7</c:v>
                </c:pt>
                <c:pt idx="8448">
                  <c:v>844.80000000000007</c:v>
                </c:pt>
                <c:pt idx="8449">
                  <c:v>844.9</c:v>
                </c:pt>
                <c:pt idx="8450">
                  <c:v>845</c:v>
                </c:pt>
                <c:pt idx="8451">
                  <c:v>845.1</c:v>
                </c:pt>
                <c:pt idx="8452">
                  <c:v>845.2</c:v>
                </c:pt>
                <c:pt idx="8453">
                  <c:v>845.30000000000007</c:v>
                </c:pt>
                <c:pt idx="8454">
                  <c:v>845.4</c:v>
                </c:pt>
                <c:pt idx="8455">
                  <c:v>845.5</c:v>
                </c:pt>
                <c:pt idx="8456">
                  <c:v>845.6</c:v>
                </c:pt>
                <c:pt idx="8457">
                  <c:v>845.7</c:v>
                </c:pt>
                <c:pt idx="8458">
                  <c:v>845.80000000000007</c:v>
                </c:pt>
                <c:pt idx="8459">
                  <c:v>845.9</c:v>
                </c:pt>
                <c:pt idx="8460">
                  <c:v>846</c:v>
                </c:pt>
                <c:pt idx="8461">
                  <c:v>846.1</c:v>
                </c:pt>
                <c:pt idx="8462">
                  <c:v>846.2</c:v>
                </c:pt>
                <c:pt idx="8463">
                  <c:v>846.30000000000007</c:v>
                </c:pt>
                <c:pt idx="8464">
                  <c:v>846.4</c:v>
                </c:pt>
                <c:pt idx="8465">
                  <c:v>846.5</c:v>
                </c:pt>
                <c:pt idx="8466">
                  <c:v>846.6</c:v>
                </c:pt>
                <c:pt idx="8467">
                  <c:v>846.7</c:v>
                </c:pt>
                <c:pt idx="8468">
                  <c:v>846.80000000000007</c:v>
                </c:pt>
                <c:pt idx="8469">
                  <c:v>846.9</c:v>
                </c:pt>
                <c:pt idx="8470">
                  <c:v>847</c:v>
                </c:pt>
                <c:pt idx="8471">
                  <c:v>847.1</c:v>
                </c:pt>
                <c:pt idx="8472">
                  <c:v>847.2</c:v>
                </c:pt>
                <c:pt idx="8473">
                  <c:v>847.30000000000007</c:v>
                </c:pt>
                <c:pt idx="8474">
                  <c:v>847.4</c:v>
                </c:pt>
                <c:pt idx="8475">
                  <c:v>847.5</c:v>
                </c:pt>
                <c:pt idx="8476">
                  <c:v>847.6</c:v>
                </c:pt>
                <c:pt idx="8477">
                  <c:v>847.7</c:v>
                </c:pt>
                <c:pt idx="8478">
                  <c:v>847.80000000000007</c:v>
                </c:pt>
                <c:pt idx="8479">
                  <c:v>847.9</c:v>
                </c:pt>
                <c:pt idx="8480">
                  <c:v>848</c:v>
                </c:pt>
                <c:pt idx="8481">
                  <c:v>848.1</c:v>
                </c:pt>
                <c:pt idx="8482">
                  <c:v>848.2</c:v>
                </c:pt>
                <c:pt idx="8483">
                  <c:v>848.30000000000007</c:v>
                </c:pt>
                <c:pt idx="8484">
                  <c:v>848.4</c:v>
                </c:pt>
                <c:pt idx="8485">
                  <c:v>848.5</c:v>
                </c:pt>
                <c:pt idx="8486">
                  <c:v>848.6</c:v>
                </c:pt>
                <c:pt idx="8487">
                  <c:v>848.7</c:v>
                </c:pt>
                <c:pt idx="8488">
                  <c:v>848.80000000000007</c:v>
                </c:pt>
                <c:pt idx="8489">
                  <c:v>848.9</c:v>
                </c:pt>
                <c:pt idx="8490">
                  <c:v>849</c:v>
                </c:pt>
                <c:pt idx="8491">
                  <c:v>849.1</c:v>
                </c:pt>
                <c:pt idx="8492">
                  <c:v>849.2</c:v>
                </c:pt>
                <c:pt idx="8493">
                  <c:v>849.30000000000007</c:v>
                </c:pt>
                <c:pt idx="8494">
                  <c:v>849.4</c:v>
                </c:pt>
                <c:pt idx="8495">
                  <c:v>849.5</c:v>
                </c:pt>
                <c:pt idx="8496">
                  <c:v>849.6</c:v>
                </c:pt>
                <c:pt idx="8497">
                  <c:v>849.7</c:v>
                </c:pt>
                <c:pt idx="8498">
                  <c:v>849.80000000000007</c:v>
                </c:pt>
                <c:pt idx="8499">
                  <c:v>849.9</c:v>
                </c:pt>
                <c:pt idx="8500">
                  <c:v>850</c:v>
                </c:pt>
                <c:pt idx="8501">
                  <c:v>850.1</c:v>
                </c:pt>
                <c:pt idx="8502">
                  <c:v>850.2</c:v>
                </c:pt>
                <c:pt idx="8503">
                  <c:v>850.30000000000007</c:v>
                </c:pt>
                <c:pt idx="8504">
                  <c:v>850.4</c:v>
                </c:pt>
                <c:pt idx="8505">
                  <c:v>850.5</c:v>
                </c:pt>
                <c:pt idx="8506">
                  <c:v>850.6</c:v>
                </c:pt>
                <c:pt idx="8507">
                  <c:v>850.7</c:v>
                </c:pt>
                <c:pt idx="8508">
                  <c:v>850.80000000000007</c:v>
                </c:pt>
                <c:pt idx="8509">
                  <c:v>850.9</c:v>
                </c:pt>
                <c:pt idx="8510">
                  <c:v>851</c:v>
                </c:pt>
                <c:pt idx="8511">
                  <c:v>851.1</c:v>
                </c:pt>
                <c:pt idx="8512">
                  <c:v>851.2</c:v>
                </c:pt>
                <c:pt idx="8513">
                  <c:v>851.30000000000007</c:v>
                </c:pt>
                <c:pt idx="8514">
                  <c:v>851.4</c:v>
                </c:pt>
                <c:pt idx="8515">
                  <c:v>851.5</c:v>
                </c:pt>
                <c:pt idx="8516">
                  <c:v>851.6</c:v>
                </c:pt>
                <c:pt idx="8517">
                  <c:v>851.7</c:v>
                </c:pt>
                <c:pt idx="8518">
                  <c:v>851.80000000000007</c:v>
                </c:pt>
                <c:pt idx="8519">
                  <c:v>851.9</c:v>
                </c:pt>
                <c:pt idx="8520">
                  <c:v>852</c:v>
                </c:pt>
                <c:pt idx="8521">
                  <c:v>852.1</c:v>
                </c:pt>
                <c:pt idx="8522">
                  <c:v>852.2</c:v>
                </c:pt>
                <c:pt idx="8523">
                  <c:v>852.30000000000007</c:v>
                </c:pt>
                <c:pt idx="8524">
                  <c:v>852.4</c:v>
                </c:pt>
                <c:pt idx="8525">
                  <c:v>852.5</c:v>
                </c:pt>
                <c:pt idx="8526">
                  <c:v>852.6</c:v>
                </c:pt>
                <c:pt idx="8527">
                  <c:v>852.7</c:v>
                </c:pt>
                <c:pt idx="8528">
                  <c:v>852.80000000000007</c:v>
                </c:pt>
                <c:pt idx="8529">
                  <c:v>852.9</c:v>
                </c:pt>
                <c:pt idx="8530">
                  <c:v>853</c:v>
                </c:pt>
                <c:pt idx="8531">
                  <c:v>853.1</c:v>
                </c:pt>
                <c:pt idx="8532">
                  <c:v>853.2</c:v>
                </c:pt>
                <c:pt idx="8533">
                  <c:v>853.30000000000007</c:v>
                </c:pt>
                <c:pt idx="8534">
                  <c:v>853.4</c:v>
                </c:pt>
                <c:pt idx="8535">
                  <c:v>853.5</c:v>
                </c:pt>
                <c:pt idx="8536">
                  <c:v>853.6</c:v>
                </c:pt>
                <c:pt idx="8537">
                  <c:v>853.7</c:v>
                </c:pt>
                <c:pt idx="8538">
                  <c:v>853.80000000000007</c:v>
                </c:pt>
                <c:pt idx="8539">
                  <c:v>853.9</c:v>
                </c:pt>
                <c:pt idx="8540">
                  <c:v>854</c:v>
                </c:pt>
                <c:pt idx="8541">
                  <c:v>854.1</c:v>
                </c:pt>
                <c:pt idx="8542">
                  <c:v>854.2</c:v>
                </c:pt>
                <c:pt idx="8543">
                  <c:v>854.30000000000007</c:v>
                </c:pt>
                <c:pt idx="8544">
                  <c:v>854.4</c:v>
                </c:pt>
                <c:pt idx="8545">
                  <c:v>854.5</c:v>
                </c:pt>
                <c:pt idx="8546">
                  <c:v>854.6</c:v>
                </c:pt>
                <c:pt idx="8547">
                  <c:v>854.7</c:v>
                </c:pt>
                <c:pt idx="8548">
                  <c:v>854.80000000000007</c:v>
                </c:pt>
                <c:pt idx="8549">
                  <c:v>854.9</c:v>
                </c:pt>
                <c:pt idx="8550">
                  <c:v>855</c:v>
                </c:pt>
                <c:pt idx="8551">
                  <c:v>855.1</c:v>
                </c:pt>
                <c:pt idx="8552">
                  <c:v>855.2</c:v>
                </c:pt>
                <c:pt idx="8553">
                  <c:v>855.30000000000007</c:v>
                </c:pt>
                <c:pt idx="8554">
                  <c:v>855.4</c:v>
                </c:pt>
                <c:pt idx="8555">
                  <c:v>855.5</c:v>
                </c:pt>
                <c:pt idx="8556">
                  <c:v>855.6</c:v>
                </c:pt>
                <c:pt idx="8557">
                  <c:v>855.7</c:v>
                </c:pt>
                <c:pt idx="8558">
                  <c:v>855.80000000000007</c:v>
                </c:pt>
                <c:pt idx="8559">
                  <c:v>855.9</c:v>
                </c:pt>
                <c:pt idx="8560">
                  <c:v>856</c:v>
                </c:pt>
                <c:pt idx="8561">
                  <c:v>856.1</c:v>
                </c:pt>
                <c:pt idx="8562">
                  <c:v>856.2</c:v>
                </c:pt>
                <c:pt idx="8563">
                  <c:v>856.30000000000007</c:v>
                </c:pt>
                <c:pt idx="8564">
                  <c:v>856.4</c:v>
                </c:pt>
                <c:pt idx="8565">
                  <c:v>856.5</c:v>
                </c:pt>
                <c:pt idx="8566">
                  <c:v>856.6</c:v>
                </c:pt>
                <c:pt idx="8567">
                  <c:v>856.7</c:v>
                </c:pt>
                <c:pt idx="8568">
                  <c:v>856.80000000000007</c:v>
                </c:pt>
                <c:pt idx="8569">
                  <c:v>856.9</c:v>
                </c:pt>
                <c:pt idx="8570">
                  <c:v>857</c:v>
                </c:pt>
                <c:pt idx="8571">
                  <c:v>857.1</c:v>
                </c:pt>
                <c:pt idx="8572">
                  <c:v>857.2</c:v>
                </c:pt>
                <c:pt idx="8573">
                  <c:v>857.30000000000007</c:v>
                </c:pt>
                <c:pt idx="8574">
                  <c:v>857.4</c:v>
                </c:pt>
                <c:pt idx="8575">
                  <c:v>857.5</c:v>
                </c:pt>
                <c:pt idx="8576">
                  <c:v>857.6</c:v>
                </c:pt>
                <c:pt idx="8577">
                  <c:v>857.7</c:v>
                </c:pt>
                <c:pt idx="8578">
                  <c:v>857.80000000000007</c:v>
                </c:pt>
                <c:pt idx="8579">
                  <c:v>857.9</c:v>
                </c:pt>
                <c:pt idx="8580">
                  <c:v>858</c:v>
                </c:pt>
                <c:pt idx="8581">
                  <c:v>858.1</c:v>
                </c:pt>
                <c:pt idx="8582">
                  <c:v>858.2</c:v>
                </c:pt>
                <c:pt idx="8583">
                  <c:v>858.30000000000007</c:v>
                </c:pt>
                <c:pt idx="8584">
                  <c:v>858.4</c:v>
                </c:pt>
                <c:pt idx="8585">
                  <c:v>858.5</c:v>
                </c:pt>
                <c:pt idx="8586">
                  <c:v>858.6</c:v>
                </c:pt>
                <c:pt idx="8587">
                  <c:v>858.7</c:v>
                </c:pt>
                <c:pt idx="8588">
                  <c:v>858.80000000000007</c:v>
                </c:pt>
                <c:pt idx="8589">
                  <c:v>858.9</c:v>
                </c:pt>
                <c:pt idx="8590">
                  <c:v>859</c:v>
                </c:pt>
                <c:pt idx="8591">
                  <c:v>859.1</c:v>
                </c:pt>
                <c:pt idx="8592">
                  <c:v>859.2</c:v>
                </c:pt>
                <c:pt idx="8593">
                  <c:v>859.30000000000007</c:v>
                </c:pt>
                <c:pt idx="8594">
                  <c:v>859.4</c:v>
                </c:pt>
                <c:pt idx="8595">
                  <c:v>859.5</c:v>
                </c:pt>
                <c:pt idx="8596">
                  <c:v>859.6</c:v>
                </c:pt>
                <c:pt idx="8597">
                  <c:v>859.7</c:v>
                </c:pt>
                <c:pt idx="8598">
                  <c:v>859.80000000000007</c:v>
                </c:pt>
                <c:pt idx="8599">
                  <c:v>859.9</c:v>
                </c:pt>
                <c:pt idx="8600">
                  <c:v>860</c:v>
                </c:pt>
                <c:pt idx="8601">
                  <c:v>860.1</c:v>
                </c:pt>
                <c:pt idx="8602">
                  <c:v>860.2</c:v>
                </c:pt>
                <c:pt idx="8603">
                  <c:v>860.30000000000007</c:v>
                </c:pt>
                <c:pt idx="8604">
                  <c:v>860.4</c:v>
                </c:pt>
                <c:pt idx="8605">
                  <c:v>860.5</c:v>
                </c:pt>
                <c:pt idx="8606">
                  <c:v>860.6</c:v>
                </c:pt>
                <c:pt idx="8607">
                  <c:v>860.7</c:v>
                </c:pt>
                <c:pt idx="8608">
                  <c:v>860.80000000000007</c:v>
                </c:pt>
                <c:pt idx="8609">
                  <c:v>860.9</c:v>
                </c:pt>
                <c:pt idx="8610">
                  <c:v>861</c:v>
                </c:pt>
                <c:pt idx="8611">
                  <c:v>861.1</c:v>
                </c:pt>
                <c:pt idx="8612">
                  <c:v>861.2</c:v>
                </c:pt>
                <c:pt idx="8613">
                  <c:v>861.30000000000007</c:v>
                </c:pt>
                <c:pt idx="8614">
                  <c:v>861.4</c:v>
                </c:pt>
                <c:pt idx="8615">
                  <c:v>861.5</c:v>
                </c:pt>
                <c:pt idx="8616">
                  <c:v>861.6</c:v>
                </c:pt>
                <c:pt idx="8617">
                  <c:v>861.7</c:v>
                </c:pt>
                <c:pt idx="8618">
                  <c:v>861.80000000000007</c:v>
                </c:pt>
                <c:pt idx="8619">
                  <c:v>861.9</c:v>
                </c:pt>
                <c:pt idx="8620">
                  <c:v>862</c:v>
                </c:pt>
                <c:pt idx="8621">
                  <c:v>862.1</c:v>
                </c:pt>
                <c:pt idx="8622">
                  <c:v>862.2</c:v>
                </c:pt>
                <c:pt idx="8623">
                  <c:v>862.30000000000007</c:v>
                </c:pt>
                <c:pt idx="8624">
                  <c:v>862.4</c:v>
                </c:pt>
                <c:pt idx="8625">
                  <c:v>862.5</c:v>
                </c:pt>
                <c:pt idx="8626">
                  <c:v>862.6</c:v>
                </c:pt>
                <c:pt idx="8627">
                  <c:v>862.7</c:v>
                </c:pt>
                <c:pt idx="8628">
                  <c:v>862.80000000000007</c:v>
                </c:pt>
                <c:pt idx="8629">
                  <c:v>862.9</c:v>
                </c:pt>
                <c:pt idx="8630">
                  <c:v>863</c:v>
                </c:pt>
                <c:pt idx="8631">
                  <c:v>863.1</c:v>
                </c:pt>
                <c:pt idx="8632">
                  <c:v>863.2</c:v>
                </c:pt>
                <c:pt idx="8633">
                  <c:v>863.30000000000007</c:v>
                </c:pt>
                <c:pt idx="8634">
                  <c:v>863.4</c:v>
                </c:pt>
                <c:pt idx="8635">
                  <c:v>863.5</c:v>
                </c:pt>
                <c:pt idx="8636">
                  <c:v>863.6</c:v>
                </c:pt>
                <c:pt idx="8637">
                  <c:v>863.7</c:v>
                </c:pt>
                <c:pt idx="8638">
                  <c:v>863.80000000000007</c:v>
                </c:pt>
                <c:pt idx="8639">
                  <c:v>863.9</c:v>
                </c:pt>
                <c:pt idx="8640">
                  <c:v>864</c:v>
                </c:pt>
                <c:pt idx="8641">
                  <c:v>864.1</c:v>
                </c:pt>
                <c:pt idx="8642">
                  <c:v>864.2</c:v>
                </c:pt>
                <c:pt idx="8643">
                  <c:v>864.30000000000007</c:v>
                </c:pt>
                <c:pt idx="8644">
                  <c:v>864.4</c:v>
                </c:pt>
                <c:pt idx="8645">
                  <c:v>864.5</c:v>
                </c:pt>
                <c:pt idx="8646">
                  <c:v>864.6</c:v>
                </c:pt>
                <c:pt idx="8647">
                  <c:v>864.7</c:v>
                </c:pt>
                <c:pt idx="8648">
                  <c:v>864.80000000000007</c:v>
                </c:pt>
                <c:pt idx="8649">
                  <c:v>864.9</c:v>
                </c:pt>
                <c:pt idx="8650">
                  <c:v>865</c:v>
                </c:pt>
                <c:pt idx="8651">
                  <c:v>865.1</c:v>
                </c:pt>
                <c:pt idx="8652">
                  <c:v>865.2</c:v>
                </c:pt>
                <c:pt idx="8653">
                  <c:v>865.30000000000007</c:v>
                </c:pt>
                <c:pt idx="8654">
                  <c:v>865.4</c:v>
                </c:pt>
                <c:pt idx="8655">
                  <c:v>865.5</c:v>
                </c:pt>
                <c:pt idx="8656">
                  <c:v>865.6</c:v>
                </c:pt>
                <c:pt idx="8657">
                  <c:v>865.7</c:v>
                </c:pt>
                <c:pt idx="8658">
                  <c:v>865.80000000000007</c:v>
                </c:pt>
                <c:pt idx="8659">
                  <c:v>865.9</c:v>
                </c:pt>
                <c:pt idx="8660">
                  <c:v>866</c:v>
                </c:pt>
                <c:pt idx="8661">
                  <c:v>866.1</c:v>
                </c:pt>
                <c:pt idx="8662">
                  <c:v>866.2</c:v>
                </c:pt>
                <c:pt idx="8663">
                  <c:v>866.30000000000007</c:v>
                </c:pt>
                <c:pt idx="8664">
                  <c:v>866.4</c:v>
                </c:pt>
                <c:pt idx="8665">
                  <c:v>866.5</c:v>
                </c:pt>
                <c:pt idx="8666">
                  <c:v>866.6</c:v>
                </c:pt>
                <c:pt idx="8667">
                  <c:v>866.7</c:v>
                </c:pt>
                <c:pt idx="8668">
                  <c:v>866.80000000000007</c:v>
                </c:pt>
                <c:pt idx="8669">
                  <c:v>866.9</c:v>
                </c:pt>
                <c:pt idx="8670">
                  <c:v>867</c:v>
                </c:pt>
                <c:pt idx="8671">
                  <c:v>867.1</c:v>
                </c:pt>
                <c:pt idx="8672">
                  <c:v>867.2</c:v>
                </c:pt>
                <c:pt idx="8673">
                  <c:v>867.30000000000007</c:v>
                </c:pt>
                <c:pt idx="8674">
                  <c:v>867.4</c:v>
                </c:pt>
                <c:pt idx="8675">
                  <c:v>867.5</c:v>
                </c:pt>
                <c:pt idx="8676">
                  <c:v>867.6</c:v>
                </c:pt>
                <c:pt idx="8677">
                  <c:v>867.7</c:v>
                </c:pt>
                <c:pt idx="8678">
                  <c:v>867.80000000000007</c:v>
                </c:pt>
                <c:pt idx="8679">
                  <c:v>867.9</c:v>
                </c:pt>
                <c:pt idx="8680">
                  <c:v>868</c:v>
                </c:pt>
                <c:pt idx="8681">
                  <c:v>868.1</c:v>
                </c:pt>
                <c:pt idx="8682">
                  <c:v>868.2</c:v>
                </c:pt>
                <c:pt idx="8683">
                  <c:v>868.30000000000007</c:v>
                </c:pt>
                <c:pt idx="8684">
                  <c:v>868.4</c:v>
                </c:pt>
                <c:pt idx="8685">
                  <c:v>868.5</c:v>
                </c:pt>
                <c:pt idx="8686">
                  <c:v>868.6</c:v>
                </c:pt>
                <c:pt idx="8687">
                  <c:v>868.7</c:v>
                </c:pt>
                <c:pt idx="8688">
                  <c:v>868.80000000000007</c:v>
                </c:pt>
                <c:pt idx="8689">
                  <c:v>868.9</c:v>
                </c:pt>
                <c:pt idx="8690">
                  <c:v>869</c:v>
                </c:pt>
                <c:pt idx="8691">
                  <c:v>869.1</c:v>
                </c:pt>
                <c:pt idx="8692">
                  <c:v>869.2</c:v>
                </c:pt>
                <c:pt idx="8693">
                  <c:v>869.30000000000007</c:v>
                </c:pt>
                <c:pt idx="8694">
                  <c:v>869.4</c:v>
                </c:pt>
                <c:pt idx="8695">
                  <c:v>869.5</c:v>
                </c:pt>
                <c:pt idx="8696">
                  <c:v>869.6</c:v>
                </c:pt>
                <c:pt idx="8697">
                  <c:v>869.7</c:v>
                </c:pt>
                <c:pt idx="8698">
                  <c:v>869.80000000000007</c:v>
                </c:pt>
                <c:pt idx="8699">
                  <c:v>869.9</c:v>
                </c:pt>
                <c:pt idx="8700">
                  <c:v>870</c:v>
                </c:pt>
                <c:pt idx="8701">
                  <c:v>870.1</c:v>
                </c:pt>
                <c:pt idx="8702">
                  <c:v>870.2</c:v>
                </c:pt>
                <c:pt idx="8703">
                  <c:v>870.30000000000007</c:v>
                </c:pt>
                <c:pt idx="8704">
                  <c:v>870.4</c:v>
                </c:pt>
                <c:pt idx="8705">
                  <c:v>870.5</c:v>
                </c:pt>
                <c:pt idx="8706">
                  <c:v>870.6</c:v>
                </c:pt>
                <c:pt idx="8707">
                  <c:v>870.7</c:v>
                </c:pt>
                <c:pt idx="8708">
                  <c:v>870.80000000000007</c:v>
                </c:pt>
                <c:pt idx="8709">
                  <c:v>870.9</c:v>
                </c:pt>
                <c:pt idx="8710">
                  <c:v>871</c:v>
                </c:pt>
                <c:pt idx="8711">
                  <c:v>871.1</c:v>
                </c:pt>
                <c:pt idx="8712">
                  <c:v>871.2</c:v>
                </c:pt>
                <c:pt idx="8713">
                  <c:v>871.30000000000007</c:v>
                </c:pt>
                <c:pt idx="8714">
                  <c:v>871.4</c:v>
                </c:pt>
                <c:pt idx="8715">
                  <c:v>871.5</c:v>
                </c:pt>
                <c:pt idx="8716">
                  <c:v>871.6</c:v>
                </c:pt>
                <c:pt idx="8717">
                  <c:v>871.7</c:v>
                </c:pt>
                <c:pt idx="8718">
                  <c:v>871.80000000000007</c:v>
                </c:pt>
                <c:pt idx="8719">
                  <c:v>871.9</c:v>
                </c:pt>
                <c:pt idx="8720">
                  <c:v>872</c:v>
                </c:pt>
                <c:pt idx="8721">
                  <c:v>872.1</c:v>
                </c:pt>
                <c:pt idx="8722">
                  <c:v>872.2</c:v>
                </c:pt>
                <c:pt idx="8723">
                  <c:v>872.30000000000007</c:v>
                </c:pt>
                <c:pt idx="8724">
                  <c:v>872.4</c:v>
                </c:pt>
                <c:pt idx="8725">
                  <c:v>872.5</c:v>
                </c:pt>
                <c:pt idx="8726">
                  <c:v>872.6</c:v>
                </c:pt>
                <c:pt idx="8727">
                  <c:v>872.7</c:v>
                </c:pt>
                <c:pt idx="8728">
                  <c:v>872.80000000000007</c:v>
                </c:pt>
                <c:pt idx="8729">
                  <c:v>872.9</c:v>
                </c:pt>
                <c:pt idx="8730">
                  <c:v>873</c:v>
                </c:pt>
                <c:pt idx="8731">
                  <c:v>873.1</c:v>
                </c:pt>
                <c:pt idx="8732">
                  <c:v>873.2</c:v>
                </c:pt>
                <c:pt idx="8733">
                  <c:v>873.30000000000007</c:v>
                </c:pt>
                <c:pt idx="8734">
                  <c:v>873.4</c:v>
                </c:pt>
                <c:pt idx="8735">
                  <c:v>873.5</c:v>
                </c:pt>
                <c:pt idx="8736">
                  <c:v>873.6</c:v>
                </c:pt>
                <c:pt idx="8737">
                  <c:v>873.7</c:v>
                </c:pt>
                <c:pt idx="8738">
                  <c:v>873.80000000000007</c:v>
                </c:pt>
                <c:pt idx="8739">
                  <c:v>873.9</c:v>
                </c:pt>
                <c:pt idx="8740">
                  <c:v>874</c:v>
                </c:pt>
                <c:pt idx="8741">
                  <c:v>874.1</c:v>
                </c:pt>
                <c:pt idx="8742">
                  <c:v>874.2</c:v>
                </c:pt>
                <c:pt idx="8743">
                  <c:v>874.30000000000007</c:v>
                </c:pt>
                <c:pt idx="8744">
                  <c:v>874.4</c:v>
                </c:pt>
                <c:pt idx="8745">
                  <c:v>874.5</c:v>
                </c:pt>
                <c:pt idx="8746">
                  <c:v>874.6</c:v>
                </c:pt>
                <c:pt idx="8747">
                  <c:v>874.7</c:v>
                </c:pt>
                <c:pt idx="8748">
                  <c:v>874.80000000000007</c:v>
                </c:pt>
                <c:pt idx="8749">
                  <c:v>874.9</c:v>
                </c:pt>
                <c:pt idx="8750">
                  <c:v>875</c:v>
                </c:pt>
                <c:pt idx="8751">
                  <c:v>875.1</c:v>
                </c:pt>
                <c:pt idx="8752">
                  <c:v>875.2</c:v>
                </c:pt>
                <c:pt idx="8753">
                  <c:v>875.30000000000007</c:v>
                </c:pt>
                <c:pt idx="8754">
                  <c:v>875.4</c:v>
                </c:pt>
                <c:pt idx="8755">
                  <c:v>875.5</c:v>
                </c:pt>
                <c:pt idx="8756">
                  <c:v>875.6</c:v>
                </c:pt>
                <c:pt idx="8757">
                  <c:v>875.7</c:v>
                </c:pt>
                <c:pt idx="8758">
                  <c:v>875.80000000000007</c:v>
                </c:pt>
                <c:pt idx="8759">
                  <c:v>875.9</c:v>
                </c:pt>
                <c:pt idx="8760">
                  <c:v>876</c:v>
                </c:pt>
                <c:pt idx="8761">
                  <c:v>876.1</c:v>
                </c:pt>
                <c:pt idx="8762">
                  <c:v>876.2</c:v>
                </c:pt>
                <c:pt idx="8763">
                  <c:v>876.30000000000007</c:v>
                </c:pt>
                <c:pt idx="8764">
                  <c:v>876.4</c:v>
                </c:pt>
                <c:pt idx="8765">
                  <c:v>876.5</c:v>
                </c:pt>
                <c:pt idx="8766">
                  <c:v>876.6</c:v>
                </c:pt>
                <c:pt idx="8767">
                  <c:v>876.7</c:v>
                </c:pt>
                <c:pt idx="8768">
                  <c:v>876.80000000000007</c:v>
                </c:pt>
                <c:pt idx="8769">
                  <c:v>876.9</c:v>
                </c:pt>
                <c:pt idx="8770">
                  <c:v>877</c:v>
                </c:pt>
                <c:pt idx="8771">
                  <c:v>877.1</c:v>
                </c:pt>
                <c:pt idx="8772">
                  <c:v>877.2</c:v>
                </c:pt>
                <c:pt idx="8773">
                  <c:v>877.30000000000007</c:v>
                </c:pt>
                <c:pt idx="8774">
                  <c:v>877.4</c:v>
                </c:pt>
                <c:pt idx="8775">
                  <c:v>877.5</c:v>
                </c:pt>
                <c:pt idx="8776">
                  <c:v>877.6</c:v>
                </c:pt>
                <c:pt idx="8777">
                  <c:v>877.7</c:v>
                </c:pt>
                <c:pt idx="8778">
                  <c:v>877.80000000000007</c:v>
                </c:pt>
                <c:pt idx="8779">
                  <c:v>877.9</c:v>
                </c:pt>
                <c:pt idx="8780">
                  <c:v>878</c:v>
                </c:pt>
                <c:pt idx="8781">
                  <c:v>878.1</c:v>
                </c:pt>
                <c:pt idx="8782">
                  <c:v>878.2</c:v>
                </c:pt>
                <c:pt idx="8783">
                  <c:v>878.30000000000007</c:v>
                </c:pt>
                <c:pt idx="8784">
                  <c:v>878.4</c:v>
                </c:pt>
                <c:pt idx="8785">
                  <c:v>878.5</c:v>
                </c:pt>
                <c:pt idx="8786">
                  <c:v>878.6</c:v>
                </c:pt>
                <c:pt idx="8787">
                  <c:v>878.7</c:v>
                </c:pt>
                <c:pt idx="8788">
                  <c:v>878.80000000000007</c:v>
                </c:pt>
                <c:pt idx="8789">
                  <c:v>878.9</c:v>
                </c:pt>
                <c:pt idx="8790">
                  <c:v>879</c:v>
                </c:pt>
                <c:pt idx="8791">
                  <c:v>879.1</c:v>
                </c:pt>
                <c:pt idx="8792">
                  <c:v>879.2</c:v>
                </c:pt>
                <c:pt idx="8793">
                  <c:v>879.30000000000007</c:v>
                </c:pt>
                <c:pt idx="8794">
                  <c:v>879.4</c:v>
                </c:pt>
                <c:pt idx="8795">
                  <c:v>879.5</c:v>
                </c:pt>
                <c:pt idx="8796">
                  <c:v>879.6</c:v>
                </c:pt>
                <c:pt idx="8797">
                  <c:v>879.7</c:v>
                </c:pt>
                <c:pt idx="8798">
                  <c:v>879.80000000000007</c:v>
                </c:pt>
                <c:pt idx="8799">
                  <c:v>879.9</c:v>
                </c:pt>
                <c:pt idx="8800">
                  <c:v>880</c:v>
                </c:pt>
                <c:pt idx="8801">
                  <c:v>880.1</c:v>
                </c:pt>
                <c:pt idx="8802">
                  <c:v>880.2</c:v>
                </c:pt>
                <c:pt idx="8803">
                  <c:v>880.30000000000007</c:v>
                </c:pt>
                <c:pt idx="8804">
                  <c:v>880.4</c:v>
                </c:pt>
                <c:pt idx="8805">
                  <c:v>880.5</c:v>
                </c:pt>
                <c:pt idx="8806">
                  <c:v>880.6</c:v>
                </c:pt>
                <c:pt idx="8807">
                  <c:v>880.7</c:v>
                </c:pt>
                <c:pt idx="8808">
                  <c:v>880.80000000000007</c:v>
                </c:pt>
                <c:pt idx="8809">
                  <c:v>880.9</c:v>
                </c:pt>
                <c:pt idx="8810">
                  <c:v>881</c:v>
                </c:pt>
                <c:pt idx="8811">
                  <c:v>881.1</c:v>
                </c:pt>
                <c:pt idx="8812">
                  <c:v>881.2</c:v>
                </c:pt>
                <c:pt idx="8813">
                  <c:v>881.30000000000007</c:v>
                </c:pt>
                <c:pt idx="8814">
                  <c:v>881.4</c:v>
                </c:pt>
                <c:pt idx="8815">
                  <c:v>881.5</c:v>
                </c:pt>
                <c:pt idx="8816">
                  <c:v>881.6</c:v>
                </c:pt>
                <c:pt idx="8817">
                  <c:v>881.7</c:v>
                </c:pt>
                <c:pt idx="8818">
                  <c:v>881.80000000000007</c:v>
                </c:pt>
                <c:pt idx="8819">
                  <c:v>881.9</c:v>
                </c:pt>
                <c:pt idx="8820">
                  <c:v>882</c:v>
                </c:pt>
                <c:pt idx="8821">
                  <c:v>882.1</c:v>
                </c:pt>
                <c:pt idx="8822">
                  <c:v>882.2</c:v>
                </c:pt>
                <c:pt idx="8823">
                  <c:v>882.30000000000007</c:v>
                </c:pt>
                <c:pt idx="8824">
                  <c:v>882.4</c:v>
                </c:pt>
                <c:pt idx="8825">
                  <c:v>882.5</c:v>
                </c:pt>
                <c:pt idx="8826">
                  <c:v>882.6</c:v>
                </c:pt>
                <c:pt idx="8827">
                  <c:v>882.7</c:v>
                </c:pt>
                <c:pt idx="8828">
                  <c:v>882.80000000000007</c:v>
                </c:pt>
                <c:pt idx="8829">
                  <c:v>882.9</c:v>
                </c:pt>
                <c:pt idx="8830">
                  <c:v>883</c:v>
                </c:pt>
                <c:pt idx="8831">
                  <c:v>883.1</c:v>
                </c:pt>
                <c:pt idx="8832">
                  <c:v>883.2</c:v>
                </c:pt>
                <c:pt idx="8833">
                  <c:v>883.30000000000007</c:v>
                </c:pt>
                <c:pt idx="8834">
                  <c:v>883.4</c:v>
                </c:pt>
                <c:pt idx="8835">
                  <c:v>883.5</c:v>
                </c:pt>
                <c:pt idx="8836">
                  <c:v>883.6</c:v>
                </c:pt>
                <c:pt idx="8837">
                  <c:v>883.7</c:v>
                </c:pt>
                <c:pt idx="8838">
                  <c:v>883.80000000000007</c:v>
                </c:pt>
                <c:pt idx="8839">
                  <c:v>883.9</c:v>
                </c:pt>
                <c:pt idx="8840">
                  <c:v>884</c:v>
                </c:pt>
                <c:pt idx="8841">
                  <c:v>884.1</c:v>
                </c:pt>
                <c:pt idx="8842">
                  <c:v>884.2</c:v>
                </c:pt>
                <c:pt idx="8843">
                  <c:v>884.30000000000007</c:v>
                </c:pt>
                <c:pt idx="8844">
                  <c:v>884.4</c:v>
                </c:pt>
                <c:pt idx="8845">
                  <c:v>884.5</c:v>
                </c:pt>
                <c:pt idx="8846">
                  <c:v>884.6</c:v>
                </c:pt>
                <c:pt idx="8847">
                  <c:v>884.7</c:v>
                </c:pt>
                <c:pt idx="8848">
                  <c:v>884.80000000000007</c:v>
                </c:pt>
                <c:pt idx="8849">
                  <c:v>884.9</c:v>
                </c:pt>
                <c:pt idx="8850">
                  <c:v>885</c:v>
                </c:pt>
                <c:pt idx="8851">
                  <c:v>885.1</c:v>
                </c:pt>
                <c:pt idx="8852">
                  <c:v>885.2</c:v>
                </c:pt>
                <c:pt idx="8853">
                  <c:v>885.30000000000007</c:v>
                </c:pt>
                <c:pt idx="8854">
                  <c:v>885.4</c:v>
                </c:pt>
                <c:pt idx="8855">
                  <c:v>885.5</c:v>
                </c:pt>
                <c:pt idx="8856">
                  <c:v>885.6</c:v>
                </c:pt>
                <c:pt idx="8857">
                  <c:v>885.7</c:v>
                </c:pt>
                <c:pt idx="8858">
                  <c:v>885.80000000000007</c:v>
                </c:pt>
                <c:pt idx="8859">
                  <c:v>885.9</c:v>
                </c:pt>
                <c:pt idx="8860">
                  <c:v>886</c:v>
                </c:pt>
                <c:pt idx="8861">
                  <c:v>886.1</c:v>
                </c:pt>
                <c:pt idx="8862">
                  <c:v>886.2</c:v>
                </c:pt>
                <c:pt idx="8863">
                  <c:v>886.30000000000007</c:v>
                </c:pt>
                <c:pt idx="8864">
                  <c:v>886.4</c:v>
                </c:pt>
                <c:pt idx="8865">
                  <c:v>886.5</c:v>
                </c:pt>
                <c:pt idx="8866">
                  <c:v>886.6</c:v>
                </c:pt>
                <c:pt idx="8867">
                  <c:v>886.7</c:v>
                </c:pt>
                <c:pt idx="8868">
                  <c:v>886.80000000000007</c:v>
                </c:pt>
                <c:pt idx="8869">
                  <c:v>886.9</c:v>
                </c:pt>
                <c:pt idx="8870">
                  <c:v>887</c:v>
                </c:pt>
                <c:pt idx="8871">
                  <c:v>887.1</c:v>
                </c:pt>
                <c:pt idx="8872">
                  <c:v>887.2</c:v>
                </c:pt>
                <c:pt idx="8873">
                  <c:v>887.30000000000007</c:v>
                </c:pt>
                <c:pt idx="8874">
                  <c:v>887.4</c:v>
                </c:pt>
                <c:pt idx="8875">
                  <c:v>887.5</c:v>
                </c:pt>
                <c:pt idx="8876">
                  <c:v>887.6</c:v>
                </c:pt>
                <c:pt idx="8877">
                  <c:v>887.7</c:v>
                </c:pt>
                <c:pt idx="8878">
                  <c:v>887.80000000000007</c:v>
                </c:pt>
                <c:pt idx="8879">
                  <c:v>887.9</c:v>
                </c:pt>
                <c:pt idx="8880">
                  <c:v>888</c:v>
                </c:pt>
                <c:pt idx="8881">
                  <c:v>888.1</c:v>
                </c:pt>
                <c:pt idx="8882">
                  <c:v>888.2</c:v>
                </c:pt>
                <c:pt idx="8883">
                  <c:v>888.30000000000007</c:v>
                </c:pt>
                <c:pt idx="8884">
                  <c:v>888.4</c:v>
                </c:pt>
                <c:pt idx="8885">
                  <c:v>888.5</c:v>
                </c:pt>
                <c:pt idx="8886">
                  <c:v>888.6</c:v>
                </c:pt>
                <c:pt idx="8887">
                  <c:v>888.7</c:v>
                </c:pt>
                <c:pt idx="8888">
                  <c:v>888.80000000000007</c:v>
                </c:pt>
                <c:pt idx="8889">
                  <c:v>888.9</c:v>
                </c:pt>
                <c:pt idx="8890">
                  <c:v>889</c:v>
                </c:pt>
                <c:pt idx="8891">
                  <c:v>889.1</c:v>
                </c:pt>
                <c:pt idx="8892">
                  <c:v>889.2</c:v>
                </c:pt>
                <c:pt idx="8893">
                  <c:v>889.30000000000007</c:v>
                </c:pt>
                <c:pt idx="8894">
                  <c:v>889.4</c:v>
                </c:pt>
                <c:pt idx="8895">
                  <c:v>889.5</c:v>
                </c:pt>
                <c:pt idx="8896">
                  <c:v>889.6</c:v>
                </c:pt>
                <c:pt idx="8897">
                  <c:v>889.7</c:v>
                </c:pt>
                <c:pt idx="8898">
                  <c:v>889.80000000000007</c:v>
                </c:pt>
                <c:pt idx="8899">
                  <c:v>889.9</c:v>
                </c:pt>
                <c:pt idx="8900">
                  <c:v>890</c:v>
                </c:pt>
                <c:pt idx="8901">
                  <c:v>890.1</c:v>
                </c:pt>
                <c:pt idx="8902">
                  <c:v>890.2</c:v>
                </c:pt>
                <c:pt idx="8903">
                  <c:v>890.30000000000007</c:v>
                </c:pt>
                <c:pt idx="8904">
                  <c:v>890.4</c:v>
                </c:pt>
                <c:pt idx="8905">
                  <c:v>890.5</c:v>
                </c:pt>
                <c:pt idx="8906">
                  <c:v>890.6</c:v>
                </c:pt>
                <c:pt idx="8907">
                  <c:v>890.7</c:v>
                </c:pt>
                <c:pt idx="8908">
                  <c:v>890.80000000000007</c:v>
                </c:pt>
                <c:pt idx="8909">
                  <c:v>890.9</c:v>
                </c:pt>
                <c:pt idx="8910">
                  <c:v>891</c:v>
                </c:pt>
                <c:pt idx="8911">
                  <c:v>891.1</c:v>
                </c:pt>
                <c:pt idx="8912">
                  <c:v>891.2</c:v>
                </c:pt>
                <c:pt idx="8913">
                  <c:v>891.30000000000007</c:v>
                </c:pt>
                <c:pt idx="8914">
                  <c:v>891.4</c:v>
                </c:pt>
                <c:pt idx="8915">
                  <c:v>891.5</c:v>
                </c:pt>
                <c:pt idx="8916">
                  <c:v>891.6</c:v>
                </c:pt>
                <c:pt idx="8917">
                  <c:v>891.7</c:v>
                </c:pt>
                <c:pt idx="8918">
                  <c:v>891.80000000000007</c:v>
                </c:pt>
                <c:pt idx="8919">
                  <c:v>891.9</c:v>
                </c:pt>
                <c:pt idx="8920">
                  <c:v>892</c:v>
                </c:pt>
                <c:pt idx="8921">
                  <c:v>892.1</c:v>
                </c:pt>
                <c:pt idx="8922">
                  <c:v>892.2</c:v>
                </c:pt>
                <c:pt idx="8923">
                  <c:v>892.30000000000007</c:v>
                </c:pt>
                <c:pt idx="8924">
                  <c:v>892.4</c:v>
                </c:pt>
                <c:pt idx="8925">
                  <c:v>892.5</c:v>
                </c:pt>
                <c:pt idx="8926">
                  <c:v>892.6</c:v>
                </c:pt>
                <c:pt idx="8927">
                  <c:v>892.7</c:v>
                </c:pt>
                <c:pt idx="8928">
                  <c:v>892.80000000000007</c:v>
                </c:pt>
                <c:pt idx="8929">
                  <c:v>892.9</c:v>
                </c:pt>
                <c:pt idx="8930">
                  <c:v>893</c:v>
                </c:pt>
                <c:pt idx="8931">
                  <c:v>893.1</c:v>
                </c:pt>
                <c:pt idx="8932">
                  <c:v>893.2</c:v>
                </c:pt>
                <c:pt idx="8933">
                  <c:v>893.30000000000007</c:v>
                </c:pt>
                <c:pt idx="8934">
                  <c:v>893.4</c:v>
                </c:pt>
                <c:pt idx="8935">
                  <c:v>893.5</c:v>
                </c:pt>
                <c:pt idx="8936">
                  <c:v>893.6</c:v>
                </c:pt>
                <c:pt idx="8937">
                  <c:v>893.7</c:v>
                </c:pt>
                <c:pt idx="8938">
                  <c:v>893.80000000000007</c:v>
                </c:pt>
                <c:pt idx="8939">
                  <c:v>893.9</c:v>
                </c:pt>
                <c:pt idx="8940">
                  <c:v>894</c:v>
                </c:pt>
                <c:pt idx="8941">
                  <c:v>894.1</c:v>
                </c:pt>
                <c:pt idx="8942">
                  <c:v>894.2</c:v>
                </c:pt>
                <c:pt idx="8943">
                  <c:v>894.30000000000007</c:v>
                </c:pt>
                <c:pt idx="8944">
                  <c:v>894.4</c:v>
                </c:pt>
                <c:pt idx="8945">
                  <c:v>894.5</c:v>
                </c:pt>
                <c:pt idx="8946">
                  <c:v>894.6</c:v>
                </c:pt>
                <c:pt idx="8947">
                  <c:v>894.7</c:v>
                </c:pt>
                <c:pt idx="8948">
                  <c:v>894.80000000000007</c:v>
                </c:pt>
                <c:pt idx="8949">
                  <c:v>894.9</c:v>
                </c:pt>
                <c:pt idx="8950">
                  <c:v>895</c:v>
                </c:pt>
                <c:pt idx="8951">
                  <c:v>895.1</c:v>
                </c:pt>
                <c:pt idx="8952">
                  <c:v>895.2</c:v>
                </c:pt>
                <c:pt idx="8953">
                  <c:v>895.30000000000007</c:v>
                </c:pt>
                <c:pt idx="8954">
                  <c:v>895.4</c:v>
                </c:pt>
                <c:pt idx="8955">
                  <c:v>895.5</c:v>
                </c:pt>
                <c:pt idx="8956">
                  <c:v>895.6</c:v>
                </c:pt>
                <c:pt idx="8957">
                  <c:v>895.7</c:v>
                </c:pt>
                <c:pt idx="8958">
                  <c:v>895.80000000000007</c:v>
                </c:pt>
                <c:pt idx="8959">
                  <c:v>895.9</c:v>
                </c:pt>
                <c:pt idx="8960">
                  <c:v>896</c:v>
                </c:pt>
                <c:pt idx="8961">
                  <c:v>896.1</c:v>
                </c:pt>
                <c:pt idx="8962">
                  <c:v>896.2</c:v>
                </c:pt>
                <c:pt idx="8963">
                  <c:v>896.30000000000007</c:v>
                </c:pt>
                <c:pt idx="8964">
                  <c:v>896.4</c:v>
                </c:pt>
                <c:pt idx="8965">
                  <c:v>896.5</c:v>
                </c:pt>
                <c:pt idx="8966">
                  <c:v>896.6</c:v>
                </c:pt>
                <c:pt idx="8967">
                  <c:v>896.7</c:v>
                </c:pt>
                <c:pt idx="8968">
                  <c:v>896.80000000000007</c:v>
                </c:pt>
                <c:pt idx="8969">
                  <c:v>896.9</c:v>
                </c:pt>
                <c:pt idx="8970">
                  <c:v>897</c:v>
                </c:pt>
                <c:pt idx="8971">
                  <c:v>897.1</c:v>
                </c:pt>
                <c:pt idx="8972">
                  <c:v>897.2</c:v>
                </c:pt>
                <c:pt idx="8973">
                  <c:v>897.30000000000007</c:v>
                </c:pt>
                <c:pt idx="8974">
                  <c:v>897.4</c:v>
                </c:pt>
                <c:pt idx="8975">
                  <c:v>897.5</c:v>
                </c:pt>
                <c:pt idx="8976">
                  <c:v>897.6</c:v>
                </c:pt>
                <c:pt idx="8977">
                  <c:v>897.7</c:v>
                </c:pt>
              </c:numCache>
            </c:numRef>
          </c:xVal>
          <c:yVal>
            <c:numRef>
              <c:f>'HBT strain dependent k'!$E$11:$E$10057</c:f>
              <c:numCache>
                <c:formatCode>General</c:formatCode>
                <c:ptCount val="10047"/>
                <c:pt idx="0">
                  <c:v>4.344999333149055E-2</c:v>
                </c:pt>
                <c:pt idx="1">
                  <c:v>4.3887325390874754E-2</c:v>
                </c:pt>
                <c:pt idx="2">
                  <c:v>4.4307292523906881E-2</c:v>
                </c:pt>
                <c:pt idx="3">
                  <c:v>4.4712434076870075E-2</c:v>
                </c:pt>
                <c:pt idx="4">
                  <c:v>4.5105722727599662E-2</c:v>
                </c:pt>
                <c:pt idx="5">
                  <c:v>4.5486841306146983E-2</c:v>
                </c:pt>
                <c:pt idx="6">
                  <c:v>4.585255025781583E-2</c:v>
                </c:pt>
                <c:pt idx="7">
                  <c:v>4.620413014297392E-2</c:v>
                </c:pt>
                <c:pt idx="8">
                  <c:v>4.6542282056422843E-2</c:v>
                </c:pt>
                <c:pt idx="9">
                  <c:v>4.6876480855521818E-2</c:v>
                </c:pt>
                <c:pt idx="10">
                  <c:v>4.7199677532899824E-2</c:v>
                </c:pt>
                <c:pt idx="11">
                  <c:v>4.7513923699797317E-2</c:v>
                </c:pt>
                <c:pt idx="12">
                  <c:v>4.7814713762980715E-2</c:v>
                </c:pt>
                <c:pt idx="13">
                  <c:v>4.8109079986208149E-2</c:v>
                </c:pt>
                <c:pt idx="14">
                  <c:v>4.8398727780098502E-2</c:v>
                </c:pt>
                <c:pt idx="15">
                  <c:v>4.8680539282890373E-2</c:v>
                </c:pt>
                <c:pt idx="16">
                  <c:v>4.8956312490368518E-2</c:v>
                </c:pt>
                <c:pt idx="17">
                  <c:v>4.9222855834220952E-2</c:v>
                </c:pt>
                <c:pt idx="18">
                  <c:v>4.9484334198485552E-2</c:v>
                </c:pt>
                <c:pt idx="19">
                  <c:v>4.9739251454144429E-2</c:v>
                </c:pt>
                <c:pt idx="20">
                  <c:v>4.9987431107341253E-2</c:v>
                </c:pt>
                <c:pt idx="21">
                  <c:v>5.0235547068308621E-2</c:v>
                </c:pt>
                <c:pt idx="22">
                  <c:v>5.0480058295625636E-2</c:v>
                </c:pt>
                <c:pt idx="23">
                  <c:v>5.0715435080376084E-2</c:v>
                </c:pt>
                <c:pt idx="24">
                  <c:v>5.0946170796041579E-2</c:v>
                </c:pt>
                <c:pt idx="25">
                  <c:v>5.117318887452451E-2</c:v>
                </c:pt>
                <c:pt idx="26">
                  <c:v>5.1396849946598031E-2</c:v>
                </c:pt>
                <c:pt idx="27">
                  <c:v>5.1617382906030275E-2</c:v>
                </c:pt>
                <c:pt idx="28">
                  <c:v>5.1834252709879382E-2</c:v>
                </c:pt>
                <c:pt idx="29">
                  <c:v>5.204711978060747E-2</c:v>
                </c:pt>
                <c:pt idx="30">
                  <c:v>5.2255670895359048E-2</c:v>
                </c:pt>
                <c:pt idx="31">
                  <c:v>5.2460325085553705E-2</c:v>
                </c:pt>
                <c:pt idx="32">
                  <c:v>5.266281773265627E-2</c:v>
                </c:pt>
                <c:pt idx="33">
                  <c:v>5.2862916720674481E-2</c:v>
                </c:pt>
                <c:pt idx="34">
                  <c:v>5.3058661914464601E-2</c:v>
                </c:pt>
                <c:pt idx="35">
                  <c:v>5.3252447582975558E-2</c:v>
                </c:pt>
                <c:pt idx="36">
                  <c:v>5.3443952185221001E-2</c:v>
                </c:pt>
                <c:pt idx="37">
                  <c:v>5.3635337207323872E-2</c:v>
                </c:pt>
                <c:pt idx="38">
                  <c:v>5.3821760160330114E-2</c:v>
                </c:pt>
                <c:pt idx="39">
                  <c:v>5.4005569109607715E-2</c:v>
                </c:pt>
                <c:pt idx="40">
                  <c:v>5.4185031266639198E-2</c:v>
                </c:pt>
                <c:pt idx="41">
                  <c:v>5.436325887148169E-2</c:v>
                </c:pt>
                <c:pt idx="42">
                  <c:v>5.4539589374215186E-2</c:v>
                </c:pt>
                <c:pt idx="43">
                  <c:v>5.4712712077367706E-2</c:v>
                </c:pt>
                <c:pt idx="44">
                  <c:v>5.4881234213652492E-2</c:v>
                </c:pt>
                <c:pt idx="45">
                  <c:v>5.5049167706885491E-2</c:v>
                </c:pt>
                <c:pt idx="46">
                  <c:v>5.5215502731924812E-2</c:v>
                </c:pt>
                <c:pt idx="47">
                  <c:v>5.5381124657966498E-2</c:v>
                </c:pt>
                <c:pt idx="48">
                  <c:v>5.5547131822612561E-2</c:v>
                </c:pt>
                <c:pt idx="49">
                  <c:v>5.5710833162983787E-2</c:v>
                </c:pt>
                <c:pt idx="50">
                  <c:v>5.5871938579753928E-2</c:v>
                </c:pt>
                <c:pt idx="51">
                  <c:v>5.6028524645001042E-2</c:v>
                </c:pt>
                <c:pt idx="52">
                  <c:v>5.6182636742425671E-2</c:v>
                </c:pt>
                <c:pt idx="53">
                  <c:v>5.6334270477842299E-2</c:v>
                </c:pt>
                <c:pt idx="54">
                  <c:v>5.648592424562987E-2</c:v>
                </c:pt>
                <c:pt idx="55">
                  <c:v>5.6637042461237616E-2</c:v>
                </c:pt>
                <c:pt idx="56">
                  <c:v>5.6788768727392434E-2</c:v>
                </c:pt>
                <c:pt idx="57">
                  <c:v>5.6937305181667515E-2</c:v>
                </c:pt>
                <c:pt idx="58">
                  <c:v>5.7081618708228608E-2</c:v>
                </c:pt>
                <c:pt idx="59">
                  <c:v>5.7224635579015935E-2</c:v>
                </c:pt>
                <c:pt idx="60">
                  <c:v>5.7366591568402077E-2</c:v>
                </c:pt>
                <c:pt idx="61">
                  <c:v>5.7509716055607958E-2</c:v>
                </c:pt>
                <c:pt idx="62">
                  <c:v>5.7652296468057564E-2</c:v>
                </c:pt>
                <c:pt idx="63">
                  <c:v>5.7792633193165008E-2</c:v>
                </c:pt>
                <c:pt idx="64">
                  <c:v>5.7929881121391524E-2</c:v>
                </c:pt>
                <c:pt idx="65">
                  <c:v>5.806347905533827E-2</c:v>
                </c:pt>
                <c:pt idx="66">
                  <c:v>5.8195282637362622E-2</c:v>
                </c:pt>
                <c:pt idx="67">
                  <c:v>5.8327869725195831E-2</c:v>
                </c:pt>
                <c:pt idx="68">
                  <c:v>5.8460229899654707E-2</c:v>
                </c:pt>
                <c:pt idx="69">
                  <c:v>5.8591342407908184E-2</c:v>
                </c:pt>
                <c:pt idx="70">
                  <c:v>5.8720979699108701E-2</c:v>
                </c:pt>
                <c:pt idx="71">
                  <c:v>5.8847558503001995E-2</c:v>
                </c:pt>
                <c:pt idx="72">
                  <c:v>5.8973982986627975E-2</c:v>
                </c:pt>
                <c:pt idx="73">
                  <c:v>5.9098848108057302E-2</c:v>
                </c:pt>
                <c:pt idx="74">
                  <c:v>5.9223305106626829E-2</c:v>
                </c:pt>
                <c:pt idx="75">
                  <c:v>5.9344042655517994E-2</c:v>
                </c:pt>
                <c:pt idx="76">
                  <c:v>5.946360312015949E-2</c:v>
                </c:pt>
                <c:pt idx="77">
                  <c:v>5.9582767051668754E-2</c:v>
                </c:pt>
                <c:pt idx="78">
                  <c:v>5.9701307221956684E-2</c:v>
                </c:pt>
                <c:pt idx="79">
                  <c:v>5.98185422567711E-2</c:v>
                </c:pt>
                <c:pt idx="80">
                  <c:v>5.9934071800544421E-2</c:v>
                </c:pt>
                <c:pt idx="81">
                  <c:v>6.0049424873259399E-2</c:v>
                </c:pt>
                <c:pt idx="82">
                  <c:v>6.0165251594365601E-2</c:v>
                </c:pt>
                <c:pt idx="83">
                  <c:v>6.0280166510061232E-2</c:v>
                </c:pt>
                <c:pt idx="84">
                  <c:v>6.0393546211921195E-2</c:v>
                </c:pt>
                <c:pt idx="85">
                  <c:v>6.0506274222331471E-2</c:v>
                </c:pt>
                <c:pt idx="86">
                  <c:v>6.0617541645348293E-2</c:v>
                </c:pt>
                <c:pt idx="87">
                  <c:v>6.0728729964755875E-2</c:v>
                </c:pt>
                <c:pt idx="88">
                  <c:v>6.0839218049190749E-2</c:v>
                </c:pt>
                <c:pt idx="89">
                  <c:v>6.0948481535224232E-2</c:v>
                </c:pt>
                <c:pt idx="90">
                  <c:v>6.1056516939717427E-2</c:v>
                </c:pt>
                <c:pt idx="91">
                  <c:v>6.1164529524204897E-2</c:v>
                </c:pt>
                <c:pt idx="92">
                  <c:v>6.1270948579910882E-2</c:v>
                </c:pt>
                <c:pt idx="93">
                  <c:v>6.1376917684871309E-2</c:v>
                </c:pt>
                <c:pt idx="94">
                  <c:v>6.1482907334679496E-2</c:v>
                </c:pt>
                <c:pt idx="95">
                  <c:v>6.1587734395067623E-2</c:v>
                </c:pt>
                <c:pt idx="96">
                  <c:v>6.1691876854824114E-2</c:v>
                </c:pt>
                <c:pt idx="97">
                  <c:v>6.1794061620488769E-2</c:v>
                </c:pt>
                <c:pt idx="98">
                  <c:v>6.1895897959158279E-2</c:v>
                </c:pt>
                <c:pt idx="99">
                  <c:v>6.1997937393509575E-2</c:v>
                </c:pt>
                <c:pt idx="100">
                  <c:v>6.2099011339210038E-2</c:v>
                </c:pt>
                <c:pt idx="101">
                  <c:v>6.2199037633275125E-2</c:v>
                </c:pt>
                <c:pt idx="102">
                  <c:v>6.2298058570981384E-2</c:v>
                </c:pt>
                <c:pt idx="103">
                  <c:v>6.239585068292796E-2</c:v>
                </c:pt>
                <c:pt idx="104">
                  <c:v>6.2493678292407505E-2</c:v>
                </c:pt>
                <c:pt idx="105">
                  <c:v>6.2591588260691791E-2</c:v>
                </c:pt>
                <c:pt idx="106">
                  <c:v>6.268938779086479E-2</c:v>
                </c:pt>
                <c:pt idx="107">
                  <c:v>6.2786483683211672E-2</c:v>
                </c:pt>
                <c:pt idx="108">
                  <c:v>6.2882040997840061E-2</c:v>
                </c:pt>
                <c:pt idx="109">
                  <c:v>6.2975260811589565E-2</c:v>
                </c:pt>
                <c:pt idx="110">
                  <c:v>6.3068227785828823E-2</c:v>
                </c:pt>
                <c:pt idx="111">
                  <c:v>6.3162090019846351E-2</c:v>
                </c:pt>
                <c:pt idx="112">
                  <c:v>6.3257189138389375E-2</c:v>
                </c:pt>
                <c:pt idx="113">
                  <c:v>6.3351418277512492E-2</c:v>
                </c:pt>
                <c:pt idx="114">
                  <c:v>6.3442800622143469E-2</c:v>
                </c:pt>
                <c:pt idx="115">
                  <c:v>6.3533701527467831E-2</c:v>
                </c:pt>
                <c:pt idx="116">
                  <c:v>6.3623108921879598E-2</c:v>
                </c:pt>
                <c:pt idx="117">
                  <c:v>6.371320430131823E-2</c:v>
                </c:pt>
                <c:pt idx="118">
                  <c:v>6.3803275558279651E-2</c:v>
                </c:pt>
                <c:pt idx="119">
                  <c:v>6.3893146016662516E-2</c:v>
                </c:pt>
                <c:pt idx="120">
                  <c:v>6.3981965022661638E-2</c:v>
                </c:pt>
                <c:pt idx="121">
                  <c:v>6.4069922814570468E-2</c:v>
                </c:pt>
                <c:pt idx="122">
                  <c:v>6.4157290125904445E-2</c:v>
                </c:pt>
                <c:pt idx="123">
                  <c:v>6.4244909702415781E-2</c:v>
                </c:pt>
                <c:pt idx="124">
                  <c:v>6.4332693159791426E-2</c:v>
                </c:pt>
                <c:pt idx="125">
                  <c:v>6.441897635205282E-2</c:v>
                </c:pt>
                <c:pt idx="126">
                  <c:v>6.4503517184405473E-2</c:v>
                </c:pt>
                <c:pt idx="127">
                  <c:v>6.4587406997341765E-2</c:v>
                </c:pt>
                <c:pt idx="128">
                  <c:v>6.4671543468086623E-2</c:v>
                </c:pt>
                <c:pt idx="129">
                  <c:v>6.4754624463929225E-2</c:v>
                </c:pt>
                <c:pt idx="130">
                  <c:v>6.4837831508966159E-2</c:v>
                </c:pt>
                <c:pt idx="131">
                  <c:v>6.4920815307183258E-2</c:v>
                </c:pt>
                <c:pt idx="132">
                  <c:v>6.5002260293065439E-2</c:v>
                </c:pt>
                <c:pt idx="133">
                  <c:v>6.5084283623415853E-2</c:v>
                </c:pt>
                <c:pt idx="134">
                  <c:v>6.5166235358572355E-2</c:v>
                </c:pt>
                <c:pt idx="135">
                  <c:v>6.5247693710706295E-2</c:v>
                </c:pt>
                <c:pt idx="136">
                  <c:v>6.5327988057095263E-2</c:v>
                </c:pt>
                <c:pt idx="137">
                  <c:v>6.5407867000506895E-2</c:v>
                </c:pt>
                <c:pt idx="138">
                  <c:v>6.5487551583944259E-2</c:v>
                </c:pt>
                <c:pt idx="139">
                  <c:v>6.5566906204978695E-2</c:v>
                </c:pt>
                <c:pt idx="140">
                  <c:v>6.5645525142558822E-2</c:v>
                </c:pt>
                <c:pt idx="141">
                  <c:v>6.5724095910732291E-2</c:v>
                </c:pt>
                <c:pt idx="142">
                  <c:v>6.5801711834815771E-2</c:v>
                </c:pt>
                <c:pt idx="143">
                  <c:v>6.5879037082400907E-2</c:v>
                </c:pt>
                <c:pt idx="144">
                  <c:v>6.5956686296212583E-2</c:v>
                </c:pt>
                <c:pt idx="145">
                  <c:v>6.6033720938924373E-2</c:v>
                </c:pt>
                <c:pt idx="146">
                  <c:v>6.6109601391142692E-2</c:v>
                </c:pt>
                <c:pt idx="147">
                  <c:v>6.6184347407376248E-2</c:v>
                </c:pt>
                <c:pt idx="148">
                  <c:v>6.6258903361572433E-2</c:v>
                </c:pt>
                <c:pt idx="149">
                  <c:v>6.6334386435468407E-2</c:v>
                </c:pt>
                <c:pt idx="150">
                  <c:v>6.640980397046739E-2</c:v>
                </c:pt>
                <c:pt idx="151">
                  <c:v>6.6484655044192223E-2</c:v>
                </c:pt>
                <c:pt idx="152">
                  <c:v>6.6558377379584907E-2</c:v>
                </c:pt>
                <c:pt idx="153">
                  <c:v>6.6631062532654578E-2</c:v>
                </c:pt>
                <c:pt idx="154">
                  <c:v>6.6703483637349889E-2</c:v>
                </c:pt>
                <c:pt idx="155">
                  <c:v>6.6775751238929246E-2</c:v>
                </c:pt>
                <c:pt idx="156">
                  <c:v>6.6848010194494628E-2</c:v>
                </c:pt>
                <c:pt idx="157">
                  <c:v>6.691961587583127E-2</c:v>
                </c:pt>
                <c:pt idx="158">
                  <c:v>6.6991305605240734E-2</c:v>
                </c:pt>
                <c:pt idx="159">
                  <c:v>6.7063239017352283E-2</c:v>
                </c:pt>
                <c:pt idx="160">
                  <c:v>6.7135235963674017E-2</c:v>
                </c:pt>
                <c:pt idx="161">
                  <c:v>6.7206709608028631E-2</c:v>
                </c:pt>
                <c:pt idx="162">
                  <c:v>6.7277051221916545E-2</c:v>
                </c:pt>
                <c:pt idx="163">
                  <c:v>6.7347324131339009E-2</c:v>
                </c:pt>
                <c:pt idx="164">
                  <c:v>6.7417493929726027E-2</c:v>
                </c:pt>
                <c:pt idx="165">
                  <c:v>6.7487752672824142E-2</c:v>
                </c:pt>
                <c:pt idx="166">
                  <c:v>6.7558203913131096E-2</c:v>
                </c:pt>
                <c:pt idx="167">
                  <c:v>6.7628220629397898E-2</c:v>
                </c:pt>
                <c:pt idx="168">
                  <c:v>6.7697274176715908E-2</c:v>
                </c:pt>
                <c:pt idx="169">
                  <c:v>6.7765481420857199E-2</c:v>
                </c:pt>
                <c:pt idx="170">
                  <c:v>6.7833497206126678E-2</c:v>
                </c:pt>
                <c:pt idx="171">
                  <c:v>6.7901678628272871E-2</c:v>
                </c:pt>
                <c:pt idx="172">
                  <c:v>6.7969466389654884E-2</c:v>
                </c:pt>
                <c:pt idx="173">
                  <c:v>6.8037622286702681E-2</c:v>
                </c:pt>
                <c:pt idx="174">
                  <c:v>6.8105907824557929E-2</c:v>
                </c:pt>
                <c:pt idx="175">
                  <c:v>6.8172845726150955E-2</c:v>
                </c:pt>
                <c:pt idx="176">
                  <c:v>6.8238313123783367E-2</c:v>
                </c:pt>
                <c:pt idx="177">
                  <c:v>6.8304135017158277E-2</c:v>
                </c:pt>
                <c:pt idx="178">
                  <c:v>6.8370706186989594E-2</c:v>
                </c:pt>
                <c:pt idx="179">
                  <c:v>6.8437577839685293E-2</c:v>
                </c:pt>
                <c:pt idx="180">
                  <c:v>6.8504781285289112E-2</c:v>
                </c:pt>
                <c:pt idx="181">
                  <c:v>6.8570372426701942E-2</c:v>
                </c:pt>
                <c:pt idx="182">
                  <c:v>6.8635401929760892E-2</c:v>
                </c:pt>
                <c:pt idx="183">
                  <c:v>6.869973171116886E-2</c:v>
                </c:pt>
                <c:pt idx="184">
                  <c:v>6.8764671765665378E-2</c:v>
                </c:pt>
                <c:pt idx="185">
                  <c:v>6.8829687047167354E-2</c:v>
                </c:pt>
                <c:pt idx="186">
                  <c:v>6.88939572225334E-2</c:v>
                </c:pt>
                <c:pt idx="187">
                  <c:v>6.8957698819419544E-2</c:v>
                </c:pt>
                <c:pt idx="188">
                  <c:v>6.9020444583093379E-2</c:v>
                </c:pt>
                <c:pt idx="189">
                  <c:v>6.9083589892871458E-2</c:v>
                </c:pt>
                <c:pt idx="190">
                  <c:v>6.9146691532233004E-2</c:v>
                </c:pt>
                <c:pt idx="191">
                  <c:v>6.9209592424914604E-2</c:v>
                </c:pt>
                <c:pt idx="192">
                  <c:v>6.9272372351018671E-2</c:v>
                </c:pt>
                <c:pt idx="193">
                  <c:v>6.9334689031752522E-2</c:v>
                </c:pt>
                <c:pt idx="194">
                  <c:v>6.9396609307913373E-2</c:v>
                </c:pt>
                <c:pt idx="195">
                  <c:v>6.9458755388299695E-2</c:v>
                </c:pt>
                <c:pt idx="196">
                  <c:v>6.9520553712569363E-2</c:v>
                </c:pt>
                <c:pt idx="197">
                  <c:v>6.9581869345913899E-2</c:v>
                </c:pt>
                <c:pt idx="198">
                  <c:v>6.9643549433951485E-2</c:v>
                </c:pt>
                <c:pt idx="199">
                  <c:v>6.9704596396121948E-2</c:v>
                </c:pt>
                <c:pt idx="200">
                  <c:v>6.9765671118084016E-2</c:v>
                </c:pt>
                <c:pt idx="201">
                  <c:v>6.9826530068612946E-2</c:v>
                </c:pt>
                <c:pt idx="202">
                  <c:v>6.9887159762402576E-2</c:v>
                </c:pt>
                <c:pt idx="203">
                  <c:v>6.994819726014237E-2</c:v>
                </c:pt>
                <c:pt idx="204">
                  <c:v>7.0008416605616533E-2</c:v>
                </c:pt>
                <c:pt idx="205">
                  <c:v>7.006779932043472E-2</c:v>
                </c:pt>
                <c:pt idx="206">
                  <c:v>7.0126978937483472E-2</c:v>
                </c:pt>
                <c:pt idx="207">
                  <c:v>7.018497051724823E-2</c:v>
                </c:pt>
                <c:pt idx="208">
                  <c:v>7.0243708199337784E-2</c:v>
                </c:pt>
                <c:pt idx="209">
                  <c:v>7.0302042422801539E-2</c:v>
                </c:pt>
                <c:pt idx="210">
                  <c:v>7.0360488851943084E-2</c:v>
                </c:pt>
                <c:pt idx="211">
                  <c:v>7.0419032126994338E-2</c:v>
                </c:pt>
                <c:pt idx="212">
                  <c:v>7.047809720205192E-2</c:v>
                </c:pt>
                <c:pt idx="213">
                  <c:v>7.0536450409701745E-2</c:v>
                </c:pt>
                <c:pt idx="214">
                  <c:v>7.0593739699759961E-2</c:v>
                </c:pt>
                <c:pt idx="215">
                  <c:v>7.065076949809293E-2</c:v>
                </c:pt>
                <c:pt idx="216">
                  <c:v>7.0707699602783447E-2</c:v>
                </c:pt>
                <c:pt idx="217">
                  <c:v>7.0764573506978262E-2</c:v>
                </c:pt>
                <c:pt idx="218">
                  <c:v>7.0820878734461259E-2</c:v>
                </c:pt>
                <c:pt idx="219">
                  <c:v>7.0877400742191135E-2</c:v>
                </c:pt>
                <c:pt idx="220">
                  <c:v>7.0934110142488765E-2</c:v>
                </c:pt>
                <c:pt idx="221">
                  <c:v>7.0990070853064136E-2</c:v>
                </c:pt>
                <c:pt idx="222">
                  <c:v>7.1045642862524613E-2</c:v>
                </c:pt>
                <c:pt idx="223">
                  <c:v>7.1101109531219064E-2</c:v>
                </c:pt>
                <c:pt idx="224">
                  <c:v>7.1156597273615979E-2</c:v>
                </c:pt>
                <c:pt idx="225">
                  <c:v>7.1212778515758232E-2</c:v>
                </c:pt>
                <c:pt idx="226">
                  <c:v>7.126889296524376E-2</c:v>
                </c:pt>
                <c:pt idx="227">
                  <c:v>7.1324201170137533E-2</c:v>
                </c:pt>
                <c:pt idx="228">
                  <c:v>7.1378274459311941E-2</c:v>
                </c:pt>
                <c:pt idx="229">
                  <c:v>7.1432662269360875E-2</c:v>
                </c:pt>
                <c:pt idx="230">
                  <c:v>7.1486527603834948E-2</c:v>
                </c:pt>
                <c:pt idx="231">
                  <c:v>7.1540038951877466E-2</c:v>
                </c:pt>
                <c:pt idx="232">
                  <c:v>7.159410955891736E-2</c:v>
                </c:pt>
                <c:pt idx="233">
                  <c:v>7.1648739270040979E-2</c:v>
                </c:pt>
                <c:pt idx="234">
                  <c:v>7.1702316491280435E-2</c:v>
                </c:pt>
                <c:pt idx="235">
                  <c:v>7.1755112902441701E-2</c:v>
                </c:pt>
                <c:pt idx="236">
                  <c:v>7.1807565611903532E-2</c:v>
                </c:pt>
                <c:pt idx="237">
                  <c:v>7.1860037289058057E-2</c:v>
                </c:pt>
                <c:pt idx="238">
                  <c:v>7.191292837945179E-2</c:v>
                </c:pt>
                <c:pt idx="239">
                  <c:v>7.1966171077345459E-2</c:v>
                </c:pt>
                <c:pt idx="240">
                  <c:v>7.201918792804779E-2</c:v>
                </c:pt>
                <c:pt idx="241">
                  <c:v>7.2071860751075509E-2</c:v>
                </c:pt>
                <c:pt idx="242">
                  <c:v>7.2123914997630295E-2</c:v>
                </c:pt>
                <c:pt idx="243">
                  <c:v>7.2175738746154072E-2</c:v>
                </c:pt>
                <c:pt idx="244">
                  <c:v>7.222692839114038E-2</c:v>
                </c:pt>
                <c:pt idx="245">
                  <c:v>7.2278585583231678E-2</c:v>
                </c:pt>
                <c:pt idx="246">
                  <c:v>7.2330512977603872E-2</c:v>
                </c:pt>
                <c:pt idx="247">
                  <c:v>7.2382762212464938E-2</c:v>
                </c:pt>
                <c:pt idx="248">
                  <c:v>7.2434257774747171E-2</c:v>
                </c:pt>
                <c:pt idx="249">
                  <c:v>7.2485112984199962E-2</c:v>
                </c:pt>
                <c:pt idx="250">
                  <c:v>7.2534798623342056E-2</c:v>
                </c:pt>
                <c:pt idx="251">
                  <c:v>7.2584844609907273E-2</c:v>
                </c:pt>
                <c:pt idx="252">
                  <c:v>7.2635186394617204E-2</c:v>
                </c:pt>
                <c:pt idx="253">
                  <c:v>7.2685874503175874E-2</c:v>
                </c:pt>
                <c:pt idx="254">
                  <c:v>7.2736959689285299E-2</c:v>
                </c:pt>
                <c:pt idx="255">
                  <c:v>7.2786826833818735E-2</c:v>
                </c:pt>
                <c:pt idx="256">
                  <c:v>7.2835523187082626E-2</c:v>
                </c:pt>
                <c:pt idx="257">
                  <c:v>7.2884363888114784E-2</c:v>
                </c:pt>
                <c:pt idx="258">
                  <c:v>7.2933524187915932E-2</c:v>
                </c:pt>
                <c:pt idx="259">
                  <c:v>7.2983508448649037E-2</c:v>
                </c:pt>
                <c:pt idx="260">
                  <c:v>7.3033708982615381E-2</c:v>
                </c:pt>
                <c:pt idx="261">
                  <c:v>7.3083656468132738E-2</c:v>
                </c:pt>
                <c:pt idx="262">
                  <c:v>7.3132851029973966E-2</c:v>
                </c:pt>
                <c:pt idx="263">
                  <c:v>7.3180746724319082E-2</c:v>
                </c:pt>
                <c:pt idx="264">
                  <c:v>7.3228393510330961E-2</c:v>
                </c:pt>
                <c:pt idx="265">
                  <c:v>7.3275720159230354E-2</c:v>
                </c:pt>
                <c:pt idx="266">
                  <c:v>7.3323707211951916E-2</c:v>
                </c:pt>
                <c:pt idx="267">
                  <c:v>7.3371274309534523E-2</c:v>
                </c:pt>
                <c:pt idx="268">
                  <c:v>7.3419157290848316E-2</c:v>
                </c:pt>
                <c:pt idx="269">
                  <c:v>7.3466269429763656E-2</c:v>
                </c:pt>
                <c:pt idx="270">
                  <c:v>7.351316337256085E-2</c:v>
                </c:pt>
                <c:pt idx="271">
                  <c:v>7.3560057853544872E-2</c:v>
                </c:pt>
                <c:pt idx="272">
                  <c:v>7.3606711913330847E-2</c:v>
                </c:pt>
                <c:pt idx="273">
                  <c:v>7.3653451458900787E-2</c:v>
                </c:pt>
                <c:pt idx="274">
                  <c:v>7.3699963964395723E-2</c:v>
                </c:pt>
                <c:pt idx="275">
                  <c:v>7.3746609979032776E-2</c:v>
                </c:pt>
                <c:pt idx="276">
                  <c:v>7.3793545043827513E-2</c:v>
                </c:pt>
                <c:pt idx="277">
                  <c:v>7.3839643794205975E-2</c:v>
                </c:pt>
                <c:pt idx="278">
                  <c:v>7.388553206307133E-2</c:v>
                </c:pt>
                <c:pt idx="279">
                  <c:v>7.3931507108113359E-2</c:v>
                </c:pt>
                <c:pt idx="280">
                  <c:v>7.3977107751336119E-2</c:v>
                </c:pt>
                <c:pt idx="281">
                  <c:v>7.4022442891920975E-2</c:v>
                </c:pt>
                <c:pt idx="282">
                  <c:v>7.4067701808315331E-2</c:v>
                </c:pt>
                <c:pt idx="283">
                  <c:v>7.4112593141731409E-2</c:v>
                </c:pt>
                <c:pt idx="284">
                  <c:v>7.4157713250986634E-2</c:v>
                </c:pt>
                <c:pt idx="285">
                  <c:v>7.4202746595014774E-2</c:v>
                </c:pt>
                <c:pt idx="286">
                  <c:v>7.4247961289283806E-2</c:v>
                </c:pt>
                <c:pt idx="287">
                  <c:v>7.4293135300922339E-2</c:v>
                </c:pt>
                <c:pt idx="288">
                  <c:v>7.4338094560448584E-2</c:v>
                </c:pt>
                <c:pt idx="289">
                  <c:v>7.4382506014764566E-2</c:v>
                </c:pt>
                <c:pt idx="290">
                  <c:v>7.4426868596044554E-2</c:v>
                </c:pt>
                <c:pt idx="291">
                  <c:v>7.4471148145410324E-2</c:v>
                </c:pt>
                <c:pt idx="292">
                  <c:v>7.4515379423841455E-2</c:v>
                </c:pt>
                <c:pt idx="293">
                  <c:v>7.4559357021459577E-2</c:v>
                </c:pt>
                <c:pt idx="294">
                  <c:v>7.4603185155701121E-2</c:v>
                </c:pt>
                <c:pt idx="295">
                  <c:v>7.4646944211568422E-2</c:v>
                </c:pt>
                <c:pt idx="296">
                  <c:v>7.4689979646501634E-2</c:v>
                </c:pt>
                <c:pt idx="297">
                  <c:v>7.4732927129863139E-2</c:v>
                </c:pt>
                <c:pt idx="298">
                  <c:v>7.4775474171486861E-2</c:v>
                </c:pt>
                <c:pt idx="299">
                  <c:v>7.4818337566676885E-2</c:v>
                </c:pt>
                <c:pt idx="300">
                  <c:v>7.4861539503349395E-2</c:v>
                </c:pt>
                <c:pt idx="301">
                  <c:v>7.4904596899279488E-2</c:v>
                </c:pt>
                <c:pt idx="302">
                  <c:v>7.4947588738099369E-2</c:v>
                </c:pt>
                <c:pt idx="303">
                  <c:v>7.4989926216360969E-2</c:v>
                </c:pt>
                <c:pt idx="304">
                  <c:v>7.5031485803654069E-2</c:v>
                </c:pt>
                <c:pt idx="305">
                  <c:v>7.5073074026556136E-2</c:v>
                </c:pt>
                <c:pt idx="306">
                  <c:v>7.511535027449516E-2</c:v>
                </c:pt>
                <c:pt idx="307">
                  <c:v>7.5158050764305886E-2</c:v>
                </c:pt>
                <c:pt idx="308">
                  <c:v>7.5201075475049908E-2</c:v>
                </c:pt>
                <c:pt idx="309">
                  <c:v>7.5243570096083873E-2</c:v>
                </c:pt>
                <c:pt idx="310">
                  <c:v>7.5285430879792212E-2</c:v>
                </c:pt>
                <c:pt idx="311">
                  <c:v>7.5327285964776086E-2</c:v>
                </c:pt>
                <c:pt idx="312">
                  <c:v>7.5368732568231359E-2</c:v>
                </c:pt>
                <c:pt idx="313">
                  <c:v>7.5410533763655432E-2</c:v>
                </c:pt>
                <c:pt idx="314">
                  <c:v>7.5452340334733525E-2</c:v>
                </c:pt>
                <c:pt idx="315">
                  <c:v>7.5493978269072878E-2</c:v>
                </c:pt>
                <c:pt idx="316">
                  <c:v>7.5535200072306311E-2</c:v>
                </c:pt>
                <c:pt idx="317">
                  <c:v>7.5576052592719531E-2</c:v>
                </c:pt>
                <c:pt idx="318">
                  <c:v>7.5616720744973318E-2</c:v>
                </c:pt>
                <c:pt idx="319">
                  <c:v>7.5657237738835204E-2</c:v>
                </c:pt>
                <c:pt idx="320">
                  <c:v>7.5698170114484334E-2</c:v>
                </c:pt>
                <c:pt idx="321">
                  <c:v>7.5738854062431152E-2</c:v>
                </c:pt>
                <c:pt idx="322">
                  <c:v>7.5779418909301038E-2</c:v>
                </c:pt>
                <c:pt idx="323">
                  <c:v>7.5820301759637276E-2</c:v>
                </c:pt>
                <c:pt idx="324">
                  <c:v>7.5860767090289771E-2</c:v>
                </c:pt>
                <c:pt idx="325">
                  <c:v>7.590052414232798E-2</c:v>
                </c:pt>
                <c:pt idx="326">
                  <c:v>7.5940135448819876E-2</c:v>
                </c:pt>
                <c:pt idx="327">
                  <c:v>7.5980125977146915E-2</c:v>
                </c:pt>
                <c:pt idx="328">
                  <c:v>7.6020601536986421E-2</c:v>
                </c:pt>
                <c:pt idx="329">
                  <c:v>7.6061033348847729E-2</c:v>
                </c:pt>
                <c:pt idx="330">
                  <c:v>7.6100854381049896E-2</c:v>
                </c:pt>
                <c:pt idx="331">
                  <c:v>7.6139978595956281E-2</c:v>
                </c:pt>
                <c:pt idx="332">
                  <c:v>7.617918855430951E-2</c:v>
                </c:pt>
                <c:pt idx="333">
                  <c:v>7.6218598144370472E-2</c:v>
                </c:pt>
                <c:pt idx="334">
                  <c:v>7.6257999271696381E-2</c:v>
                </c:pt>
                <c:pt idx="335">
                  <c:v>7.6297174623665656E-2</c:v>
                </c:pt>
                <c:pt idx="336">
                  <c:v>7.6336290604828674E-2</c:v>
                </c:pt>
                <c:pt idx="337">
                  <c:v>7.6375182905976544E-2</c:v>
                </c:pt>
                <c:pt idx="338">
                  <c:v>7.6413842825862416E-2</c:v>
                </c:pt>
                <c:pt idx="339">
                  <c:v>7.6452017544804907E-2</c:v>
                </c:pt>
                <c:pt idx="340">
                  <c:v>7.6490554111948411E-2</c:v>
                </c:pt>
                <c:pt idx="341">
                  <c:v>7.6528556877330095E-2</c:v>
                </c:pt>
                <c:pt idx="342">
                  <c:v>7.6566606199095139E-2</c:v>
                </c:pt>
                <c:pt idx="343">
                  <c:v>7.6604469633289984E-2</c:v>
                </c:pt>
                <c:pt idx="344">
                  <c:v>7.6642158387264334E-2</c:v>
                </c:pt>
                <c:pt idx="345">
                  <c:v>7.6679683570262044E-2</c:v>
                </c:pt>
                <c:pt idx="346">
                  <c:v>7.6717146161229086E-2</c:v>
                </c:pt>
                <c:pt idx="347">
                  <c:v>7.6754947052980221E-2</c:v>
                </c:pt>
                <c:pt idx="348">
                  <c:v>7.6792804680132845E-2</c:v>
                </c:pt>
                <c:pt idx="349">
                  <c:v>7.6830950027723804E-2</c:v>
                </c:pt>
                <c:pt idx="350">
                  <c:v>7.6868479361794764E-2</c:v>
                </c:pt>
                <c:pt idx="351">
                  <c:v>7.6906075685108655E-2</c:v>
                </c:pt>
                <c:pt idx="352">
                  <c:v>7.6943281107565847E-2</c:v>
                </c:pt>
                <c:pt idx="353">
                  <c:v>7.6980623597248332E-2</c:v>
                </c:pt>
                <c:pt idx="354">
                  <c:v>7.7018222232099906E-2</c:v>
                </c:pt>
                <c:pt idx="355">
                  <c:v>7.7055648833131762E-2</c:v>
                </c:pt>
                <c:pt idx="356">
                  <c:v>7.7093062857092429E-2</c:v>
                </c:pt>
                <c:pt idx="357">
                  <c:v>7.7130029827099614E-2</c:v>
                </c:pt>
                <c:pt idx="358">
                  <c:v>7.7166700976228797E-2</c:v>
                </c:pt>
                <c:pt idx="359">
                  <c:v>7.7203293514984367E-2</c:v>
                </c:pt>
                <c:pt idx="360">
                  <c:v>7.7239837122902319E-2</c:v>
                </c:pt>
                <c:pt idx="361">
                  <c:v>7.7276595743250215E-2</c:v>
                </c:pt>
                <c:pt idx="362">
                  <c:v>7.7313814679008649E-2</c:v>
                </c:pt>
                <c:pt idx="363">
                  <c:v>7.7351100262855896E-2</c:v>
                </c:pt>
                <c:pt idx="364">
                  <c:v>7.7387727581502821E-2</c:v>
                </c:pt>
                <c:pt idx="365">
                  <c:v>7.7424024121018106E-2</c:v>
                </c:pt>
                <c:pt idx="366">
                  <c:v>7.7459848225362046E-2</c:v>
                </c:pt>
                <c:pt idx="367">
                  <c:v>7.7496243790030173E-2</c:v>
                </c:pt>
                <c:pt idx="368">
                  <c:v>7.753263963868727E-2</c:v>
                </c:pt>
                <c:pt idx="369">
                  <c:v>7.7569618366931783E-2</c:v>
                </c:pt>
                <c:pt idx="370">
                  <c:v>7.7606294014619423E-2</c:v>
                </c:pt>
                <c:pt idx="371">
                  <c:v>7.7642562759866737E-2</c:v>
                </c:pt>
                <c:pt idx="372">
                  <c:v>7.7678447586036925E-2</c:v>
                </c:pt>
                <c:pt idx="373">
                  <c:v>7.7714209607525037E-2</c:v>
                </c:pt>
                <c:pt idx="374">
                  <c:v>7.7749916283998285E-2</c:v>
                </c:pt>
                <c:pt idx="375">
                  <c:v>7.7785244609408707E-2</c:v>
                </c:pt>
                <c:pt idx="376">
                  <c:v>7.782050978064145E-2</c:v>
                </c:pt>
                <c:pt idx="377">
                  <c:v>7.7855768848399023E-2</c:v>
                </c:pt>
                <c:pt idx="378">
                  <c:v>7.7891097468705872E-2</c:v>
                </c:pt>
                <c:pt idx="379">
                  <c:v>7.7926400823805739E-2</c:v>
                </c:pt>
                <c:pt idx="380">
                  <c:v>7.7961528069368E-2</c:v>
                </c:pt>
                <c:pt idx="381">
                  <c:v>7.7996068262121854E-2</c:v>
                </c:pt>
                <c:pt idx="382">
                  <c:v>7.8030325089427213E-2</c:v>
                </c:pt>
                <c:pt idx="383">
                  <c:v>7.8064783296088569E-2</c:v>
                </c:pt>
                <c:pt idx="384">
                  <c:v>7.8099723173936195E-2</c:v>
                </c:pt>
                <c:pt idx="385">
                  <c:v>7.8134817064049913E-2</c:v>
                </c:pt>
                <c:pt idx="386">
                  <c:v>7.8169568527545405E-2</c:v>
                </c:pt>
                <c:pt idx="387">
                  <c:v>7.8203832162619225E-2</c:v>
                </c:pt>
                <c:pt idx="388">
                  <c:v>7.8237732632181631E-2</c:v>
                </c:pt>
                <c:pt idx="389">
                  <c:v>7.8271732012013553E-2</c:v>
                </c:pt>
                <c:pt idx="390">
                  <c:v>7.8306236642037008E-2</c:v>
                </c:pt>
                <c:pt idx="391">
                  <c:v>7.8340950436518716E-2</c:v>
                </c:pt>
                <c:pt idx="392">
                  <c:v>7.8374976092719748E-2</c:v>
                </c:pt>
                <c:pt idx="393">
                  <c:v>7.8408459261410393E-2</c:v>
                </c:pt>
                <c:pt idx="394">
                  <c:v>7.8441932095033043E-2</c:v>
                </c:pt>
                <c:pt idx="395">
                  <c:v>7.8475622401680573E-2</c:v>
                </c:pt>
                <c:pt idx="396">
                  <c:v>7.8509594090532694E-2</c:v>
                </c:pt>
                <c:pt idx="397">
                  <c:v>7.8543608831313949E-2</c:v>
                </c:pt>
                <c:pt idx="398">
                  <c:v>7.8577255823635159E-2</c:v>
                </c:pt>
                <c:pt idx="399">
                  <c:v>7.8610484047807738E-2</c:v>
                </c:pt>
                <c:pt idx="400">
                  <c:v>7.8644010213014162E-2</c:v>
                </c:pt>
                <c:pt idx="401">
                  <c:v>7.8677598350487959E-2</c:v>
                </c:pt>
                <c:pt idx="402">
                  <c:v>7.8710967606527377E-2</c:v>
                </c:pt>
                <c:pt idx="403">
                  <c:v>7.8744245505751292E-2</c:v>
                </c:pt>
                <c:pt idx="404">
                  <c:v>7.8777387522991377E-2</c:v>
                </c:pt>
                <c:pt idx="405">
                  <c:v>7.8810197418564487E-2</c:v>
                </c:pt>
                <c:pt idx="406">
                  <c:v>7.8842882739427217E-2</c:v>
                </c:pt>
                <c:pt idx="407">
                  <c:v>7.8875631201900331E-2</c:v>
                </c:pt>
                <c:pt idx="408">
                  <c:v>7.8908576565774879E-2</c:v>
                </c:pt>
                <c:pt idx="409">
                  <c:v>7.8941414796592349E-2</c:v>
                </c:pt>
                <c:pt idx="410">
                  <c:v>7.8974306713048364E-2</c:v>
                </c:pt>
                <c:pt idx="411">
                  <c:v>7.900681655561205E-2</c:v>
                </c:pt>
                <c:pt idx="412">
                  <c:v>7.9039318592177291E-2</c:v>
                </c:pt>
                <c:pt idx="413">
                  <c:v>7.9071945691732523E-2</c:v>
                </c:pt>
                <c:pt idx="414">
                  <c:v>7.9104458459401741E-2</c:v>
                </c:pt>
                <c:pt idx="415">
                  <c:v>7.9136936872055946E-2</c:v>
                </c:pt>
                <c:pt idx="416">
                  <c:v>7.9168932712321283E-2</c:v>
                </c:pt>
                <c:pt idx="417">
                  <c:v>7.9201009734431449E-2</c:v>
                </c:pt>
                <c:pt idx="418">
                  <c:v>7.9233572424491819E-2</c:v>
                </c:pt>
                <c:pt idx="419">
                  <c:v>7.9265792931718607E-2</c:v>
                </c:pt>
                <c:pt idx="420">
                  <c:v>7.929797124941701E-2</c:v>
                </c:pt>
                <c:pt idx="421">
                  <c:v>7.9329932828264754E-2</c:v>
                </c:pt>
                <c:pt idx="422">
                  <c:v>7.9361583549873604E-2</c:v>
                </c:pt>
                <c:pt idx="423">
                  <c:v>7.9393654995892349E-2</c:v>
                </c:pt>
                <c:pt idx="424">
                  <c:v>7.9425990599099897E-2</c:v>
                </c:pt>
                <c:pt idx="425">
                  <c:v>7.9458318673828007E-2</c:v>
                </c:pt>
                <c:pt idx="426">
                  <c:v>7.9490186216497755E-2</c:v>
                </c:pt>
                <c:pt idx="427">
                  <c:v>7.9521658252009061E-2</c:v>
                </c:pt>
                <c:pt idx="428">
                  <c:v>7.9552970194700992E-2</c:v>
                </c:pt>
                <c:pt idx="429">
                  <c:v>7.958466513073699E-2</c:v>
                </c:pt>
                <c:pt idx="430">
                  <c:v>7.9616423413668466E-2</c:v>
                </c:pt>
                <c:pt idx="431">
                  <c:v>7.9648141156350757E-2</c:v>
                </c:pt>
                <c:pt idx="432">
                  <c:v>7.9679732342564771E-2</c:v>
                </c:pt>
                <c:pt idx="433">
                  <c:v>7.9710974752410457E-2</c:v>
                </c:pt>
                <c:pt idx="434">
                  <c:v>7.9742024665121342E-2</c:v>
                </c:pt>
                <c:pt idx="435">
                  <c:v>7.9772874803698463E-2</c:v>
                </c:pt>
                <c:pt idx="436">
                  <c:v>7.9804061768831494E-2</c:v>
                </c:pt>
                <c:pt idx="437">
                  <c:v>7.9835133515495607E-2</c:v>
                </c:pt>
                <c:pt idx="438">
                  <c:v>7.9866243564020153E-2</c:v>
                </c:pt>
                <c:pt idx="439">
                  <c:v>7.9897162451260995E-2</c:v>
                </c:pt>
                <c:pt idx="440">
                  <c:v>7.9927773156055329E-2</c:v>
                </c:pt>
                <c:pt idx="441">
                  <c:v>7.9958220892960147E-2</c:v>
                </c:pt>
                <c:pt idx="442">
                  <c:v>7.9988514994832227E-2</c:v>
                </c:pt>
                <c:pt idx="443">
                  <c:v>8.0018647964623255E-2</c:v>
                </c:pt>
                <c:pt idx="444">
                  <c:v>8.0048963073818077E-2</c:v>
                </c:pt>
                <c:pt idx="445">
                  <c:v>8.0079560994623294E-2</c:v>
                </c:pt>
                <c:pt idx="446">
                  <c:v>8.0110441981693759E-2</c:v>
                </c:pt>
                <c:pt idx="447">
                  <c:v>8.0141167588992548E-2</c:v>
                </c:pt>
                <c:pt idx="448">
                  <c:v>8.0171245970259999E-2</c:v>
                </c:pt>
                <c:pt idx="449">
                  <c:v>8.0200982615631175E-2</c:v>
                </c:pt>
                <c:pt idx="450">
                  <c:v>8.0230850716532687E-2</c:v>
                </c:pt>
                <c:pt idx="451">
                  <c:v>8.0260767276921566E-2</c:v>
                </c:pt>
                <c:pt idx="452">
                  <c:v>8.0290641106970026E-2</c:v>
                </c:pt>
                <c:pt idx="453">
                  <c:v>8.0320612891093199E-2</c:v>
                </c:pt>
                <c:pt idx="454">
                  <c:v>8.0350508723348826E-2</c:v>
                </c:pt>
                <c:pt idx="455">
                  <c:v>8.0380164195431647E-2</c:v>
                </c:pt>
                <c:pt idx="456">
                  <c:v>8.0409769571267928E-2</c:v>
                </c:pt>
                <c:pt idx="457">
                  <c:v>8.0439193978253151E-2</c:v>
                </c:pt>
                <c:pt idx="458">
                  <c:v>8.0468528256305044E-2</c:v>
                </c:pt>
                <c:pt idx="459">
                  <c:v>8.0498157018896899E-2</c:v>
                </c:pt>
                <c:pt idx="460">
                  <c:v>8.0528138328605406E-2</c:v>
                </c:pt>
                <c:pt idx="461">
                  <c:v>8.0558085001238414E-2</c:v>
                </c:pt>
                <c:pt idx="462">
                  <c:v>8.0587571132245572E-2</c:v>
                </c:pt>
                <c:pt idx="463">
                  <c:v>8.0616755562357964E-2</c:v>
                </c:pt>
                <c:pt idx="464">
                  <c:v>8.0645907784633236E-2</c:v>
                </c:pt>
                <c:pt idx="465">
                  <c:v>8.067489036206818E-2</c:v>
                </c:pt>
                <c:pt idx="466">
                  <c:v>8.0704173279019867E-2</c:v>
                </c:pt>
                <c:pt idx="467">
                  <c:v>8.0733667434127243E-2</c:v>
                </c:pt>
                <c:pt idx="468">
                  <c:v>8.076304723642351E-2</c:v>
                </c:pt>
                <c:pt idx="469">
                  <c:v>8.0792256540777166E-2</c:v>
                </c:pt>
                <c:pt idx="470">
                  <c:v>8.0821280205683924E-2</c:v>
                </c:pt>
                <c:pt idx="471">
                  <c:v>8.0850312441501732E-2</c:v>
                </c:pt>
                <c:pt idx="472">
                  <c:v>8.087925665501032E-2</c:v>
                </c:pt>
                <c:pt idx="473">
                  <c:v>8.090786495046462E-2</c:v>
                </c:pt>
                <c:pt idx="474">
                  <c:v>8.0936450774713162E-2</c:v>
                </c:pt>
                <c:pt idx="475">
                  <c:v>8.0964958412150762E-2</c:v>
                </c:pt>
                <c:pt idx="476">
                  <c:v>8.0993803191784508E-2</c:v>
                </c:pt>
                <c:pt idx="477">
                  <c:v>8.1022712925425164E-2</c:v>
                </c:pt>
                <c:pt idx="478">
                  <c:v>8.1051216388339134E-2</c:v>
                </c:pt>
                <c:pt idx="479">
                  <c:v>8.1079372733775967E-2</c:v>
                </c:pt>
                <c:pt idx="480">
                  <c:v>8.1107421073830163E-2</c:v>
                </c:pt>
                <c:pt idx="481">
                  <c:v>8.1136042171122857E-2</c:v>
                </c:pt>
                <c:pt idx="482">
                  <c:v>8.1164482114546577E-2</c:v>
                </c:pt>
                <c:pt idx="483">
                  <c:v>8.1192907950990725E-2</c:v>
                </c:pt>
                <c:pt idx="484">
                  <c:v>8.1221082848506695E-2</c:v>
                </c:pt>
                <c:pt idx="485">
                  <c:v>8.12492128460746E-2</c:v>
                </c:pt>
                <c:pt idx="486">
                  <c:v>8.1277834884802919E-2</c:v>
                </c:pt>
                <c:pt idx="487">
                  <c:v>8.130606330463426E-2</c:v>
                </c:pt>
                <c:pt idx="488">
                  <c:v>8.1334050429622357E-2</c:v>
                </c:pt>
                <c:pt idx="489">
                  <c:v>8.1361626573039456E-2</c:v>
                </c:pt>
                <c:pt idx="490">
                  <c:v>8.1389027830231817E-2</c:v>
                </c:pt>
                <c:pt idx="491">
                  <c:v>8.1416572801449413E-2</c:v>
                </c:pt>
                <c:pt idx="492">
                  <c:v>8.1444238069249872E-2</c:v>
                </c:pt>
                <c:pt idx="493">
                  <c:v>8.1472273153507302E-2</c:v>
                </c:pt>
                <c:pt idx="494">
                  <c:v>8.1500170315578754E-2</c:v>
                </c:pt>
                <c:pt idx="495">
                  <c:v>8.1528062506163443E-2</c:v>
                </c:pt>
                <c:pt idx="496">
                  <c:v>8.1555453544264286E-2</c:v>
                </c:pt>
                <c:pt idx="497">
                  <c:v>8.1582794540288953E-2</c:v>
                </c:pt>
                <c:pt idx="498">
                  <c:v>8.16100780240398E-2</c:v>
                </c:pt>
                <c:pt idx="499">
                  <c:v>8.1637504375440165E-2</c:v>
                </c:pt>
                <c:pt idx="500">
                  <c:v>8.1665088950399478E-2</c:v>
                </c:pt>
                <c:pt idx="501">
                  <c:v>8.1692161799093832E-2</c:v>
                </c:pt>
                <c:pt idx="502">
                  <c:v>8.1719277522824679E-2</c:v>
                </c:pt>
                <c:pt idx="503">
                  <c:v>8.1746597110497699E-2</c:v>
                </c:pt>
                <c:pt idx="504">
                  <c:v>8.1774128330368345E-2</c:v>
                </c:pt>
                <c:pt idx="505">
                  <c:v>8.1801509344829548E-2</c:v>
                </c:pt>
                <c:pt idx="506">
                  <c:v>8.1828809845435696E-2</c:v>
                </c:pt>
                <c:pt idx="507">
                  <c:v>8.1856022527833722E-2</c:v>
                </c:pt>
                <c:pt idx="508">
                  <c:v>8.1882843322087256E-2</c:v>
                </c:pt>
                <c:pt idx="509">
                  <c:v>8.1909866779321883E-2</c:v>
                </c:pt>
                <c:pt idx="510">
                  <c:v>8.1936963385784531E-2</c:v>
                </c:pt>
                <c:pt idx="511">
                  <c:v>8.1963904745406643E-2</c:v>
                </c:pt>
                <c:pt idx="512">
                  <c:v>8.1990706823309237E-2</c:v>
                </c:pt>
                <c:pt idx="513">
                  <c:v>8.2017445880676748E-2</c:v>
                </c:pt>
                <c:pt idx="514">
                  <c:v>8.2044046754819272E-2</c:v>
                </c:pt>
                <c:pt idx="515">
                  <c:v>8.2070480103523594E-2</c:v>
                </c:pt>
                <c:pt idx="516">
                  <c:v>8.209713736617312E-2</c:v>
                </c:pt>
                <c:pt idx="517">
                  <c:v>8.2123717188840997E-2</c:v>
                </c:pt>
                <c:pt idx="518">
                  <c:v>8.2149987636227148E-2</c:v>
                </c:pt>
                <c:pt idx="519">
                  <c:v>8.2176316526831078E-2</c:v>
                </c:pt>
                <c:pt idx="520">
                  <c:v>8.2202651420830761E-2</c:v>
                </c:pt>
                <c:pt idx="521">
                  <c:v>8.2229299413709295E-2</c:v>
                </c:pt>
                <c:pt idx="522">
                  <c:v>8.2255870157482036E-2</c:v>
                </c:pt>
                <c:pt idx="523">
                  <c:v>8.228209518146376E-2</c:v>
                </c:pt>
                <c:pt idx="524">
                  <c:v>8.2308289105899643E-2</c:v>
                </c:pt>
                <c:pt idx="525">
                  <c:v>8.2334437197379318E-2</c:v>
                </c:pt>
                <c:pt idx="526">
                  <c:v>8.2360443238169032E-2</c:v>
                </c:pt>
                <c:pt idx="527">
                  <c:v>8.2386998797345568E-2</c:v>
                </c:pt>
                <c:pt idx="528">
                  <c:v>8.2413135576205457E-2</c:v>
                </c:pt>
                <c:pt idx="529">
                  <c:v>8.2439100958119904E-2</c:v>
                </c:pt>
                <c:pt idx="530">
                  <c:v>8.2465021255852228E-2</c:v>
                </c:pt>
                <c:pt idx="531">
                  <c:v>8.2491155105063024E-2</c:v>
                </c:pt>
                <c:pt idx="532">
                  <c:v>8.2517199082416559E-2</c:v>
                </c:pt>
                <c:pt idx="533">
                  <c:v>8.2543094608540257E-2</c:v>
                </c:pt>
                <c:pt idx="534">
                  <c:v>8.2568923258463461E-2</c:v>
                </c:pt>
                <c:pt idx="535">
                  <c:v>8.2594846932806512E-2</c:v>
                </c:pt>
                <c:pt idx="536">
                  <c:v>8.2620740442346713E-2</c:v>
                </c:pt>
                <c:pt idx="537">
                  <c:v>8.264628904843975E-2</c:v>
                </c:pt>
                <c:pt idx="538">
                  <c:v>8.267169920180599E-2</c:v>
                </c:pt>
                <c:pt idx="539">
                  <c:v>8.2697291878865084E-2</c:v>
                </c:pt>
                <c:pt idx="540">
                  <c:v>8.2722942893283705E-2</c:v>
                </c:pt>
                <c:pt idx="541">
                  <c:v>8.2748652106927653E-2</c:v>
                </c:pt>
                <c:pt idx="542">
                  <c:v>8.2774091476158537E-2</c:v>
                </c:pt>
                <c:pt idx="543">
                  <c:v>8.2799291897476757E-2</c:v>
                </c:pt>
                <c:pt idx="544">
                  <c:v>8.28243991687036E-2</c:v>
                </c:pt>
                <c:pt idx="545">
                  <c:v>8.2849702448242149E-2</c:v>
                </c:pt>
                <c:pt idx="546">
                  <c:v>8.2875252692070633E-2</c:v>
                </c:pt>
                <c:pt idx="547">
                  <c:v>8.2900810149421925E-2</c:v>
                </c:pt>
                <c:pt idx="548">
                  <c:v>8.2926034677408514E-2</c:v>
                </c:pt>
                <c:pt idx="549">
                  <c:v>8.2951108586461084E-2</c:v>
                </c:pt>
                <c:pt idx="550">
                  <c:v>8.2976054211604922E-2</c:v>
                </c:pt>
                <c:pt idx="551">
                  <c:v>8.3001144573096E-2</c:v>
                </c:pt>
                <c:pt idx="552">
                  <c:v>8.3026401248993173E-2</c:v>
                </c:pt>
                <c:pt idx="553">
                  <c:v>8.3051579323316749E-2</c:v>
                </c:pt>
                <c:pt idx="554">
                  <c:v>8.307668625873528E-2</c:v>
                </c:pt>
                <c:pt idx="555">
                  <c:v>8.3101265804726709E-2</c:v>
                </c:pt>
                <c:pt idx="556">
                  <c:v>8.3125904085599972E-2</c:v>
                </c:pt>
                <c:pt idx="557">
                  <c:v>8.315063661857143E-2</c:v>
                </c:pt>
                <c:pt idx="558">
                  <c:v>8.3175484664021235E-2</c:v>
                </c:pt>
                <c:pt idx="559">
                  <c:v>8.3200184672262034E-2</c:v>
                </c:pt>
                <c:pt idx="560">
                  <c:v>8.3224808255099439E-2</c:v>
                </c:pt>
                <c:pt idx="561">
                  <c:v>8.324946906191695E-2</c:v>
                </c:pt>
                <c:pt idx="562">
                  <c:v>8.3274117393670452E-2</c:v>
                </c:pt>
                <c:pt idx="563">
                  <c:v>8.329864010499928E-2</c:v>
                </c:pt>
                <c:pt idx="564">
                  <c:v>8.3323065987193329E-2</c:v>
                </c:pt>
                <c:pt idx="565">
                  <c:v>8.3347684580665674E-2</c:v>
                </c:pt>
                <c:pt idx="566">
                  <c:v>8.3372170826835665E-2</c:v>
                </c:pt>
                <c:pt idx="567">
                  <c:v>8.3396807212159071E-2</c:v>
                </c:pt>
                <c:pt idx="568">
                  <c:v>8.3421226824046291E-2</c:v>
                </c:pt>
                <c:pt idx="569">
                  <c:v>8.344544504448187E-2</c:v>
                </c:pt>
                <c:pt idx="570">
                  <c:v>8.3469623789630396E-2</c:v>
                </c:pt>
                <c:pt idx="571">
                  <c:v>8.3493847098707469E-2</c:v>
                </c:pt>
                <c:pt idx="572">
                  <c:v>8.3518079900123984E-2</c:v>
                </c:pt>
                <c:pt idx="573">
                  <c:v>8.3542231336760739E-2</c:v>
                </c:pt>
                <c:pt idx="574">
                  <c:v>8.3566420277076447E-2</c:v>
                </c:pt>
                <c:pt idx="575">
                  <c:v>8.3590695539305634E-2</c:v>
                </c:pt>
                <c:pt idx="576">
                  <c:v>8.3614805760651376E-2</c:v>
                </c:pt>
                <c:pt idx="577">
                  <c:v>8.363905800283318E-2</c:v>
                </c:pt>
                <c:pt idx="578">
                  <c:v>8.3663284718352993E-2</c:v>
                </c:pt>
                <c:pt idx="579">
                  <c:v>8.368740941157797E-2</c:v>
                </c:pt>
                <c:pt idx="580">
                  <c:v>8.3711467222716579E-2</c:v>
                </c:pt>
                <c:pt idx="581">
                  <c:v>8.3735375311375454E-2</c:v>
                </c:pt>
                <c:pt idx="582">
                  <c:v>8.3759058650345206E-2</c:v>
                </c:pt>
                <c:pt idx="583">
                  <c:v>8.3782883291248764E-2</c:v>
                </c:pt>
                <c:pt idx="584">
                  <c:v>8.3806621511477261E-2</c:v>
                </c:pt>
                <c:pt idx="585">
                  <c:v>8.3830418148742716E-2</c:v>
                </c:pt>
                <c:pt idx="586">
                  <c:v>8.385382682175832E-2</c:v>
                </c:pt>
                <c:pt idx="587">
                  <c:v>8.3877205270419225E-2</c:v>
                </c:pt>
                <c:pt idx="588">
                  <c:v>8.3900519512131469E-2</c:v>
                </c:pt>
                <c:pt idx="589">
                  <c:v>8.39239743823922E-2</c:v>
                </c:pt>
                <c:pt idx="590">
                  <c:v>8.3947658964863767E-2</c:v>
                </c:pt>
                <c:pt idx="591">
                  <c:v>8.3971374357938083E-2</c:v>
                </c:pt>
                <c:pt idx="592">
                  <c:v>8.3994969784622509E-2</c:v>
                </c:pt>
                <c:pt idx="593">
                  <c:v>8.4018336769608987E-2</c:v>
                </c:pt>
                <c:pt idx="594">
                  <c:v>8.4041571783584304E-2</c:v>
                </c:pt>
                <c:pt idx="595">
                  <c:v>8.4065096695323374E-2</c:v>
                </c:pt>
                <c:pt idx="596">
                  <c:v>8.4088802782493532E-2</c:v>
                </c:pt>
                <c:pt idx="597">
                  <c:v>8.4112252980721197E-2</c:v>
                </c:pt>
                <c:pt idx="598">
                  <c:v>8.4135307158276246E-2</c:v>
                </c:pt>
                <c:pt idx="599">
                  <c:v>8.4158063047602469E-2</c:v>
                </c:pt>
                <c:pt idx="600">
                  <c:v>8.4180810603271164E-2</c:v>
                </c:pt>
                <c:pt idx="601">
                  <c:v>8.4204115670796192E-2</c:v>
                </c:pt>
                <c:pt idx="602">
                  <c:v>8.4227743816849943E-2</c:v>
                </c:pt>
                <c:pt idx="603">
                  <c:v>8.4251484293108622E-2</c:v>
                </c:pt>
                <c:pt idx="604">
                  <c:v>8.4274888162189393E-2</c:v>
                </c:pt>
                <c:pt idx="605">
                  <c:v>8.4297743468214462E-2</c:v>
                </c:pt>
                <c:pt idx="606">
                  <c:v>8.4320536611845118E-2</c:v>
                </c:pt>
                <c:pt idx="607">
                  <c:v>8.4343468588572654E-2</c:v>
                </c:pt>
                <c:pt idx="608">
                  <c:v>8.4366485698153068E-2</c:v>
                </c:pt>
                <c:pt idx="609">
                  <c:v>8.4389166290890452E-2</c:v>
                </c:pt>
                <c:pt idx="610">
                  <c:v>8.4411486803095168E-2</c:v>
                </c:pt>
                <c:pt idx="611">
                  <c:v>8.443391901273474E-2</c:v>
                </c:pt>
                <c:pt idx="612">
                  <c:v>8.4456363436686888E-2</c:v>
                </c:pt>
                <c:pt idx="613">
                  <c:v>8.4479238948497598E-2</c:v>
                </c:pt>
                <c:pt idx="614">
                  <c:v>8.4502019193282651E-2</c:v>
                </c:pt>
                <c:pt idx="615">
                  <c:v>8.4524558525952934E-2</c:v>
                </c:pt>
                <c:pt idx="616">
                  <c:v>8.454721588195141E-2</c:v>
                </c:pt>
                <c:pt idx="617">
                  <c:v>8.4569924793951839E-2</c:v>
                </c:pt>
                <c:pt idx="618">
                  <c:v>8.4592426663736647E-2</c:v>
                </c:pt>
                <c:pt idx="619">
                  <c:v>8.4615079468083457E-2</c:v>
                </c:pt>
                <c:pt idx="620">
                  <c:v>8.463728218212041E-2</c:v>
                </c:pt>
                <c:pt idx="621">
                  <c:v>8.4659549870108444E-2</c:v>
                </c:pt>
                <c:pt idx="622">
                  <c:v>8.4681968070460856E-2</c:v>
                </c:pt>
                <c:pt idx="623">
                  <c:v>8.4704470833019643E-2</c:v>
                </c:pt>
                <c:pt idx="624">
                  <c:v>8.4726840621207819E-2</c:v>
                </c:pt>
                <c:pt idx="625">
                  <c:v>8.4749019101890588E-2</c:v>
                </c:pt>
                <c:pt idx="626">
                  <c:v>8.4771196896167772E-2</c:v>
                </c:pt>
                <c:pt idx="627">
                  <c:v>8.479361004458999E-2</c:v>
                </c:pt>
                <c:pt idx="628">
                  <c:v>8.4815799228716071E-2</c:v>
                </c:pt>
                <c:pt idx="629">
                  <c:v>8.4838171013184194E-2</c:v>
                </c:pt>
                <c:pt idx="630">
                  <c:v>8.4860587629940809E-2</c:v>
                </c:pt>
                <c:pt idx="631">
                  <c:v>8.4882774019145485E-2</c:v>
                </c:pt>
                <c:pt idx="632">
                  <c:v>8.4904725223264463E-2</c:v>
                </c:pt>
                <c:pt idx="633">
                  <c:v>8.4926819186204192E-2</c:v>
                </c:pt>
                <c:pt idx="634">
                  <c:v>8.4948724189256974E-2</c:v>
                </c:pt>
                <c:pt idx="635">
                  <c:v>8.4970596569895099E-2</c:v>
                </c:pt>
                <c:pt idx="636">
                  <c:v>8.4992333011863583E-2</c:v>
                </c:pt>
                <c:pt idx="637">
                  <c:v>8.5014373793658837E-2</c:v>
                </c:pt>
                <c:pt idx="638">
                  <c:v>8.5036596106417506E-2</c:v>
                </c:pt>
                <c:pt idx="639">
                  <c:v>8.5058759019964847E-2</c:v>
                </c:pt>
                <c:pt idx="640">
                  <c:v>8.5080648976100445E-2</c:v>
                </c:pt>
                <c:pt idx="641">
                  <c:v>8.5102255185180942E-2</c:v>
                </c:pt>
                <c:pt idx="642">
                  <c:v>8.512417732997947E-2</c:v>
                </c:pt>
                <c:pt idx="643">
                  <c:v>8.5146345178707214E-2</c:v>
                </c:pt>
                <c:pt idx="644">
                  <c:v>8.516830512188292E-2</c:v>
                </c:pt>
                <c:pt idx="645">
                  <c:v>8.5189955651151852E-2</c:v>
                </c:pt>
                <c:pt idx="646">
                  <c:v>8.5211395081321251E-2</c:v>
                </c:pt>
                <c:pt idx="647">
                  <c:v>8.5233078315492927E-2</c:v>
                </c:pt>
                <c:pt idx="648">
                  <c:v>8.5254832273864406E-2</c:v>
                </c:pt>
                <c:pt idx="649">
                  <c:v>8.527651564922821E-2</c:v>
                </c:pt>
                <c:pt idx="650">
                  <c:v>8.5297975369246243E-2</c:v>
                </c:pt>
                <c:pt idx="651">
                  <c:v>8.5319212917930182E-2</c:v>
                </c:pt>
                <c:pt idx="652">
                  <c:v>8.5340343626407425E-2</c:v>
                </c:pt>
                <c:pt idx="653">
                  <c:v>8.5361292245149531E-2</c:v>
                </c:pt>
                <c:pt idx="654">
                  <c:v>8.5382583840203766E-2</c:v>
                </c:pt>
                <c:pt idx="655">
                  <c:v>8.5403876277024601E-2</c:v>
                </c:pt>
                <c:pt idx="656">
                  <c:v>8.5425277399803615E-2</c:v>
                </c:pt>
                <c:pt idx="657">
                  <c:v>8.5446653717091661E-2</c:v>
                </c:pt>
                <c:pt idx="658">
                  <c:v>8.5467619939802134E-2</c:v>
                </c:pt>
                <c:pt idx="659">
                  <c:v>8.5488537210906115E-2</c:v>
                </c:pt>
                <c:pt idx="660">
                  <c:v>8.5509600625788898E-2</c:v>
                </c:pt>
                <c:pt idx="661">
                  <c:v>8.553101906269904E-2</c:v>
                </c:pt>
                <c:pt idx="662">
                  <c:v>8.5552381032791128E-2</c:v>
                </c:pt>
                <c:pt idx="663">
                  <c:v>8.5573610899407668E-2</c:v>
                </c:pt>
                <c:pt idx="664">
                  <c:v>8.5594734475770165E-2</c:v>
                </c:pt>
                <c:pt idx="665">
                  <c:v>8.561572084859298E-2</c:v>
                </c:pt>
                <c:pt idx="666">
                  <c:v>8.5636526937621416E-2</c:v>
                </c:pt>
                <c:pt idx="667">
                  <c:v>8.5657372117250094E-2</c:v>
                </c:pt>
                <c:pt idx="668">
                  <c:v>8.5678538510504929E-2</c:v>
                </c:pt>
                <c:pt idx="669">
                  <c:v>8.5699825410015348E-2</c:v>
                </c:pt>
                <c:pt idx="670">
                  <c:v>8.5721435147108282E-2</c:v>
                </c:pt>
                <c:pt idx="671">
                  <c:v>8.5743095655885435E-2</c:v>
                </c:pt>
                <c:pt idx="672">
                  <c:v>8.5764484359139012E-2</c:v>
                </c:pt>
                <c:pt idx="673">
                  <c:v>8.5785471869980423E-2</c:v>
                </c:pt>
                <c:pt idx="674">
                  <c:v>8.5806267238262887E-2</c:v>
                </c:pt>
                <c:pt idx="675">
                  <c:v>8.5827039270321689E-2</c:v>
                </c:pt>
                <c:pt idx="676">
                  <c:v>8.5847663945357852E-2</c:v>
                </c:pt>
                <c:pt idx="677">
                  <c:v>8.5868377263231488E-2</c:v>
                </c:pt>
                <c:pt idx="678">
                  <c:v>8.5889141921813794E-2</c:v>
                </c:pt>
                <c:pt idx="679">
                  <c:v>8.5909611167529806E-2</c:v>
                </c:pt>
                <c:pt idx="680">
                  <c:v>8.5929922425702021E-2</c:v>
                </c:pt>
                <c:pt idx="681">
                  <c:v>8.5950033711667012E-2</c:v>
                </c:pt>
                <c:pt idx="682">
                  <c:v>8.5970092702911102E-2</c:v>
                </c:pt>
                <c:pt idx="683">
                  <c:v>8.599029519902239E-2</c:v>
                </c:pt>
                <c:pt idx="684">
                  <c:v>8.6010561539975522E-2</c:v>
                </c:pt>
                <c:pt idx="685">
                  <c:v>8.6030867109822329E-2</c:v>
                </c:pt>
                <c:pt idx="686">
                  <c:v>8.605116891798413E-2</c:v>
                </c:pt>
                <c:pt idx="687">
                  <c:v>8.6071528254998628E-2</c:v>
                </c:pt>
                <c:pt idx="688">
                  <c:v>8.6091645226297045E-2</c:v>
                </c:pt>
                <c:pt idx="689">
                  <c:v>8.6111960370600635E-2</c:v>
                </c:pt>
                <c:pt idx="690">
                  <c:v>8.6132443347661888E-2</c:v>
                </c:pt>
                <c:pt idx="691">
                  <c:v>8.6153131279791101E-2</c:v>
                </c:pt>
                <c:pt idx="692">
                  <c:v>8.6173593461257345E-2</c:v>
                </c:pt>
                <c:pt idx="693">
                  <c:v>8.6193800883644936E-2</c:v>
                </c:pt>
                <c:pt idx="694">
                  <c:v>8.621403513688998E-2</c:v>
                </c:pt>
                <c:pt idx="695">
                  <c:v>8.6234387755202008E-2</c:v>
                </c:pt>
                <c:pt idx="696">
                  <c:v>8.625494452095063E-2</c:v>
                </c:pt>
                <c:pt idx="697">
                  <c:v>8.6275552176561729E-2</c:v>
                </c:pt>
                <c:pt idx="698">
                  <c:v>8.6295880237782355E-2</c:v>
                </c:pt>
                <c:pt idx="699">
                  <c:v>8.6315900573355808E-2</c:v>
                </c:pt>
                <c:pt idx="700">
                  <c:v>8.6335935742058612E-2</c:v>
                </c:pt>
                <c:pt idx="701">
                  <c:v>8.6356216394886789E-2</c:v>
                </c:pt>
                <c:pt idx="702">
                  <c:v>8.6376456789056269E-2</c:v>
                </c:pt>
                <c:pt idx="703">
                  <c:v>8.6396578184757725E-2</c:v>
                </c:pt>
                <c:pt idx="704">
                  <c:v>8.6416490582763461E-2</c:v>
                </c:pt>
                <c:pt idx="705">
                  <c:v>8.643643600969704E-2</c:v>
                </c:pt>
                <c:pt idx="706">
                  <c:v>8.645644460458965E-2</c:v>
                </c:pt>
                <c:pt idx="707">
                  <c:v>8.6476607011937434E-2</c:v>
                </c:pt>
                <c:pt idx="708">
                  <c:v>8.649659068136592E-2</c:v>
                </c:pt>
                <c:pt idx="709">
                  <c:v>8.6516450689786917E-2</c:v>
                </c:pt>
                <c:pt idx="710">
                  <c:v>8.653609781772649E-2</c:v>
                </c:pt>
                <c:pt idx="711">
                  <c:v>8.6555646691394789E-2</c:v>
                </c:pt>
                <c:pt idx="712">
                  <c:v>8.6575109638576286E-2</c:v>
                </c:pt>
                <c:pt idx="713">
                  <c:v>8.6594635741557527E-2</c:v>
                </c:pt>
                <c:pt idx="714">
                  <c:v>8.6614195138216915E-2</c:v>
                </c:pt>
                <c:pt idx="715">
                  <c:v>8.6633757967378558E-2</c:v>
                </c:pt>
                <c:pt idx="716">
                  <c:v>8.6653234955374414E-2</c:v>
                </c:pt>
                <c:pt idx="717">
                  <c:v>8.6672757106219037E-2</c:v>
                </c:pt>
                <c:pt idx="718">
                  <c:v>8.6692021824094551E-2</c:v>
                </c:pt>
                <c:pt idx="719">
                  <c:v>8.6711337731227481E-2</c:v>
                </c:pt>
                <c:pt idx="720">
                  <c:v>8.6731067327257702E-2</c:v>
                </c:pt>
                <c:pt idx="721">
                  <c:v>8.675050872983775E-2</c:v>
                </c:pt>
                <c:pt idx="722">
                  <c:v>8.6769670095978441E-2</c:v>
                </c:pt>
                <c:pt idx="723">
                  <c:v>8.6788876711380067E-2</c:v>
                </c:pt>
                <c:pt idx="724">
                  <c:v>8.6808489577820724E-2</c:v>
                </c:pt>
                <c:pt idx="725">
                  <c:v>8.6828577143789817E-2</c:v>
                </c:pt>
                <c:pt idx="726">
                  <c:v>8.6848481722661283E-2</c:v>
                </c:pt>
                <c:pt idx="727">
                  <c:v>8.6868133036239539E-2</c:v>
                </c:pt>
                <c:pt idx="728">
                  <c:v>8.6887320868763079E-2</c:v>
                </c:pt>
                <c:pt idx="729">
                  <c:v>8.6907103805537136E-2</c:v>
                </c:pt>
                <c:pt idx="730">
                  <c:v>8.6926937308850302E-2</c:v>
                </c:pt>
                <c:pt idx="731">
                  <c:v>8.694719187431621E-2</c:v>
                </c:pt>
                <c:pt idx="732">
                  <c:v>8.6967101900654029E-2</c:v>
                </c:pt>
                <c:pt idx="733">
                  <c:v>8.698664685035945E-2</c:v>
                </c:pt>
                <c:pt idx="734">
                  <c:v>8.7005947630890881E-2</c:v>
                </c:pt>
                <c:pt idx="735">
                  <c:v>8.7024883449168755E-2</c:v>
                </c:pt>
                <c:pt idx="736">
                  <c:v>8.7043800235107036E-2</c:v>
                </c:pt>
                <c:pt idx="737">
                  <c:v>8.7062797096101013E-2</c:v>
                </c:pt>
                <c:pt idx="738">
                  <c:v>8.7081658451360011E-2</c:v>
                </c:pt>
                <c:pt idx="739">
                  <c:v>8.7100593973203716E-2</c:v>
                </c:pt>
                <c:pt idx="740">
                  <c:v>8.7119324824583858E-2</c:v>
                </c:pt>
                <c:pt idx="741">
                  <c:v>8.7137881120666977E-2</c:v>
                </c:pt>
                <c:pt idx="742">
                  <c:v>8.715661556767039E-2</c:v>
                </c:pt>
                <c:pt idx="743">
                  <c:v>8.7175296795454341E-2</c:v>
                </c:pt>
                <c:pt idx="744">
                  <c:v>8.7193982675868101E-2</c:v>
                </c:pt>
                <c:pt idx="745">
                  <c:v>8.7212864132854742E-2</c:v>
                </c:pt>
                <c:pt idx="746">
                  <c:v>8.7231692002955996E-2</c:v>
                </c:pt>
                <c:pt idx="747">
                  <c:v>8.7250460652909756E-2</c:v>
                </c:pt>
                <c:pt idx="748">
                  <c:v>8.7268940072490822E-2</c:v>
                </c:pt>
                <c:pt idx="749">
                  <c:v>8.72875220765221E-2</c:v>
                </c:pt>
                <c:pt idx="750">
                  <c:v>8.7306120360780101E-2</c:v>
                </c:pt>
                <c:pt idx="751">
                  <c:v>8.7324861557957628E-2</c:v>
                </c:pt>
                <c:pt idx="752">
                  <c:v>8.7342705295184245E-2</c:v>
                </c:pt>
                <c:pt idx="753">
                  <c:v>8.7360363078768086E-2</c:v>
                </c:pt>
                <c:pt idx="754">
                  <c:v>8.7378280952240872E-2</c:v>
                </c:pt>
                <c:pt idx="755">
                  <c:v>8.739645419114446E-2</c:v>
                </c:pt>
                <c:pt idx="756">
                  <c:v>8.7414752374418397E-2</c:v>
                </c:pt>
                <c:pt idx="757">
                  <c:v>8.7433272773507376E-2</c:v>
                </c:pt>
                <c:pt idx="758">
                  <c:v>8.7452131099448452E-2</c:v>
                </c:pt>
                <c:pt idx="759">
                  <c:v>8.7470752346876152E-2</c:v>
                </c:pt>
                <c:pt idx="760">
                  <c:v>8.7489143847168091E-2</c:v>
                </c:pt>
                <c:pt idx="761">
                  <c:v>8.750783765042193E-2</c:v>
                </c:pt>
                <c:pt idx="762">
                  <c:v>8.7526472944855896E-2</c:v>
                </c:pt>
                <c:pt idx="763">
                  <c:v>8.7545175830311017E-2</c:v>
                </c:pt>
                <c:pt idx="764">
                  <c:v>8.7563774435203953E-2</c:v>
                </c:pt>
                <c:pt idx="765">
                  <c:v>8.7582121166063925E-2</c:v>
                </c:pt>
                <c:pt idx="766">
                  <c:v>8.7600421780056989E-2</c:v>
                </c:pt>
                <c:pt idx="767">
                  <c:v>8.7618727476093838E-2</c:v>
                </c:pt>
                <c:pt idx="768">
                  <c:v>8.7636936245082217E-2</c:v>
                </c:pt>
                <c:pt idx="769">
                  <c:v>8.7655206841426567E-2</c:v>
                </c:pt>
                <c:pt idx="770">
                  <c:v>8.7673590290795689E-2</c:v>
                </c:pt>
                <c:pt idx="771">
                  <c:v>8.7691718347260153E-2</c:v>
                </c:pt>
                <c:pt idx="772">
                  <c:v>8.7709998617593765E-2</c:v>
                </c:pt>
                <c:pt idx="773">
                  <c:v>8.7728272660037465E-2</c:v>
                </c:pt>
                <c:pt idx="774">
                  <c:v>8.7746472675774831E-2</c:v>
                </c:pt>
                <c:pt idx="775">
                  <c:v>8.7764739987735305E-2</c:v>
                </c:pt>
                <c:pt idx="776">
                  <c:v>8.7783148157187005E-2</c:v>
                </c:pt>
                <c:pt idx="777">
                  <c:v>8.7801340803360717E-2</c:v>
                </c:pt>
                <c:pt idx="778">
                  <c:v>8.7819561148474376E-2</c:v>
                </c:pt>
                <c:pt idx="779">
                  <c:v>8.7837927745932368E-2</c:v>
                </c:pt>
                <c:pt idx="780">
                  <c:v>8.7856056836416146E-2</c:v>
                </c:pt>
                <c:pt idx="781">
                  <c:v>8.7874129363286271E-2</c:v>
                </c:pt>
                <c:pt idx="782">
                  <c:v>8.7892308335037472E-2</c:v>
                </c:pt>
                <c:pt idx="783">
                  <c:v>8.7910599418672464E-2</c:v>
                </c:pt>
                <c:pt idx="784">
                  <c:v>8.7928827930265713E-2</c:v>
                </c:pt>
                <c:pt idx="785">
                  <c:v>8.7946719718146826E-2</c:v>
                </c:pt>
                <c:pt idx="786">
                  <c:v>8.7964388811269972E-2</c:v>
                </c:pt>
                <c:pt idx="787">
                  <c:v>8.7982291968402265E-2</c:v>
                </c:pt>
                <c:pt idx="788">
                  <c:v>8.8000626540014823E-2</c:v>
                </c:pt>
                <c:pt idx="789">
                  <c:v>8.8018735867622336E-2</c:v>
                </c:pt>
                <c:pt idx="790">
                  <c:v>8.8036766493019308E-2</c:v>
                </c:pt>
                <c:pt idx="791">
                  <c:v>8.8054573975603331E-2</c:v>
                </c:pt>
                <c:pt idx="792">
                  <c:v>8.8072370429791491E-2</c:v>
                </c:pt>
                <c:pt idx="793">
                  <c:v>8.8090128147727056E-2</c:v>
                </c:pt>
                <c:pt idx="794">
                  <c:v>8.8107886036682334E-2</c:v>
                </c:pt>
                <c:pt idx="795">
                  <c:v>8.8125727321739247E-2</c:v>
                </c:pt>
                <c:pt idx="796">
                  <c:v>8.8143198210940868E-2</c:v>
                </c:pt>
                <c:pt idx="797">
                  <c:v>8.8160592695549711E-2</c:v>
                </c:pt>
                <c:pt idx="798">
                  <c:v>8.8177812483001411E-2</c:v>
                </c:pt>
                <c:pt idx="799">
                  <c:v>8.8194934923705434E-2</c:v>
                </c:pt>
                <c:pt idx="800">
                  <c:v>8.8212047608715677E-2</c:v>
                </c:pt>
                <c:pt idx="801">
                  <c:v>8.8229352704798383E-2</c:v>
                </c:pt>
                <c:pt idx="802">
                  <c:v>8.8246751828081671E-2</c:v>
                </c:pt>
                <c:pt idx="803">
                  <c:v>8.8264151669216862E-2</c:v>
                </c:pt>
                <c:pt idx="804">
                  <c:v>8.8281579624539322E-2</c:v>
                </c:pt>
                <c:pt idx="805">
                  <c:v>8.8298893263134046E-2</c:v>
                </c:pt>
                <c:pt idx="806">
                  <c:v>8.8316158555381497E-2</c:v>
                </c:pt>
                <c:pt idx="807">
                  <c:v>8.8333479356631411E-2</c:v>
                </c:pt>
                <c:pt idx="808">
                  <c:v>8.8350708205789136E-2</c:v>
                </c:pt>
                <c:pt idx="809">
                  <c:v>8.8367910758085338E-2</c:v>
                </c:pt>
                <c:pt idx="810">
                  <c:v>8.8385359934931171E-2</c:v>
                </c:pt>
                <c:pt idx="811">
                  <c:v>8.8402891868828756E-2</c:v>
                </c:pt>
                <c:pt idx="812">
                  <c:v>8.842022743560464E-2</c:v>
                </c:pt>
                <c:pt idx="813">
                  <c:v>8.8437820782779453E-2</c:v>
                </c:pt>
                <c:pt idx="814">
                  <c:v>8.8455206643921758E-2</c:v>
                </c:pt>
                <c:pt idx="815">
                  <c:v>8.8472636817095232E-2</c:v>
                </c:pt>
                <c:pt idx="816">
                  <c:v>8.8489779219354373E-2</c:v>
                </c:pt>
                <c:pt idx="817">
                  <c:v>8.8507096463913248E-2</c:v>
                </c:pt>
                <c:pt idx="818">
                  <c:v>8.8524381856672954E-2</c:v>
                </c:pt>
                <c:pt idx="819">
                  <c:v>8.8541815025202641E-2</c:v>
                </c:pt>
                <c:pt idx="820">
                  <c:v>8.8559292397339298E-2</c:v>
                </c:pt>
                <c:pt idx="821">
                  <c:v>8.8576530956571392E-2</c:v>
                </c:pt>
                <c:pt idx="822">
                  <c:v>8.859352162094819E-2</c:v>
                </c:pt>
                <c:pt idx="823">
                  <c:v>8.8610260878730224E-2</c:v>
                </c:pt>
                <c:pt idx="824">
                  <c:v>8.8627109038790161E-2</c:v>
                </c:pt>
                <c:pt idx="825">
                  <c:v>8.8644249552416884E-2</c:v>
                </c:pt>
                <c:pt idx="826">
                  <c:v>8.866165115547972E-2</c:v>
                </c:pt>
                <c:pt idx="827">
                  <c:v>8.8678815010412484E-2</c:v>
                </c:pt>
                <c:pt idx="828">
                  <c:v>8.8695985199791202E-2</c:v>
                </c:pt>
                <c:pt idx="829">
                  <c:v>8.8713269862820077E-2</c:v>
                </c:pt>
                <c:pt idx="830">
                  <c:v>8.8730307066264058E-2</c:v>
                </c:pt>
                <c:pt idx="831">
                  <c:v>8.8747286252034402E-2</c:v>
                </c:pt>
                <c:pt idx="832">
                  <c:v>8.8764422665515513E-2</c:v>
                </c:pt>
                <c:pt idx="833">
                  <c:v>8.8781694945746781E-2</c:v>
                </c:pt>
                <c:pt idx="834">
                  <c:v>8.8798698739857684E-2</c:v>
                </c:pt>
                <c:pt idx="835">
                  <c:v>8.8815500201637851E-2</c:v>
                </c:pt>
                <c:pt idx="836">
                  <c:v>8.8832180459163759E-2</c:v>
                </c:pt>
                <c:pt idx="837">
                  <c:v>8.8848958298547914E-2</c:v>
                </c:pt>
                <c:pt idx="838">
                  <c:v>8.8866010504008441E-2</c:v>
                </c:pt>
                <c:pt idx="839">
                  <c:v>8.8883251964335067E-2</c:v>
                </c:pt>
                <c:pt idx="840">
                  <c:v>8.8900199008332445E-2</c:v>
                </c:pt>
                <c:pt idx="841">
                  <c:v>8.891692321391545E-2</c:v>
                </c:pt>
                <c:pt idx="842">
                  <c:v>8.8933595806995461E-2</c:v>
                </c:pt>
                <c:pt idx="843">
                  <c:v>8.8950058114350736E-2</c:v>
                </c:pt>
                <c:pt idx="844">
                  <c:v>8.8966511788190719E-2</c:v>
                </c:pt>
                <c:pt idx="845">
                  <c:v>8.8982893555887566E-2</c:v>
                </c:pt>
                <c:pt idx="846">
                  <c:v>8.8999340662877832E-2</c:v>
                </c:pt>
                <c:pt idx="847">
                  <c:v>8.9015916535966619E-2</c:v>
                </c:pt>
                <c:pt idx="848">
                  <c:v>8.9032531221961766E-2</c:v>
                </c:pt>
                <c:pt idx="849">
                  <c:v>8.9049253573926818E-2</c:v>
                </c:pt>
                <c:pt idx="850">
                  <c:v>8.9065882118323197E-2</c:v>
                </c:pt>
                <c:pt idx="851">
                  <c:v>8.9082338112700221E-2</c:v>
                </c:pt>
                <c:pt idx="852">
                  <c:v>8.9098612061053045E-2</c:v>
                </c:pt>
                <c:pt idx="853">
                  <c:v>8.9114951141927093E-2</c:v>
                </c:pt>
                <c:pt idx="854">
                  <c:v>8.9131339580186736E-2</c:v>
                </c:pt>
                <c:pt idx="855">
                  <c:v>8.9147819420542326E-2</c:v>
                </c:pt>
                <c:pt idx="856">
                  <c:v>8.9164395951450426E-2</c:v>
                </c:pt>
                <c:pt idx="857">
                  <c:v>8.9180889945355613E-2</c:v>
                </c:pt>
                <c:pt idx="858">
                  <c:v>8.9197160188205796E-2</c:v>
                </c:pt>
                <c:pt idx="859">
                  <c:v>8.9213395974083134E-2</c:v>
                </c:pt>
                <c:pt idx="860">
                  <c:v>8.9229790991251431E-2</c:v>
                </c:pt>
                <c:pt idx="861">
                  <c:v>8.9245952743035317E-2</c:v>
                </c:pt>
                <c:pt idx="862">
                  <c:v>8.9262075106351729E-2</c:v>
                </c:pt>
                <c:pt idx="863">
                  <c:v>8.9278064699155529E-2</c:v>
                </c:pt>
                <c:pt idx="864">
                  <c:v>8.9294082774541594E-2</c:v>
                </c:pt>
                <c:pt idx="865">
                  <c:v>8.9310332277718771E-2</c:v>
                </c:pt>
                <c:pt idx="866">
                  <c:v>8.9326667480033484E-2</c:v>
                </c:pt>
                <c:pt idx="867">
                  <c:v>8.9342713201452692E-2</c:v>
                </c:pt>
                <c:pt idx="868">
                  <c:v>8.9358668087750254E-2</c:v>
                </c:pt>
                <c:pt idx="869">
                  <c:v>8.9374625541118913E-2</c:v>
                </c:pt>
                <c:pt idx="870">
                  <c:v>8.9391037903035778E-2</c:v>
                </c:pt>
                <c:pt idx="871">
                  <c:v>8.9407520176707722E-2</c:v>
                </c:pt>
                <c:pt idx="872">
                  <c:v>8.9423967640907598E-2</c:v>
                </c:pt>
                <c:pt idx="873">
                  <c:v>8.944030734794238E-2</c:v>
                </c:pt>
                <c:pt idx="874">
                  <c:v>8.9456394480998624E-2</c:v>
                </c:pt>
                <c:pt idx="875">
                  <c:v>8.9472380508166915E-2</c:v>
                </c:pt>
                <c:pt idx="876">
                  <c:v>8.948841552538904E-2</c:v>
                </c:pt>
                <c:pt idx="877">
                  <c:v>8.9504396156331281E-2</c:v>
                </c:pt>
                <c:pt idx="878">
                  <c:v>8.9520363801098124E-2</c:v>
                </c:pt>
                <c:pt idx="879">
                  <c:v>8.9536251532070579E-2</c:v>
                </c:pt>
                <c:pt idx="880">
                  <c:v>8.9552234582653309E-2</c:v>
                </c:pt>
                <c:pt idx="881">
                  <c:v>8.9568276854892048E-2</c:v>
                </c:pt>
                <c:pt idx="882">
                  <c:v>8.9584115629488148E-2</c:v>
                </c:pt>
                <c:pt idx="883">
                  <c:v>8.9599747107842465E-2</c:v>
                </c:pt>
                <c:pt idx="884">
                  <c:v>8.9615407073256464E-2</c:v>
                </c:pt>
                <c:pt idx="885">
                  <c:v>8.9631156890765604E-2</c:v>
                </c:pt>
                <c:pt idx="886">
                  <c:v>8.9646970955058275E-2</c:v>
                </c:pt>
                <c:pt idx="887">
                  <c:v>8.9662833849425333E-2</c:v>
                </c:pt>
                <c:pt idx="888">
                  <c:v>8.9678771204752789E-2</c:v>
                </c:pt>
                <c:pt idx="889">
                  <c:v>8.9694603391866592E-2</c:v>
                </c:pt>
                <c:pt idx="890">
                  <c:v>8.9710310420418271E-2</c:v>
                </c:pt>
                <c:pt idx="891">
                  <c:v>8.9726219741310009E-2</c:v>
                </c:pt>
                <c:pt idx="892">
                  <c:v>8.974208551040215E-2</c:v>
                </c:pt>
                <c:pt idx="893">
                  <c:v>8.9757928282570565E-2</c:v>
                </c:pt>
                <c:pt idx="894">
                  <c:v>8.977359506962225E-2</c:v>
                </c:pt>
                <c:pt idx="895">
                  <c:v>8.9789387057497366E-2</c:v>
                </c:pt>
                <c:pt idx="896">
                  <c:v>8.9805039068506037E-2</c:v>
                </c:pt>
                <c:pt idx="897">
                  <c:v>8.9820602504080554E-2</c:v>
                </c:pt>
                <c:pt idx="898">
                  <c:v>8.9836123293773176E-2</c:v>
                </c:pt>
                <c:pt idx="899">
                  <c:v>8.9851753649603364E-2</c:v>
                </c:pt>
                <c:pt idx="900">
                  <c:v>8.9867315882886559E-2</c:v>
                </c:pt>
                <c:pt idx="901">
                  <c:v>8.9882840572192702E-2</c:v>
                </c:pt>
                <c:pt idx="902">
                  <c:v>8.9898429065006433E-2</c:v>
                </c:pt>
                <c:pt idx="903">
                  <c:v>8.9913894014830478E-2</c:v>
                </c:pt>
                <c:pt idx="904">
                  <c:v>8.9929326719133992E-2</c:v>
                </c:pt>
                <c:pt idx="905">
                  <c:v>8.9944833250360262E-2</c:v>
                </c:pt>
                <c:pt idx="906">
                  <c:v>8.9960312524691236E-2</c:v>
                </c:pt>
                <c:pt idx="907">
                  <c:v>8.9975784774249237E-2</c:v>
                </c:pt>
                <c:pt idx="908">
                  <c:v>8.9991437013359432E-2</c:v>
                </c:pt>
                <c:pt idx="909">
                  <c:v>9.0007183334370106E-2</c:v>
                </c:pt>
                <c:pt idx="910">
                  <c:v>9.002281076350177E-2</c:v>
                </c:pt>
                <c:pt idx="911">
                  <c:v>9.003803336414698E-2</c:v>
                </c:pt>
                <c:pt idx="912">
                  <c:v>9.0053294394440042E-2</c:v>
                </c:pt>
                <c:pt idx="913">
                  <c:v>9.0068784831070531E-2</c:v>
                </c:pt>
                <c:pt idx="914">
                  <c:v>9.0084358957750812E-2</c:v>
                </c:pt>
                <c:pt idx="915">
                  <c:v>9.0099961220218142E-2</c:v>
                </c:pt>
                <c:pt idx="916">
                  <c:v>9.0115450458387023E-2</c:v>
                </c:pt>
                <c:pt idx="917">
                  <c:v>9.0130912527384491E-2</c:v>
                </c:pt>
                <c:pt idx="918">
                  <c:v>9.0146432950786531E-2</c:v>
                </c:pt>
                <c:pt idx="919">
                  <c:v>9.0161815723698219E-2</c:v>
                </c:pt>
                <c:pt idx="920">
                  <c:v>9.0177046538116645E-2</c:v>
                </c:pt>
                <c:pt idx="921">
                  <c:v>9.0192235779757685E-2</c:v>
                </c:pt>
                <c:pt idx="922">
                  <c:v>9.0207593268350289E-2</c:v>
                </c:pt>
                <c:pt idx="923">
                  <c:v>9.0222843994504212E-2</c:v>
                </c:pt>
                <c:pt idx="924">
                  <c:v>9.0238107998578704E-2</c:v>
                </c:pt>
                <c:pt idx="925">
                  <c:v>9.0253315458852554E-2</c:v>
                </c:pt>
                <c:pt idx="926">
                  <c:v>9.0268650978953965E-2</c:v>
                </c:pt>
                <c:pt idx="927">
                  <c:v>9.0283949752089587E-2</c:v>
                </c:pt>
                <c:pt idx="928">
                  <c:v>9.0299281686037389E-2</c:v>
                </c:pt>
                <c:pt idx="929">
                  <c:v>9.031444746368035E-2</c:v>
                </c:pt>
                <c:pt idx="930">
                  <c:v>9.0329452967270213E-2</c:v>
                </c:pt>
                <c:pt idx="931">
                  <c:v>9.0344171141432519E-2</c:v>
                </c:pt>
                <c:pt idx="932">
                  <c:v>9.0359154451971055E-2</c:v>
                </c:pt>
                <c:pt idx="933">
                  <c:v>9.0374265152661948E-2</c:v>
                </c:pt>
                <c:pt idx="934">
                  <c:v>9.0389642797368289E-2</c:v>
                </c:pt>
                <c:pt idx="935">
                  <c:v>9.0404849415324645E-2</c:v>
                </c:pt>
                <c:pt idx="936">
                  <c:v>9.0419836566349485E-2</c:v>
                </c:pt>
                <c:pt idx="937">
                  <c:v>9.0434591057515862E-2</c:v>
                </c:pt>
                <c:pt idx="938">
                  <c:v>9.044921717239976E-2</c:v>
                </c:pt>
                <c:pt idx="939">
                  <c:v>9.0464053224462285E-2</c:v>
                </c:pt>
                <c:pt idx="940">
                  <c:v>9.0479253290973116E-2</c:v>
                </c:pt>
                <c:pt idx="941">
                  <c:v>9.0494481469660479E-2</c:v>
                </c:pt>
                <c:pt idx="942">
                  <c:v>9.0509426446384364E-2</c:v>
                </c:pt>
                <c:pt idx="943">
                  <c:v>9.0524017372564214E-2</c:v>
                </c:pt>
                <c:pt idx="944">
                  <c:v>9.0538432307844197E-2</c:v>
                </c:pt>
                <c:pt idx="945">
                  <c:v>9.0553041309156229E-2</c:v>
                </c:pt>
                <c:pt idx="946">
                  <c:v>9.0568130096109409E-2</c:v>
                </c:pt>
                <c:pt idx="947">
                  <c:v>9.0583281566799415E-2</c:v>
                </c:pt>
                <c:pt idx="948">
                  <c:v>9.0598121611069379E-2</c:v>
                </c:pt>
                <c:pt idx="949">
                  <c:v>9.0612628770788711E-2</c:v>
                </c:pt>
                <c:pt idx="950">
                  <c:v>9.0627217866642087E-2</c:v>
                </c:pt>
                <c:pt idx="951">
                  <c:v>9.0641986562142993E-2</c:v>
                </c:pt>
                <c:pt idx="952">
                  <c:v>9.0656920622374973E-2</c:v>
                </c:pt>
                <c:pt idx="953">
                  <c:v>9.0671750578382171E-2</c:v>
                </c:pt>
                <c:pt idx="954">
                  <c:v>9.0686413506110009E-2</c:v>
                </c:pt>
                <c:pt idx="955">
                  <c:v>9.0700823205071321E-2</c:v>
                </c:pt>
                <c:pt idx="956">
                  <c:v>9.0715372785296178E-2</c:v>
                </c:pt>
                <c:pt idx="957">
                  <c:v>9.0730208788001185E-2</c:v>
                </c:pt>
                <c:pt idx="958">
                  <c:v>9.0745097389681603E-2</c:v>
                </c:pt>
                <c:pt idx="959">
                  <c:v>9.0759794590135945E-2</c:v>
                </c:pt>
                <c:pt idx="960">
                  <c:v>9.0774350017925873E-2</c:v>
                </c:pt>
                <c:pt idx="961">
                  <c:v>9.0788827217474069E-2</c:v>
                </c:pt>
                <c:pt idx="962">
                  <c:v>9.0803279577661489E-2</c:v>
                </c:pt>
                <c:pt idx="963">
                  <c:v>9.0817745785153461E-2</c:v>
                </c:pt>
                <c:pt idx="964">
                  <c:v>9.0832332237170077E-2</c:v>
                </c:pt>
                <c:pt idx="965">
                  <c:v>9.0846874314403067E-2</c:v>
                </c:pt>
                <c:pt idx="966">
                  <c:v>9.0861430121490713E-2</c:v>
                </c:pt>
                <c:pt idx="967">
                  <c:v>9.0875922329975586E-2</c:v>
                </c:pt>
                <c:pt idx="968">
                  <c:v>9.089056369638629E-2</c:v>
                </c:pt>
                <c:pt idx="969">
                  <c:v>9.0905092945911065E-2</c:v>
                </c:pt>
                <c:pt idx="970">
                  <c:v>9.091955389976368E-2</c:v>
                </c:pt>
                <c:pt idx="971">
                  <c:v>9.0934062375178135E-2</c:v>
                </c:pt>
                <c:pt idx="972">
                  <c:v>9.0948618353370536E-2</c:v>
                </c:pt>
                <c:pt idx="973">
                  <c:v>9.0963048261029952E-2</c:v>
                </c:pt>
                <c:pt idx="974">
                  <c:v>9.0977185245493947E-2</c:v>
                </c:pt>
                <c:pt idx="975">
                  <c:v>9.0991145772480644E-2</c:v>
                </c:pt>
                <c:pt idx="976">
                  <c:v>9.1005315831455699E-2</c:v>
                </c:pt>
                <c:pt idx="977">
                  <c:v>9.1019787466323568E-2</c:v>
                </c:pt>
                <c:pt idx="978">
                  <c:v>9.1034330596414192E-2</c:v>
                </c:pt>
                <c:pt idx="979">
                  <c:v>9.1048786358744749E-2</c:v>
                </c:pt>
                <c:pt idx="980">
                  <c:v>9.1062925702425884E-2</c:v>
                </c:pt>
                <c:pt idx="981">
                  <c:v>9.1076917368260485E-2</c:v>
                </c:pt>
                <c:pt idx="982">
                  <c:v>9.1091170756335146E-2</c:v>
                </c:pt>
                <c:pt idx="983">
                  <c:v>9.1105701583645823E-2</c:v>
                </c:pt>
                <c:pt idx="984">
                  <c:v>9.1120140437273095E-2</c:v>
                </c:pt>
                <c:pt idx="985">
                  <c:v>9.1134387354255511E-2</c:v>
                </c:pt>
                <c:pt idx="986">
                  <c:v>9.114835822248879E-2</c:v>
                </c:pt>
                <c:pt idx="987">
                  <c:v>9.1162376392407235E-2</c:v>
                </c:pt>
                <c:pt idx="988">
                  <c:v>9.1176356567174252E-2</c:v>
                </c:pt>
                <c:pt idx="989">
                  <c:v>9.1190578750396073E-2</c:v>
                </c:pt>
                <c:pt idx="990">
                  <c:v>9.1204991384457354E-2</c:v>
                </c:pt>
                <c:pt idx="991">
                  <c:v>9.1219169823188076E-2</c:v>
                </c:pt>
                <c:pt idx="992">
                  <c:v>9.123312995049096E-2</c:v>
                </c:pt>
                <c:pt idx="993">
                  <c:v>9.1247118365786875E-2</c:v>
                </c:pt>
                <c:pt idx="994">
                  <c:v>9.1261101971588751E-2</c:v>
                </c:pt>
                <c:pt idx="995">
                  <c:v>9.1275132756871644E-2</c:v>
                </c:pt>
                <c:pt idx="996">
                  <c:v>9.1289210700629536E-2</c:v>
                </c:pt>
                <c:pt idx="997">
                  <c:v>9.1303354730361289E-2</c:v>
                </c:pt>
                <c:pt idx="998">
                  <c:v>9.1317507935618575E-2</c:v>
                </c:pt>
                <c:pt idx="999">
                  <c:v>9.1331703479021378E-2</c:v>
                </c:pt>
                <c:pt idx="1000">
                  <c:v>9.1345634032949E-2</c:v>
                </c:pt>
                <c:pt idx="1001">
                  <c:v>9.1359545709888149E-2</c:v>
                </c:pt>
                <c:pt idx="1002">
                  <c:v>9.1373509162187783E-2</c:v>
                </c:pt>
                <c:pt idx="1003">
                  <c:v>9.1387434888862404E-2</c:v>
                </c:pt>
                <c:pt idx="1004">
                  <c:v>9.1401487767788628E-2</c:v>
                </c:pt>
                <c:pt idx="1005">
                  <c:v>9.1415734300869259E-2</c:v>
                </c:pt>
                <c:pt idx="1006">
                  <c:v>9.1429701825572654E-2</c:v>
                </c:pt>
                <c:pt idx="1007">
                  <c:v>9.1443561204359466E-2</c:v>
                </c:pt>
                <c:pt idx="1008">
                  <c:v>9.1457481629495421E-2</c:v>
                </c:pt>
                <c:pt idx="1009">
                  <c:v>9.1471261429842854E-2</c:v>
                </c:pt>
                <c:pt idx="1010">
                  <c:v>9.1485003972082896E-2</c:v>
                </c:pt>
                <c:pt idx="1011">
                  <c:v>9.1498728028625465E-2</c:v>
                </c:pt>
                <c:pt idx="1012">
                  <c:v>9.1512672272908449E-2</c:v>
                </c:pt>
                <c:pt idx="1013">
                  <c:v>9.1526724516144103E-2</c:v>
                </c:pt>
                <c:pt idx="1014">
                  <c:v>9.154079536157661E-2</c:v>
                </c:pt>
                <c:pt idx="1015">
                  <c:v>9.1554781382464576E-2</c:v>
                </c:pt>
                <c:pt idx="1016">
                  <c:v>9.1568449468445473E-2</c:v>
                </c:pt>
                <c:pt idx="1017">
                  <c:v>9.158198773268203E-2</c:v>
                </c:pt>
                <c:pt idx="1018">
                  <c:v>9.1595628565924847E-2</c:v>
                </c:pt>
                <c:pt idx="1019">
                  <c:v>9.1609311563244603E-2</c:v>
                </c:pt>
                <c:pt idx="1020">
                  <c:v>9.1623228033719514E-2</c:v>
                </c:pt>
                <c:pt idx="1021">
                  <c:v>9.1637280319223552E-2</c:v>
                </c:pt>
                <c:pt idx="1022">
                  <c:v>9.1651229302321072E-2</c:v>
                </c:pt>
                <c:pt idx="1023">
                  <c:v>9.1664861373589923E-2</c:v>
                </c:pt>
                <c:pt idx="1024">
                  <c:v>9.1678327088208625E-2</c:v>
                </c:pt>
                <c:pt idx="1025">
                  <c:v>9.1691969175402316E-2</c:v>
                </c:pt>
                <c:pt idx="1026">
                  <c:v>9.1705760231796357E-2</c:v>
                </c:pt>
                <c:pt idx="1027">
                  <c:v>9.1719751982893019E-2</c:v>
                </c:pt>
                <c:pt idx="1028">
                  <c:v>9.1733515149427985E-2</c:v>
                </c:pt>
                <c:pt idx="1029">
                  <c:v>9.1747106862460265E-2</c:v>
                </c:pt>
                <c:pt idx="1030">
                  <c:v>9.1760495924477256E-2</c:v>
                </c:pt>
                <c:pt idx="1031">
                  <c:v>9.1774009970321896E-2</c:v>
                </c:pt>
                <c:pt idx="1032">
                  <c:v>9.1787487579267787E-2</c:v>
                </c:pt>
                <c:pt idx="1033">
                  <c:v>9.1801057930056926E-2</c:v>
                </c:pt>
                <c:pt idx="1034">
                  <c:v>9.1814582509242806E-2</c:v>
                </c:pt>
                <c:pt idx="1035">
                  <c:v>9.1828006212232124E-2</c:v>
                </c:pt>
                <c:pt idx="1036">
                  <c:v>9.1841421261735334E-2</c:v>
                </c:pt>
                <c:pt idx="1037">
                  <c:v>9.185480471863415E-2</c:v>
                </c:pt>
                <c:pt idx="1038">
                  <c:v>9.1868239282420994E-2</c:v>
                </c:pt>
                <c:pt idx="1039">
                  <c:v>9.1881463627138615E-2</c:v>
                </c:pt>
                <c:pt idx="1040">
                  <c:v>9.1894725305184333E-2</c:v>
                </c:pt>
                <c:pt idx="1041">
                  <c:v>9.1908244539224651E-2</c:v>
                </c:pt>
                <c:pt idx="1042">
                  <c:v>9.1921709047227587E-2</c:v>
                </c:pt>
                <c:pt idx="1043">
                  <c:v>9.1935330464100337E-2</c:v>
                </c:pt>
                <c:pt idx="1044">
                  <c:v>9.1948887696149131E-2</c:v>
                </c:pt>
                <c:pt idx="1045">
                  <c:v>9.196231669196199E-2</c:v>
                </c:pt>
                <c:pt idx="1046">
                  <c:v>9.1975672928075167E-2</c:v>
                </c:pt>
                <c:pt idx="1047">
                  <c:v>9.1989107591249161E-2</c:v>
                </c:pt>
                <c:pt idx="1048">
                  <c:v>9.2002474106629498E-2</c:v>
                </c:pt>
                <c:pt idx="1049">
                  <c:v>9.2015974015074636E-2</c:v>
                </c:pt>
                <c:pt idx="1050">
                  <c:v>9.2029309599103451E-2</c:v>
                </c:pt>
                <c:pt idx="1051">
                  <c:v>9.2042645792737618E-2</c:v>
                </c:pt>
                <c:pt idx="1052">
                  <c:v>9.2055850473280534E-2</c:v>
                </c:pt>
                <c:pt idx="1053">
                  <c:v>9.2069078669546028E-2</c:v>
                </c:pt>
                <c:pt idx="1054">
                  <c:v>9.2082458015974519E-2</c:v>
                </c:pt>
                <c:pt idx="1055">
                  <c:v>9.2095906467786454E-2</c:v>
                </c:pt>
                <c:pt idx="1056">
                  <c:v>9.2109282313775992E-2</c:v>
                </c:pt>
                <c:pt idx="1057">
                  <c:v>9.2122663273172853E-2</c:v>
                </c:pt>
                <c:pt idx="1058">
                  <c:v>9.213605846671144E-2</c:v>
                </c:pt>
                <c:pt idx="1059">
                  <c:v>9.2149222260469454E-2</c:v>
                </c:pt>
                <c:pt idx="1060">
                  <c:v>9.2162459444999331E-2</c:v>
                </c:pt>
                <c:pt idx="1061">
                  <c:v>9.2175729151496438E-2</c:v>
                </c:pt>
                <c:pt idx="1062">
                  <c:v>9.2188963218139228E-2</c:v>
                </c:pt>
                <c:pt idx="1063">
                  <c:v>9.2202193467496738E-2</c:v>
                </c:pt>
                <c:pt idx="1064">
                  <c:v>9.221536553071219E-2</c:v>
                </c:pt>
                <c:pt idx="1065">
                  <c:v>9.2228551967296193E-2</c:v>
                </c:pt>
                <c:pt idx="1066">
                  <c:v>9.2241481994021171E-2</c:v>
                </c:pt>
                <c:pt idx="1067">
                  <c:v>9.2254539178050987E-2</c:v>
                </c:pt>
                <c:pt idx="1068">
                  <c:v>9.226761083377874E-2</c:v>
                </c:pt>
                <c:pt idx="1069">
                  <c:v>9.2280710468888111E-2</c:v>
                </c:pt>
                <c:pt idx="1070">
                  <c:v>9.229386515698533E-2</c:v>
                </c:pt>
                <c:pt idx="1071">
                  <c:v>9.2306889891300578E-2</c:v>
                </c:pt>
                <c:pt idx="1072">
                  <c:v>9.2319794266861557E-2</c:v>
                </c:pt>
                <c:pt idx="1073">
                  <c:v>9.233254310009649E-2</c:v>
                </c:pt>
                <c:pt idx="1074">
                  <c:v>9.2345431884619772E-2</c:v>
                </c:pt>
                <c:pt idx="1075">
                  <c:v>9.2358407020473904E-2</c:v>
                </c:pt>
                <c:pt idx="1076">
                  <c:v>9.2371441577842758E-2</c:v>
                </c:pt>
                <c:pt idx="1077">
                  <c:v>9.2384517550443662E-2</c:v>
                </c:pt>
                <c:pt idx="1078">
                  <c:v>9.239754496331419E-2</c:v>
                </c:pt>
                <c:pt idx="1079">
                  <c:v>9.2410510490763223E-2</c:v>
                </c:pt>
                <c:pt idx="1080">
                  <c:v>9.2423450143512637E-2</c:v>
                </c:pt>
                <c:pt idx="1081">
                  <c:v>9.2436484995779375E-2</c:v>
                </c:pt>
                <c:pt idx="1082">
                  <c:v>9.2449458001702914E-2</c:v>
                </c:pt>
                <c:pt idx="1083">
                  <c:v>9.2462508227109677E-2</c:v>
                </c:pt>
                <c:pt idx="1084">
                  <c:v>9.247534458642663E-2</c:v>
                </c:pt>
                <c:pt idx="1085">
                  <c:v>9.2488141965229004E-2</c:v>
                </c:pt>
                <c:pt idx="1086">
                  <c:v>9.2500896025513604E-2</c:v>
                </c:pt>
                <c:pt idx="1087">
                  <c:v>9.2513780563634254E-2</c:v>
                </c:pt>
                <c:pt idx="1088">
                  <c:v>9.2526988860995973E-2</c:v>
                </c:pt>
                <c:pt idx="1089">
                  <c:v>9.2540220379183274E-2</c:v>
                </c:pt>
                <c:pt idx="1090">
                  <c:v>9.2553179021278686E-2</c:v>
                </c:pt>
                <c:pt idx="1091">
                  <c:v>9.2565703373227601E-2</c:v>
                </c:pt>
                <c:pt idx="1092">
                  <c:v>9.2578406221701701E-2</c:v>
                </c:pt>
                <c:pt idx="1093">
                  <c:v>9.2591355076334522E-2</c:v>
                </c:pt>
                <c:pt idx="1094">
                  <c:v>9.2604483852968406E-2</c:v>
                </c:pt>
                <c:pt idx="1095">
                  <c:v>9.2617622387238696E-2</c:v>
                </c:pt>
                <c:pt idx="1096">
                  <c:v>9.2630520448565054E-2</c:v>
                </c:pt>
                <c:pt idx="1097">
                  <c:v>9.2643043000175271E-2</c:v>
                </c:pt>
                <c:pt idx="1098">
                  <c:v>9.2655536193848934E-2</c:v>
                </c:pt>
                <c:pt idx="1099">
                  <c:v>9.2668260536054523E-2</c:v>
                </c:pt>
                <c:pt idx="1100">
                  <c:v>9.2680995015516437E-2</c:v>
                </c:pt>
                <c:pt idx="1101">
                  <c:v>9.2693695337210794E-2</c:v>
                </c:pt>
                <c:pt idx="1102">
                  <c:v>9.2706172065518691E-2</c:v>
                </c:pt>
                <c:pt idx="1103">
                  <c:v>9.2718566911736258E-2</c:v>
                </c:pt>
                <c:pt idx="1104">
                  <c:v>9.273113917738314E-2</c:v>
                </c:pt>
                <c:pt idx="1105">
                  <c:v>9.2743774592543113E-2</c:v>
                </c:pt>
                <c:pt idx="1106">
                  <c:v>9.27564290109823E-2</c:v>
                </c:pt>
                <c:pt idx="1107">
                  <c:v>9.2769071530439146E-2</c:v>
                </c:pt>
                <c:pt idx="1108">
                  <c:v>9.2781715390468922E-2</c:v>
                </c:pt>
                <c:pt idx="1109">
                  <c:v>9.2794233001198934E-2</c:v>
                </c:pt>
                <c:pt idx="1110">
                  <c:v>9.2806857619311567E-2</c:v>
                </c:pt>
                <c:pt idx="1111">
                  <c:v>9.2819523242902102E-2</c:v>
                </c:pt>
                <c:pt idx="1112">
                  <c:v>9.2832141742403687E-2</c:v>
                </c:pt>
                <c:pt idx="1113">
                  <c:v>9.2844643011996922E-2</c:v>
                </c:pt>
                <c:pt idx="1114">
                  <c:v>9.2857080065085904E-2</c:v>
                </c:pt>
                <c:pt idx="1115">
                  <c:v>9.2869527433164317E-2</c:v>
                </c:pt>
                <c:pt idx="1116">
                  <c:v>9.2881880225349295E-2</c:v>
                </c:pt>
                <c:pt idx="1117">
                  <c:v>9.2894405215049519E-2</c:v>
                </c:pt>
                <c:pt idx="1118">
                  <c:v>9.2906979907208045E-2</c:v>
                </c:pt>
                <c:pt idx="1119">
                  <c:v>9.2919859879363714E-2</c:v>
                </c:pt>
                <c:pt idx="1120">
                  <c:v>9.2932502940681672E-2</c:v>
                </c:pt>
                <c:pt idx="1121">
                  <c:v>9.2945024526704376E-2</c:v>
                </c:pt>
                <c:pt idx="1122">
                  <c:v>9.2957425219977935E-2</c:v>
                </c:pt>
                <c:pt idx="1123">
                  <c:v>9.2969923560561926E-2</c:v>
                </c:pt>
                <c:pt idx="1124">
                  <c:v>9.2982296837623865E-2</c:v>
                </c:pt>
                <c:pt idx="1125">
                  <c:v>9.2994837592499144E-2</c:v>
                </c:pt>
                <c:pt idx="1126">
                  <c:v>9.3007476123517188E-2</c:v>
                </c:pt>
                <c:pt idx="1127">
                  <c:v>9.3020230113794178E-2</c:v>
                </c:pt>
                <c:pt idx="1128">
                  <c:v>9.3033011659913054E-2</c:v>
                </c:pt>
                <c:pt idx="1129">
                  <c:v>9.3045662632369394E-2</c:v>
                </c:pt>
                <c:pt idx="1130">
                  <c:v>9.3058009434104041E-2</c:v>
                </c:pt>
                <c:pt idx="1131">
                  <c:v>9.3070340474547028E-2</c:v>
                </c:pt>
                <c:pt idx="1132">
                  <c:v>9.3082621104922048E-2</c:v>
                </c:pt>
                <c:pt idx="1133">
                  <c:v>9.3095107718782613E-2</c:v>
                </c:pt>
                <c:pt idx="1134">
                  <c:v>9.310757839101777E-2</c:v>
                </c:pt>
                <c:pt idx="1135">
                  <c:v>9.3120054899635998E-2</c:v>
                </c:pt>
                <c:pt idx="1136">
                  <c:v>9.3132315839721397E-2</c:v>
                </c:pt>
                <c:pt idx="1137">
                  <c:v>9.3144613119369904E-2</c:v>
                </c:pt>
                <c:pt idx="1138">
                  <c:v>9.3156990106137552E-2</c:v>
                </c:pt>
                <c:pt idx="1139">
                  <c:v>9.3169438160108545E-2</c:v>
                </c:pt>
                <c:pt idx="1140">
                  <c:v>9.3181649491367466E-2</c:v>
                </c:pt>
                <c:pt idx="1141">
                  <c:v>9.3193613063293115E-2</c:v>
                </c:pt>
                <c:pt idx="1142">
                  <c:v>9.3205643018592702E-2</c:v>
                </c:pt>
                <c:pt idx="1143">
                  <c:v>9.3218171972703004E-2</c:v>
                </c:pt>
                <c:pt idx="1144">
                  <c:v>9.3230959887136644E-2</c:v>
                </c:pt>
                <c:pt idx="1145">
                  <c:v>9.3243722642839102E-2</c:v>
                </c:pt>
                <c:pt idx="1146">
                  <c:v>9.3256142505811143E-2</c:v>
                </c:pt>
                <c:pt idx="1147">
                  <c:v>9.3268090226109476E-2</c:v>
                </c:pt>
                <c:pt idx="1148">
                  <c:v>9.3280087043335E-2</c:v>
                </c:pt>
                <c:pt idx="1149">
                  <c:v>9.3292300575415404E-2</c:v>
                </c:pt>
                <c:pt idx="1150">
                  <c:v>9.3304692833597588E-2</c:v>
                </c:pt>
                <c:pt idx="1151">
                  <c:v>9.3317121264350794E-2</c:v>
                </c:pt>
                <c:pt idx="1152">
                  <c:v>9.3329348315186744E-2</c:v>
                </c:pt>
                <c:pt idx="1153">
                  <c:v>9.3341375353624981E-2</c:v>
                </c:pt>
                <c:pt idx="1154">
                  <c:v>9.3353250597364379E-2</c:v>
                </c:pt>
                <c:pt idx="1155">
                  <c:v>9.3365068351538918E-2</c:v>
                </c:pt>
                <c:pt idx="1156">
                  <c:v>9.3376964908435833E-2</c:v>
                </c:pt>
                <c:pt idx="1157">
                  <c:v>9.3388927527017163E-2</c:v>
                </c:pt>
                <c:pt idx="1158">
                  <c:v>9.3400887898938786E-2</c:v>
                </c:pt>
                <c:pt idx="1159">
                  <c:v>9.3412944250839416E-2</c:v>
                </c:pt>
                <c:pt idx="1160">
                  <c:v>9.3424955513357125E-2</c:v>
                </c:pt>
                <c:pt idx="1161">
                  <c:v>9.3436930323308895E-2</c:v>
                </c:pt>
                <c:pt idx="1162">
                  <c:v>9.3449176730221253E-2</c:v>
                </c:pt>
                <c:pt idx="1163">
                  <c:v>9.34614377250651E-2</c:v>
                </c:pt>
                <c:pt idx="1164">
                  <c:v>9.3473439336414874E-2</c:v>
                </c:pt>
                <c:pt idx="1165">
                  <c:v>9.3485204913282757E-2</c:v>
                </c:pt>
                <c:pt idx="1166">
                  <c:v>9.3497138218209055E-2</c:v>
                </c:pt>
                <c:pt idx="1167">
                  <c:v>9.3509269730701075E-2</c:v>
                </c:pt>
                <c:pt idx="1168">
                  <c:v>9.3521360336458789E-2</c:v>
                </c:pt>
                <c:pt idx="1169">
                  <c:v>9.3533159404275659E-2</c:v>
                </c:pt>
                <c:pt idx="1170">
                  <c:v>9.3545062376868313E-2</c:v>
                </c:pt>
                <c:pt idx="1171">
                  <c:v>9.3557171734665517E-2</c:v>
                </c:pt>
                <c:pt idx="1172">
                  <c:v>9.356914236394534E-2</c:v>
                </c:pt>
                <c:pt idx="1173">
                  <c:v>9.3581059742224984E-2</c:v>
                </c:pt>
                <c:pt idx="1174">
                  <c:v>9.359295369746172E-2</c:v>
                </c:pt>
                <c:pt idx="1175">
                  <c:v>9.3604621508672839E-2</c:v>
                </c:pt>
                <c:pt idx="1176">
                  <c:v>9.3616266342346655E-2</c:v>
                </c:pt>
                <c:pt idx="1177">
                  <c:v>9.3628023070338531E-2</c:v>
                </c:pt>
                <c:pt idx="1178">
                  <c:v>9.3639853814287147E-2</c:v>
                </c:pt>
                <c:pt idx="1179">
                  <c:v>9.3651762850134268E-2</c:v>
                </c:pt>
                <c:pt idx="1180">
                  <c:v>9.3663771458548026E-2</c:v>
                </c:pt>
                <c:pt idx="1181">
                  <c:v>9.3675595659210534E-2</c:v>
                </c:pt>
                <c:pt idx="1182">
                  <c:v>9.3687253433848525E-2</c:v>
                </c:pt>
                <c:pt idx="1183">
                  <c:v>9.369897658611083E-2</c:v>
                </c:pt>
                <c:pt idx="1184">
                  <c:v>9.3710904564601405E-2</c:v>
                </c:pt>
                <c:pt idx="1185">
                  <c:v>9.3722678319189415E-2</c:v>
                </c:pt>
                <c:pt idx="1186">
                  <c:v>9.373439529714081E-2</c:v>
                </c:pt>
                <c:pt idx="1187">
                  <c:v>9.374604727915771E-2</c:v>
                </c:pt>
                <c:pt idx="1188">
                  <c:v>9.3757735133996739E-2</c:v>
                </c:pt>
                <c:pt idx="1189">
                  <c:v>9.3769623147025874E-2</c:v>
                </c:pt>
                <c:pt idx="1190">
                  <c:v>9.3781428875978054E-2</c:v>
                </c:pt>
                <c:pt idx="1191">
                  <c:v>9.3793140001145969E-2</c:v>
                </c:pt>
                <c:pt idx="1192">
                  <c:v>9.3804735971089917E-2</c:v>
                </c:pt>
                <c:pt idx="1193">
                  <c:v>9.3816325907740181E-2</c:v>
                </c:pt>
                <c:pt idx="1194">
                  <c:v>9.3827914008996288E-2</c:v>
                </c:pt>
                <c:pt idx="1195">
                  <c:v>9.3839604938349128E-2</c:v>
                </c:pt>
                <c:pt idx="1196">
                  <c:v>9.3851394646564487E-2</c:v>
                </c:pt>
                <c:pt idx="1197">
                  <c:v>9.3863110927730642E-2</c:v>
                </c:pt>
                <c:pt idx="1198">
                  <c:v>9.38746412396987E-2</c:v>
                </c:pt>
                <c:pt idx="1199">
                  <c:v>9.3886211484845897E-2</c:v>
                </c:pt>
                <c:pt idx="1200">
                  <c:v>9.3897876016604043E-2</c:v>
                </c:pt>
                <c:pt idx="1201">
                  <c:v>9.3909513537508302E-2</c:v>
                </c:pt>
                <c:pt idx="1202">
                  <c:v>9.3921153334768068E-2</c:v>
                </c:pt>
                <c:pt idx="1203">
                  <c:v>9.3932645314642654E-2</c:v>
                </c:pt>
                <c:pt idx="1204">
                  <c:v>9.3944168843899611E-2</c:v>
                </c:pt>
                <c:pt idx="1205">
                  <c:v>9.3955819855467443E-2</c:v>
                </c:pt>
                <c:pt idx="1206">
                  <c:v>9.3967418886405293E-2</c:v>
                </c:pt>
                <c:pt idx="1207">
                  <c:v>9.3979020222916557E-2</c:v>
                </c:pt>
                <c:pt idx="1208">
                  <c:v>9.3990478283266718E-2</c:v>
                </c:pt>
                <c:pt idx="1209">
                  <c:v>9.400186416363468E-2</c:v>
                </c:pt>
                <c:pt idx="1210">
                  <c:v>9.401314507272715E-2</c:v>
                </c:pt>
                <c:pt idx="1211">
                  <c:v>9.4024664661701313E-2</c:v>
                </c:pt>
                <c:pt idx="1212">
                  <c:v>9.4036190807942968E-2</c:v>
                </c:pt>
                <c:pt idx="1213">
                  <c:v>9.4047765050507687E-2</c:v>
                </c:pt>
                <c:pt idx="1214">
                  <c:v>9.4059254402364248E-2</c:v>
                </c:pt>
                <c:pt idx="1215">
                  <c:v>9.4070642626808823E-2</c:v>
                </c:pt>
                <c:pt idx="1216">
                  <c:v>9.4081926025634741E-2</c:v>
                </c:pt>
                <c:pt idx="1217">
                  <c:v>9.4093240901737818E-2</c:v>
                </c:pt>
                <c:pt idx="1218">
                  <c:v>9.4104418436243578E-2</c:v>
                </c:pt>
                <c:pt idx="1219">
                  <c:v>9.4115652120655965E-2</c:v>
                </c:pt>
                <c:pt idx="1220">
                  <c:v>9.4127115378579859E-2</c:v>
                </c:pt>
                <c:pt idx="1221">
                  <c:v>9.4138576942725913E-2</c:v>
                </c:pt>
                <c:pt idx="1222">
                  <c:v>9.4150123758726903E-2</c:v>
                </c:pt>
                <c:pt idx="1223">
                  <c:v>9.4161544640852524E-2</c:v>
                </c:pt>
                <c:pt idx="1224">
                  <c:v>9.4172988632496776E-2</c:v>
                </c:pt>
                <c:pt idx="1225">
                  <c:v>9.4184261975431699E-2</c:v>
                </c:pt>
                <c:pt idx="1226">
                  <c:v>9.4195468114431635E-2</c:v>
                </c:pt>
                <c:pt idx="1227">
                  <c:v>9.4206750837648276E-2</c:v>
                </c:pt>
                <c:pt idx="1228">
                  <c:v>9.4218147295060145E-2</c:v>
                </c:pt>
                <c:pt idx="1229">
                  <c:v>9.422964942655411E-2</c:v>
                </c:pt>
                <c:pt idx="1230">
                  <c:v>9.4241215974273554E-2</c:v>
                </c:pt>
                <c:pt idx="1231">
                  <c:v>9.4252570245397807E-2</c:v>
                </c:pt>
                <c:pt idx="1232">
                  <c:v>9.4263824336177512E-2</c:v>
                </c:pt>
                <c:pt idx="1233">
                  <c:v>9.4275011399495581E-2</c:v>
                </c:pt>
                <c:pt idx="1234">
                  <c:v>9.4286250283522846E-2</c:v>
                </c:pt>
                <c:pt idx="1235">
                  <c:v>9.4297590264127595E-2</c:v>
                </c:pt>
                <c:pt idx="1236">
                  <c:v>9.4308883524015411E-2</c:v>
                </c:pt>
                <c:pt idx="1237">
                  <c:v>9.4320064713897062E-2</c:v>
                </c:pt>
                <c:pt idx="1238">
                  <c:v>9.4331387811056239E-2</c:v>
                </c:pt>
                <c:pt idx="1239">
                  <c:v>9.4342615139494837E-2</c:v>
                </c:pt>
                <c:pt idx="1240">
                  <c:v>9.4353914696498078E-2</c:v>
                </c:pt>
                <c:pt idx="1241">
                  <c:v>9.4365024762684296E-2</c:v>
                </c:pt>
                <c:pt idx="1242">
                  <c:v>9.4376015546861147E-2</c:v>
                </c:pt>
                <c:pt idx="1243">
                  <c:v>9.4387368265985733E-2</c:v>
                </c:pt>
                <c:pt idx="1244">
                  <c:v>9.4398830279007279E-2</c:v>
                </c:pt>
                <c:pt idx="1245">
                  <c:v>9.44103646499104E-2</c:v>
                </c:pt>
                <c:pt idx="1246">
                  <c:v>9.4421406373680156E-2</c:v>
                </c:pt>
                <c:pt idx="1247">
                  <c:v>9.4432487443396232E-2</c:v>
                </c:pt>
                <c:pt idx="1248">
                  <c:v>9.444348197582482E-2</c:v>
                </c:pt>
                <c:pt idx="1249">
                  <c:v>9.445458491405842E-2</c:v>
                </c:pt>
                <c:pt idx="1250">
                  <c:v>9.446573535023664E-2</c:v>
                </c:pt>
                <c:pt idx="1251">
                  <c:v>9.4476819366837259E-2</c:v>
                </c:pt>
                <c:pt idx="1252">
                  <c:v>9.448787366531132E-2</c:v>
                </c:pt>
                <c:pt idx="1253">
                  <c:v>9.4498760790791031E-2</c:v>
                </c:pt>
                <c:pt idx="1254">
                  <c:v>9.4509963029942412E-2</c:v>
                </c:pt>
                <c:pt idx="1255">
                  <c:v>9.4521094713399145E-2</c:v>
                </c:pt>
                <c:pt idx="1256">
                  <c:v>9.4532249411212535E-2</c:v>
                </c:pt>
                <c:pt idx="1257">
                  <c:v>9.4543240560578584E-2</c:v>
                </c:pt>
                <c:pt idx="1258">
                  <c:v>9.4554222409892932E-2</c:v>
                </c:pt>
                <c:pt idx="1259">
                  <c:v>9.4565239458372904E-2</c:v>
                </c:pt>
                <c:pt idx="1260">
                  <c:v>9.4576311945167357E-2</c:v>
                </c:pt>
                <c:pt idx="1261">
                  <c:v>9.4587387189203842E-2</c:v>
                </c:pt>
                <c:pt idx="1262">
                  <c:v>9.4598380243022903E-2</c:v>
                </c:pt>
                <c:pt idx="1263">
                  <c:v>9.460940440592687E-2</c:v>
                </c:pt>
                <c:pt idx="1264">
                  <c:v>9.4620487996665642E-2</c:v>
                </c:pt>
                <c:pt idx="1265">
                  <c:v>9.4631655368817721E-2</c:v>
                </c:pt>
                <c:pt idx="1266">
                  <c:v>9.4642607044079383E-2</c:v>
                </c:pt>
                <c:pt idx="1267">
                  <c:v>9.4653533367202558E-2</c:v>
                </c:pt>
                <c:pt idx="1268">
                  <c:v>9.4664346009793107E-2</c:v>
                </c:pt>
                <c:pt idx="1269">
                  <c:v>9.4675137579314242E-2</c:v>
                </c:pt>
                <c:pt idx="1270">
                  <c:v>9.4686375937298103E-2</c:v>
                </c:pt>
                <c:pt idx="1271">
                  <c:v>9.4697604715386213E-2</c:v>
                </c:pt>
                <c:pt idx="1272">
                  <c:v>9.4708690311710086E-2</c:v>
                </c:pt>
                <c:pt idx="1273">
                  <c:v>9.4719681798561522E-2</c:v>
                </c:pt>
                <c:pt idx="1274">
                  <c:v>9.4730475285595916E-2</c:v>
                </c:pt>
                <c:pt idx="1275">
                  <c:v>9.4741480589384391E-2</c:v>
                </c:pt>
                <c:pt idx="1276">
                  <c:v>9.4752658254543765E-2</c:v>
                </c:pt>
                <c:pt idx="1277">
                  <c:v>9.4763850685779999E-2</c:v>
                </c:pt>
                <c:pt idx="1278">
                  <c:v>9.4774731485792768E-2</c:v>
                </c:pt>
                <c:pt idx="1279">
                  <c:v>9.4785399318653499E-2</c:v>
                </c:pt>
                <c:pt idx="1280">
                  <c:v>9.4796014522622096E-2</c:v>
                </c:pt>
                <c:pt idx="1281">
                  <c:v>9.4807024872375689E-2</c:v>
                </c:pt>
                <c:pt idx="1282">
                  <c:v>9.4818300421111487E-2</c:v>
                </c:pt>
                <c:pt idx="1283">
                  <c:v>9.4829610913909165E-2</c:v>
                </c:pt>
                <c:pt idx="1284">
                  <c:v>9.4840669380796244E-2</c:v>
                </c:pt>
                <c:pt idx="1285">
                  <c:v>9.4851346357977678E-2</c:v>
                </c:pt>
                <c:pt idx="1286">
                  <c:v>9.4861907236507476E-2</c:v>
                </c:pt>
                <c:pt idx="1287">
                  <c:v>9.4872622314583016E-2</c:v>
                </c:pt>
                <c:pt idx="1288">
                  <c:v>9.4883866020747498E-2</c:v>
                </c:pt>
                <c:pt idx="1289">
                  <c:v>9.4895144634345716E-2</c:v>
                </c:pt>
                <c:pt idx="1290">
                  <c:v>9.4906304608815092E-2</c:v>
                </c:pt>
                <c:pt idx="1291">
                  <c:v>9.4917166245214998E-2</c:v>
                </c:pt>
                <c:pt idx="1292">
                  <c:v>9.4927807794667363E-2</c:v>
                </c:pt>
                <c:pt idx="1293">
                  <c:v>9.4938274345423443E-2</c:v>
                </c:pt>
                <c:pt idx="1294">
                  <c:v>9.4948878634236109E-2</c:v>
                </c:pt>
                <c:pt idx="1295">
                  <c:v>9.4959912637185132E-2</c:v>
                </c:pt>
                <c:pt idx="1296">
                  <c:v>9.4971102122759887E-2</c:v>
                </c:pt>
                <c:pt idx="1297">
                  <c:v>9.4982081389250447E-2</c:v>
                </c:pt>
                <c:pt idx="1298">
                  <c:v>9.4992788368369593E-2</c:v>
                </c:pt>
                <c:pt idx="1299">
                  <c:v>9.5003154732413539E-2</c:v>
                </c:pt>
                <c:pt idx="1300">
                  <c:v>9.5013391102429512E-2</c:v>
                </c:pt>
                <c:pt idx="1301">
                  <c:v>9.5023878413280818E-2</c:v>
                </c:pt>
                <c:pt idx="1302">
                  <c:v>9.5034653971794336E-2</c:v>
                </c:pt>
                <c:pt idx="1303">
                  <c:v>9.5045532009069497E-2</c:v>
                </c:pt>
                <c:pt idx="1304">
                  <c:v>9.5056245970646741E-2</c:v>
                </c:pt>
                <c:pt idx="1305">
                  <c:v>9.506643185038148E-2</c:v>
                </c:pt>
                <c:pt idx="1306">
                  <c:v>9.507644992862134E-2</c:v>
                </c:pt>
                <c:pt idx="1307">
                  <c:v>9.508665466295417E-2</c:v>
                </c:pt>
                <c:pt idx="1308">
                  <c:v>9.509720816271007E-2</c:v>
                </c:pt>
                <c:pt idx="1309">
                  <c:v>9.5107828003033884E-2</c:v>
                </c:pt>
                <c:pt idx="1310">
                  <c:v>9.5118383886907437E-2</c:v>
                </c:pt>
                <c:pt idx="1311">
                  <c:v>9.5128609595784452E-2</c:v>
                </c:pt>
                <c:pt idx="1312">
                  <c:v>9.5138683045950259E-2</c:v>
                </c:pt>
                <c:pt idx="1313">
                  <c:v>9.5149001746362052E-2</c:v>
                </c:pt>
                <c:pt idx="1314">
                  <c:v>9.5159567194755115E-2</c:v>
                </c:pt>
                <c:pt idx="1315">
                  <c:v>9.5170285795531703E-2</c:v>
                </c:pt>
                <c:pt idx="1316">
                  <c:v>9.5180794507551084E-2</c:v>
                </c:pt>
                <c:pt idx="1317">
                  <c:v>9.5191263207881918E-2</c:v>
                </c:pt>
                <c:pt idx="1318">
                  <c:v>9.5201766554481884E-2</c:v>
                </c:pt>
                <c:pt idx="1319">
                  <c:v>9.5212202491308101E-2</c:v>
                </c:pt>
                <c:pt idx="1320">
                  <c:v>9.5222669132728463E-2</c:v>
                </c:pt>
                <c:pt idx="1321">
                  <c:v>9.5233190026769443E-2</c:v>
                </c:pt>
                <c:pt idx="1322">
                  <c:v>9.5243828164837757E-2</c:v>
                </c:pt>
                <c:pt idx="1323">
                  <c:v>9.5254410345121998E-2</c:v>
                </c:pt>
                <c:pt idx="1324">
                  <c:v>9.526487397922602E-2</c:v>
                </c:pt>
                <c:pt idx="1325">
                  <c:v>9.5275114407268546E-2</c:v>
                </c:pt>
                <c:pt idx="1326">
                  <c:v>9.5285319379644962E-2</c:v>
                </c:pt>
                <c:pt idx="1327">
                  <c:v>9.5295500636184582E-2</c:v>
                </c:pt>
                <c:pt idx="1328">
                  <c:v>9.5305813727075306E-2</c:v>
                </c:pt>
                <c:pt idx="1329">
                  <c:v>9.5316208205787512E-2</c:v>
                </c:pt>
                <c:pt idx="1330">
                  <c:v>9.5326492939909566E-2</c:v>
                </c:pt>
                <c:pt idx="1331">
                  <c:v>9.5336699447385737E-2</c:v>
                </c:pt>
                <c:pt idx="1332">
                  <c:v>9.5346998792642912E-2</c:v>
                </c:pt>
                <c:pt idx="1333">
                  <c:v>9.5357422346122489E-2</c:v>
                </c:pt>
                <c:pt idx="1334">
                  <c:v>9.5367814044298838E-2</c:v>
                </c:pt>
                <c:pt idx="1335">
                  <c:v>9.537816226130974E-2</c:v>
                </c:pt>
                <c:pt idx="1336">
                  <c:v>9.5388447671561002E-2</c:v>
                </c:pt>
                <c:pt idx="1337">
                  <c:v>9.5398853219744797E-2</c:v>
                </c:pt>
                <c:pt idx="1338">
                  <c:v>9.5409262040327042E-2</c:v>
                </c:pt>
                <c:pt idx="1339">
                  <c:v>9.5419514689962195E-2</c:v>
                </c:pt>
                <c:pt idx="1340">
                  <c:v>9.5429852286913697E-2</c:v>
                </c:pt>
                <c:pt idx="1341">
                  <c:v>9.5440200988885615E-2</c:v>
                </c:pt>
                <c:pt idx="1342">
                  <c:v>9.5450568557497312E-2</c:v>
                </c:pt>
                <c:pt idx="1343">
                  <c:v>9.5460919977176123E-2</c:v>
                </c:pt>
                <c:pt idx="1344">
                  <c:v>9.5471301915781709E-2</c:v>
                </c:pt>
                <c:pt idx="1345">
                  <c:v>9.5481605558021182E-2</c:v>
                </c:pt>
                <c:pt idx="1346">
                  <c:v>9.5491877645606946E-2</c:v>
                </c:pt>
                <c:pt idx="1347">
                  <c:v>9.5502176359644808E-2</c:v>
                </c:pt>
                <c:pt idx="1348">
                  <c:v>9.5512668917061172E-2</c:v>
                </c:pt>
                <c:pt idx="1349">
                  <c:v>9.5523098446661361E-2</c:v>
                </c:pt>
                <c:pt idx="1350">
                  <c:v>9.553327156871648E-2</c:v>
                </c:pt>
                <c:pt idx="1351">
                  <c:v>9.5543417268152395E-2</c:v>
                </c:pt>
                <c:pt idx="1352">
                  <c:v>9.5553493272935192E-2</c:v>
                </c:pt>
                <c:pt idx="1353">
                  <c:v>9.5563588206968919E-2</c:v>
                </c:pt>
                <c:pt idx="1354">
                  <c:v>9.5573906715535131E-2</c:v>
                </c:pt>
                <c:pt idx="1355">
                  <c:v>9.5584185983291617E-2</c:v>
                </c:pt>
                <c:pt idx="1356">
                  <c:v>9.5594449267523987E-2</c:v>
                </c:pt>
                <c:pt idx="1357">
                  <c:v>9.5604504039143556E-2</c:v>
                </c:pt>
                <c:pt idx="1358">
                  <c:v>9.5614658478755221E-2</c:v>
                </c:pt>
                <c:pt idx="1359">
                  <c:v>9.5624862620076134E-2</c:v>
                </c:pt>
                <c:pt idx="1360">
                  <c:v>9.5635174422585262E-2</c:v>
                </c:pt>
                <c:pt idx="1361">
                  <c:v>9.5645621255651986E-2</c:v>
                </c:pt>
                <c:pt idx="1362">
                  <c:v>9.5655951184085347E-2</c:v>
                </c:pt>
                <c:pt idx="1363">
                  <c:v>9.566605703422143E-2</c:v>
                </c:pt>
                <c:pt idx="1364">
                  <c:v>9.5676032233604949E-2</c:v>
                </c:pt>
                <c:pt idx="1365">
                  <c:v>9.5686072280529583E-2</c:v>
                </c:pt>
                <c:pt idx="1366">
                  <c:v>9.5696257922608594E-2</c:v>
                </c:pt>
                <c:pt idx="1367">
                  <c:v>9.57067212065498E-2</c:v>
                </c:pt>
                <c:pt idx="1368">
                  <c:v>9.5717056090973029E-2</c:v>
                </c:pt>
                <c:pt idx="1369">
                  <c:v>9.5727293984056341E-2</c:v>
                </c:pt>
                <c:pt idx="1370">
                  <c:v>9.5737278290191491E-2</c:v>
                </c:pt>
                <c:pt idx="1371">
                  <c:v>9.5747304392645782E-2</c:v>
                </c:pt>
                <c:pt idx="1372">
                  <c:v>9.5757387627658688E-2</c:v>
                </c:pt>
                <c:pt idx="1373">
                  <c:v>9.5767566398174742E-2</c:v>
                </c:pt>
                <c:pt idx="1374">
                  <c:v>9.5777641255952603E-2</c:v>
                </c:pt>
                <c:pt idx="1375">
                  <c:v>9.5787669902433967E-2</c:v>
                </c:pt>
                <c:pt idx="1376">
                  <c:v>9.5797679176355149E-2</c:v>
                </c:pt>
                <c:pt idx="1377">
                  <c:v>9.5807845052905211E-2</c:v>
                </c:pt>
                <c:pt idx="1378">
                  <c:v>9.5817888061819748E-2</c:v>
                </c:pt>
                <c:pt idx="1379">
                  <c:v>9.5827881160067629E-2</c:v>
                </c:pt>
                <c:pt idx="1380">
                  <c:v>9.5837794049512565E-2</c:v>
                </c:pt>
                <c:pt idx="1381">
                  <c:v>9.5847536109659112E-2</c:v>
                </c:pt>
                <c:pt idx="1382">
                  <c:v>9.5857422192509256E-2</c:v>
                </c:pt>
                <c:pt idx="1383">
                  <c:v>9.586753678530241E-2</c:v>
                </c:pt>
                <c:pt idx="1384">
                  <c:v>9.5877689273190306E-2</c:v>
                </c:pt>
                <c:pt idx="1385">
                  <c:v>9.5887574588975774E-2</c:v>
                </c:pt>
                <c:pt idx="1386">
                  <c:v>9.5897421822003809E-2</c:v>
                </c:pt>
                <c:pt idx="1387">
                  <c:v>9.5907223509050801E-2</c:v>
                </c:pt>
                <c:pt idx="1388">
                  <c:v>9.5917211049050571E-2</c:v>
                </c:pt>
                <c:pt idx="1389">
                  <c:v>9.5927152742813424E-2</c:v>
                </c:pt>
                <c:pt idx="1390">
                  <c:v>9.5936965362444088E-2</c:v>
                </c:pt>
                <c:pt idx="1391">
                  <c:v>9.5946755219140242E-2</c:v>
                </c:pt>
                <c:pt idx="1392">
                  <c:v>9.5956647208841783E-2</c:v>
                </c:pt>
                <c:pt idx="1393">
                  <c:v>9.5966588354814752E-2</c:v>
                </c:pt>
                <c:pt idx="1394">
                  <c:v>9.5976654748623449E-2</c:v>
                </c:pt>
                <c:pt idx="1395">
                  <c:v>9.5986884952722465E-2</c:v>
                </c:pt>
                <c:pt idx="1396">
                  <c:v>9.5997045878830012E-2</c:v>
                </c:pt>
                <c:pt idx="1397">
                  <c:v>9.6006962994213935E-2</c:v>
                </c:pt>
                <c:pt idx="1398">
                  <c:v>9.6016724969434503E-2</c:v>
                </c:pt>
                <c:pt idx="1399">
                  <c:v>9.6026381535621722E-2</c:v>
                </c:pt>
                <c:pt idx="1400">
                  <c:v>9.6036188775259296E-2</c:v>
                </c:pt>
                <c:pt idx="1401">
                  <c:v>9.6046105546681013E-2</c:v>
                </c:pt>
                <c:pt idx="1402">
                  <c:v>9.6055935213016294E-2</c:v>
                </c:pt>
                <c:pt idx="1403">
                  <c:v>9.6065776098944317E-2</c:v>
                </c:pt>
                <c:pt idx="1404">
                  <c:v>9.6075753023660407E-2</c:v>
                </c:pt>
                <c:pt idx="1405">
                  <c:v>9.6085540812280268E-2</c:v>
                </c:pt>
                <c:pt idx="1406">
                  <c:v>9.6095287126438778E-2</c:v>
                </c:pt>
                <c:pt idx="1407">
                  <c:v>9.610510118299409E-2</c:v>
                </c:pt>
                <c:pt idx="1408">
                  <c:v>9.6114922694487556E-2</c:v>
                </c:pt>
                <c:pt idx="1409">
                  <c:v>9.6124665087641656E-2</c:v>
                </c:pt>
                <c:pt idx="1410">
                  <c:v>9.6134328642152725E-2</c:v>
                </c:pt>
                <c:pt idx="1411">
                  <c:v>9.6144255655382399E-2</c:v>
                </c:pt>
                <c:pt idx="1412">
                  <c:v>9.6154379476579191E-2</c:v>
                </c:pt>
                <c:pt idx="1413">
                  <c:v>9.6164442182373758E-2</c:v>
                </c:pt>
                <c:pt idx="1414">
                  <c:v>9.6174255286672769E-2</c:v>
                </c:pt>
                <c:pt idx="1415">
                  <c:v>9.6183888225655392E-2</c:v>
                </c:pt>
                <c:pt idx="1416">
                  <c:v>9.6193588629363197E-2</c:v>
                </c:pt>
                <c:pt idx="1417">
                  <c:v>9.620339038056705E-2</c:v>
                </c:pt>
                <c:pt idx="1418">
                  <c:v>9.6213444784253185E-2</c:v>
                </c:pt>
                <c:pt idx="1419">
                  <c:v>9.6223317654239249E-2</c:v>
                </c:pt>
                <c:pt idx="1420">
                  <c:v>9.6233182827817648E-2</c:v>
                </c:pt>
                <c:pt idx="1421">
                  <c:v>9.6242852791902769E-2</c:v>
                </c:pt>
                <c:pt idx="1422">
                  <c:v>9.6252642659934828E-2</c:v>
                </c:pt>
                <c:pt idx="1423">
                  <c:v>9.626229392937552E-2</c:v>
                </c:pt>
                <c:pt idx="1424">
                  <c:v>9.6271751588025714E-2</c:v>
                </c:pt>
                <c:pt idx="1425">
                  <c:v>9.6281127912776321E-2</c:v>
                </c:pt>
                <c:pt idx="1426">
                  <c:v>9.6290824531133898E-2</c:v>
                </c:pt>
                <c:pt idx="1427">
                  <c:v>9.6300614771921395E-2</c:v>
                </c:pt>
                <c:pt idx="1428">
                  <c:v>9.6310095332497916E-2</c:v>
                </c:pt>
                <c:pt idx="1429">
                  <c:v>9.631942057644477E-2</c:v>
                </c:pt>
                <c:pt idx="1430">
                  <c:v>9.6328679774004583E-2</c:v>
                </c:pt>
                <c:pt idx="1431">
                  <c:v>9.6338216955221476E-2</c:v>
                </c:pt>
                <c:pt idx="1432">
                  <c:v>9.6347836173204263E-2</c:v>
                </c:pt>
                <c:pt idx="1433">
                  <c:v>9.6357559930410328E-2</c:v>
                </c:pt>
                <c:pt idx="1434">
                  <c:v>9.6367101151804302E-2</c:v>
                </c:pt>
                <c:pt idx="1435">
                  <c:v>9.6376501703171538E-2</c:v>
                </c:pt>
                <c:pt idx="1436">
                  <c:v>9.6385935829622252E-2</c:v>
                </c:pt>
                <c:pt idx="1437">
                  <c:v>9.6395299998581221E-2</c:v>
                </c:pt>
                <c:pt idx="1438">
                  <c:v>9.6404727301890661E-2</c:v>
                </c:pt>
                <c:pt idx="1439">
                  <c:v>9.6414429654014172E-2</c:v>
                </c:pt>
                <c:pt idx="1440">
                  <c:v>9.6424038953581787E-2</c:v>
                </c:pt>
                <c:pt idx="1441">
                  <c:v>9.6433618615016162E-2</c:v>
                </c:pt>
                <c:pt idx="1442">
                  <c:v>9.6443135340320188E-2</c:v>
                </c:pt>
                <c:pt idx="1443">
                  <c:v>9.6452482280355897E-2</c:v>
                </c:pt>
                <c:pt idx="1444">
                  <c:v>9.646186641229651E-2</c:v>
                </c:pt>
                <c:pt idx="1445">
                  <c:v>9.6471547218775752E-2</c:v>
                </c:pt>
                <c:pt idx="1446">
                  <c:v>9.6481176010970129E-2</c:v>
                </c:pt>
                <c:pt idx="1447">
                  <c:v>9.6490886672528212E-2</c:v>
                </c:pt>
                <c:pt idx="1448">
                  <c:v>9.6500374736928726E-2</c:v>
                </c:pt>
                <c:pt idx="1449">
                  <c:v>9.6509848203274309E-2</c:v>
                </c:pt>
                <c:pt idx="1450">
                  <c:v>9.6519203895199537E-2</c:v>
                </c:pt>
                <c:pt idx="1451">
                  <c:v>9.6528541511583466E-2</c:v>
                </c:pt>
                <c:pt idx="1452">
                  <c:v>9.653781335557815E-2</c:v>
                </c:pt>
                <c:pt idx="1453">
                  <c:v>9.6547251102262949E-2</c:v>
                </c:pt>
                <c:pt idx="1454">
                  <c:v>9.6556885082338562E-2</c:v>
                </c:pt>
                <c:pt idx="1455">
                  <c:v>9.6566437652505902E-2</c:v>
                </c:pt>
                <c:pt idx="1456">
                  <c:v>9.6575949695032859E-2</c:v>
                </c:pt>
                <c:pt idx="1457">
                  <c:v>9.6585314538072842E-2</c:v>
                </c:pt>
                <c:pt idx="1458">
                  <c:v>9.6594620935045297E-2</c:v>
                </c:pt>
                <c:pt idx="1459">
                  <c:v>9.6603869066354542E-2</c:v>
                </c:pt>
                <c:pt idx="1460">
                  <c:v>9.6613238624290748E-2</c:v>
                </c:pt>
                <c:pt idx="1461">
                  <c:v>9.6622674678360179E-2</c:v>
                </c:pt>
                <c:pt idx="1462">
                  <c:v>9.6632265902079975E-2</c:v>
                </c:pt>
                <c:pt idx="1463">
                  <c:v>9.6641846134796705E-2</c:v>
                </c:pt>
                <c:pt idx="1464">
                  <c:v>9.6651301086582153E-2</c:v>
                </c:pt>
                <c:pt idx="1465">
                  <c:v>9.666068273815373E-2</c:v>
                </c:pt>
                <c:pt idx="1466">
                  <c:v>9.6669969380358697E-2</c:v>
                </c:pt>
                <c:pt idx="1467">
                  <c:v>9.6679245418135926E-2</c:v>
                </c:pt>
                <c:pt idx="1468">
                  <c:v>9.6688547449724202E-2</c:v>
                </c:pt>
                <c:pt idx="1469">
                  <c:v>9.6697816929119246E-2</c:v>
                </c:pt>
                <c:pt idx="1470">
                  <c:v>9.6707013788963625E-2</c:v>
                </c:pt>
                <c:pt idx="1471">
                  <c:v>9.6716203811975904E-2</c:v>
                </c:pt>
                <c:pt idx="1472">
                  <c:v>9.6725470913173503E-2</c:v>
                </c:pt>
                <c:pt idx="1473">
                  <c:v>9.6734705559364198E-2</c:v>
                </c:pt>
                <c:pt idx="1474">
                  <c:v>9.6744057555506427E-2</c:v>
                </c:pt>
                <c:pt idx="1475">
                  <c:v>9.6753227385950838E-2</c:v>
                </c:pt>
                <c:pt idx="1476">
                  <c:v>9.6762288713978004E-2</c:v>
                </c:pt>
                <c:pt idx="1477">
                  <c:v>9.6771390518734374E-2</c:v>
                </c:pt>
                <c:pt idx="1478">
                  <c:v>9.678056189799987E-2</c:v>
                </c:pt>
                <c:pt idx="1479">
                  <c:v>9.6789821150361749E-2</c:v>
                </c:pt>
                <c:pt idx="1480">
                  <c:v>9.6799077155087163E-2</c:v>
                </c:pt>
                <c:pt idx="1481">
                  <c:v>9.6808297129547333E-2</c:v>
                </c:pt>
                <c:pt idx="1482">
                  <c:v>9.6817455715459202E-2</c:v>
                </c:pt>
                <c:pt idx="1483">
                  <c:v>9.6826749442006033E-2</c:v>
                </c:pt>
                <c:pt idx="1484">
                  <c:v>9.6836090971932604E-2</c:v>
                </c:pt>
                <c:pt idx="1485">
                  <c:v>9.6845410915324989E-2</c:v>
                </c:pt>
                <c:pt idx="1486">
                  <c:v>9.6854651034248687E-2</c:v>
                </c:pt>
                <c:pt idx="1487">
                  <c:v>9.6863891551200565E-2</c:v>
                </c:pt>
                <c:pt idx="1488">
                  <c:v>9.6873303878337536E-2</c:v>
                </c:pt>
                <c:pt idx="1489">
                  <c:v>9.6882566909586673E-2</c:v>
                </c:pt>
                <c:pt idx="1490">
                  <c:v>9.6891695978623765E-2</c:v>
                </c:pt>
                <c:pt idx="1491">
                  <c:v>9.6900796578218582E-2</c:v>
                </c:pt>
                <c:pt idx="1492">
                  <c:v>9.6910111899065107E-2</c:v>
                </c:pt>
                <c:pt idx="1493">
                  <c:v>9.6919343909051492E-2</c:v>
                </c:pt>
                <c:pt idx="1494">
                  <c:v>9.6928696386273869E-2</c:v>
                </c:pt>
                <c:pt idx="1495">
                  <c:v>9.6938049161820999E-2</c:v>
                </c:pt>
                <c:pt idx="1496">
                  <c:v>9.6947311261861985E-2</c:v>
                </c:pt>
                <c:pt idx="1497">
                  <c:v>9.6956396224066876E-2</c:v>
                </c:pt>
                <c:pt idx="1498">
                  <c:v>9.6965351955556014E-2</c:v>
                </c:pt>
                <c:pt idx="1499">
                  <c:v>9.6974347920302545E-2</c:v>
                </c:pt>
                <c:pt idx="1500">
                  <c:v>9.6983268994954852E-2</c:v>
                </c:pt>
                <c:pt idx="1501">
                  <c:v>9.6992331108183574E-2</c:v>
                </c:pt>
                <c:pt idx="1502">
                  <c:v>9.7001354145303934E-2</c:v>
                </c:pt>
                <c:pt idx="1503">
                  <c:v>9.7010417407658991E-2</c:v>
                </c:pt>
                <c:pt idx="1504">
                  <c:v>9.7019654730009855E-2</c:v>
                </c:pt>
                <c:pt idx="1505">
                  <c:v>9.7028787538460878E-2</c:v>
                </c:pt>
                <c:pt idx="1506">
                  <c:v>9.7038003992697866E-2</c:v>
                </c:pt>
                <c:pt idx="1507">
                  <c:v>9.7047090812037204E-2</c:v>
                </c:pt>
                <c:pt idx="1508">
                  <c:v>9.7056077388798997E-2</c:v>
                </c:pt>
                <c:pt idx="1509">
                  <c:v>9.7065082545843312E-2</c:v>
                </c:pt>
                <c:pt idx="1510">
                  <c:v>9.7074145857280858E-2</c:v>
                </c:pt>
                <c:pt idx="1511">
                  <c:v>9.7083270971159596E-2</c:v>
                </c:pt>
                <c:pt idx="1512">
                  <c:v>9.7092288591744944E-2</c:v>
                </c:pt>
                <c:pt idx="1513">
                  <c:v>9.7101206356187256E-2</c:v>
                </c:pt>
                <c:pt idx="1514">
                  <c:v>9.7110135537131395E-2</c:v>
                </c:pt>
                <c:pt idx="1515">
                  <c:v>9.7119140682896746E-2</c:v>
                </c:pt>
                <c:pt idx="1516">
                  <c:v>9.7128214698482401E-2</c:v>
                </c:pt>
                <c:pt idx="1517">
                  <c:v>9.7137246127358717E-2</c:v>
                </c:pt>
                <c:pt idx="1518">
                  <c:v>9.7146209977439002E-2</c:v>
                </c:pt>
                <c:pt idx="1519">
                  <c:v>9.7155271323097273E-2</c:v>
                </c:pt>
                <c:pt idx="1520">
                  <c:v>9.7164300902066056E-2</c:v>
                </c:pt>
                <c:pt idx="1521">
                  <c:v>9.7173356176645145E-2</c:v>
                </c:pt>
                <c:pt idx="1522">
                  <c:v>9.7182308052127839E-2</c:v>
                </c:pt>
                <c:pt idx="1523">
                  <c:v>9.7191107090380535E-2</c:v>
                </c:pt>
                <c:pt idx="1524">
                  <c:v>9.7200290112228097E-2</c:v>
                </c:pt>
                <c:pt idx="1525">
                  <c:v>9.7209628872899176E-2</c:v>
                </c:pt>
                <c:pt idx="1526">
                  <c:v>9.7218899226818492E-2</c:v>
                </c:pt>
                <c:pt idx="1527">
                  <c:v>9.7227950413467948E-2</c:v>
                </c:pt>
                <c:pt idx="1528">
                  <c:v>9.7236855474544345E-2</c:v>
                </c:pt>
                <c:pt idx="1529">
                  <c:v>9.7245846951953568E-2</c:v>
                </c:pt>
                <c:pt idx="1530">
                  <c:v>9.7254942938550012E-2</c:v>
                </c:pt>
                <c:pt idx="1531">
                  <c:v>9.7264086113365109E-2</c:v>
                </c:pt>
                <c:pt idx="1532">
                  <c:v>9.7273022053953953E-2</c:v>
                </c:pt>
                <c:pt idx="1533">
                  <c:v>9.7281915834108709E-2</c:v>
                </c:pt>
                <c:pt idx="1534">
                  <c:v>9.7290767568916123E-2</c:v>
                </c:pt>
                <c:pt idx="1535">
                  <c:v>9.7299673429718972E-2</c:v>
                </c:pt>
                <c:pt idx="1536">
                  <c:v>9.7308654875231451E-2</c:v>
                </c:pt>
                <c:pt idx="1537">
                  <c:v>9.7317715580944694E-2</c:v>
                </c:pt>
                <c:pt idx="1538">
                  <c:v>9.7326680336504351E-2</c:v>
                </c:pt>
                <c:pt idx="1539">
                  <c:v>9.7335574435095745E-2</c:v>
                </c:pt>
                <c:pt idx="1540">
                  <c:v>9.7344359085537388E-2</c:v>
                </c:pt>
                <c:pt idx="1541">
                  <c:v>9.7352925460146192E-2</c:v>
                </c:pt>
                <c:pt idx="1542">
                  <c:v>9.7361715342493702E-2</c:v>
                </c:pt>
                <c:pt idx="1543">
                  <c:v>9.7370715843738118E-2</c:v>
                </c:pt>
                <c:pt idx="1544">
                  <c:v>9.7379766925548408E-2</c:v>
                </c:pt>
                <c:pt idx="1545">
                  <c:v>9.7388715103141704E-2</c:v>
                </c:pt>
                <c:pt idx="1546">
                  <c:v>9.7397582117415213E-2</c:v>
                </c:pt>
                <c:pt idx="1547">
                  <c:v>9.7406322269924572E-2</c:v>
                </c:pt>
                <c:pt idx="1548">
                  <c:v>9.7415045552908461E-2</c:v>
                </c:pt>
                <c:pt idx="1549">
                  <c:v>9.7423709662127489E-2</c:v>
                </c:pt>
                <c:pt idx="1550">
                  <c:v>9.7432484118985571E-2</c:v>
                </c:pt>
                <c:pt idx="1551">
                  <c:v>9.7441224010496874E-2</c:v>
                </c:pt>
                <c:pt idx="1552">
                  <c:v>9.7450007124828195E-2</c:v>
                </c:pt>
                <c:pt idx="1553">
                  <c:v>9.7458854733523115E-2</c:v>
                </c:pt>
                <c:pt idx="1554">
                  <c:v>9.7467710142848316E-2</c:v>
                </c:pt>
                <c:pt idx="1555">
                  <c:v>9.7476562710795842E-2</c:v>
                </c:pt>
                <c:pt idx="1556">
                  <c:v>9.7485313424448564E-2</c:v>
                </c:pt>
                <c:pt idx="1557">
                  <c:v>9.74940084957759E-2</c:v>
                </c:pt>
                <c:pt idx="1558">
                  <c:v>9.7502641056432332E-2</c:v>
                </c:pt>
                <c:pt idx="1559">
                  <c:v>9.7511232355939878E-2</c:v>
                </c:pt>
                <c:pt idx="1560">
                  <c:v>9.7519894861238687E-2</c:v>
                </c:pt>
                <c:pt idx="1561">
                  <c:v>9.752850201614309E-2</c:v>
                </c:pt>
                <c:pt idx="1562">
                  <c:v>9.7537046964675661E-2</c:v>
                </c:pt>
                <c:pt idx="1563">
                  <c:v>9.7545596382123567E-2</c:v>
                </c:pt>
                <c:pt idx="1564">
                  <c:v>9.755436819894063E-2</c:v>
                </c:pt>
                <c:pt idx="1565">
                  <c:v>9.7563105551601831E-2</c:v>
                </c:pt>
                <c:pt idx="1566">
                  <c:v>9.7571953078030974E-2</c:v>
                </c:pt>
                <c:pt idx="1567">
                  <c:v>9.7580656757397272E-2</c:v>
                </c:pt>
                <c:pt idx="1568">
                  <c:v>9.7589199897558168E-2</c:v>
                </c:pt>
                <c:pt idx="1569">
                  <c:v>9.7597796508626225E-2</c:v>
                </c:pt>
                <c:pt idx="1570">
                  <c:v>9.7606446637904215E-2</c:v>
                </c:pt>
                <c:pt idx="1571">
                  <c:v>9.7615041553522852E-2</c:v>
                </c:pt>
                <c:pt idx="1572">
                  <c:v>9.7623602386712721E-2</c:v>
                </c:pt>
                <c:pt idx="1573">
                  <c:v>9.7632311398891808E-2</c:v>
                </c:pt>
                <c:pt idx="1574">
                  <c:v>9.7640888020236571E-2</c:v>
                </c:pt>
                <c:pt idx="1575">
                  <c:v>9.7649399182519955E-2</c:v>
                </c:pt>
                <c:pt idx="1576">
                  <c:v>9.765791481912442E-2</c:v>
                </c:pt>
                <c:pt idx="1577">
                  <c:v>9.7666469846706197E-2</c:v>
                </c:pt>
                <c:pt idx="1578">
                  <c:v>9.767514131325114E-2</c:v>
                </c:pt>
                <c:pt idx="1579">
                  <c:v>9.7683722623587571E-2</c:v>
                </c:pt>
                <c:pt idx="1580">
                  <c:v>9.7692273416549222E-2</c:v>
                </c:pt>
                <c:pt idx="1581">
                  <c:v>9.7700825157841176E-2</c:v>
                </c:pt>
                <c:pt idx="1582">
                  <c:v>9.7709332512478111E-2</c:v>
                </c:pt>
                <c:pt idx="1583">
                  <c:v>9.7717872224479224E-2</c:v>
                </c:pt>
                <c:pt idx="1584">
                  <c:v>9.7726601780037115E-2</c:v>
                </c:pt>
                <c:pt idx="1585">
                  <c:v>9.7735318109539421E-2</c:v>
                </c:pt>
                <c:pt idx="1586">
                  <c:v>9.7743898816645525E-2</c:v>
                </c:pt>
                <c:pt idx="1587">
                  <c:v>9.7752462990305503E-2</c:v>
                </c:pt>
                <c:pt idx="1588">
                  <c:v>9.7761042047459598E-2</c:v>
                </c:pt>
                <c:pt idx="1589">
                  <c:v>9.7769733846803597E-2</c:v>
                </c:pt>
                <c:pt idx="1590">
                  <c:v>9.7778367027293117E-2</c:v>
                </c:pt>
                <c:pt idx="1591">
                  <c:v>9.7786882545517886E-2</c:v>
                </c:pt>
                <c:pt idx="1592">
                  <c:v>9.7795454739718041E-2</c:v>
                </c:pt>
                <c:pt idx="1593">
                  <c:v>9.7803982593613434E-2</c:v>
                </c:pt>
                <c:pt idx="1594">
                  <c:v>9.78125462124141E-2</c:v>
                </c:pt>
                <c:pt idx="1595">
                  <c:v>9.7821170015736661E-2</c:v>
                </c:pt>
                <c:pt idx="1596">
                  <c:v>9.7829791209130948E-2</c:v>
                </c:pt>
                <c:pt idx="1597">
                  <c:v>9.7838132095447547E-2</c:v>
                </c:pt>
                <c:pt idx="1598">
                  <c:v>9.7846501732453281E-2</c:v>
                </c:pt>
                <c:pt idx="1599">
                  <c:v>9.7854824096294396E-2</c:v>
                </c:pt>
                <c:pt idx="1600">
                  <c:v>9.7863161397688539E-2</c:v>
                </c:pt>
                <c:pt idx="1601">
                  <c:v>9.787166599075528E-2</c:v>
                </c:pt>
                <c:pt idx="1602">
                  <c:v>9.7880216721623683E-2</c:v>
                </c:pt>
                <c:pt idx="1603">
                  <c:v>9.788880316054982E-2</c:v>
                </c:pt>
                <c:pt idx="1604">
                  <c:v>9.7897331422509865E-2</c:v>
                </c:pt>
                <c:pt idx="1605">
                  <c:v>9.7905902315562982E-2</c:v>
                </c:pt>
                <c:pt idx="1606">
                  <c:v>9.7914401225168035E-2</c:v>
                </c:pt>
                <c:pt idx="1607">
                  <c:v>9.7922752398828777E-2</c:v>
                </c:pt>
                <c:pt idx="1608">
                  <c:v>9.7931025431914509E-2</c:v>
                </c:pt>
                <c:pt idx="1609">
                  <c:v>9.7939586474711224E-2</c:v>
                </c:pt>
                <c:pt idx="1610">
                  <c:v>9.7948277175061549E-2</c:v>
                </c:pt>
                <c:pt idx="1611">
                  <c:v>9.7957139953805769E-2</c:v>
                </c:pt>
                <c:pt idx="1612">
                  <c:v>9.7965800809039619E-2</c:v>
                </c:pt>
                <c:pt idx="1613">
                  <c:v>9.7974396413856149E-2</c:v>
                </c:pt>
                <c:pt idx="1614">
                  <c:v>9.7982881970776689E-2</c:v>
                </c:pt>
                <c:pt idx="1615">
                  <c:v>9.7991468994134481E-2</c:v>
                </c:pt>
                <c:pt idx="1616">
                  <c:v>9.7999808057440088E-2</c:v>
                </c:pt>
                <c:pt idx="1617">
                  <c:v>9.8008051990380082E-2</c:v>
                </c:pt>
                <c:pt idx="1618">
                  <c:v>9.8016283381643143E-2</c:v>
                </c:pt>
                <c:pt idx="1619">
                  <c:v>9.8024729265045796E-2</c:v>
                </c:pt>
                <c:pt idx="1620">
                  <c:v>9.8033172720749587E-2</c:v>
                </c:pt>
                <c:pt idx="1621">
                  <c:v>9.8041710502856386E-2</c:v>
                </c:pt>
                <c:pt idx="1622">
                  <c:v>9.8050114543937028E-2</c:v>
                </c:pt>
                <c:pt idx="1623">
                  <c:v>9.8058245255203694E-2</c:v>
                </c:pt>
                <c:pt idx="1624">
                  <c:v>9.8066274988051719E-2</c:v>
                </c:pt>
                <c:pt idx="1625">
                  <c:v>9.8074521129596706E-2</c:v>
                </c:pt>
                <c:pt idx="1626">
                  <c:v>9.8083057554775518E-2</c:v>
                </c:pt>
                <c:pt idx="1627">
                  <c:v>9.8091785670818166E-2</c:v>
                </c:pt>
                <c:pt idx="1628">
                  <c:v>9.8100361892181867E-2</c:v>
                </c:pt>
                <c:pt idx="1629">
                  <c:v>9.8108763015860009E-2</c:v>
                </c:pt>
                <c:pt idx="1630">
                  <c:v>9.8116829901330652E-2</c:v>
                </c:pt>
                <c:pt idx="1631">
                  <c:v>9.8125007135379666E-2</c:v>
                </c:pt>
                <c:pt idx="1632">
                  <c:v>9.813348748960013E-2</c:v>
                </c:pt>
                <c:pt idx="1633">
                  <c:v>9.8142172884851137E-2</c:v>
                </c:pt>
                <c:pt idx="1634">
                  <c:v>9.8150810550263326E-2</c:v>
                </c:pt>
                <c:pt idx="1635">
                  <c:v>9.8159241944080197E-2</c:v>
                </c:pt>
                <c:pt idx="1636">
                  <c:v>9.8167591898367698E-2</c:v>
                </c:pt>
                <c:pt idx="1637">
                  <c:v>9.8175905223021137E-2</c:v>
                </c:pt>
                <c:pt idx="1638">
                  <c:v>9.8184202534276954E-2</c:v>
                </c:pt>
                <c:pt idx="1639">
                  <c:v>9.8192337137671365E-2</c:v>
                </c:pt>
                <c:pt idx="1640">
                  <c:v>9.8200350715640525E-2</c:v>
                </c:pt>
                <c:pt idx="1641">
                  <c:v>9.8208511724161868E-2</c:v>
                </c:pt>
                <c:pt idx="1642">
                  <c:v>9.8216766051602677E-2</c:v>
                </c:pt>
                <c:pt idx="1643">
                  <c:v>9.8225234005034662E-2</c:v>
                </c:pt>
                <c:pt idx="1644">
                  <c:v>9.8233593117082033E-2</c:v>
                </c:pt>
                <c:pt idx="1645">
                  <c:v>9.8241731450882816E-2</c:v>
                </c:pt>
                <c:pt idx="1646">
                  <c:v>9.8249701505860765E-2</c:v>
                </c:pt>
                <c:pt idx="1647">
                  <c:v>9.8257842424876299E-2</c:v>
                </c:pt>
                <c:pt idx="1648">
                  <c:v>9.8266103795325827E-2</c:v>
                </c:pt>
                <c:pt idx="1649">
                  <c:v>9.8274485965324995E-2</c:v>
                </c:pt>
                <c:pt idx="1650">
                  <c:v>9.8282879459571745E-2</c:v>
                </c:pt>
                <c:pt idx="1651">
                  <c:v>9.8291103199858371E-2</c:v>
                </c:pt>
                <c:pt idx="1652">
                  <c:v>9.8299107550153711E-2</c:v>
                </c:pt>
                <c:pt idx="1653">
                  <c:v>9.8307099721658756E-2</c:v>
                </c:pt>
                <c:pt idx="1654">
                  <c:v>9.8315269436921565E-2</c:v>
                </c:pt>
                <c:pt idx="1655">
                  <c:v>9.8323498193301676E-2</c:v>
                </c:pt>
                <c:pt idx="1656">
                  <c:v>9.8331551651950955E-2</c:v>
                </c:pt>
                <c:pt idx="1657">
                  <c:v>9.8339691107489163E-2</c:v>
                </c:pt>
                <c:pt idx="1658">
                  <c:v>9.8347791127934292E-2</c:v>
                </c:pt>
                <c:pt idx="1659">
                  <c:v>9.8355858563643497E-2</c:v>
                </c:pt>
                <c:pt idx="1660">
                  <c:v>9.8364079907287974E-2</c:v>
                </c:pt>
                <c:pt idx="1661">
                  <c:v>9.8372268452866979E-2</c:v>
                </c:pt>
                <c:pt idx="1662">
                  <c:v>9.8380478568446297E-2</c:v>
                </c:pt>
                <c:pt idx="1663">
                  <c:v>9.8388785125709657E-2</c:v>
                </c:pt>
                <c:pt idx="1664">
                  <c:v>9.8396943239329307E-2</c:v>
                </c:pt>
                <c:pt idx="1665">
                  <c:v>9.8405024695939688E-2</c:v>
                </c:pt>
                <c:pt idx="1666">
                  <c:v>9.8413134483772785E-2</c:v>
                </c:pt>
                <c:pt idx="1667">
                  <c:v>9.8421076851022832E-2</c:v>
                </c:pt>
                <c:pt idx="1668">
                  <c:v>9.842907446527123E-2</c:v>
                </c:pt>
                <c:pt idx="1669">
                  <c:v>9.8437347583366475E-2</c:v>
                </c:pt>
                <c:pt idx="1670">
                  <c:v>9.8445683090971584E-2</c:v>
                </c:pt>
                <c:pt idx="1671">
                  <c:v>9.8453860011388783E-2</c:v>
                </c:pt>
                <c:pt idx="1672">
                  <c:v>9.8462075402174526E-2</c:v>
                </c:pt>
                <c:pt idx="1673">
                  <c:v>9.8470207300213414E-2</c:v>
                </c:pt>
                <c:pt idx="1674">
                  <c:v>9.8478343805916413E-2</c:v>
                </c:pt>
                <c:pt idx="1675">
                  <c:v>9.8486471398113423E-2</c:v>
                </c:pt>
                <c:pt idx="1676">
                  <c:v>9.8494488913250924E-2</c:v>
                </c:pt>
                <c:pt idx="1677">
                  <c:v>9.8502453932575409E-2</c:v>
                </c:pt>
                <c:pt idx="1678">
                  <c:v>9.8510346490917985E-2</c:v>
                </c:pt>
                <c:pt idx="1679">
                  <c:v>9.8518391645259162E-2</c:v>
                </c:pt>
                <c:pt idx="1680">
                  <c:v>9.8526559585717585E-2</c:v>
                </c:pt>
                <c:pt idx="1681">
                  <c:v>9.8534745639241694E-2</c:v>
                </c:pt>
                <c:pt idx="1682">
                  <c:v>9.8542841696747568E-2</c:v>
                </c:pt>
                <c:pt idx="1683">
                  <c:v>9.8550895207472552E-2</c:v>
                </c:pt>
                <c:pt idx="1684">
                  <c:v>9.8558845842357384E-2</c:v>
                </c:pt>
                <c:pt idx="1685">
                  <c:v>9.8566861631399855E-2</c:v>
                </c:pt>
                <c:pt idx="1686">
                  <c:v>9.8574912366113654E-2</c:v>
                </c:pt>
                <c:pt idx="1687">
                  <c:v>9.8582930773476393E-2</c:v>
                </c:pt>
                <c:pt idx="1688">
                  <c:v>9.8590886731410809E-2</c:v>
                </c:pt>
                <c:pt idx="1689">
                  <c:v>9.8598700269748443E-2</c:v>
                </c:pt>
                <c:pt idx="1690">
                  <c:v>9.8606568687986951E-2</c:v>
                </c:pt>
                <c:pt idx="1691">
                  <c:v>9.8614455251822178E-2</c:v>
                </c:pt>
                <c:pt idx="1692">
                  <c:v>9.8622363294883622E-2</c:v>
                </c:pt>
                <c:pt idx="1693">
                  <c:v>9.8630202598964031E-2</c:v>
                </c:pt>
                <c:pt idx="1694">
                  <c:v>9.8638030013565525E-2</c:v>
                </c:pt>
                <c:pt idx="1695">
                  <c:v>9.8645939007278138E-2</c:v>
                </c:pt>
                <c:pt idx="1696">
                  <c:v>9.8653990110009387E-2</c:v>
                </c:pt>
                <c:pt idx="1697">
                  <c:v>9.8662180481970355E-2</c:v>
                </c:pt>
                <c:pt idx="1698">
                  <c:v>9.867033832126372E-2</c:v>
                </c:pt>
                <c:pt idx="1699">
                  <c:v>9.867828589630212E-2</c:v>
                </c:pt>
                <c:pt idx="1700">
                  <c:v>9.8686134667581291E-2</c:v>
                </c:pt>
                <c:pt idx="1701">
                  <c:v>9.8693981541759401E-2</c:v>
                </c:pt>
                <c:pt idx="1702">
                  <c:v>9.870192997258817E-2</c:v>
                </c:pt>
                <c:pt idx="1703">
                  <c:v>9.8709936643701215E-2</c:v>
                </c:pt>
                <c:pt idx="1704">
                  <c:v>9.8717887764746395E-2</c:v>
                </c:pt>
                <c:pt idx="1705">
                  <c:v>9.8725793495761563E-2</c:v>
                </c:pt>
                <c:pt idx="1706">
                  <c:v>9.8733733991181377E-2</c:v>
                </c:pt>
                <c:pt idx="1707">
                  <c:v>9.8741602485903537E-2</c:v>
                </c:pt>
                <c:pt idx="1708">
                  <c:v>9.8749432460224593E-2</c:v>
                </c:pt>
                <c:pt idx="1709">
                  <c:v>9.875722068495385E-2</c:v>
                </c:pt>
                <c:pt idx="1710">
                  <c:v>9.8764987158860493E-2</c:v>
                </c:pt>
                <c:pt idx="1711">
                  <c:v>9.8772921446406675E-2</c:v>
                </c:pt>
                <c:pt idx="1712">
                  <c:v>9.8780880465085541E-2</c:v>
                </c:pt>
                <c:pt idx="1713">
                  <c:v>9.8788944467835094E-2</c:v>
                </c:pt>
                <c:pt idx="1714">
                  <c:v>9.8796876094301364E-2</c:v>
                </c:pt>
                <c:pt idx="1715">
                  <c:v>9.880471922033611E-2</c:v>
                </c:pt>
                <c:pt idx="1716">
                  <c:v>9.8812417945969913E-2</c:v>
                </c:pt>
                <c:pt idx="1717">
                  <c:v>9.8820164526326068E-2</c:v>
                </c:pt>
                <c:pt idx="1718">
                  <c:v>9.8828075279898842E-2</c:v>
                </c:pt>
                <c:pt idx="1719">
                  <c:v>9.883605406299753E-2</c:v>
                </c:pt>
                <c:pt idx="1720">
                  <c:v>9.8844050854140386E-2</c:v>
                </c:pt>
                <c:pt idx="1721">
                  <c:v>9.8852048953434524E-2</c:v>
                </c:pt>
                <c:pt idx="1722">
                  <c:v>9.8859955090122131E-2</c:v>
                </c:pt>
                <c:pt idx="1723">
                  <c:v>9.8867789533156045E-2</c:v>
                </c:pt>
                <c:pt idx="1724">
                  <c:v>9.8875618774329987E-2</c:v>
                </c:pt>
                <c:pt idx="1725">
                  <c:v>9.8883462718776224E-2</c:v>
                </c:pt>
                <c:pt idx="1726">
                  <c:v>9.8891331315162367E-2</c:v>
                </c:pt>
                <c:pt idx="1727">
                  <c:v>9.889914826803875E-2</c:v>
                </c:pt>
                <c:pt idx="1728">
                  <c:v>9.8906907103284328E-2</c:v>
                </c:pt>
                <c:pt idx="1729">
                  <c:v>9.8914664121390897E-2</c:v>
                </c:pt>
                <c:pt idx="1730">
                  <c:v>9.8922472238589257E-2</c:v>
                </c:pt>
                <c:pt idx="1731">
                  <c:v>9.893033812500944E-2</c:v>
                </c:pt>
                <c:pt idx="1732">
                  <c:v>9.8938165662064939E-2</c:v>
                </c:pt>
                <c:pt idx="1733">
                  <c:v>9.8945994630718598E-2</c:v>
                </c:pt>
                <c:pt idx="1734">
                  <c:v>9.8953673164224223E-2</c:v>
                </c:pt>
                <c:pt idx="1735">
                  <c:v>9.896125791028966E-2</c:v>
                </c:pt>
                <c:pt idx="1736">
                  <c:v>9.8968795092966619E-2</c:v>
                </c:pt>
                <c:pt idx="1737">
                  <c:v>9.8976574025196301E-2</c:v>
                </c:pt>
                <c:pt idx="1738">
                  <c:v>9.8984387481093408E-2</c:v>
                </c:pt>
                <c:pt idx="1739">
                  <c:v>9.8992298390010919E-2</c:v>
                </c:pt>
                <c:pt idx="1740">
                  <c:v>9.9000012398493847E-2</c:v>
                </c:pt>
                <c:pt idx="1741">
                  <c:v>9.9007603046712356E-2</c:v>
                </c:pt>
                <c:pt idx="1742">
                  <c:v>9.901510691436699E-2</c:v>
                </c:pt>
                <c:pt idx="1743">
                  <c:v>9.9022602652776487E-2</c:v>
                </c:pt>
                <c:pt idx="1744">
                  <c:v>9.9030369183614408E-2</c:v>
                </c:pt>
                <c:pt idx="1745">
                  <c:v>9.9038292550712198E-2</c:v>
                </c:pt>
                <c:pt idx="1746">
                  <c:v>9.9046257064287144E-2</c:v>
                </c:pt>
                <c:pt idx="1747">
                  <c:v>9.9053994872330006E-2</c:v>
                </c:pt>
                <c:pt idx="1748">
                  <c:v>9.906146223627664E-2</c:v>
                </c:pt>
                <c:pt idx="1749">
                  <c:v>9.9068993302086586E-2</c:v>
                </c:pt>
                <c:pt idx="1750">
                  <c:v>9.9076706273589721E-2</c:v>
                </c:pt>
                <c:pt idx="1751">
                  <c:v>9.9084572358553502E-2</c:v>
                </c:pt>
                <c:pt idx="1752">
                  <c:v>9.9092367255404809E-2</c:v>
                </c:pt>
                <c:pt idx="1753">
                  <c:v>9.9100025531253008E-2</c:v>
                </c:pt>
                <c:pt idx="1754">
                  <c:v>9.9107554482804172E-2</c:v>
                </c:pt>
                <c:pt idx="1755">
                  <c:v>9.9115150429385124E-2</c:v>
                </c:pt>
                <c:pt idx="1756">
                  <c:v>9.91228462709631E-2</c:v>
                </c:pt>
                <c:pt idx="1757">
                  <c:v>9.9130530516262125E-2</c:v>
                </c:pt>
                <c:pt idx="1758">
                  <c:v>9.9138111530046077E-2</c:v>
                </c:pt>
                <c:pt idx="1759">
                  <c:v>9.914569741280771E-2</c:v>
                </c:pt>
                <c:pt idx="1760">
                  <c:v>9.9153271832644635E-2</c:v>
                </c:pt>
                <c:pt idx="1761">
                  <c:v>9.9160909975235911E-2</c:v>
                </c:pt>
                <c:pt idx="1762">
                  <c:v>9.9168572597391674E-2</c:v>
                </c:pt>
                <c:pt idx="1763">
                  <c:v>9.9176279359598662E-2</c:v>
                </c:pt>
                <c:pt idx="1764">
                  <c:v>9.9183967966042369E-2</c:v>
                </c:pt>
                <c:pt idx="1765">
                  <c:v>9.91916744759994E-2</c:v>
                </c:pt>
                <c:pt idx="1766">
                  <c:v>9.9199222338482038E-2</c:v>
                </c:pt>
                <c:pt idx="1767">
                  <c:v>9.9206625529207171E-2</c:v>
                </c:pt>
                <c:pt idx="1768">
                  <c:v>9.9214140896391897E-2</c:v>
                </c:pt>
                <c:pt idx="1769">
                  <c:v>9.9221693741372755E-2</c:v>
                </c:pt>
                <c:pt idx="1770">
                  <c:v>9.9229375547910711E-2</c:v>
                </c:pt>
                <c:pt idx="1771">
                  <c:v>9.9237022916260978E-2</c:v>
                </c:pt>
                <c:pt idx="1772">
                  <c:v>9.9244534923118272E-2</c:v>
                </c:pt>
                <c:pt idx="1773">
                  <c:v>9.9252061581314915E-2</c:v>
                </c:pt>
                <c:pt idx="1774">
                  <c:v>9.9259541129856313E-2</c:v>
                </c:pt>
                <c:pt idx="1775">
                  <c:v>9.9267058086660878E-2</c:v>
                </c:pt>
                <c:pt idx="1776">
                  <c:v>9.9274599452774434E-2</c:v>
                </c:pt>
                <c:pt idx="1777">
                  <c:v>9.9282230399632368E-2</c:v>
                </c:pt>
                <c:pt idx="1778">
                  <c:v>9.9289768461062078E-2</c:v>
                </c:pt>
                <c:pt idx="1779">
                  <c:v>9.9297188101116818E-2</c:v>
                </c:pt>
                <c:pt idx="1780">
                  <c:v>9.9304593267466448E-2</c:v>
                </c:pt>
                <c:pt idx="1781">
                  <c:v>9.9311993689377112E-2</c:v>
                </c:pt>
                <c:pt idx="1782">
                  <c:v>9.9319649197742291E-2</c:v>
                </c:pt>
                <c:pt idx="1783">
                  <c:v>9.9327371568102021E-2</c:v>
                </c:pt>
                <c:pt idx="1784">
                  <c:v>9.9334883717228747E-2</c:v>
                </c:pt>
                <c:pt idx="1785">
                  <c:v>9.934222603096042E-2</c:v>
                </c:pt>
                <c:pt idx="1786">
                  <c:v>9.9349589461002641E-2</c:v>
                </c:pt>
                <c:pt idx="1787">
                  <c:v>9.9357148918689381E-2</c:v>
                </c:pt>
                <c:pt idx="1788">
                  <c:v>9.9364768522444413E-2</c:v>
                </c:pt>
                <c:pt idx="1789">
                  <c:v>9.937234090924621E-2</c:v>
                </c:pt>
                <c:pt idx="1790">
                  <c:v>9.9379866195616187E-2</c:v>
                </c:pt>
                <c:pt idx="1791">
                  <c:v>9.9387350980019842E-2</c:v>
                </c:pt>
                <c:pt idx="1792">
                  <c:v>9.9394911983602438E-2</c:v>
                </c:pt>
                <c:pt idx="1793">
                  <c:v>9.9402416226825732E-2</c:v>
                </c:pt>
                <c:pt idx="1794">
                  <c:v>9.9409825107093105E-2</c:v>
                </c:pt>
                <c:pt idx="1795">
                  <c:v>9.9417335922270714E-2</c:v>
                </c:pt>
                <c:pt idx="1796">
                  <c:v>9.9424832191418358E-2</c:v>
                </c:pt>
                <c:pt idx="1797">
                  <c:v>9.9432414368632774E-2</c:v>
                </c:pt>
                <c:pt idx="1798">
                  <c:v>9.9439904170775126E-2</c:v>
                </c:pt>
                <c:pt idx="1799">
                  <c:v>9.9447457133500547E-2</c:v>
                </c:pt>
                <c:pt idx="1800">
                  <c:v>9.9455034394708763E-2</c:v>
                </c:pt>
                <c:pt idx="1801">
                  <c:v>9.9462541980024896E-2</c:v>
                </c:pt>
                <c:pt idx="1802">
                  <c:v>9.9469896348278686E-2</c:v>
                </c:pt>
                <c:pt idx="1803">
                  <c:v>9.9477226730795981E-2</c:v>
                </c:pt>
                <c:pt idx="1804">
                  <c:v>9.9484620002180529E-2</c:v>
                </c:pt>
                <c:pt idx="1805">
                  <c:v>9.9492273765246345E-2</c:v>
                </c:pt>
                <c:pt idx="1806">
                  <c:v>9.9499964820533013E-2</c:v>
                </c:pt>
                <c:pt idx="1807">
                  <c:v>9.9507353251292563E-2</c:v>
                </c:pt>
                <c:pt idx="1808">
                  <c:v>9.9514531781478718E-2</c:v>
                </c:pt>
                <c:pt idx="1809">
                  <c:v>9.9521888378421658E-2</c:v>
                </c:pt>
                <c:pt idx="1810">
                  <c:v>9.9529333617598234E-2</c:v>
                </c:pt>
                <c:pt idx="1811">
                  <c:v>9.9536867678623256E-2</c:v>
                </c:pt>
                <c:pt idx="1812">
                  <c:v>9.9544374277766204E-2</c:v>
                </c:pt>
                <c:pt idx="1813">
                  <c:v>9.9551686242015866E-2</c:v>
                </c:pt>
                <c:pt idx="1814">
                  <c:v>9.9558923123746798E-2</c:v>
                </c:pt>
                <c:pt idx="1815">
                  <c:v>9.9566270735799184E-2</c:v>
                </c:pt>
                <c:pt idx="1816">
                  <c:v>9.9573648993586727E-2</c:v>
                </c:pt>
                <c:pt idx="1817">
                  <c:v>9.9580929579756047E-2</c:v>
                </c:pt>
                <c:pt idx="1818">
                  <c:v>9.9588269616007655E-2</c:v>
                </c:pt>
                <c:pt idx="1819">
                  <c:v>9.9595502591388552E-2</c:v>
                </c:pt>
                <c:pt idx="1820">
                  <c:v>9.960257495977784E-2</c:v>
                </c:pt>
                <c:pt idx="1821">
                  <c:v>9.9609738311579821E-2</c:v>
                </c:pt>
                <c:pt idx="1822">
                  <c:v>9.9617140218840813E-2</c:v>
                </c:pt>
                <c:pt idx="1823">
                  <c:v>9.9624714537445383E-2</c:v>
                </c:pt>
                <c:pt idx="1824">
                  <c:v>9.9632132602281723E-2</c:v>
                </c:pt>
                <c:pt idx="1825">
                  <c:v>9.963936984706187E-2</c:v>
                </c:pt>
                <c:pt idx="1826">
                  <c:v>9.9646541963778493E-2</c:v>
                </c:pt>
                <c:pt idx="1827">
                  <c:v>9.9653837165049192E-2</c:v>
                </c:pt>
                <c:pt idx="1828">
                  <c:v>9.9661284780299411E-2</c:v>
                </c:pt>
                <c:pt idx="1829">
                  <c:v>9.9668692326172148E-2</c:v>
                </c:pt>
                <c:pt idx="1830">
                  <c:v>9.9676098350546596E-2</c:v>
                </c:pt>
                <c:pt idx="1831">
                  <c:v>9.9683362100780271E-2</c:v>
                </c:pt>
                <c:pt idx="1832">
                  <c:v>9.9690500289445358E-2</c:v>
                </c:pt>
                <c:pt idx="1833">
                  <c:v>9.9697774071862824E-2</c:v>
                </c:pt>
                <c:pt idx="1834">
                  <c:v>9.9705126331924396E-2</c:v>
                </c:pt>
                <c:pt idx="1835">
                  <c:v>9.9712547582965397E-2</c:v>
                </c:pt>
                <c:pt idx="1836">
                  <c:v>9.9719877683075095E-2</c:v>
                </c:pt>
                <c:pt idx="1837">
                  <c:v>9.9726967690633841E-2</c:v>
                </c:pt>
                <c:pt idx="1838">
                  <c:v>9.9734005793032668E-2</c:v>
                </c:pt>
                <c:pt idx="1839">
                  <c:v>9.9741112322102102E-2</c:v>
                </c:pt>
                <c:pt idx="1840">
                  <c:v>9.9748354167723541E-2</c:v>
                </c:pt>
                <c:pt idx="1841">
                  <c:v>9.9755687104387217E-2</c:v>
                </c:pt>
                <c:pt idx="1842">
                  <c:v>9.9762910241533928E-2</c:v>
                </c:pt>
                <c:pt idx="1843">
                  <c:v>9.9770125649034536E-2</c:v>
                </c:pt>
                <c:pt idx="1844">
                  <c:v>9.9777206511203573E-2</c:v>
                </c:pt>
                <c:pt idx="1845">
                  <c:v>9.978438434465968E-2</c:v>
                </c:pt>
                <c:pt idx="1846">
                  <c:v>9.9791611677355632E-2</c:v>
                </c:pt>
                <c:pt idx="1847">
                  <c:v>9.9798952295515372E-2</c:v>
                </c:pt>
                <c:pt idx="1848">
                  <c:v>9.9806285076596529E-2</c:v>
                </c:pt>
                <c:pt idx="1849">
                  <c:v>9.9813543146725109E-2</c:v>
                </c:pt>
                <c:pt idx="1850">
                  <c:v>9.9820663400552234E-2</c:v>
                </c:pt>
                <c:pt idx="1851">
                  <c:v>9.9827817195146801E-2</c:v>
                </c:pt>
                <c:pt idx="1852">
                  <c:v>9.9835020409539676E-2</c:v>
                </c:pt>
                <c:pt idx="1853">
                  <c:v>9.9842171565641291E-2</c:v>
                </c:pt>
                <c:pt idx="1854">
                  <c:v>9.9849400676154554E-2</c:v>
                </c:pt>
                <c:pt idx="1855">
                  <c:v>9.98565998674769E-2</c:v>
                </c:pt>
                <c:pt idx="1856">
                  <c:v>9.9863699600368755E-2</c:v>
                </c:pt>
                <c:pt idx="1857">
                  <c:v>9.9870782275591957E-2</c:v>
                </c:pt>
                <c:pt idx="1858">
                  <c:v>9.9877863701659228E-2</c:v>
                </c:pt>
                <c:pt idx="1859">
                  <c:v>9.9884988094024574E-2</c:v>
                </c:pt>
                <c:pt idx="1860">
                  <c:v>9.9892142822695915E-2</c:v>
                </c:pt>
                <c:pt idx="1861">
                  <c:v>9.9899394460166796E-2</c:v>
                </c:pt>
                <c:pt idx="1862">
                  <c:v>9.9906616170188062E-2</c:v>
                </c:pt>
                <c:pt idx="1863">
                  <c:v>9.9913798508317386E-2</c:v>
                </c:pt>
                <c:pt idx="1864">
                  <c:v>9.9920891050962107E-2</c:v>
                </c:pt>
                <c:pt idx="1865">
                  <c:v>9.9927979176932427E-2</c:v>
                </c:pt>
                <c:pt idx="1866">
                  <c:v>9.9935037688706721E-2</c:v>
                </c:pt>
                <c:pt idx="1867">
                  <c:v>9.9942154861022481E-2</c:v>
                </c:pt>
                <c:pt idx="1868">
                  <c:v>9.9949264449490149E-2</c:v>
                </c:pt>
                <c:pt idx="1869">
                  <c:v>9.9956268890672481E-2</c:v>
                </c:pt>
                <c:pt idx="1870">
                  <c:v>9.9963231333065547E-2</c:v>
                </c:pt>
                <c:pt idx="1871">
                  <c:v>9.9970202031605296E-2</c:v>
                </c:pt>
                <c:pt idx="1872">
                  <c:v>9.9977231229041272E-2</c:v>
                </c:pt>
                <c:pt idx="1873">
                  <c:v>9.9984196444304674E-2</c:v>
                </c:pt>
                <c:pt idx="1874">
                  <c:v>9.9991204423771074E-2</c:v>
                </c:pt>
                <c:pt idx="1875">
                  <c:v>9.9998233199054973E-2</c:v>
                </c:pt>
                <c:pt idx="1876">
                  <c:v>0.10000525134812635</c:v>
                </c:pt>
                <c:pt idx="1877">
                  <c:v>0.10001238153688659</c:v>
                </c:pt>
                <c:pt idx="1878">
                  <c:v>0.10001947265315117</c:v>
                </c:pt>
                <c:pt idx="1879">
                  <c:v>0.10002659083908971</c:v>
                </c:pt>
                <c:pt idx="1880">
                  <c:v>0.10003367627526312</c:v>
                </c:pt>
                <c:pt idx="1881">
                  <c:v>0.10004079191872303</c:v>
                </c:pt>
                <c:pt idx="1882">
                  <c:v>0.10004791572849239</c:v>
                </c:pt>
                <c:pt idx="1883">
                  <c:v>0.10005508550922623</c:v>
                </c:pt>
                <c:pt idx="1884">
                  <c:v>0.10006225396776006</c:v>
                </c:pt>
                <c:pt idx="1885">
                  <c:v>0.10006944001884457</c:v>
                </c:pt>
                <c:pt idx="1886">
                  <c:v>0.10007653343743197</c:v>
                </c:pt>
                <c:pt idx="1887">
                  <c:v>0.10008358790546969</c:v>
                </c:pt>
                <c:pt idx="1888">
                  <c:v>0.10009068195821648</c:v>
                </c:pt>
                <c:pt idx="1889">
                  <c:v>0.1000977936053027</c:v>
                </c:pt>
                <c:pt idx="1890">
                  <c:v>0.10010505839462479</c:v>
                </c:pt>
                <c:pt idx="1891">
                  <c:v>0.10011222086913683</c:v>
                </c:pt>
                <c:pt idx="1892">
                  <c:v>0.10011925326753303</c:v>
                </c:pt>
                <c:pt idx="1893">
                  <c:v>0.10012621874181982</c:v>
                </c:pt>
                <c:pt idx="1894">
                  <c:v>0.10013318305448003</c:v>
                </c:pt>
                <c:pt idx="1895">
                  <c:v>0.10014016183380452</c:v>
                </c:pt>
                <c:pt idx="1896">
                  <c:v>0.10014718009859429</c:v>
                </c:pt>
                <c:pt idx="1897">
                  <c:v>0.1001541533956756</c:v>
                </c:pt>
                <c:pt idx="1898">
                  <c:v>0.10016104755238059</c:v>
                </c:pt>
                <c:pt idx="1899">
                  <c:v>0.10016805605814942</c:v>
                </c:pt>
                <c:pt idx="1900">
                  <c:v>0.1001750040428552</c:v>
                </c:pt>
                <c:pt idx="1901">
                  <c:v>0.10018196647845305</c:v>
                </c:pt>
                <c:pt idx="1902">
                  <c:v>0.10018886231471397</c:v>
                </c:pt>
                <c:pt idx="1903">
                  <c:v>0.10019575704466097</c:v>
                </c:pt>
                <c:pt idx="1904">
                  <c:v>0.10020260403993184</c:v>
                </c:pt>
                <c:pt idx="1905">
                  <c:v>0.1002094965932067</c:v>
                </c:pt>
                <c:pt idx="1906">
                  <c:v>0.10021637872020113</c:v>
                </c:pt>
                <c:pt idx="1907">
                  <c:v>0.10022329397011713</c:v>
                </c:pt>
                <c:pt idx="1908">
                  <c:v>0.10023021744017101</c:v>
                </c:pt>
                <c:pt idx="1909">
                  <c:v>0.10023708071648044</c:v>
                </c:pt>
                <c:pt idx="1910">
                  <c:v>0.10024416110927574</c:v>
                </c:pt>
                <c:pt idx="1911">
                  <c:v>0.10025121211743154</c:v>
                </c:pt>
                <c:pt idx="1912">
                  <c:v>0.10025808123699737</c:v>
                </c:pt>
                <c:pt idx="1913">
                  <c:v>0.1002647543908466</c:v>
                </c:pt>
                <c:pt idx="1914">
                  <c:v>0.10027156253793709</c:v>
                </c:pt>
                <c:pt idx="1915">
                  <c:v>0.10027849689953418</c:v>
                </c:pt>
                <c:pt idx="1916">
                  <c:v>0.1002853897343924</c:v>
                </c:pt>
                <c:pt idx="1917">
                  <c:v>0.10029245899743815</c:v>
                </c:pt>
                <c:pt idx="1918">
                  <c:v>0.10029937437278343</c:v>
                </c:pt>
                <c:pt idx="1919">
                  <c:v>0.10030614609666588</c:v>
                </c:pt>
                <c:pt idx="1920">
                  <c:v>0.10031291371700722</c:v>
                </c:pt>
                <c:pt idx="1921">
                  <c:v>0.100319807265685</c:v>
                </c:pt>
                <c:pt idx="1922">
                  <c:v>0.10032677116347294</c:v>
                </c:pt>
                <c:pt idx="1923">
                  <c:v>0.10033375568064402</c:v>
                </c:pt>
                <c:pt idx="1924">
                  <c:v>0.10034070792422839</c:v>
                </c:pt>
                <c:pt idx="1925">
                  <c:v>0.10034756594972348</c:v>
                </c:pt>
                <c:pt idx="1926">
                  <c:v>0.10035434559286008</c:v>
                </c:pt>
                <c:pt idx="1927">
                  <c:v>0.10036117056426906</c:v>
                </c:pt>
                <c:pt idx="1928">
                  <c:v>0.10036809980587044</c:v>
                </c:pt>
                <c:pt idx="1929">
                  <c:v>0.10037501861354553</c:v>
                </c:pt>
                <c:pt idx="1930">
                  <c:v>0.10038190220381017</c:v>
                </c:pt>
                <c:pt idx="1931">
                  <c:v>0.10038866418534219</c:v>
                </c:pt>
                <c:pt idx="1932">
                  <c:v>0.10039538511409873</c:v>
                </c:pt>
                <c:pt idx="1933">
                  <c:v>0.1004022253620958</c:v>
                </c:pt>
                <c:pt idx="1934">
                  <c:v>0.10040920707835374</c:v>
                </c:pt>
                <c:pt idx="1935">
                  <c:v>0.10041611319030723</c:v>
                </c:pt>
                <c:pt idx="1936">
                  <c:v>0.10042299032493122</c:v>
                </c:pt>
                <c:pt idx="1937">
                  <c:v>0.10042981383360826</c:v>
                </c:pt>
                <c:pt idx="1938">
                  <c:v>0.1004365807869838</c:v>
                </c:pt>
                <c:pt idx="1939">
                  <c:v>0.10044326984506098</c:v>
                </c:pt>
                <c:pt idx="1940">
                  <c:v>0.10045012117970155</c:v>
                </c:pt>
                <c:pt idx="1941">
                  <c:v>0.10045701472007612</c:v>
                </c:pt>
                <c:pt idx="1942">
                  <c:v>0.10046390715626405</c:v>
                </c:pt>
                <c:pt idx="1943">
                  <c:v>0.10047071513433435</c:v>
                </c:pt>
                <c:pt idx="1944">
                  <c:v>0.10047753131611417</c:v>
                </c:pt>
                <c:pt idx="1945">
                  <c:v>0.10048441125717476</c:v>
                </c:pt>
                <c:pt idx="1946">
                  <c:v>0.10049124381120576</c:v>
                </c:pt>
                <c:pt idx="1947">
                  <c:v>0.10049798603746812</c:v>
                </c:pt>
                <c:pt idx="1948">
                  <c:v>0.10050462606219052</c:v>
                </c:pt>
                <c:pt idx="1949">
                  <c:v>0.10051147101147048</c:v>
                </c:pt>
                <c:pt idx="1950">
                  <c:v>0.10051838590515151</c:v>
                </c:pt>
                <c:pt idx="1951">
                  <c:v>0.10052537084538153</c:v>
                </c:pt>
                <c:pt idx="1952">
                  <c:v>0.10053213861806282</c:v>
                </c:pt>
                <c:pt idx="1953">
                  <c:v>0.10053885931357706</c:v>
                </c:pt>
                <c:pt idx="1954">
                  <c:v>0.10054554531673195</c:v>
                </c:pt>
                <c:pt idx="1955">
                  <c:v>0.10055229784152765</c:v>
                </c:pt>
                <c:pt idx="1956">
                  <c:v>0.10055908931115522</c:v>
                </c:pt>
                <c:pt idx="1957">
                  <c:v>0.10056590435629284</c:v>
                </c:pt>
                <c:pt idx="1958">
                  <c:v>0.10057269376130148</c:v>
                </c:pt>
                <c:pt idx="1959">
                  <c:v>0.10057927095066105</c:v>
                </c:pt>
                <c:pt idx="1960">
                  <c:v>0.10058582898425909</c:v>
                </c:pt>
                <c:pt idx="1961">
                  <c:v>0.10059244715685713</c:v>
                </c:pt>
                <c:pt idx="1962">
                  <c:v>0.10059917453507877</c:v>
                </c:pt>
                <c:pt idx="1963">
                  <c:v>0.10060591013551054</c:v>
                </c:pt>
                <c:pt idx="1964">
                  <c:v>0.10061258048177081</c:v>
                </c:pt>
                <c:pt idx="1965">
                  <c:v>0.10061938162994402</c:v>
                </c:pt>
                <c:pt idx="1966">
                  <c:v>0.10062608979112427</c:v>
                </c:pt>
                <c:pt idx="1967">
                  <c:v>0.10063267791806084</c:v>
                </c:pt>
                <c:pt idx="1968">
                  <c:v>0.10063931394527532</c:v>
                </c:pt>
                <c:pt idx="1969">
                  <c:v>0.10064608975808886</c:v>
                </c:pt>
                <c:pt idx="1970">
                  <c:v>0.10065287989539165</c:v>
                </c:pt>
                <c:pt idx="1971">
                  <c:v>0.10065965980638671</c:v>
                </c:pt>
                <c:pt idx="1972">
                  <c:v>0.10066627976786423</c:v>
                </c:pt>
                <c:pt idx="1973">
                  <c:v>0.10067289273221297</c:v>
                </c:pt>
                <c:pt idx="1974">
                  <c:v>0.10067944396157864</c:v>
                </c:pt>
                <c:pt idx="1975">
                  <c:v>0.10068600954227268</c:v>
                </c:pt>
                <c:pt idx="1976">
                  <c:v>0.10069273278176726</c:v>
                </c:pt>
                <c:pt idx="1977">
                  <c:v>0.1006995499694299</c:v>
                </c:pt>
                <c:pt idx="1978">
                  <c:v>0.10070644287874458</c:v>
                </c:pt>
                <c:pt idx="1979">
                  <c:v>0.10071314472644931</c:v>
                </c:pt>
                <c:pt idx="1980">
                  <c:v>0.10071964789449507</c:v>
                </c:pt>
                <c:pt idx="1981">
                  <c:v>0.10072603232639234</c:v>
                </c:pt>
                <c:pt idx="1982">
                  <c:v>0.10073249155425083</c:v>
                </c:pt>
                <c:pt idx="1983">
                  <c:v>0.10073912903796398</c:v>
                </c:pt>
                <c:pt idx="1984">
                  <c:v>0.10074592128997031</c:v>
                </c:pt>
                <c:pt idx="1985">
                  <c:v>0.10075273088733337</c:v>
                </c:pt>
                <c:pt idx="1986">
                  <c:v>0.10075945384267498</c:v>
                </c:pt>
                <c:pt idx="1987">
                  <c:v>0.10076606009508465</c:v>
                </c:pt>
                <c:pt idx="1988">
                  <c:v>0.1007726168851614</c:v>
                </c:pt>
                <c:pt idx="1989">
                  <c:v>0.10077930962035325</c:v>
                </c:pt>
                <c:pt idx="1990">
                  <c:v>0.10078612661802951</c:v>
                </c:pt>
                <c:pt idx="1991">
                  <c:v>0.10079302531950983</c:v>
                </c:pt>
                <c:pt idx="1992">
                  <c:v>0.10079966024781092</c:v>
                </c:pt>
                <c:pt idx="1993">
                  <c:v>0.10080619111740004</c:v>
                </c:pt>
                <c:pt idx="1994">
                  <c:v>0.10081281211513797</c:v>
                </c:pt>
                <c:pt idx="1995">
                  <c:v>0.1008195600536336</c:v>
                </c:pt>
                <c:pt idx="1996">
                  <c:v>0.10082645379917626</c:v>
                </c:pt>
                <c:pt idx="1997">
                  <c:v>0.1008329719013224</c:v>
                </c:pt>
                <c:pt idx="1998">
                  <c:v>0.10083940161421563</c:v>
                </c:pt>
                <c:pt idx="1999">
                  <c:v>0.10084576435510993</c:v>
                </c:pt>
                <c:pt idx="2000">
                  <c:v>0.10085230127747496</c:v>
                </c:pt>
                <c:pt idx="2001">
                  <c:v>0.10085901944838897</c:v>
                </c:pt>
                <c:pt idx="2002">
                  <c:v>0.10086581591381276</c:v>
                </c:pt>
                <c:pt idx="2003">
                  <c:v>0.10087241366262545</c:v>
                </c:pt>
                <c:pt idx="2004">
                  <c:v>0.10087890769942678</c:v>
                </c:pt>
                <c:pt idx="2005">
                  <c:v>0.10088543414408359</c:v>
                </c:pt>
                <c:pt idx="2006">
                  <c:v>0.10089202933384396</c:v>
                </c:pt>
                <c:pt idx="2007">
                  <c:v>0.10089859035865913</c:v>
                </c:pt>
                <c:pt idx="2008">
                  <c:v>0.10090506599134479</c:v>
                </c:pt>
                <c:pt idx="2009">
                  <c:v>0.10091145356779534</c:v>
                </c:pt>
                <c:pt idx="2010">
                  <c:v>0.10091791862617241</c:v>
                </c:pt>
                <c:pt idx="2011">
                  <c:v>0.10092435581583681</c:v>
                </c:pt>
                <c:pt idx="2012">
                  <c:v>0.10093081933236303</c:v>
                </c:pt>
                <c:pt idx="2013">
                  <c:v>0.10093737858554587</c:v>
                </c:pt>
                <c:pt idx="2014">
                  <c:v>0.10094405506036447</c:v>
                </c:pt>
                <c:pt idx="2015">
                  <c:v>0.10095060650984432</c:v>
                </c:pt>
                <c:pt idx="2016">
                  <c:v>0.10095709980140583</c:v>
                </c:pt>
                <c:pt idx="2017">
                  <c:v>0.1009635351149684</c:v>
                </c:pt>
                <c:pt idx="2018">
                  <c:v>0.10096990063229999</c:v>
                </c:pt>
                <c:pt idx="2019">
                  <c:v>0.10097634948875538</c:v>
                </c:pt>
                <c:pt idx="2020">
                  <c:v>0.10098295736194388</c:v>
                </c:pt>
                <c:pt idx="2021">
                  <c:v>0.10098959459928394</c:v>
                </c:pt>
                <c:pt idx="2022">
                  <c:v>0.10099628240992489</c:v>
                </c:pt>
                <c:pt idx="2023">
                  <c:v>0.10100284528096158</c:v>
                </c:pt>
                <c:pt idx="2024">
                  <c:v>0.10100922688768889</c:v>
                </c:pt>
                <c:pt idx="2025">
                  <c:v>0.10101558679933519</c:v>
                </c:pt>
                <c:pt idx="2026">
                  <c:v>0.10102197295938165</c:v>
                </c:pt>
                <c:pt idx="2027">
                  <c:v>0.10102844240848888</c:v>
                </c:pt>
                <c:pt idx="2028">
                  <c:v>0.10103494414541078</c:v>
                </c:pt>
                <c:pt idx="2029">
                  <c:v>0.1010413010904056</c:v>
                </c:pt>
                <c:pt idx="2030">
                  <c:v>0.10104773520645124</c:v>
                </c:pt>
                <c:pt idx="2031">
                  <c:v>0.10105419857568868</c:v>
                </c:pt>
                <c:pt idx="2032">
                  <c:v>0.1010606431577402</c:v>
                </c:pt>
                <c:pt idx="2033">
                  <c:v>0.10106704800488252</c:v>
                </c:pt>
                <c:pt idx="2034">
                  <c:v>0.10107356614651228</c:v>
                </c:pt>
                <c:pt idx="2035">
                  <c:v>0.10107994551294901</c:v>
                </c:pt>
                <c:pt idx="2036">
                  <c:v>0.1010863780410852</c:v>
                </c:pt>
                <c:pt idx="2037">
                  <c:v>0.10109276490473867</c:v>
                </c:pt>
                <c:pt idx="2038">
                  <c:v>0.10109919893553741</c:v>
                </c:pt>
                <c:pt idx="2039">
                  <c:v>0.10110559628435441</c:v>
                </c:pt>
                <c:pt idx="2040">
                  <c:v>0.1011118854328362</c:v>
                </c:pt>
                <c:pt idx="2041">
                  <c:v>0.10111819478095221</c:v>
                </c:pt>
                <c:pt idx="2042">
                  <c:v>0.10112453626742048</c:v>
                </c:pt>
                <c:pt idx="2043">
                  <c:v>0.10113102065612675</c:v>
                </c:pt>
                <c:pt idx="2044">
                  <c:v>0.10113755828696835</c:v>
                </c:pt>
                <c:pt idx="2045">
                  <c:v>0.10114410409339039</c:v>
                </c:pt>
                <c:pt idx="2046">
                  <c:v>0.10115061902024752</c:v>
                </c:pt>
                <c:pt idx="2047">
                  <c:v>0.1011570372605058</c:v>
                </c:pt>
                <c:pt idx="2048">
                  <c:v>0.10116337115966352</c:v>
                </c:pt>
                <c:pt idx="2049">
                  <c:v>0.10116972225214102</c:v>
                </c:pt>
                <c:pt idx="2050">
                  <c:v>0.10117603986903617</c:v>
                </c:pt>
                <c:pt idx="2051">
                  <c:v>0.10118235978580928</c:v>
                </c:pt>
                <c:pt idx="2052">
                  <c:v>0.10118874161749934</c:v>
                </c:pt>
                <c:pt idx="2053">
                  <c:v>0.10119515556733766</c:v>
                </c:pt>
                <c:pt idx="2054">
                  <c:v>0.10120161659857999</c:v>
                </c:pt>
                <c:pt idx="2055">
                  <c:v>0.10120810677804608</c:v>
                </c:pt>
                <c:pt idx="2056">
                  <c:v>0.10121443494992685</c:v>
                </c:pt>
                <c:pt idx="2057">
                  <c:v>0.10122078922283738</c:v>
                </c:pt>
                <c:pt idx="2058">
                  <c:v>0.10122713088266277</c:v>
                </c:pt>
                <c:pt idx="2059">
                  <c:v>0.10123357024716416</c:v>
                </c:pt>
                <c:pt idx="2060">
                  <c:v>0.10124005667856384</c:v>
                </c:pt>
                <c:pt idx="2061">
                  <c:v>0.10124663220115238</c:v>
                </c:pt>
                <c:pt idx="2062">
                  <c:v>0.10125299760449594</c:v>
                </c:pt>
                <c:pt idx="2063">
                  <c:v>0.10125926124668226</c:v>
                </c:pt>
                <c:pt idx="2064">
                  <c:v>0.10126553017698027</c:v>
                </c:pt>
                <c:pt idx="2065">
                  <c:v>0.10127192927339614</c:v>
                </c:pt>
                <c:pt idx="2066">
                  <c:v>0.10127847403519281</c:v>
                </c:pt>
                <c:pt idx="2067">
                  <c:v>0.10128502993815156</c:v>
                </c:pt>
                <c:pt idx="2068">
                  <c:v>0.10129147733941067</c:v>
                </c:pt>
                <c:pt idx="2069">
                  <c:v>0.10129779893736217</c:v>
                </c:pt>
                <c:pt idx="2070">
                  <c:v>0.10130403683602356</c:v>
                </c:pt>
                <c:pt idx="2071">
                  <c:v>0.10131024748758403</c:v>
                </c:pt>
                <c:pt idx="2072">
                  <c:v>0.10131656416976678</c:v>
                </c:pt>
                <c:pt idx="2073">
                  <c:v>0.10132292175522842</c:v>
                </c:pt>
                <c:pt idx="2074">
                  <c:v>0.10132925487237629</c:v>
                </c:pt>
                <c:pt idx="2075">
                  <c:v>0.10133552799605058</c:v>
                </c:pt>
                <c:pt idx="2076">
                  <c:v>0.10134173244756801</c:v>
                </c:pt>
                <c:pt idx="2077">
                  <c:v>0.10134801615532452</c:v>
                </c:pt>
                <c:pt idx="2078">
                  <c:v>0.10135440009512209</c:v>
                </c:pt>
                <c:pt idx="2079">
                  <c:v>0.10136083984128635</c:v>
                </c:pt>
                <c:pt idx="2080">
                  <c:v>0.10136718072654106</c:v>
                </c:pt>
                <c:pt idx="2081">
                  <c:v>0.10137347052396432</c:v>
                </c:pt>
                <c:pt idx="2082">
                  <c:v>0.1013795180000248</c:v>
                </c:pt>
                <c:pt idx="2083">
                  <c:v>0.10138561489151829</c:v>
                </c:pt>
                <c:pt idx="2084">
                  <c:v>0.10139194737328464</c:v>
                </c:pt>
                <c:pt idx="2085">
                  <c:v>0.10139836824062659</c:v>
                </c:pt>
                <c:pt idx="2086">
                  <c:v>0.1014048300106089</c:v>
                </c:pt>
                <c:pt idx="2087">
                  <c:v>0.10141102141985099</c:v>
                </c:pt>
                <c:pt idx="2088">
                  <c:v>0.10141717099935796</c:v>
                </c:pt>
                <c:pt idx="2089">
                  <c:v>0.10142328767774036</c:v>
                </c:pt>
                <c:pt idx="2090">
                  <c:v>0.10142934806040718</c:v>
                </c:pt>
                <c:pt idx="2091">
                  <c:v>0.10143549308850626</c:v>
                </c:pt>
                <c:pt idx="2092">
                  <c:v>0.10144185602996204</c:v>
                </c:pt>
                <c:pt idx="2093">
                  <c:v>0.10144828652111366</c:v>
                </c:pt>
                <c:pt idx="2094">
                  <c:v>0.10145457402827364</c:v>
                </c:pt>
                <c:pt idx="2095">
                  <c:v>0.10146071942317993</c:v>
                </c:pt>
                <c:pt idx="2096">
                  <c:v>0.10146684369303814</c:v>
                </c:pt>
                <c:pt idx="2097">
                  <c:v>0.10147303208485119</c:v>
                </c:pt>
                <c:pt idx="2098">
                  <c:v>0.10147928765274336</c:v>
                </c:pt>
                <c:pt idx="2099">
                  <c:v>0.1014855337407921</c:v>
                </c:pt>
                <c:pt idx="2100">
                  <c:v>0.10149172913157077</c:v>
                </c:pt>
                <c:pt idx="2101">
                  <c:v>0.10149792981041203</c:v>
                </c:pt>
                <c:pt idx="2102">
                  <c:v>0.10150410342785057</c:v>
                </c:pt>
                <c:pt idx="2103">
                  <c:v>0.10151024122705887</c:v>
                </c:pt>
                <c:pt idx="2104">
                  <c:v>0.10151651673739762</c:v>
                </c:pt>
                <c:pt idx="2105">
                  <c:v>0.10152279750129636</c:v>
                </c:pt>
                <c:pt idx="2106">
                  <c:v>0.10152907171061849</c:v>
                </c:pt>
                <c:pt idx="2107">
                  <c:v>0.10153526873078209</c:v>
                </c:pt>
                <c:pt idx="2108">
                  <c:v>0.10154137419839368</c:v>
                </c:pt>
                <c:pt idx="2109">
                  <c:v>0.1015474820606057</c:v>
                </c:pt>
                <c:pt idx="2110">
                  <c:v>0.10155378336587763</c:v>
                </c:pt>
                <c:pt idx="2111">
                  <c:v>0.10156014305854075</c:v>
                </c:pt>
                <c:pt idx="2112">
                  <c:v>0.10156640469283937</c:v>
                </c:pt>
                <c:pt idx="2113">
                  <c:v>0.10157251595727601</c:v>
                </c:pt>
                <c:pt idx="2114">
                  <c:v>0.1015785331826586</c:v>
                </c:pt>
                <c:pt idx="2115">
                  <c:v>0.10158474310532538</c:v>
                </c:pt>
                <c:pt idx="2116">
                  <c:v>0.10159104068875963</c:v>
                </c:pt>
                <c:pt idx="2117">
                  <c:v>0.1015972758067651</c:v>
                </c:pt>
                <c:pt idx="2118">
                  <c:v>0.10160341934547058</c:v>
                </c:pt>
                <c:pt idx="2119">
                  <c:v>0.10160947753379707</c:v>
                </c:pt>
                <c:pt idx="2120">
                  <c:v>0.10161559950669315</c:v>
                </c:pt>
                <c:pt idx="2121">
                  <c:v>0.10162173849748396</c:v>
                </c:pt>
                <c:pt idx="2122">
                  <c:v>0.1016279971968459</c:v>
                </c:pt>
                <c:pt idx="2123">
                  <c:v>0.10163414087018605</c:v>
                </c:pt>
                <c:pt idx="2124">
                  <c:v>0.10164022259715555</c:v>
                </c:pt>
                <c:pt idx="2125">
                  <c:v>0.10164620474619898</c:v>
                </c:pt>
                <c:pt idx="2126">
                  <c:v>0.101652174819228</c:v>
                </c:pt>
                <c:pt idx="2127">
                  <c:v>0.10165826386845805</c:v>
                </c:pt>
                <c:pt idx="2128">
                  <c:v>0.10166434948655771</c:v>
                </c:pt>
                <c:pt idx="2129">
                  <c:v>0.10167051933830315</c:v>
                </c:pt>
                <c:pt idx="2130">
                  <c:v>0.10167656889419001</c:v>
                </c:pt>
                <c:pt idx="2131">
                  <c:v>0.10168261795119006</c:v>
                </c:pt>
                <c:pt idx="2132">
                  <c:v>0.1016887073231245</c:v>
                </c:pt>
                <c:pt idx="2133">
                  <c:v>0.101694769940848</c:v>
                </c:pt>
                <c:pt idx="2134">
                  <c:v>0.10170076223210706</c:v>
                </c:pt>
                <c:pt idx="2135">
                  <c:v>0.10170685302323386</c:v>
                </c:pt>
                <c:pt idx="2136">
                  <c:v>0.10171298998600167</c:v>
                </c:pt>
                <c:pt idx="2137">
                  <c:v>0.10171913223606711</c:v>
                </c:pt>
                <c:pt idx="2138">
                  <c:v>0.10172528560973018</c:v>
                </c:pt>
                <c:pt idx="2139">
                  <c:v>0.10173137422969293</c:v>
                </c:pt>
                <c:pt idx="2140">
                  <c:v>0.10173736635310823</c:v>
                </c:pt>
                <c:pt idx="2141">
                  <c:v>0.10174335221447749</c:v>
                </c:pt>
                <c:pt idx="2142">
                  <c:v>0.10174939862701435</c:v>
                </c:pt>
                <c:pt idx="2143">
                  <c:v>0.10175545327600879</c:v>
                </c:pt>
                <c:pt idx="2144">
                  <c:v>0.10176150742788136</c:v>
                </c:pt>
                <c:pt idx="2145">
                  <c:v>0.1017675610822986</c:v>
                </c:pt>
                <c:pt idx="2146">
                  <c:v>0.10177358518367557</c:v>
                </c:pt>
                <c:pt idx="2147">
                  <c:v>0.10177960009814148</c:v>
                </c:pt>
                <c:pt idx="2148">
                  <c:v>0.10178564357931787</c:v>
                </c:pt>
                <c:pt idx="2149">
                  <c:v>0.10179169819366331</c:v>
                </c:pt>
                <c:pt idx="2150">
                  <c:v>0.10179777847376677</c:v>
                </c:pt>
                <c:pt idx="2151">
                  <c:v>0.1018038495153147</c:v>
                </c:pt>
                <c:pt idx="2152">
                  <c:v>0.10180985907718092</c:v>
                </c:pt>
                <c:pt idx="2153">
                  <c:v>0.10181591169616749</c:v>
                </c:pt>
                <c:pt idx="2154">
                  <c:v>0.10182196962803483</c:v>
                </c:pt>
                <c:pt idx="2155">
                  <c:v>0.10182807356227358</c:v>
                </c:pt>
                <c:pt idx="2156">
                  <c:v>0.10183414498880891</c:v>
                </c:pt>
                <c:pt idx="2157">
                  <c:v>0.10184012890780045</c:v>
                </c:pt>
                <c:pt idx="2158">
                  <c:v>0.1018460487700048</c:v>
                </c:pt>
                <c:pt idx="2159">
                  <c:v>0.1018519364864339</c:v>
                </c:pt>
                <c:pt idx="2160">
                  <c:v>0.10185793939978779</c:v>
                </c:pt>
                <c:pt idx="2161">
                  <c:v>0.10186394185679501</c:v>
                </c:pt>
                <c:pt idx="2162">
                  <c:v>0.10186984849092318</c:v>
                </c:pt>
                <c:pt idx="2163">
                  <c:v>0.10187574030859471</c:v>
                </c:pt>
                <c:pt idx="2164">
                  <c:v>0.1018816461546443</c:v>
                </c:pt>
                <c:pt idx="2165">
                  <c:v>0.10188761800239043</c:v>
                </c:pt>
                <c:pt idx="2166">
                  <c:v>0.10189368785558231</c:v>
                </c:pt>
                <c:pt idx="2167">
                  <c:v>0.10189972821458387</c:v>
                </c:pt>
                <c:pt idx="2168">
                  <c:v>0.1019056957629059</c:v>
                </c:pt>
                <c:pt idx="2169">
                  <c:v>0.10191169176622102</c:v>
                </c:pt>
                <c:pt idx="2170">
                  <c:v>0.10191770755619028</c:v>
                </c:pt>
                <c:pt idx="2171">
                  <c:v>0.10192367951762123</c:v>
                </c:pt>
                <c:pt idx="2172">
                  <c:v>0.10192965680923159</c:v>
                </c:pt>
                <c:pt idx="2173">
                  <c:v>0.10193564520764738</c:v>
                </c:pt>
                <c:pt idx="2174">
                  <c:v>0.10194169388093392</c:v>
                </c:pt>
                <c:pt idx="2175">
                  <c:v>0.10194769000543548</c:v>
                </c:pt>
                <c:pt idx="2176">
                  <c:v>0.10195370878453897</c:v>
                </c:pt>
                <c:pt idx="2177">
                  <c:v>0.10195964915636342</c:v>
                </c:pt>
                <c:pt idx="2178">
                  <c:v>0.1019655919839014</c:v>
                </c:pt>
                <c:pt idx="2179">
                  <c:v>0.101971560334364</c:v>
                </c:pt>
                <c:pt idx="2180">
                  <c:v>0.10197760622519214</c:v>
                </c:pt>
                <c:pt idx="2181">
                  <c:v>0.1019836545152603</c:v>
                </c:pt>
                <c:pt idx="2182">
                  <c:v>0.10198955811087133</c:v>
                </c:pt>
                <c:pt idx="2183">
                  <c:v>0.10199534367149318</c:v>
                </c:pt>
                <c:pt idx="2184">
                  <c:v>0.10200117187920357</c:v>
                </c:pt>
                <c:pt idx="2185">
                  <c:v>0.10200725321904615</c:v>
                </c:pt>
                <c:pt idx="2186">
                  <c:v>0.10201353448760822</c:v>
                </c:pt>
                <c:pt idx="2187">
                  <c:v>0.1020197714019672</c:v>
                </c:pt>
                <c:pt idx="2188">
                  <c:v>0.10202569811696531</c:v>
                </c:pt>
                <c:pt idx="2189">
                  <c:v>0.1020312617420663</c:v>
                </c:pt>
                <c:pt idx="2190">
                  <c:v>0.102036796847625</c:v>
                </c:pt>
                <c:pt idx="2191">
                  <c:v>0.10204261654698196</c:v>
                </c:pt>
                <c:pt idx="2192">
                  <c:v>0.10204873246077097</c:v>
                </c:pt>
                <c:pt idx="2193">
                  <c:v>0.10205491160616555</c:v>
                </c:pt>
                <c:pt idx="2194">
                  <c:v>0.10206105536496904</c:v>
                </c:pt>
                <c:pt idx="2195">
                  <c:v>0.10206699940830827</c:v>
                </c:pt>
                <c:pt idx="2196">
                  <c:v>0.10207283400129545</c:v>
                </c:pt>
                <c:pt idx="2197">
                  <c:v>0.10207861676779918</c:v>
                </c:pt>
                <c:pt idx="2198">
                  <c:v>0.10208444209569319</c:v>
                </c:pt>
                <c:pt idx="2199">
                  <c:v>0.10209028711346936</c:v>
                </c:pt>
                <c:pt idx="2200">
                  <c:v>0.10209610602711955</c:v>
                </c:pt>
                <c:pt idx="2201">
                  <c:v>0.1021020162487753</c:v>
                </c:pt>
                <c:pt idx="2202">
                  <c:v>0.10210788594171803</c:v>
                </c:pt>
                <c:pt idx="2203">
                  <c:v>0.10211372663456442</c:v>
                </c:pt>
                <c:pt idx="2204">
                  <c:v>0.10211946135831833</c:v>
                </c:pt>
                <c:pt idx="2205">
                  <c:v>0.10212518155735043</c:v>
                </c:pt>
                <c:pt idx="2206">
                  <c:v>0.10213082191411195</c:v>
                </c:pt>
                <c:pt idx="2207">
                  <c:v>0.10213655299288607</c:v>
                </c:pt>
                <c:pt idx="2208">
                  <c:v>0.10214231797905442</c:v>
                </c:pt>
                <c:pt idx="2209">
                  <c:v>0.10214810832604924</c:v>
                </c:pt>
                <c:pt idx="2210">
                  <c:v>0.10215398692707028</c:v>
                </c:pt>
                <c:pt idx="2211">
                  <c:v>0.10215979370702037</c:v>
                </c:pt>
                <c:pt idx="2212">
                  <c:v>0.10216556878175496</c:v>
                </c:pt>
                <c:pt idx="2213">
                  <c:v>0.10217134924316786</c:v>
                </c:pt>
                <c:pt idx="2214">
                  <c:v>0.10217711514539606</c:v>
                </c:pt>
                <c:pt idx="2215">
                  <c:v>0.10218291208543007</c:v>
                </c:pt>
                <c:pt idx="2216">
                  <c:v>0.1021887058499294</c:v>
                </c:pt>
                <c:pt idx="2217">
                  <c:v>0.10219455920844314</c:v>
                </c:pt>
                <c:pt idx="2218">
                  <c:v>0.10220034089828284</c:v>
                </c:pt>
                <c:pt idx="2219">
                  <c:v>0.10220615931610971</c:v>
                </c:pt>
                <c:pt idx="2220">
                  <c:v>0.10221206308072961</c:v>
                </c:pt>
                <c:pt idx="2221">
                  <c:v>0.10221787222199055</c:v>
                </c:pt>
                <c:pt idx="2222">
                  <c:v>0.10222365538658035</c:v>
                </c:pt>
                <c:pt idx="2223">
                  <c:v>0.10222945246752371</c:v>
                </c:pt>
                <c:pt idx="2224">
                  <c:v>0.1022353547974636</c:v>
                </c:pt>
                <c:pt idx="2225">
                  <c:v>0.10224124529868217</c:v>
                </c:pt>
                <c:pt idx="2226">
                  <c:v>0.10224695319346901</c:v>
                </c:pt>
                <c:pt idx="2227">
                  <c:v>0.10225259848028768</c:v>
                </c:pt>
                <c:pt idx="2228">
                  <c:v>0.10225822374136587</c:v>
                </c:pt>
                <c:pt idx="2229">
                  <c:v>0.10226409304813809</c:v>
                </c:pt>
                <c:pt idx="2230">
                  <c:v>0.10227003055732765</c:v>
                </c:pt>
                <c:pt idx="2231">
                  <c:v>0.10227580511390261</c:v>
                </c:pt>
                <c:pt idx="2232">
                  <c:v>0.10228153391452849</c:v>
                </c:pt>
                <c:pt idx="2233">
                  <c:v>0.1022871548639217</c:v>
                </c:pt>
                <c:pt idx="2234">
                  <c:v>0.10229289165931629</c:v>
                </c:pt>
                <c:pt idx="2235">
                  <c:v>0.10229861966444655</c:v>
                </c:pt>
                <c:pt idx="2236">
                  <c:v>0.10230448099463518</c:v>
                </c:pt>
                <c:pt idx="2237">
                  <c:v>0.10231026797241731</c:v>
                </c:pt>
                <c:pt idx="2238">
                  <c:v>0.10231595820580464</c:v>
                </c:pt>
                <c:pt idx="2239">
                  <c:v>0.10232168499384417</c:v>
                </c:pt>
                <c:pt idx="2240">
                  <c:v>0.1023274341814238</c:v>
                </c:pt>
                <c:pt idx="2241">
                  <c:v>0.10233316322961439</c:v>
                </c:pt>
                <c:pt idx="2242">
                  <c:v>0.10233885801671132</c:v>
                </c:pt>
                <c:pt idx="2243">
                  <c:v>0.10234460918415521</c:v>
                </c:pt>
                <c:pt idx="2244">
                  <c:v>0.10235032605938449</c:v>
                </c:pt>
                <c:pt idx="2245">
                  <c:v>0.1023560794817869</c:v>
                </c:pt>
                <c:pt idx="2246">
                  <c:v>0.10236176184369473</c:v>
                </c:pt>
                <c:pt idx="2247">
                  <c:v>0.10236738466809923</c:v>
                </c:pt>
                <c:pt idx="2248">
                  <c:v>0.10237306654879059</c:v>
                </c:pt>
                <c:pt idx="2249">
                  <c:v>0.10237875383138094</c:v>
                </c:pt>
                <c:pt idx="2250">
                  <c:v>0.10238445781645462</c:v>
                </c:pt>
                <c:pt idx="2251">
                  <c:v>0.10239005433210996</c:v>
                </c:pt>
                <c:pt idx="2252">
                  <c:v>0.10239566472429024</c:v>
                </c:pt>
                <c:pt idx="2253">
                  <c:v>0.10240140194534018</c:v>
                </c:pt>
                <c:pt idx="2254">
                  <c:v>0.10240725515430225</c:v>
                </c:pt>
                <c:pt idx="2255">
                  <c:v>0.10241292393394988</c:v>
                </c:pt>
                <c:pt idx="2256">
                  <c:v>0.10241858963665261</c:v>
                </c:pt>
                <c:pt idx="2257">
                  <c:v>0.1024243313632997</c:v>
                </c:pt>
                <c:pt idx="2258">
                  <c:v>0.10243002193631313</c:v>
                </c:pt>
                <c:pt idx="2259">
                  <c:v>0.10243571789142564</c:v>
                </c:pt>
                <c:pt idx="2260">
                  <c:v>0.10244141358247545</c:v>
                </c:pt>
                <c:pt idx="2261">
                  <c:v>0.10244720231400176</c:v>
                </c:pt>
                <c:pt idx="2262">
                  <c:v>0.10245291436805612</c:v>
                </c:pt>
                <c:pt idx="2263">
                  <c:v>0.10245861767307704</c:v>
                </c:pt>
                <c:pt idx="2264">
                  <c:v>0.1024641771886893</c:v>
                </c:pt>
                <c:pt idx="2265">
                  <c:v>0.10246976459716921</c:v>
                </c:pt>
                <c:pt idx="2266">
                  <c:v>0.10247543057550787</c:v>
                </c:pt>
                <c:pt idx="2267">
                  <c:v>0.10248109913034502</c:v>
                </c:pt>
                <c:pt idx="2268">
                  <c:v>0.10248678434401713</c:v>
                </c:pt>
                <c:pt idx="2269">
                  <c:v>0.10249242706301903</c:v>
                </c:pt>
                <c:pt idx="2270">
                  <c:v>0.10249802738832586</c:v>
                </c:pt>
                <c:pt idx="2271">
                  <c:v>0.10250361908734938</c:v>
                </c:pt>
                <c:pt idx="2272">
                  <c:v>0.10250934567001978</c:v>
                </c:pt>
                <c:pt idx="2273">
                  <c:v>0.10251503814123285</c:v>
                </c:pt>
                <c:pt idx="2274">
                  <c:v>0.10252058707840928</c:v>
                </c:pt>
                <c:pt idx="2275">
                  <c:v>0.10252608826907879</c:v>
                </c:pt>
                <c:pt idx="2276">
                  <c:v>0.10253168173452734</c:v>
                </c:pt>
                <c:pt idx="2277">
                  <c:v>0.10253734241860638</c:v>
                </c:pt>
                <c:pt idx="2278">
                  <c:v>0.10254299723982091</c:v>
                </c:pt>
                <c:pt idx="2279">
                  <c:v>0.10254856762826808</c:v>
                </c:pt>
                <c:pt idx="2280">
                  <c:v>0.10255412102649622</c:v>
                </c:pt>
                <c:pt idx="2281">
                  <c:v>0.10255967145366358</c:v>
                </c:pt>
                <c:pt idx="2282">
                  <c:v>0.10256533389756108</c:v>
                </c:pt>
                <c:pt idx="2283">
                  <c:v>0.10257102140895522</c:v>
                </c:pt>
                <c:pt idx="2284">
                  <c:v>0.10257670584658322</c:v>
                </c:pt>
                <c:pt idx="2285">
                  <c:v>0.10258235630069983</c:v>
                </c:pt>
                <c:pt idx="2286">
                  <c:v>0.10258805992234325</c:v>
                </c:pt>
                <c:pt idx="2287">
                  <c:v>0.10259369864576742</c:v>
                </c:pt>
                <c:pt idx="2288">
                  <c:v>0.10259934836163946</c:v>
                </c:pt>
                <c:pt idx="2289">
                  <c:v>0.102604818837262</c:v>
                </c:pt>
                <c:pt idx="2290">
                  <c:v>0.10261026968576759</c:v>
                </c:pt>
                <c:pt idx="2291">
                  <c:v>0.10261589924659975</c:v>
                </c:pt>
                <c:pt idx="2292">
                  <c:v>0.10262161846187398</c:v>
                </c:pt>
                <c:pt idx="2293">
                  <c:v>0.10262739935526813</c:v>
                </c:pt>
                <c:pt idx="2294">
                  <c:v>0.10263312359976091</c:v>
                </c:pt>
                <c:pt idx="2295">
                  <c:v>0.10263870450414675</c:v>
                </c:pt>
                <c:pt idx="2296">
                  <c:v>0.10264406800389679</c:v>
                </c:pt>
                <c:pt idx="2297">
                  <c:v>0.10264955651000095</c:v>
                </c:pt>
                <c:pt idx="2298">
                  <c:v>0.10265519016674231</c:v>
                </c:pt>
                <c:pt idx="2299">
                  <c:v>0.10266091059205552</c:v>
                </c:pt>
                <c:pt idx="2300">
                  <c:v>0.10266653255765079</c:v>
                </c:pt>
                <c:pt idx="2301">
                  <c:v>0.10267196187601554</c:v>
                </c:pt>
                <c:pt idx="2302">
                  <c:v>0.10267728575560023</c:v>
                </c:pt>
                <c:pt idx="2303">
                  <c:v>0.10268274271802391</c:v>
                </c:pt>
                <c:pt idx="2304">
                  <c:v>0.10268842016151686</c:v>
                </c:pt>
                <c:pt idx="2305">
                  <c:v>0.10269402176492666</c:v>
                </c:pt>
                <c:pt idx="2306">
                  <c:v>0.10269956173515105</c:v>
                </c:pt>
                <c:pt idx="2307">
                  <c:v>0.10270507924025986</c:v>
                </c:pt>
                <c:pt idx="2308">
                  <c:v>0.10271046602132627</c:v>
                </c:pt>
                <c:pt idx="2309">
                  <c:v>0.10271591653374659</c:v>
                </c:pt>
                <c:pt idx="2310">
                  <c:v>0.10272135861225087</c:v>
                </c:pt>
                <c:pt idx="2311">
                  <c:v>0.10272685338626437</c:v>
                </c:pt>
                <c:pt idx="2312">
                  <c:v>0.10273233134361885</c:v>
                </c:pt>
                <c:pt idx="2313">
                  <c:v>0.10273785089561452</c:v>
                </c:pt>
                <c:pt idx="2314">
                  <c:v>0.10274325366429318</c:v>
                </c:pt>
                <c:pt idx="2315">
                  <c:v>0.10274863419783811</c:v>
                </c:pt>
                <c:pt idx="2316">
                  <c:v>0.10275403127773941</c:v>
                </c:pt>
                <c:pt idx="2317">
                  <c:v>0.10275956710877127</c:v>
                </c:pt>
                <c:pt idx="2318">
                  <c:v>0.10276520039939331</c:v>
                </c:pt>
                <c:pt idx="2319">
                  <c:v>0.10277080833056859</c:v>
                </c:pt>
                <c:pt idx="2320">
                  <c:v>0.10277639651732225</c:v>
                </c:pt>
                <c:pt idx="2321">
                  <c:v>0.10278182883321947</c:v>
                </c:pt>
                <c:pt idx="2322">
                  <c:v>0.10278734430668629</c:v>
                </c:pt>
                <c:pt idx="2323">
                  <c:v>0.10279289301006064</c:v>
                </c:pt>
                <c:pt idx="2324">
                  <c:v>0.10279843041096616</c:v>
                </c:pt>
                <c:pt idx="2325">
                  <c:v>0.10280389543197692</c:v>
                </c:pt>
                <c:pt idx="2326">
                  <c:v>0.10280929386383145</c:v>
                </c:pt>
                <c:pt idx="2327">
                  <c:v>0.10281473096111095</c:v>
                </c:pt>
                <c:pt idx="2328">
                  <c:v>0.10282014028166669</c:v>
                </c:pt>
                <c:pt idx="2329">
                  <c:v>0.10282555504962636</c:v>
                </c:pt>
                <c:pt idx="2330">
                  <c:v>0.10283100848609227</c:v>
                </c:pt>
                <c:pt idx="2331">
                  <c:v>0.10283655894793513</c:v>
                </c:pt>
                <c:pt idx="2332">
                  <c:v>0.10284207034404803</c:v>
                </c:pt>
                <c:pt idx="2333">
                  <c:v>0.10284758991447046</c:v>
                </c:pt>
                <c:pt idx="2334">
                  <c:v>0.10285293779052442</c:v>
                </c:pt>
                <c:pt idx="2335">
                  <c:v>0.10285823053344012</c:v>
                </c:pt>
                <c:pt idx="2336">
                  <c:v>0.10286373041010184</c:v>
                </c:pt>
                <c:pt idx="2337">
                  <c:v>0.10286918305809396</c:v>
                </c:pt>
                <c:pt idx="2338">
                  <c:v>0.10287457201980056</c:v>
                </c:pt>
                <c:pt idx="2339">
                  <c:v>0.10287993607778544</c:v>
                </c:pt>
                <c:pt idx="2340">
                  <c:v>0.10288536356973212</c:v>
                </c:pt>
                <c:pt idx="2341">
                  <c:v>0.10289074678931821</c:v>
                </c:pt>
                <c:pt idx="2342">
                  <c:v>0.10289608033596559</c:v>
                </c:pt>
                <c:pt idx="2343">
                  <c:v>0.10290152971929881</c:v>
                </c:pt>
                <c:pt idx="2344">
                  <c:v>0.10290709816965549</c:v>
                </c:pt>
                <c:pt idx="2345">
                  <c:v>0.10291256387175776</c:v>
                </c:pt>
                <c:pt idx="2346">
                  <c:v>0.10291796866586073</c:v>
                </c:pt>
                <c:pt idx="2347">
                  <c:v>0.10292332926816855</c:v>
                </c:pt>
                <c:pt idx="2348">
                  <c:v>0.10292855797909785</c:v>
                </c:pt>
                <c:pt idx="2349">
                  <c:v>0.10293380863451762</c:v>
                </c:pt>
                <c:pt idx="2350">
                  <c:v>0.10293914717520063</c:v>
                </c:pt>
                <c:pt idx="2351">
                  <c:v>0.10294464294007433</c:v>
                </c:pt>
                <c:pt idx="2352">
                  <c:v>0.10295026618161149</c:v>
                </c:pt>
                <c:pt idx="2353">
                  <c:v>0.10295582809719252</c:v>
                </c:pt>
                <c:pt idx="2354">
                  <c:v>0.10296115789792144</c:v>
                </c:pt>
                <c:pt idx="2355">
                  <c:v>0.10296647940713195</c:v>
                </c:pt>
                <c:pt idx="2356">
                  <c:v>0.10297188617756393</c:v>
                </c:pt>
                <c:pt idx="2357">
                  <c:v>0.10297740610329978</c:v>
                </c:pt>
                <c:pt idx="2358">
                  <c:v>0.10298299516130757</c:v>
                </c:pt>
                <c:pt idx="2359">
                  <c:v>0.10298839877759988</c:v>
                </c:pt>
                <c:pt idx="2360">
                  <c:v>0.10299361023835675</c:v>
                </c:pt>
                <c:pt idx="2361">
                  <c:v>0.10299896699116583</c:v>
                </c:pt>
                <c:pt idx="2362">
                  <c:v>0.10300456117978521</c:v>
                </c:pt>
                <c:pt idx="2363">
                  <c:v>0.10301032774475646</c:v>
                </c:pt>
                <c:pt idx="2364">
                  <c:v>0.10301580521543675</c:v>
                </c:pt>
                <c:pt idx="2365">
                  <c:v>0.10302109551491245</c:v>
                </c:pt>
                <c:pt idx="2366">
                  <c:v>0.10302633652533491</c:v>
                </c:pt>
                <c:pt idx="2367">
                  <c:v>0.10303172012535809</c:v>
                </c:pt>
                <c:pt idx="2368">
                  <c:v>0.10303729684682876</c:v>
                </c:pt>
                <c:pt idx="2369">
                  <c:v>0.10304285399567301</c:v>
                </c:pt>
                <c:pt idx="2370">
                  <c:v>0.10304816036246606</c:v>
                </c:pt>
                <c:pt idx="2371">
                  <c:v>0.10305336552718129</c:v>
                </c:pt>
                <c:pt idx="2372">
                  <c:v>0.10305864723751906</c:v>
                </c:pt>
                <c:pt idx="2373">
                  <c:v>0.10306401116994711</c:v>
                </c:pt>
                <c:pt idx="2374">
                  <c:v>0.10306945477730103</c:v>
                </c:pt>
                <c:pt idx="2375">
                  <c:v>0.10307476920018357</c:v>
                </c:pt>
                <c:pt idx="2376">
                  <c:v>0.10308005074141932</c:v>
                </c:pt>
                <c:pt idx="2377">
                  <c:v>0.10308522311447943</c:v>
                </c:pt>
                <c:pt idx="2378">
                  <c:v>0.10309033843302795</c:v>
                </c:pt>
                <c:pt idx="2379">
                  <c:v>0.10309552456410637</c:v>
                </c:pt>
                <c:pt idx="2380">
                  <c:v>0.10310079259072541</c:v>
                </c:pt>
                <c:pt idx="2381">
                  <c:v>0.10310624985161657</c:v>
                </c:pt>
                <c:pt idx="2382">
                  <c:v>0.10311163553743267</c:v>
                </c:pt>
                <c:pt idx="2383">
                  <c:v>0.103116887032356</c:v>
                </c:pt>
                <c:pt idx="2384">
                  <c:v>0.10312214944901832</c:v>
                </c:pt>
                <c:pt idx="2385">
                  <c:v>0.10312751582970281</c:v>
                </c:pt>
                <c:pt idx="2386">
                  <c:v>0.10313285201719764</c:v>
                </c:pt>
                <c:pt idx="2387">
                  <c:v>0.10313812527450714</c:v>
                </c:pt>
                <c:pt idx="2388">
                  <c:v>0.103143338529852</c:v>
                </c:pt>
                <c:pt idx="2389">
                  <c:v>0.10314860907191309</c:v>
                </c:pt>
                <c:pt idx="2390">
                  <c:v>0.10315398628404673</c:v>
                </c:pt>
                <c:pt idx="2391">
                  <c:v>0.10315929774124247</c:v>
                </c:pt>
                <c:pt idx="2392">
                  <c:v>0.10316459550299968</c:v>
                </c:pt>
                <c:pt idx="2393">
                  <c:v>0.10316989597404232</c:v>
                </c:pt>
                <c:pt idx="2394">
                  <c:v>0.10317519096021248</c:v>
                </c:pt>
                <c:pt idx="2395">
                  <c:v>0.10318049411831065</c:v>
                </c:pt>
                <c:pt idx="2396">
                  <c:v>0.10318585192742905</c:v>
                </c:pt>
                <c:pt idx="2397">
                  <c:v>0.10319126720983451</c:v>
                </c:pt>
                <c:pt idx="2398">
                  <c:v>0.10319662760960302</c:v>
                </c:pt>
                <c:pt idx="2399">
                  <c:v>0.10320194966835661</c:v>
                </c:pt>
                <c:pt idx="2400">
                  <c:v>0.103207268955383</c:v>
                </c:pt>
                <c:pt idx="2401">
                  <c:v>0.10321255818454038</c:v>
                </c:pt>
                <c:pt idx="2402">
                  <c:v>0.10321777114964058</c:v>
                </c:pt>
                <c:pt idx="2403">
                  <c:v>0.10322300317884885</c:v>
                </c:pt>
                <c:pt idx="2404">
                  <c:v>0.10322822163053927</c:v>
                </c:pt>
                <c:pt idx="2405">
                  <c:v>0.10323341022397194</c:v>
                </c:pt>
                <c:pt idx="2406">
                  <c:v>0.10323863689933666</c:v>
                </c:pt>
                <c:pt idx="2407">
                  <c:v>0.10324388263700544</c:v>
                </c:pt>
                <c:pt idx="2408">
                  <c:v>0.10324918558022894</c:v>
                </c:pt>
                <c:pt idx="2409">
                  <c:v>0.10325448032172355</c:v>
                </c:pt>
                <c:pt idx="2410">
                  <c:v>0.1032597913965901</c:v>
                </c:pt>
                <c:pt idx="2411">
                  <c:v>0.10326504252747074</c:v>
                </c:pt>
                <c:pt idx="2412">
                  <c:v>0.10327027734784683</c:v>
                </c:pt>
                <c:pt idx="2413">
                  <c:v>0.10327563750494206</c:v>
                </c:pt>
                <c:pt idx="2414">
                  <c:v>0.10328099214282634</c:v>
                </c:pt>
                <c:pt idx="2415">
                  <c:v>0.10328623775927941</c:v>
                </c:pt>
                <c:pt idx="2416">
                  <c:v>0.10329137761355232</c:v>
                </c:pt>
                <c:pt idx="2417">
                  <c:v>0.10329656086803093</c:v>
                </c:pt>
                <c:pt idx="2418">
                  <c:v>0.10330175230478973</c:v>
                </c:pt>
                <c:pt idx="2419">
                  <c:v>0.10330700621082876</c:v>
                </c:pt>
                <c:pt idx="2420">
                  <c:v>0.10331218144695713</c:v>
                </c:pt>
                <c:pt idx="2421">
                  <c:v>0.10331738925239613</c:v>
                </c:pt>
                <c:pt idx="2422">
                  <c:v>0.10332257540824602</c:v>
                </c:pt>
                <c:pt idx="2423">
                  <c:v>0.10332769668058871</c:v>
                </c:pt>
                <c:pt idx="2424">
                  <c:v>0.10333277215343827</c:v>
                </c:pt>
                <c:pt idx="2425">
                  <c:v>0.10333796394395302</c:v>
                </c:pt>
                <c:pt idx="2426">
                  <c:v>0.10334323445305467</c:v>
                </c:pt>
                <c:pt idx="2427">
                  <c:v>0.10334849680838915</c:v>
                </c:pt>
                <c:pt idx="2428">
                  <c:v>0.10335364807166771</c:v>
                </c:pt>
                <c:pt idx="2429">
                  <c:v>0.10335876697951329</c:v>
                </c:pt>
                <c:pt idx="2430">
                  <c:v>0.10336389407090331</c:v>
                </c:pt>
                <c:pt idx="2431">
                  <c:v>0.10336897808557834</c:v>
                </c:pt>
                <c:pt idx="2432">
                  <c:v>0.10337428144775884</c:v>
                </c:pt>
                <c:pt idx="2433">
                  <c:v>0.10337954947762784</c:v>
                </c:pt>
                <c:pt idx="2434">
                  <c:v>0.10338474973548367</c:v>
                </c:pt>
                <c:pt idx="2435">
                  <c:v>0.10338989865519911</c:v>
                </c:pt>
                <c:pt idx="2436">
                  <c:v>0.10339495330251175</c:v>
                </c:pt>
                <c:pt idx="2437">
                  <c:v>0.10340019437159755</c:v>
                </c:pt>
                <c:pt idx="2438">
                  <c:v>0.10340539484409594</c:v>
                </c:pt>
                <c:pt idx="2439">
                  <c:v>0.1034106251218973</c:v>
                </c:pt>
                <c:pt idx="2440">
                  <c:v>0.10341575542065506</c:v>
                </c:pt>
                <c:pt idx="2441">
                  <c:v>0.10342091817393301</c:v>
                </c:pt>
                <c:pt idx="2442">
                  <c:v>0.10342607018826386</c:v>
                </c:pt>
                <c:pt idx="2443">
                  <c:v>0.10343122766306213</c:v>
                </c:pt>
                <c:pt idx="2444">
                  <c:v>0.10343642030695352</c:v>
                </c:pt>
                <c:pt idx="2445">
                  <c:v>0.10344163461794201</c:v>
                </c:pt>
                <c:pt idx="2446">
                  <c:v>0.10344681652325151</c:v>
                </c:pt>
                <c:pt idx="2447">
                  <c:v>0.10345196608662187</c:v>
                </c:pt>
                <c:pt idx="2448">
                  <c:v>0.10345708068173176</c:v>
                </c:pt>
                <c:pt idx="2449">
                  <c:v>0.10346222769129157</c:v>
                </c:pt>
                <c:pt idx="2450">
                  <c:v>0.10346734513390299</c:v>
                </c:pt>
                <c:pt idx="2451">
                  <c:v>0.10347244382134568</c:v>
                </c:pt>
                <c:pt idx="2452">
                  <c:v>0.10347752378243112</c:v>
                </c:pt>
                <c:pt idx="2453">
                  <c:v>0.10348256088954119</c:v>
                </c:pt>
                <c:pt idx="2454">
                  <c:v>0.10348759812778631</c:v>
                </c:pt>
                <c:pt idx="2455">
                  <c:v>0.10349275379318333</c:v>
                </c:pt>
                <c:pt idx="2456">
                  <c:v>0.10349796077567282</c:v>
                </c:pt>
                <c:pt idx="2457">
                  <c:v>0.10350316778748618</c:v>
                </c:pt>
                <c:pt idx="2458">
                  <c:v>0.10350832089288273</c:v>
                </c:pt>
                <c:pt idx="2459">
                  <c:v>0.10351340412718715</c:v>
                </c:pt>
                <c:pt idx="2460">
                  <c:v>0.10351840167811874</c:v>
                </c:pt>
                <c:pt idx="2461">
                  <c:v>0.10352342615311289</c:v>
                </c:pt>
                <c:pt idx="2462">
                  <c:v>0.10352848024939361</c:v>
                </c:pt>
                <c:pt idx="2463">
                  <c:v>0.1035335532449855</c:v>
                </c:pt>
                <c:pt idx="2464">
                  <c:v>0.10353861293982293</c:v>
                </c:pt>
                <c:pt idx="2465">
                  <c:v>0.10354369689467835</c:v>
                </c:pt>
                <c:pt idx="2466">
                  <c:v>0.10354874877162654</c:v>
                </c:pt>
                <c:pt idx="2467">
                  <c:v>0.10355381685275268</c:v>
                </c:pt>
                <c:pt idx="2468">
                  <c:v>0.10355886092793821</c:v>
                </c:pt>
                <c:pt idx="2469">
                  <c:v>0.10356390780693361</c:v>
                </c:pt>
                <c:pt idx="2470">
                  <c:v>0.10356895213286305</c:v>
                </c:pt>
                <c:pt idx="2471">
                  <c:v>0.10357409585786613</c:v>
                </c:pt>
                <c:pt idx="2472">
                  <c:v>0.10357930425273887</c:v>
                </c:pt>
                <c:pt idx="2473">
                  <c:v>0.10358456933138648</c:v>
                </c:pt>
                <c:pt idx="2474">
                  <c:v>0.10358978313949635</c:v>
                </c:pt>
                <c:pt idx="2475">
                  <c:v>0.10359490014152843</c:v>
                </c:pt>
                <c:pt idx="2476">
                  <c:v>0.10359992880833044</c:v>
                </c:pt>
                <c:pt idx="2477">
                  <c:v>0.10360494958457887</c:v>
                </c:pt>
                <c:pt idx="2478">
                  <c:v>0.10361007764506625</c:v>
                </c:pt>
                <c:pt idx="2479">
                  <c:v>0.10361519773319064</c:v>
                </c:pt>
                <c:pt idx="2480">
                  <c:v>0.10362028304463791</c:v>
                </c:pt>
                <c:pt idx="2481">
                  <c:v>0.10362536577456768</c:v>
                </c:pt>
                <c:pt idx="2482">
                  <c:v>0.10363038174011925</c:v>
                </c:pt>
                <c:pt idx="2483">
                  <c:v>0.1036354058570077</c:v>
                </c:pt>
                <c:pt idx="2484">
                  <c:v>0.10364041141965984</c:v>
                </c:pt>
                <c:pt idx="2485">
                  <c:v>0.10364547591495958</c:v>
                </c:pt>
                <c:pt idx="2486">
                  <c:v>0.10365052982730451</c:v>
                </c:pt>
                <c:pt idx="2487">
                  <c:v>0.10365553578091859</c:v>
                </c:pt>
                <c:pt idx="2488">
                  <c:v>0.10366055789203629</c:v>
                </c:pt>
                <c:pt idx="2489">
                  <c:v>0.1036655694658756</c:v>
                </c:pt>
                <c:pt idx="2490">
                  <c:v>0.10367066938308529</c:v>
                </c:pt>
                <c:pt idx="2491">
                  <c:v>0.1036758042225543</c:v>
                </c:pt>
                <c:pt idx="2492">
                  <c:v>0.10368088289960738</c:v>
                </c:pt>
                <c:pt idx="2493">
                  <c:v>0.10368594028992797</c:v>
                </c:pt>
                <c:pt idx="2494">
                  <c:v>0.10369087786432014</c:v>
                </c:pt>
                <c:pt idx="2495">
                  <c:v>0.10369580498926689</c:v>
                </c:pt>
                <c:pt idx="2496">
                  <c:v>0.10370083347626605</c:v>
                </c:pt>
                <c:pt idx="2497">
                  <c:v>0.10370601462450176</c:v>
                </c:pt>
                <c:pt idx="2498">
                  <c:v>0.10371123342021438</c:v>
                </c:pt>
                <c:pt idx="2499">
                  <c:v>0.10371628882927607</c:v>
                </c:pt>
                <c:pt idx="2500">
                  <c:v>0.10372125374880538</c:v>
                </c:pt>
                <c:pt idx="2501">
                  <c:v>0.10372611004485052</c:v>
                </c:pt>
                <c:pt idx="2502">
                  <c:v>0.10373104877215214</c:v>
                </c:pt>
                <c:pt idx="2503">
                  <c:v>0.10373606749612949</c:v>
                </c:pt>
                <c:pt idx="2504">
                  <c:v>0.10374112902665449</c:v>
                </c:pt>
                <c:pt idx="2505">
                  <c:v>0.10374609213038687</c:v>
                </c:pt>
                <c:pt idx="2506">
                  <c:v>0.1037511699425931</c:v>
                </c:pt>
                <c:pt idx="2507">
                  <c:v>0.10375614662066399</c:v>
                </c:pt>
                <c:pt idx="2508">
                  <c:v>0.10376105443443658</c:v>
                </c:pt>
                <c:pt idx="2509">
                  <c:v>0.10376593595675154</c:v>
                </c:pt>
                <c:pt idx="2510">
                  <c:v>0.1037707436828261</c:v>
                </c:pt>
                <c:pt idx="2511">
                  <c:v>0.10377575307103483</c:v>
                </c:pt>
                <c:pt idx="2512">
                  <c:v>0.10378085057410186</c:v>
                </c:pt>
                <c:pt idx="2513">
                  <c:v>0.10378600162691597</c:v>
                </c:pt>
                <c:pt idx="2514">
                  <c:v>0.1037909290179158</c:v>
                </c:pt>
                <c:pt idx="2515">
                  <c:v>0.10379577190840028</c:v>
                </c:pt>
                <c:pt idx="2516">
                  <c:v>0.10380075277503446</c:v>
                </c:pt>
                <c:pt idx="2517">
                  <c:v>0.10380585095418013</c:v>
                </c:pt>
                <c:pt idx="2518">
                  <c:v>0.10381097592472008</c:v>
                </c:pt>
                <c:pt idx="2519">
                  <c:v>0.10381595449411402</c:v>
                </c:pt>
                <c:pt idx="2520">
                  <c:v>0.10382079555314014</c:v>
                </c:pt>
                <c:pt idx="2521">
                  <c:v>0.10382566061421816</c:v>
                </c:pt>
                <c:pt idx="2522">
                  <c:v>0.1038306318094126</c:v>
                </c:pt>
                <c:pt idx="2523">
                  <c:v>0.10383560848027658</c:v>
                </c:pt>
                <c:pt idx="2524">
                  <c:v>0.10384053494847097</c:v>
                </c:pt>
                <c:pt idx="2525">
                  <c:v>0.10384541663592013</c:v>
                </c:pt>
                <c:pt idx="2526">
                  <c:v>0.10385027212781671</c:v>
                </c:pt>
                <c:pt idx="2527">
                  <c:v>0.10385522835110886</c:v>
                </c:pt>
                <c:pt idx="2528">
                  <c:v>0.1038601635610634</c:v>
                </c:pt>
                <c:pt idx="2529">
                  <c:v>0.1038651280919258</c:v>
                </c:pt>
                <c:pt idx="2530">
                  <c:v>0.10387008749044616</c:v>
                </c:pt>
                <c:pt idx="2531">
                  <c:v>0.10387510010223908</c:v>
                </c:pt>
                <c:pt idx="2532">
                  <c:v>0.10388007041285985</c:v>
                </c:pt>
                <c:pt idx="2533">
                  <c:v>0.10388506209146754</c:v>
                </c:pt>
                <c:pt idx="2534">
                  <c:v>0.10388994279365325</c:v>
                </c:pt>
                <c:pt idx="2535">
                  <c:v>0.10389480523598049</c:v>
                </c:pt>
                <c:pt idx="2536">
                  <c:v>0.10389968901120449</c:v>
                </c:pt>
                <c:pt idx="2537">
                  <c:v>0.10390462055461211</c:v>
                </c:pt>
                <c:pt idx="2538">
                  <c:v>0.10390966625031507</c:v>
                </c:pt>
                <c:pt idx="2539">
                  <c:v>0.10391458754201693</c:v>
                </c:pt>
                <c:pt idx="2540">
                  <c:v>0.10391950373314575</c:v>
                </c:pt>
                <c:pt idx="2541">
                  <c:v>0.1039242228096761</c:v>
                </c:pt>
                <c:pt idx="2542">
                  <c:v>0.1039289867637949</c:v>
                </c:pt>
                <c:pt idx="2543">
                  <c:v>0.10393385357297145</c:v>
                </c:pt>
                <c:pt idx="2544">
                  <c:v>0.10393871270630928</c:v>
                </c:pt>
                <c:pt idx="2545">
                  <c:v>0.10394358787651313</c:v>
                </c:pt>
                <c:pt idx="2546">
                  <c:v>0.10394843429133528</c:v>
                </c:pt>
                <c:pt idx="2547">
                  <c:v>0.10395320210434264</c:v>
                </c:pt>
                <c:pt idx="2548">
                  <c:v>0.10395793873580483</c:v>
                </c:pt>
                <c:pt idx="2549">
                  <c:v>0.10396270449786135</c:v>
                </c:pt>
                <c:pt idx="2550">
                  <c:v>0.10396763896746575</c:v>
                </c:pt>
                <c:pt idx="2551">
                  <c:v>0.10397258947565292</c:v>
                </c:pt>
                <c:pt idx="2552">
                  <c:v>0.10397754279779439</c:v>
                </c:pt>
                <c:pt idx="2553">
                  <c:v>0.10398240399709335</c:v>
                </c:pt>
                <c:pt idx="2554">
                  <c:v>0.10398724963143915</c:v>
                </c:pt>
                <c:pt idx="2555">
                  <c:v>0.10399197483908974</c:v>
                </c:pt>
                <c:pt idx="2556">
                  <c:v>0.10399672128415109</c:v>
                </c:pt>
                <c:pt idx="2557">
                  <c:v>0.10400153094264959</c:v>
                </c:pt>
                <c:pt idx="2558">
                  <c:v>0.10400641183378018</c:v>
                </c:pt>
                <c:pt idx="2559">
                  <c:v>0.10401132718453554</c:v>
                </c:pt>
                <c:pt idx="2560">
                  <c:v>0.10401631928431464</c:v>
                </c:pt>
                <c:pt idx="2561">
                  <c:v>0.10402120338087614</c:v>
                </c:pt>
                <c:pt idx="2562">
                  <c:v>0.10402605349340681</c:v>
                </c:pt>
                <c:pt idx="2563">
                  <c:v>0.10403093275579708</c:v>
                </c:pt>
                <c:pt idx="2564">
                  <c:v>0.10403589391678991</c:v>
                </c:pt>
                <c:pt idx="2565">
                  <c:v>0.10404101411107983</c:v>
                </c:pt>
                <c:pt idx="2566">
                  <c:v>0.10404591754588523</c:v>
                </c:pt>
                <c:pt idx="2567">
                  <c:v>0.10405075282424572</c:v>
                </c:pt>
                <c:pt idx="2568">
                  <c:v>0.10405555162146235</c:v>
                </c:pt>
                <c:pt idx="2569">
                  <c:v>0.10406039788716824</c:v>
                </c:pt>
                <c:pt idx="2570">
                  <c:v>0.1040653469839046</c:v>
                </c:pt>
                <c:pt idx="2571">
                  <c:v>0.10407023044490581</c:v>
                </c:pt>
                <c:pt idx="2572">
                  <c:v>0.10407508783946304</c:v>
                </c:pt>
                <c:pt idx="2573">
                  <c:v>0.10407990610743861</c:v>
                </c:pt>
                <c:pt idx="2574">
                  <c:v>0.10408472199975362</c:v>
                </c:pt>
                <c:pt idx="2575">
                  <c:v>0.1040894910212025</c:v>
                </c:pt>
                <c:pt idx="2576">
                  <c:v>0.10409433102250777</c:v>
                </c:pt>
                <c:pt idx="2577">
                  <c:v>0.10409914767215596</c:v>
                </c:pt>
                <c:pt idx="2578">
                  <c:v>0.10410408536639736</c:v>
                </c:pt>
                <c:pt idx="2579">
                  <c:v>0.10410903904109907</c:v>
                </c:pt>
                <c:pt idx="2580">
                  <c:v>0.10411389562785019</c:v>
                </c:pt>
                <c:pt idx="2581">
                  <c:v>0.1041186346899993</c:v>
                </c:pt>
                <c:pt idx="2582">
                  <c:v>0.10412328806876378</c:v>
                </c:pt>
                <c:pt idx="2583">
                  <c:v>0.10412800687969383</c:v>
                </c:pt>
                <c:pt idx="2584">
                  <c:v>0.10413292758481575</c:v>
                </c:pt>
                <c:pt idx="2585">
                  <c:v>0.10413803584399908</c:v>
                </c:pt>
                <c:pt idx="2586">
                  <c:v>0.10414306220956762</c:v>
                </c:pt>
                <c:pt idx="2587">
                  <c:v>0.10414790200377895</c:v>
                </c:pt>
                <c:pt idx="2588">
                  <c:v>0.10415262184822913</c:v>
                </c:pt>
                <c:pt idx="2589">
                  <c:v>0.10415728473391206</c:v>
                </c:pt>
                <c:pt idx="2590">
                  <c:v>0.1041621332068126</c:v>
                </c:pt>
                <c:pt idx="2591">
                  <c:v>0.10416705798817849</c:v>
                </c:pt>
                <c:pt idx="2592">
                  <c:v>0.10417198558129283</c:v>
                </c:pt>
                <c:pt idx="2593">
                  <c:v>0.10417675102609836</c:v>
                </c:pt>
                <c:pt idx="2594">
                  <c:v>0.10418149587368436</c:v>
                </c:pt>
                <c:pt idx="2595">
                  <c:v>0.10418617593215</c:v>
                </c:pt>
                <c:pt idx="2596">
                  <c:v>0.10419094224085934</c:v>
                </c:pt>
                <c:pt idx="2597">
                  <c:v>0.10419583173308981</c:v>
                </c:pt>
                <c:pt idx="2598">
                  <c:v>0.10420070309016542</c:v>
                </c:pt>
                <c:pt idx="2599">
                  <c:v>0.1042054310361283</c:v>
                </c:pt>
                <c:pt idx="2600">
                  <c:v>0.10421017229047716</c:v>
                </c:pt>
                <c:pt idx="2601">
                  <c:v>0.10421483063855723</c:v>
                </c:pt>
                <c:pt idx="2602">
                  <c:v>0.10421948672409433</c:v>
                </c:pt>
                <c:pt idx="2603">
                  <c:v>0.10422423152582307</c:v>
                </c:pt>
                <c:pt idx="2604">
                  <c:v>0.10422890901257494</c:v>
                </c:pt>
                <c:pt idx="2605">
                  <c:v>0.10423364921353227</c:v>
                </c:pt>
                <c:pt idx="2606">
                  <c:v>0.10423836369231031</c:v>
                </c:pt>
                <c:pt idx="2607">
                  <c:v>0.10424307847306889</c:v>
                </c:pt>
                <c:pt idx="2608">
                  <c:v>0.10424775978759912</c:v>
                </c:pt>
                <c:pt idx="2609">
                  <c:v>0.10425244142277285</c:v>
                </c:pt>
                <c:pt idx="2610">
                  <c:v>0.10425697332723682</c:v>
                </c:pt>
                <c:pt idx="2611">
                  <c:v>0.10426147985867332</c:v>
                </c:pt>
                <c:pt idx="2612">
                  <c:v>0.10426602547813883</c:v>
                </c:pt>
                <c:pt idx="2613">
                  <c:v>0.10427076836716551</c:v>
                </c:pt>
                <c:pt idx="2614">
                  <c:v>0.10427563933287047</c:v>
                </c:pt>
                <c:pt idx="2615">
                  <c:v>0.10428049483354811</c:v>
                </c:pt>
                <c:pt idx="2616">
                  <c:v>0.10428512175227593</c:v>
                </c:pt>
                <c:pt idx="2617">
                  <c:v>0.10428957629126227</c:v>
                </c:pt>
                <c:pt idx="2618">
                  <c:v>0.10429408269364626</c:v>
                </c:pt>
                <c:pt idx="2619">
                  <c:v>0.1042988300864848</c:v>
                </c:pt>
                <c:pt idx="2620">
                  <c:v>0.10430365849742898</c:v>
                </c:pt>
                <c:pt idx="2621">
                  <c:v>0.10430858645822232</c:v>
                </c:pt>
                <c:pt idx="2622">
                  <c:v>0.10431348319607833</c:v>
                </c:pt>
                <c:pt idx="2623">
                  <c:v>0.10431814593213523</c:v>
                </c:pt>
                <c:pt idx="2624">
                  <c:v>0.10432286601646577</c:v>
                </c:pt>
                <c:pt idx="2625">
                  <c:v>0.10432761236662506</c:v>
                </c:pt>
                <c:pt idx="2626">
                  <c:v>0.10433238239054271</c:v>
                </c:pt>
                <c:pt idx="2627">
                  <c:v>0.10433712410088222</c:v>
                </c:pt>
                <c:pt idx="2628">
                  <c:v>0.10434188167842759</c:v>
                </c:pt>
                <c:pt idx="2629">
                  <c:v>0.10434660837552122</c:v>
                </c:pt>
                <c:pt idx="2630">
                  <c:v>0.10435140031114955</c:v>
                </c:pt>
                <c:pt idx="2631">
                  <c:v>0.10435611718928382</c:v>
                </c:pt>
                <c:pt idx="2632">
                  <c:v>0.10436079291380447</c:v>
                </c:pt>
                <c:pt idx="2633">
                  <c:v>0.10436541209077101</c:v>
                </c:pt>
                <c:pt idx="2634">
                  <c:v>0.10436998004455854</c:v>
                </c:pt>
                <c:pt idx="2635">
                  <c:v>0.10437461544217025</c:v>
                </c:pt>
                <c:pt idx="2636">
                  <c:v>0.10437925893788687</c:v>
                </c:pt>
                <c:pt idx="2637">
                  <c:v>0.10438403748752502</c:v>
                </c:pt>
                <c:pt idx="2638">
                  <c:v>0.1043887747783844</c:v>
                </c:pt>
                <c:pt idx="2639">
                  <c:v>0.1043934372753563</c:v>
                </c:pt>
                <c:pt idx="2640">
                  <c:v>0.10439808201201883</c:v>
                </c:pt>
                <c:pt idx="2641">
                  <c:v>0.10440269869802198</c:v>
                </c:pt>
                <c:pt idx="2642">
                  <c:v>0.10440735187043591</c:v>
                </c:pt>
                <c:pt idx="2643">
                  <c:v>0.10441205449950269</c:v>
                </c:pt>
                <c:pt idx="2644">
                  <c:v>0.10441676002374814</c:v>
                </c:pt>
                <c:pt idx="2645">
                  <c:v>0.10442142706609341</c:v>
                </c:pt>
                <c:pt idx="2646">
                  <c:v>0.10442612545108028</c:v>
                </c:pt>
                <c:pt idx="2647">
                  <c:v>0.10443083966789436</c:v>
                </c:pt>
                <c:pt idx="2648">
                  <c:v>0.10443545089380067</c:v>
                </c:pt>
                <c:pt idx="2649">
                  <c:v>0.10444013988816203</c:v>
                </c:pt>
                <c:pt idx="2650">
                  <c:v>0.10444483178308206</c:v>
                </c:pt>
                <c:pt idx="2651">
                  <c:v>0.10444948783164631</c:v>
                </c:pt>
                <c:pt idx="2652">
                  <c:v>0.10445415969601017</c:v>
                </c:pt>
                <c:pt idx="2653">
                  <c:v>0.10445890687278125</c:v>
                </c:pt>
                <c:pt idx="2654">
                  <c:v>0.1044635767663533</c:v>
                </c:pt>
                <c:pt idx="2655">
                  <c:v>0.10446816710067446</c:v>
                </c:pt>
                <c:pt idx="2656">
                  <c:v>0.10447271668057583</c:v>
                </c:pt>
                <c:pt idx="2657">
                  <c:v>0.10447726921669415</c:v>
                </c:pt>
                <c:pt idx="2658">
                  <c:v>0.10448187097371921</c:v>
                </c:pt>
                <c:pt idx="2659">
                  <c:v>0.10448652717830736</c:v>
                </c:pt>
                <c:pt idx="2660">
                  <c:v>0.10449123016660583</c:v>
                </c:pt>
                <c:pt idx="2661">
                  <c:v>0.10449578925507984</c:v>
                </c:pt>
                <c:pt idx="2662">
                  <c:v>0.10450025393162819</c:v>
                </c:pt>
                <c:pt idx="2663">
                  <c:v>0.10450479842578092</c:v>
                </c:pt>
                <c:pt idx="2664">
                  <c:v>0.10450951837433793</c:v>
                </c:pt>
                <c:pt idx="2665">
                  <c:v>0.10451434738362687</c:v>
                </c:pt>
                <c:pt idx="2666">
                  <c:v>0.10451906787716837</c:v>
                </c:pt>
                <c:pt idx="2667">
                  <c:v>0.10452359058547905</c:v>
                </c:pt>
                <c:pt idx="2668">
                  <c:v>0.10452801655643756</c:v>
                </c:pt>
                <c:pt idx="2669">
                  <c:v>0.10453255291273657</c:v>
                </c:pt>
                <c:pt idx="2670">
                  <c:v>0.10453722328789708</c:v>
                </c:pt>
                <c:pt idx="2671">
                  <c:v>0.10454196107461858</c:v>
                </c:pt>
                <c:pt idx="2672">
                  <c:v>0.10454665268584806</c:v>
                </c:pt>
                <c:pt idx="2673">
                  <c:v>0.10455125196411139</c:v>
                </c:pt>
                <c:pt idx="2674">
                  <c:v>0.10455572865463081</c:v>
                </c:pt>
                <c:pt idx="2675">
                  <c:v>0.10456020832241193</c:v>
                </c:pt>
                <c:pt idx="2676">
                  <c:v>0.10456494783759719</c:v>
                </c:pt>
                <c:pt idx="2677">
                  <c:v>0.10456972641180759</c:v>
                </c:pt>
                <c:pt idx="2678">
                  <c:v>0.10457445099269785</c:v>
                </c:pt>
                <c:pt idx="2679">
                  <c:v>0.10457908829344564</c:v>
                </c:pt>
                <c:pt idx="2680">
                  <c:v>0.1045837105089831</c:v>
                </c:pt>
                <c:pt idx="2681">
                  <c:v>0.10458829200907989</c:v>
                </c:pt>
                <c:pt idx="2682">
                  <c:v>0.1045929586325311</c:v>
                </c:pt>
                <c:pt idx="2683">
                  <c:v>0.10459751264948532</c:v>
                </c:pt>
                <c:pt idx="2684">
                  <c:v>0.10460200057185537</c:v>
                </c:pt>
                <c:pt idx="2685">
                  <c:v>0.10460657330571788</c:v>
                </c:pt>
                <c:pt idx="2686">
                  <c:v>0.10461121054751404</c:v>
                </c:pt>
                <c:pt idx="2687">
                  <c:v>0.10461585840479104</c:v>
                </c:pt>
                <c:pt idx="2688">
                  <c:v>0.10462041171855775</c:v>
                </c:pt>
                <c:pt idx="2689">
                  <c:v>0.10462485563998601</c:v>
                </c:pt>
                <c:pt idx="2690">
                  <c:v>0.10462933823156262</c:v>
                </c:pt>
                <c:pt idx="2691">
                  <c:v>0.10463392861691981</c:v>
                </c:pt>
                <c:pt idx="2692">
                  <c:v>0.10463849376449415</c:v>
                </c:pt>
                <c:pt idx="2693">
                  <c:v>0.10464298009270891</c:v>
                </c:pt>
                <c:pt idx="2694">
                  <c:v>0.10464750512081801</c:v>
                </c:pt>
                <c:pt idx="2695">
                  <c:v>0.10465203565867513</c:v>
                </c:pt>
                <c:pt idx="2696">
                  <c:v>0.104656576812258</c:v>
                </c:pt>
                <c:pt idx="2697">
                  <c:v>0.10466101636723568</c:v>
                </c:pt>
                <c:pt idx="2698">
                  <c:v>0.10466546908660404</c:v>
                </c:pt>
                <c:pt idx="2699">
                  <c:v>0.1046699222458095</c:v>
                </c:pt>
                <c:pt idx="2700">
                  <c:v>0.10467447530518749</c:v>
                </c:pt>
                <c:pt idx="2701">
                  <c:v>0.10467909785060719</c:v>
                </c:pt>
                <c:pt idx="2702">
                  <c:v>0.10468366442966674</c:v>
                </c:pt>
                <c:pt idx="2703">
                  <c:v>0.1046881217121345</c:v>
                </c:pt>
                <c:pt idx="2704">
                  <c:v>0.10469252097990678</c:v>
                </c:pt>
                <c:pt idx="2705">
                  <c:v>0.10469701734353958</c:v>
                </c:pt>
                <c:pt idx="2706">
                  <c:v>0.10470154217004068</c:v>
                </c:pt>
                <c:pt idx="2707">
                  <c:v>0.10470609547035274</c:v>
                </c:pt>
                <c:pt idx="2708">
                  <c:v>0.10471064149370959</c:v>
                </c:pt>
                <c:pt idx="2709">
                  <c:v>0.10471507077923317</c:v>
                </c:pt>
                <c:pt idx="2710">
                  <c:v>0.10471957172500976</c:v>
                </c:pt>
                <c:pt idx="2711">
                  <c:v>0.10472401457531076</c:v>
                </c:pt>
                <c:pt idx="2712">
                  <c:v>0.10472845024484796</c:v>
                </c:pt>
                <c:pt idx="2713">
                  <c:v>0.10473286605371523</c:v>
                </c:pt>
                <c:pt idx="2714">
                  <c:v>0.10473723922922092</c:v>
                </c:pt>
                <c:pt idx="2715">
                  <c:v>0.1047416306150606</c:v>
                </c:pt>
                <c:pt idx="2716">
                  <c:v>0.1047460960699592</c:v>
                </c:pt>
                <c:pt idx="2717">
                  <c:v>0.10475059756770499</c:v>
                </c:pt>
                <c:pt idx="2718">
                  <c:v>0.10475505116633876</c:v>
                </c:pt>
                <c:pt idx="2719">
                  <c:v>0.10475946713218157</c:v>
                </c:pt>
                <c:pt idx="2720">
                  <c:v>0.10476389369635816</c:v>
                </c:pt>
                <c:pt idx="2721">
                  <c:v>0.10476831056842389</c:v>
                </c:pt>
                <c:pt idx="2722">
                  <c:v>0.10477274311053153</c:v>
                </c:pt>
                <c:pt idx="2723">
                  <c:v>0.10477731091798316</c:v>
                </c:pt>
                <c:pt idx="2724">
                  <c:v>0.10478191484149753</c:v>
                </c:pt>
                <c:pt idx="2725">
                  <c:v>0.10478636127206672</c:v>
                </c:pt>
                <c:pt idx="2726">
                  <c:v>0.10479064632007692</c:v>
                </c:pt>
                <c:pt idx="2727">
                  <c:v>0.10479497475526552</c:v>
                </c:pt>
                <c:pt idx="2728">
                  <c:v>0.10479950138761315</c:v>
                </c:pt>
                <c:pt idx="2729">
                  <c:v>0.10480410745145267</c:v>
                </c:pt>
                <c:pt idx="2730">
                  <c:v>0.1048087649889118</c:v>
                </c:pt>
                <c:pt idx="2731">
                  <c:v>0.10481328762894186</c:v>
                </c:pt>
                <c:pt idx="2732">
                  <c:v>0.10481762822026408</c:v>
                </c:pt>
                <c:pt idx="2733">
                  <c:v>0.10482197687033602</c:v>
                </c:pt>
                <c:pt idx="2734">
                  <c:v>0.10482638920697378</c:v>
                </c:pt>
                <c:pt idx="2735">
                  <c:v>0.10483093907775397</c:v>
                </c:pt>
                <c:pt idx="2736">
                  <c:v>0.10483554795686217</c:v>
                </c:pt>
                <c:pt idx="2737">
                  <c:v>0.10484003755777134</c:v>
                </c:pt>
                <c:pt idx="2738">
                  <c:v>0.10484442118829322</c:v>
                </c:pt>
                <c:pt idx="2739">
                  <c:v>0.10484876993626115</c:v>
                </c:pt>
                <c:pt idx="2740">
                  <c:v>0.10485314693973607</c:v>
                </c:pt>
                <c:pt idx="2741">
                  <c:v>0.10485760030945472</c:v>
                </c:pt>
                <c:pt idx="2742">
                  <c:v>0.10486210484159794</c:v>
                </c:pt>
                <c:pt idx="2743">
                  <c:v>0.10486664789314215</c:v>
                </c:pt>
                <c:pt idx="2744">
                  <c:v>0.10487113545495672</c:v>
                </c:pt>
                <c:pt idx="2745">
                  <c:v>0.1048756310368887</c:v>
                </c:pt>
                <c:pt idx="2746">
                  <c:v>0.10488000808948571</c:v>
                </c:pt>
                <c:pt idx="2747">
                  <c:v>0.10488439823265593</c:v>
                </c:pt>
                <c:pt idx="2748">
                  <c:v>0.10488880399849917</c:v>
                </c:pt>
                <c:pt idx="2749">
                  <c:v>0.10489328107277972</c:v>
                </c:pt>
                <c:pt idx="2750">
                  <c:v>0.10489773830568624</c:v>
                </c:pt>
                <c:pt idx="2751">
                  <c:v>0.10490223904222824</c:v>
                </c:pt>
                <c:pt idx="2752">
                  <c:v>0.10490673511381964</c:v>
                </c:pt>
                <c:pt idx="2753">
                  <c:v>0.10491110265235083</c:v>
                </c:pt>
                <c:pt idx="2754">
                  <c:v>0.10491552871807731</c:v>
                </c:pt>
                <c:pt idx="2755">
                  <c:v>0.10492000076473258</c:v>
                </c:pt>
                <c:pt idx="2756">
                  <c:v>0.10492448083019942</c:v>
                </c:pt>
                <c:pt idx="2757">
                  <c:v>0.10492899932810172</c:v>
                </c:pt>
                <c:pt idx="2758">
                  <c:v>0.10493338166090128</c:v>
                </c:pt>
                <c:pt idx="2759">
                  <c:v>0.10493773421960406</c:v>
                </c:pt>
                <c:pt idx="2760">
                  <c:v>0.10494204701207513</c:v>
                </c:pt>
                <c:pt idx="2761">
                  <c:v>0.10494644087280407</c:v>
                </c:pt>
                <c:pt idx="2762">
                  <c:v>0.10495083015726168</c:v>
                </c:pt>
                <c:pt idx="2763">
                  <c:v>0.10495521738530633</c:v>
                </c:pt>
                <c:pt idx="2764">
                  <c:v>0.10495962777459036</c:v>
                </c:pt>
                <c:pt idx="2765">
                  <c:v>0.10496401340394676</c:v>
                </c:pt>
                <c:pt idx="2766">
                  <c:v>0.10496826883657935</c:v>
                </c:pt>
                <c:pt idx="2767">
                  <c:v>0.10497256743148788</c:v>
                </c:pt>
                <c:pt idx="2768">
                  <c:v>0.10497688663014149</c:v>
                </c:pt>
                <c:pt idx="2769">
                  <c:v>0.10498129441367218</c:v>
                </c:pt>
                <c:pt idx="2770">
                  <c:v>0.10498581891837495</c:v>
                </c:pt>
                <c:pt idx="2771">
                  <c:v>0.10499028814613949</c:v>
                </c:pt>
                <c:pt idx="2772">
                  <c:v>0.10499474263103438</c:v>
                </c:pt>
                <c:pt idx="2773">
                  <c:v>0.10499913952982773</c:v>
                </c:pt>
                <c:pt idx="2774">
                  <c:v>0.10500347399653319</c:v>
                </c:pt>
                <c:pt idx="2775">
                  <c:v>0.1050078718355711</c:v>
                </c:pt>
                <c:pt idx="2776">
                  <c:v>0.10501230794418835</c:v>
                </c:pt>
                <c:pt idx="2777">
                  <c:v>0.10501670416849483</c:v>
                </c:pt>
                <c:pt idx="2778">
                  <c:v>0.10502101289332329</c:v>
                </c:pt>
                <c:pt idx="2779">
                  <c:v>0.10502528703372044</c:v>
                </c:pt>
                <c:pt idx="2780">
                  <c:v>0.10502965201971388</c:v>
                </c:pt>
                <c:pt idx="2781">
                  <c:v>0.10503419410852946</c:v>
                </c:pt>
                <c:pt idx="2782">
                  <c:v>0.1050385549506542</c:v>
                </c:pt>
                <c:pt idx="2783">
                  <c:v>0.10504285854129625</c:v>
                </c:pt>
                <c:pt idx="2784">
                  <c:v>0.10504712507499132</c:v>
                </c:pt>
                <c:pt idx="2785">
                  <c:v>0.10505149494255607</c:v>
                </c:pt>
                <c:pt idx="2786">
                  <c:v>0.10505589546151674</c:v>
                </c:pt>
                <c:pt idx="2787">
                  <c:v>0.10506030398597542</c:v>
                </c:pt>
                <c:pt idx="2788">
                  <c:v>0.10506458747569289</c:v>
                </c:pt>
                <c:pt idx="2789">
                  <c:v>0.10506884146430745</c:v>
                </c:pt>
                <c:pt idx="2790">
                  <c:v>0.1050731234943527</c:v>
                </c:pt>
                <c:pt idx="2791">
                  <c:v>0.10507738103817776</c:v>
                </c:pt>
                <c:pt idx="2792">
                  <c:v>0.10508165161220909</c:v>
                </c:pt>
                <c:pt idx="2793">
                  <c:v>0.10508593521704017</c:v>
                </c:pt>
                <c:pt idx="2794">
                  <c:v>0.10509024436868426</c:v>
                </c:pt>
                <c:pt idx="2795">
                  <c:v>0.1050945866000992</c:v>
                </c:pt>
                <c:pt idx="2796">
                  <c:v>0.1050989318264102</c:v>
                </c:pt>
                <c:pt idx="2797">
                  <c:v>0.10510328756834919</c:v>
                </c:pt>
                <c:pt idx="2798">
                  <c:v>0.10510753618573442</c:v>
                </c:pt>
                <c:pt idx="2799">
                  <c:v>0.10511176287705194</c:v>
                </c:pt>
                <c:pt idx="2800">
                  <c:v>0.10511598762140373</c:v>
                </c:pt>
                <c:pt idx="2801">
                  <c:v>0.10512030284811806</c:v>
                </c:pt>
                <c:pt idx="2802">
                  <c:v>0.10512473399623311</c:v>
                </c:pt>
                <c:pt idx="2803">
                  <c:v>0.10512916307123954</c:v>
                </c:pt>
                <c:pt idx="2804">
                  <c:v>0.10513347970045478</c:v>
                </c:pt>
                <c:pt idx="2805">
                  <c:v>0.10513764717705333</c:v>
                </c:pt>
                <c:pt idx="2806">
                  <c:v>0.10514185005190388</c:v>
                </c:pt>
                <c:pt idx="2807">
                  <c:v>0.10514615327952628</c:v>
                </c:pt>
                <c:pt idx="2808">
                  <c:v>0.10515058989748649</c:v>
                </c:pt>
                <c:pt idx="2809">
                  <c:v>0.1051549968042514</c:v>
                </c:pt>
                <c:pt idx="2810">
                  <c:v>0.10515932645716156</c:v>
                </c:pt>
                <c:pt idx="2811">
                  <c:v>0.105163666606665</c:v>
                </c:pt>
                <c:pt idx="2812">
                  <c:v>0.10516798722641318</c:v>
                </c:pt>
                <c:pt idx="2813">
                  <c:v>0.10517241109074904</c:v>
                </c:pt>
                <c:pt idx="2814">
                  <c:v>0.10517681531573596</c:v>
                </c:pt>
                <c:pt idx="2815">
                  <c:v>0.10518115734636464</c:v>
                </c:pt>
                <c:pt idx="2816">
                  <c:v>0.10518546985087324</c:v>
                </c:pt>
                <c:pt idx="2817">
                  <c:v>0.10518981035404662</c:v>
                </c:pt>
                <c:pt idx="2818">
                  <c:v>0.10519407143532775</c:v>
                </c:pt>
                <c:pt idx="2819">
                  <c:v>0.10519833802446898</c:v>
                </c:pt>
                <c:pt idx="2820">
                  <c:v>0.10520271508674871</c:v>
                </c:pt>
                <c:pt idx="2821">
                  <c:v>0.1052069926505266</c:v>
                </c:pt>
                <c:pt idx="2822">
                  <c:v>0.1052113506589127</c:v>
                </c:pt>
                <c:pt idx="2823">
                  <c:v>0.10521564667870169</c:v>
                </c:pt>
                <c:pt idx="2824">
                  <c:v>0.10521984858410915</c:v>
                </c:pt>
                <c:pt idx="2825">
                  <c:v>0.10522412570207236</c:v>
                </c:pt>
                <c:pt idx="2826">
                  <c:v>0.10522835105735474</c:v>
                </c:pt>
                <c:pt idx="2827">
                  <c:v>0.10523255458523849</c:v>
                </c:pt>
                <c:pt idx="2828">
                  <c:v>0.10523672391751551</c:v>
                </c:pt>
                <c:pt idx="2829">
                  <c:v>0.10524091863665676</c:v>
                </c:pt>
                <c:pt idx="2830">
                  <c:v>0.10524516860007571</c:v>
                </c:pt>
                <c:pt idx="2831">
                  <c:v>0.10524946393068184</c:v>
                </c:pt>
                <c:pt idx="2832">
                  <c:v>0.10525366771382749</c:v>
                </c:pt>
                <c:pt idx="2833">
                  <c:v>0.10525793171262635</c:v>
                </c:pt>
                <c:pt idx="2834">
                  <c:v>0.10526217882028972</c:v>
                </c:pt>
                <c:pt idx="2835">
                  <c:v>0.10526648123801134</c:v>
                </c:pt>
                <c:pt idx="2836">
                  <c:v>0.10527083406875777</c:v>
                </c:pt>
                <c:pt idx="2837">
                  <c:v>0.10527510260278536</c:v>
                </c:pt>
                <c:pt idx="2838">
                  <c:v>0.10527926736948845</c:v>
                </c:pt>
                <c:pt idx="2839">
                  <c:v>0.10528348974983484</c:v>
                </c:pt>
                <c:pt idx="2840">
                  <c:v>0.10528788715164293</c:v>
                </c:pt>
                <c:pt idx="2841">
                  <c:v>0.10529228000878472</c:v>
                </c:pt>
                <c:pt idx="2842">
                  <c:v>0.10529654860591632</c:v>
                </c:pt>
                <c:pt idx="2843">
                  <c:v>0.10530068873903319</c:v>
                </c:pt>
                <c:pt idx="2844">
                  <c:v>0.10530485172198206</c:v>
                </c:pt>
                <c:pt idx="2845">
                  <c:v>0.10530910705403608</c:v>
                </c:pt>
                <c:pt idx="2846">
                  <c:v>0.10531355005700598</c:v>
                </c:pt>
                <c:pt idx="2847">
                  <c:v>0.10531802608191068</c:v>
                </c:pt>
                <c:pt idx="2848">
                  <c:v>0.10532237244143038</c:v>
                </c:pt>
                <c:pt idx="2849">
                  <c:v>0.10532660234155515</c:v>
                </c:pt>
                <c:pt idx="2850">
                  <c:v>0.10533075845484903</c:v>
                </c:pt>
                <c:pt idx="2851">
                  <c:v>0.10533487313786291</c:v>
                </c:pt>
                <c:pt idx="2852">
                  <c:v>0.10533904526186552</c:v>
                </c:pt>
                <c:pt idx="2853">
                  <c:v>0.10534345923194846</c:v>
                </c:pt>
                <c:pt idx="2854">
                  <c:v>0.10534789116077774</c:v>
                </c:pt>
                <c:pt idx="2855">
                  <c:v>0.10535224359662856</c:v>
                </c:pt>
                <c:pt idx="2856">
                  <c:v>0.10535636087221316</c:v>
                </c:pt>
                <c:pt idx="2857">
                  <c:v>0.1053603777936063</c:v>
                </c:pt>
                <c:pt idx="2858">
                  <c:v>0.10536452591767888</c:v>
                </c:pt>
                <c:pt idx="2859">
                  <c:v>0.10536882581264785</c:v>
                </c:pt>
                <c:pt idx="2860">
                  <c:v>0.10537314362643629</c:v>
                </c:pt>
                <c:pt idx="2861">
                  <c:v>0.10537741470603089</c:v>
                </c:pt>
                <c:pt idx="2862">
                  <c:v>0.10538157731542276</c:v>
                </c:pt>
                <c:pt idx="2863">
                  <c:v>0.10538567141373949</c:v>
                </c:pt>
                <c:pt idx="2864">
                  <c:v>0.10538973657830998</c:v>
                </c:pt>
                <c:pt idx="2865">
                  <c:v>0.10539389849950007</c:v>
                </c:pt>
                <c:pt idx="2866">
                  <c:v>0.10539809807855274</c:v>
                </c:pt>
                <c:pt idx="2867">
                  <c:v>0.10540236262181461</c:v>
                </c:pt>
                <c:pt idx="2868">
                  <c:v>0.10540650645845866</c:v>
                </c:pt>
                <c:pt idx="2869">
                  <c:v>0.10541064840323519</c:v>
                </c:pt>
                <c:pt idx="2870">
                  <c:v>0.10541478599731684</c:v>
                </c:pt>
                <c:pt idx="2871">
                  <c:v>0.10541899085899462</c:v>
                </c:pt>
                <c:pt idx="2872">
                  <c:v>0.10542328796302629</c:v>
                </c:pt>
                <c:pt idx="2873">
                  <c:v>0.10542757316014464</c:v>
                </c:pt>
                <c:pt idx="2874">
                  <c:v>0.10543183406220588</c:v>
                </c:pt>
                <c:pt idx="2875">
                  <c:v>0.10543600149328798</c:v>
                </c:pt>
                <c:pt idx="2876">
                  <c:v>0.105440127568183</c:v>
                </c:pt>
                <c:pt idx="2877">
                  <c:v>0.1054441853597569</c:v>
                </c:pt>
                <c:pt idx="2878">
                  <c:v>0.10544833481937202</c:v>
                </c:pt>
                <c:pt idx="2879">
                  <c:v>0.10545245283286088</c:v>
                </c:pt>
                <c:pt idx="2880">
                  <c:v>0.10545664294278476</c:v>
                </c:pt>
                <c:pt idx="2881">
                  <c:v>0.10546091276763792</c:v>
                </c:pt>
                <c:pt idx="2882">
                  <c:v>0.10546507434933319</c:v>
                </c:pt>
                <c:pt idx="2883">
                  <c:v>0.10546917985330789</c:v>
                </c:pt>
                <c:pt idx="2884">
                  <c:v>0.10547324663649711</c:v>
                </c:pt>
                <c:pt idx="2885">
                  <c:v>0.1054773976626943</c:v>
                </c:pt>
                <c:pt idx="2886">
                  <c:v>0.10548165793844368</c:v>
                </c:pt>
                <c:pt idx="2887">
                  <c:v>0.10548592864091394</c:v>
                </c:pt>
                <c:pt idx="2888">
                  <c:v>0.10549025936354046</c:v>
                </c:pt>
                <c:pt idx="2889">
                  <c:v>0.1054945409709869</c:v>
                </c:pt>
                <c:pt idx="2890">
                  <c:v>0.10549873901793251</c:v>
                </c:pt>
                <c:pt idx="2891">
                  <c:v>0.10550278757400161</c:v>
                </c:pt>
                <c:pt idx="2892">
                  <c:v>0.10550694486633287</c:v>
                </c:pt>
                <c:pt idx="2893">
                  <c:v>0.10551120146208266</c:v>
                </c:pt>
                <c:pt idx="2894">
                  <c:v>0.10551564732365216</c:v>
                </c:pt>
                <c:pt idx="2895">
                  <c:v>0.10552001644272288</c:v>
                </c:pt>
                <c:pt idx="2896">
                  <c:v>0.1055243140646516</c:v>
                </c:pt>
                <c:pt idx="2897">
                  <c:v>0.10552841733080093</c:v>
                </c:pt>
                <c:pt idx="2898">
                  <c:v>0.10553232800730838</c:v>
                </c:pt>
                <c:pt idx="2899">
                  <c:v>0.10553639083086094</c:v>
                </c:pt>
                <c:pt idx="2900">
                  <c:v>0.10554065614915781</c:v>
                </c:pt>
                <c:pt idx="2901">
                  <c:v>0.10554506086924564</c:v>
                </c:pt>
                <c:pt idx="2902">
                  <c:v>0.10554928270799141</c:v>
                </c:pt>
                <c:pt idx="2903">
                  <c:v>0.10555335751201526</c:v>
                </c:pt>
                <c:pt idx="2904">
                  <c:v>0.1055573766132599</c:v>
                </c:pt>
                <c:pt idx="2905">
                  <c:v>0.10556140613513927</c:v>
                </c:pt>
                <c:pt idx="2906">
                  <c:v>0.10556556629533238</c:v>
                </c:pt>
                <c:pt idx="2907">
                  <c:v>0.10556982316044429</c:v>
                </c:pt>
                <c:pt idx="2908">
                  <c:v>0.10557404599439187</c:v>
                </c:pt>
                <c:pt idx="2909">
                  <c:v>0.1055781316830134</c:v>
                </c:pt>
                <c:pt idx="2910">
                  <c:v>0.10558212258537861</c:v>
                </c:pt>
                <c:pt idx="2911">
                  <c:v>0.10558614588635756</c:v>
                </c:pt>
                <c:pt idx="2912">
                  <c:v>0.10559019183173667</c:v>
                </c:pt>
                <c:pt idx="2913">
                  <c:v>0.10559421151556604</c:v>
                </c:pt>
                <c:pt idx="2914">
                  <c:v>0.10559828074813472</c:v>
                </c:pt>
                <c:pt idx="2915">
                  <c:v>0.10560230169083275</c:v>
                </c:pt>
                <c:pt idx="2916">
                  <c:v>0.1056064015661206</c:v>
                </c:pt>
                <c:pt idx="2917">
                  <c:v>0.10561046775812956</c:v>
                </c:pt>
                <c:pt idx="2918">
                  <c:v>0.10561448811962369</c:v>
                </c:pt>
                <c:pt idx="2919">
                  <c:v>0.10561848715256519</c:v>
                </c:pt>
                <c:pt idx="2920">
                  <c:v>0.10562255278911209</c:v>
                </c:pt>
                <c:pt idx="2921">
                  <c:v>0.10562666311814871</c:v>
                </c:pt>
                <c:pt idx="2922">
                  <c:v>0.10563072507922343</c:v>
                </c:pt>
                <c:pt idx="2923">
                  <c:v>0.10563474612275224</c:v>
                </c:pt>
                <c:pt idx="2924">
                  <c:v>0.10563870200068967</c:v>
                </c:pt>
                <c:pt idx="2925">
                  <c:v>0.10564270482801258</c:v>
                </c:pt>
                <c:pt idx="2926">
                  <c:v>0.10564683790022419</c:v>
                </c:pt>
                <c:pt idx="2927">
                  <c:v>0.10565101819442141</c:v>
                </c:pt>
                <c:pt idx="2928">
                  <c:v>0.10565505699203874</c:v>
                </c:pt>
                <c:pt idx="2929">
                  <c:v>0.10565907932705174</c:v>
                </c:pt>
                <c:pt idx="2930">
                  <c:v>0.10566307304422198</c:v>
                </c:pt>
                <c:pt idx="2931">
                  <c:v>0.10566704793097091</c:v>
                </c:pt>
                <c:pt idx="2932">
                  <c:v>0.10567108684418856</c:v>
                </c:pt>
                <c:pt idx="2933">
                  <c:v>0.10567515569246105</c:v>
                </c:pt>
                <c:pt idx="2934">
                  <c:v>0.10567916415045314</c:v>
                </c:pt>
                <c:pt idx="2935">
                  <c:v>0.10568320494723886</c:v>
                </c:pt>
                <c:pt idx="2936">
                  <c:v>0.10568725369270794</c:v>
                </c:pt>
                <c:pt idx="2937">
                  <c:v>0.10569125917285527</c:v>
                </c:pt>
                <c:pt idx="2938">
                  <c:v>0.10569520448521616</c:v>
                </c:pt>
                <c:pt idx="2939">
                  <c:v>0.10569918936560664</c:v>
                </c:pt>
                <c:pt idx="2940">
                  <c:v>0.10570323824850682</c:v>
                </c:pt>
                <c:pt idx="2941">
                  <c:v>0.10570727556094842</c:v>
                </c:pt>
                <c:pt idx="2942">
                  <c:v>0.10571123561317074</c:v>
                </c:pt>
                <c:pt idx="2943">
                  <c:v>0.1057151768994621</c:v>
                </c:pt>
                <c:pt idx="2944">
                  <c:v>0.10571917719239883</c:v>
                </c:pt>
                <c:pt idx="2945">
                  <c:v>0.10572331237277674</c:v>
                </c:pt>
                <c:pt idx="2946">
                  <c:v>0.10572743834665109</c:v>
                </c:pt>
                <c:pt idx="2947">
                  <c:v>0.10573152334703202</c:v>
                </c:pt>
                <c:pt idx="2948">
                  <c:v>0.10573559674043023</c:v>
                </c:pt>
                <c:pt idx="2949">
                  <c:v>0.10573959035052338</c:v>
                </c:pt>
                <c:pt idx="2950">
                  <c:v>0.10574359433308027</c:v>
                </c:pt>
                <c:pt idx="2951">
                  <c:v>0.10574746315269699</c:v>
                </c:pt>
                <c:pt idx="2952">
                  <c:v>0.10575138592797637</c:v>
                </c:pt>
                <c:pt idx="2953">
                  <c:v>0.10575541626605404</c:v>
                </c:pt>
                <c:pt idx="2954">
                  <c:v>0.10575952528037344</c:v>
                </c:pt>
                <c:pt idx="2955">
                  <c:v>0.1057636740057008</c:v>
                </c:pt>
                <c:pt idx="2956">
                  <c:v>0.10576775489082869</c:v>
                </c:pt>
                <c:pt idx="2957">
                  <c:v>0.10577175845060494</c:v>
                </c:pt>
                <c:pt idx="2958">
                  <c:v>0.10577567773210687</c:v>
                </c:pt>
                <c:pt idx="2959">
                  <c:v>0.10577962677031964</c:v>
                </c:pt>
                <c:pt idx="2960">
                  <c:v>0.10578358375425204</c:v>
                </c:pt>
                <c:pt idx="2961">
                  <c:v>0.10578763374521062</c:v>
                </c:pt>
                <c:pt idx="2962">
                  <c:v>0.10579174531170049</c:v>
                </c:pt>
                <c:pt idx="2963">
                  <c:v>0.10579587211889972</c:v>
                </c:pt>
                <c:pt idx="2964">
                  <c:v>0.10579998729424131</c:v>
                </c:pt>
                <c:pt idx="2965">
                  <c:v>0.10580396433356776</c:v>
                </c:pt>
                <c:pt idx="2966">
                  <c:v>0.1058078500196841</c:v>
                </c:pt>
                <c:pt idx="2967">
                  <c:v>0.10581185266839915</c:v>
                </c:pt>
                <c:pt idx="2968">
                  <c:v>0.10581591188532703</c:v>
                </c:pt>
                <c:pt idx="2969">
                  <c:v>0.1058200009461668</c:v>
                </c:pt>
                <c:pt idx="2970">
                  <c:v>0.10582410767126842</c:v>
                </c:pt>
                <c:pt idx="2971">
                  <c:v>0.10582816382660802</c:v>
                </c:pt>
                <c:pt idx="2972">
                  <c:v>0.10583226443130912</c:v>
                </c:pt>
                <c:pt idx="2973">
                  <c:v>0.10583632665855061</c:v>
                </c:pt>
                <c:pt idx="2974">
                  <c:v>0.10584029479271687</c:v>
                </c:pt>
                <c:pt idx="2975">
                  <c:v>0.10584430480783714</c:v>
                </c:pt>
                <c:pt idx="2976">
                  <c:v>0.10584827181340616</c:v>
                </c:pt>
                <c:pt idx="2977">
                  <c:v>0.10585228311991556</c:v>
                </c:pt>
                <c:pt idx="2978">
                  <c:v>0.10585631448771612</c:v>
                </c:pt>
                <c:pt idx="2979">
                  <c:v>0.10586040241393777</c:v>
                </c:pt>
                <c:pt idx="2980">
                  <c:v>0.10586446660465756</c:v>
                </c:pt>
                <c:pt idx="2981">
                  <c:v>0.10586851924541311</c:v>
                </c:pt>
                <c:pt idx="2982">
                  <c:v>0.1058725118201059</c:v>
                </c:pt>
                <c:pt idx="2983">
                  <c:v>0.10587639623228488</c:v>
                </c:pt>
                <c:pt idx="2984">
                  <c:v>0.10588027410339318</c:v>
                </c:pt>
                <c:pt idx="2985">
                  <c:v>0.10588424447903931</c:v>
                </c:pt>
                <c:pt idx="2986">
                  <c:v>0.1058882906803596</c:v>
                </c:pt>
                <c:pt idx="2987">
                  <c:v>0.10589236423189995</c:v>
                </c:pt>
                <c:pt idx="2988">
                  <c:v>0.10589629539532551</c:v>
                </c:pt>
                <c:pt idx="2989">
                  <c:v>0.10590015968742705</c:v>
                </c:pt>
                <c:pt idx="2990">
                  <c:v>0.10590403672900402</c:v>
                </c:pt>
                <c:pt idx="2991">
                  <c:v>0.10590784951231504</c:v>
                </c:pt>
                <c:pt idx="2992">
                  <c:v>0.1059117762208802</c:v>
                </c:pt>
                <c:pt idx="2993">
                  <c:v>0.10591581494778973</c:v>
                </c:pt>
                <c:pt idx="2994">
                  <c:v>0.10591986400632848</c:v>
                </c:pt>
                <c:pt idx="2995">
                  <c:v>0.10592391853347964</c:v>
                </c:pt>
                <c:pt idx="2996">
                  <c:v>0.10592785021272139</c:v>
                </c:pt>
                <c:pt idx="2997">
                  <c:v>0.10593186720685668</c:v>
                </c:pt>
                <c:pt idx="2998">
                  <c:v>0.10593597222902777</c:v>
                </c:pt>
                <c:pt idx="2999">
                  <c:v>0.10594012409751549</c:v>
                </c:pt>
                <c:pt idx="3000">
                  <c:v>0.10594423513753942</c:v>
                </c:pt>
                <c:pt idx="3001">
                  <c:v>0.10594827390416166</c:v>
                </c:pt>
                <c:pt idx="3002">
                  <c:v>0.10595234725054553</c:v>
                </c:pt>
                <c:pt idx="3003">
                  <c:v>0.10595644548937709</c:v>
                </c:pt>
                <c:pt idx="3004">
                  <c:v>0.10596057106440307</c:v>
                </c:pt>
                <c:pt idx="3005">
                  <c:v>0.10596464617935168</c:v>
                </c:pt>
                <c:pt idx="3006">
                  <c:v>0.10596866371085267</c:v>
                </c:pt>
                <c:pt idx="3007">
                  <c:v>0.10597251304556535</c:v>
                </c:pt>
                <c:pt idx="3008">
                  <c:v>0.1059763174835831</c:v>
                </c:pt>
                <c:pt idx="3009">
                  <c:v>0.10598019469466384</c:v>
                </c:pt>
                <c:pt idx="3010">
                  <c:v>0.10598411594173895</c:v>
                </c:pt>
                <c:pt idx="3011">
                  <c:v>0.10598805474115147</c:v>
                </c:pt>
                <c:pt idx="3012">
                  <c:v>0.10599201109411899</c:v>
                </c:pt>
                <c:pt idx="3013">
                  <c:v>0.10599604545265022</c:v>
                </c:pt>
                <c:pt idx="3014">
                  <c:v>0.10600002481802238</c:v>
                </c:pt>
                <c:pt idx="3015">
                  <c:v>0.10600393731098388</c:v>
                </c:pt>
                <c:pt idx="3016">
                  <c:v>0.10600766825775601</c:v>
                </c:pt>
                <c:pt idx="3017">
                  <c:v>0.10601140474138911</c:v>
                </c:pt>
                <c:pt idx="3018">
                  <c:v>0.10601530979295348</c:v>
                </c:pt>
                <c:pt idx="3019">
                  <c:v>0.10601930473813997</c:v>
                </c:pt>
                <c:pt idx="3020">
                  <c:v>0.10602336321631498</c:v>
                </c:pt>
                <c:pt idx="3021">
                  <c:v>0.1060271957748791</c:v>
                </c:pt>
                <c:pt idx="3022">
                  <c:v>0.10603086660353853</c:v>
                </c:pt>
                <c:pt idx="3023">
                  <c:v>0.10603453822249773</c:v>
                </c:pt>
                <c:pt idx="3024">
                  <c:v>0.10603840424692984</c:v>
                </c:pt>
                <c:pt idx="3025">
                  <c:v>0.10604239857478111</c:v>
                </c:pt>
                <c:pt idx="3026">
                  <c:v>0.10604624437164288</c:v>
                </c:pt>
                <c:pt idx="3027">
                  <c:v>0.10605002383340796</c:v>
                </c:pt>
                <c:pt idx="3028">
                  <c:v>0.10605383034806154</c:v>
                </c:pt>
                <c:pt idx="3029">
                  <c:v>0.10605773593455285</c:v>
                </c:pt>
                <c:pt idx="3030">
                  <c:v>0.10606167347750668</c:v>
                </c:pt>
                <c:pt idx="3031">
                  <c:v>0.10606551561995747</c:v>
                </c:pt>
                <c:pt idx="3032">
                  <c:v>0.10606931776958374</c:v>
                </c:pt>
                <c:pt idx="3033">
                  <c:v>0.10607313261273664</c:v>
                </c:pt>
                <c:pt idx="3034">
                  <c:v>0.10607706575037087</c:v>
                </c:pt>
                <c:pt idx="3035">
                  <c:v>0.10608102844619553</c:v>
                </c:pt>
                <c:pt idx="3036">
                  <c:v>0.10608497013008553</c:v>
                </c:pt>
                <c:pt idx="3037">
                  <c:v>0.10608885720662925</c:v>
                </c:pt>
                <c:pt idx="3038">
                  <c:v>0.10609283153338965</c:v>
                </c:pt>
                <c:pt idx="3039">
                  <c:v>0.10609670076376287</c:v>
                </c:pt>
                <c:pt idx="3040">
                  <c:v>0.10610054672525399</c:v>
                </c:pt>
                <c:pt idx="3041">
                  <c:v>0.10610440058126118</c:v>
                </c:pt>
                <c:pt idx="3042">
                  <c:v>0.10610834635568171</c:v>
                </c:pt>
                <c:pt idx="3043">
                  <c:v>0.10611238195927809</c:v>
                </c:pt>
                <c:pt idx="3044">
                  <c:v>0.10611632902284537</c:v>
                </c:pt>
                <c:pt idx="3045">
                  <c:v>0.10612021190671576</c:v>
                </c:pt>
                <c:pt idx="3046">
                  <c:v>0.1061240141081235</c:v>
                </c:pt>
                <c:pt idx="3047">
                  <c:v>0.10612782181440639</c:v>
                </c:pt>
                <c:pt idx="3048">
                  <c:v>0.10613168766171915</c:v>
                </c:pt>
                <c:pt idx="3049">
                  <c:v>0.10613568151565095</c:v>
                </c:pt>
                <c:pt idx="3050">
                  <c:v>0.1061396495310556</c:v>
                </c:pt>
                <c:pt idx="3051">
                  <c:v>0.10614349344753844</c:v>
                </c:pt>
                <c:pt idx="3052">
                  <c:v>0.10614729743884505</c:v>
                </c:pt>
                <c:pt idx="3053">
                  <c:v>0.10615114517560062</c:v>
                </c:pt>
                <c:pt idx="3054">
                  <c:v>0.10615504391236971</c:v>
                </c:pt>
                <c:pt idx="3055">
                  <c:v>0.1061589721201627</c:v>
                </c:pt>
                <c:pt idx="3056">
                  <c:v>0.10616293943369491</c:v>
                </c:pt>
                <c:pt idx="3057">
                  <c:v>0.10616682101080439</c:v>
                </c:pt>
                <c:pt idx="3058">
                  <c:v>0.10617063154515143</c:v>
                </c:pt>
                <c:pt idx="3059">
                  <c:v>0.10617441894447688</c:v>
                </c:pt>
                <c:pt idx="3060">
                  <c:v>0.106178355396363</c:v>
                </c:pt>
                <c:pt idx="3061">
                  <c:v>0.10618230212031436</c:v>
                </c:pt>
                <c:pt idx="3062">
                  <c:v>0.10618621591395395</c:v>
                </c:pt>
                <c:pt idx="3063">
                  <c:v>0.10619006335967326</c:v>
                </c:pt>
                <c:pt idx="3064">
                  <c:v>0.10619385899470749</c:v>
                </c:pt>
                <c:pt idx="3065">
                  <c:v>0.1061977461369342</c:v>
                </c:pt>
                <c:pt idx="3066">
                  <c:v>0.10620161482932426</c:v>
                </c:pt>
                <c:pt idx="3067">
                  <c:v>0.10620541020526773</c:v>
                </c:pt>
                <c:pt idx="3068">
                  <c:v>0.10620924208774947</c:v>
                </c:pt>
                <c:pt idx="3069">
                  <c:v>0.10621307468550178</c:v>
                </c:pt>
                <c:pt idx="3070">
                  <c:v>0.10621693426750697</c:v>
                </c:pt>
                <c:pt idx="3071">
                  <c:v>0.10622073250816466</c:v>
                </c:pt>
                <c:pt idx="3072">
                  <c:v>0.10622457201921383</c:v>
                </c:pt>
                <c:pt idx="3073">
                  <c:v>0.10622835026673627</c:v>
                </c:pt>
                <c:pt idx="3074">
                  <c:v>0.10623213401112749</c:v>
                </c:pt>
                <c:pt idx="3075">
                  <c:v>0.10623582821593966</c:v>
                </c:pt>
                <c:pt idx="3076">
                  <c:v>0.10623958967598071</c:v>
                </c:pt>
                <c:pt idx="3077">
                  <c:v>0.10624341140973602</c:v>
                </c:pt>
                <c:pt idx="3078">
                  <c:v>0.10624721480010567</c:v>
                </c:pt>
                <c:pt idx="3079">
                  <c:v>0.1062509974898212</c:v>
                </c:pt>
                <c:pt idx="3080">
                  <c:v>0.10625473100451299</c:v>
                </c:pt>
                <c:pt idx="3081">
                  <c:v>0.1062585461357511</c:v>
                </c:pt>
                <c:pt idx="3082">
                  <c:v>0.10626238344326087</c:v>
                </c:pt>
                <c:pt idx="3083">
                  <c:v>0.10626635539952112</c:v>
                </c:pt>
                <c:pt idx="3084">
                  <c:v>0.10627021793081914</c:v>
                </c:pt>
                <c:pt idx="3085">
                  <c:v>0.10627394314639679</c:v>
                </c:pt>
                <c:pt idx="3086">
                  <c:v>0.10627760990130043</c:v>
                </c:pt>
                <c:pt idx="3087">
                  <c:v>0.10628137463939283</c:v>
                </c:pt>
                <c:pt idx="3088">
                  <c:v>0.10628529508737904</c:v>
                </c:pt>
                <c:pt idx="3089">
                  <c:v>0.1062892329615361</c:v>
                </c:pt>
                <c:pt idx="3090">
                  <c:v>0.10629318346645812</c:v>
                </c:pt>
                <c:pt idx="3091">
                  <c:v>0.10629695097082113</c:v>
                </c:pt>
                <c:pt idx="3092">
                  <c:v>0.10630068123871728</c:v>
                </c:pt>
                <c:pt idx="3093">
                  <c:v>0.10630435070774524</c:v>
                </c:pt>
                <c:pt idx="3094">
                  <c:v>0.10630807540564381</c:v>
                </c:pt>
                <c:pt idx="3095">
                  <c:v>0.10631189110820757</c:v>
                </c:pt>
                <c:pt idx="3096">
                  <c:v>0.106315788581803</c:v>
                </c:pt>
                <c:pt idx="3097">
                  <c:v>0.10631967002691477</c:v>
                </c:pt>
                <c:pt idx="3098">
                  <c:v>0.10632342605490362</c:v>
                </c:pt>
                <c:pt idx="3099">
                  <c:v>0.10632710231002411</c:v>
                </c:pt>
                <c:pt idx="3100">
                  <c:v>0.10633083140662256</c:v>
                </c:pt>
                <c:pt idx="3101">
                  <c:v>0.10633469433220333</c:v>
                </c:pt>
                <c:pt idx="3102">
                  <c:v>0.10633853175852004</c:v>
                </c:pt>
                <c:pt idx="3103">
                  <c:v>0.10634237465055063</c:v>
                </c:pt>
                <c:pt idx="3104">
                  <c:v>0.10634621824605749</c:v>
                </c:pt>
                <c:pt idx="3105">
                  <c:v>0.10634995094428154</c:v>
                </c:pt>
                <c:pt idx="3106">
                  <c:v>0.10635368913109082</c:v>
                </c:pt>
                <c:pt idx="3107">
                  <c:v>0.10635742570390197</c:v>
                </c:pt>
                <c:pt idx="3108">
                  <c:v>0.10636120095759866</c:v>
                </c:pt>
                <c:pt idx="3109">
                  <c:v>0.10636501731478704</c:v>
                </c:pt>
                <c:pt idx="3110">
                  <c:v>0.10636883201330588</c:v>
                </c:pt>
                <c:pt idx="3111">
                  <c:v>0.10637255022298472</c:v>
                </c:pt>
                <c:pt idx="3112">
                  <c:v>0.10637623373705229</c:v>
                </c:pt>
                <c:pt idx="3113">
                  <c:v>0.10637994638644586</c:v>
                </c:pt>
                <c:pt idx="3114">
                  <c:v>0.10638376408690935</c:v>
                </c:pt>
                <c:pt idx="3115">
                  <c:v>0.10638757063247703</c:v>
                </c:pt>
                <c:pt idx="3116">
                  <c:v>0.10639136128434515</c:v>
                </c:pt>
                <c:pt idx="3117">
                  <c:v>0.1063951100040533</c:v>
                </c:pt>
                <c:pt idx="3118">
                  <c:v>0.10639879327890722</c:v>
                </c:pt>
                <c:pt idx="3119">
                  <c:v>0.10640250330793243</c:v>
                </c:pt>
                <c:pt idx="3120">
                  <c:v>0.10640625431103262</c:v>
                </c:pt>
                <c:pt idx="3121">
                  <c:v>0.10641009381981816</c:v>
                </c:pt>
                <c:pt idx="3122">
                  <c:v>0.10641393641220748</c:v>
                </c:pt>
                <c:pt idx="3123">
                  <c:v>0.1064177440867001</c:v>
                </c:pt>
                <c:pt idx="3124">
                  <c:v>0.10642141058249471</c:v>
                </c:pt>
                <c:pt idx="3125">
                  <c:v>0.10642503311696466</c:v>
                </c:pt>
                <c:pt idx="3126">
                  <c:v>0.10642866351454484</c:v>
                </c:pt>
                <c:pt idx="3127">
                  <c:v>0.1064324103117073</c:v>
                </c:pt>
                <c:pt idx="3128">
                  <c:v>0.10643623842513998</c:v>
                </c:pt>
                <c:pt idx="3129">
                  <c:v>0.1064400008866371</c:v>
                </c:pt>
                <c:pt idx="3130">
                  <c:v>0.10644365078797463</c:v>
                </c:pt>
                <c:pt idx="3131">
                  <c:v>0.10644718174507574</c:v>
                </c:pt>
                <c:pt idx="3132">
                  <c:v>0.10645076276571949</c:v>
                </c:pt>
                <c:pt idx="3133">
                  <c:v>0.10645447876655452</c:v>
                </c:pt>
                <c:pt idx="3134">
                  <c:v>0.10645819789659973</c:v>
                </c:pt>
                <c:pt idx="3135">
                  <c:v>0.10646196268656319</c:v>
                </c:pt>
                <c:pt idx="3136">
                  <c:v>0.10646568095849979</c:v>
                </c:pt>
                <c:pt idx="3137">
                  <c:v>0.1064693693264803</c:v>
                </c:pt>
                <c:pt idx="3138">
                  <c:v>0.1064730019767014</c:v>
                </c:pt>
                <c:pt idx="3139">
                  <c:v>0.10647664718123939</c:v>
                </c:pt>
                <c:pt idx="3140">
                  <c:v>0.10648037328732075</c:v>
                </c:pt>
                <c:pt idx="3141">
                  <c:v>0.10648419713615193</c:v>
                </c:pt>
                <c:pt idx="3142">
                  <c:v>0.1064880929272615</c:v>
                </c:pt>
                <c:pt idx="3143">
                  <c:v>0.10649183300049755</c:v>
                </c:pt>
                <c:pt idx="3144">
                  <c:v>0.10649545137988509</c:v>
                </c:pt>
                <c:pt idx="3145">
                  <c:v>0.10649907055993783</c:v>
                </c:pt>
                <c:pt idx="3146">
                  <c:v>0.10650266942736261</c:v>
                </c:pt>
                <c:pt idx="3147">
                  <c:v>0.10650630901644526</c:v>
                </c:pt>
                <c:pt idx="3148">
                  <c:v>0.10651002943244445</c:v>
                </c:pt>
                <c:pt idx="3149">
                  <c:v>0.10651372468787548</c:v>
                </c:pt>
                <c:pt idx="3150">
                  <c:v>0.10651745370673332</c:v>
                </c:pt>
                <c:pt idx="3151">
                  <c:v>0.10652110343913807</c:v>
                </c:pt>
                <c:pt idx="3152">
                  <c:v>0.10652459009416745</c:v>
                </c:pt>
                <c:pt idx="3153">
                  <c:v>0.10652818983482759</c:v>
                </c:pt>
                <c:pt idx="3154">
                  <c:v>0.10653181619476595</c:v>
                </c:pt>
                <c:pt idx="3155">
                  <c:v>0.10653553742458524</c:v>
                </c:pt>
                <c:pt idx="3156">
                  <c:v>0.10653937282344655</c:v>
                </c:pt>
                <c:pt idx="3157">
                  <c:v>0.1065430719750264</c:v>
                </c:pt>
                <c:pt idx="3158">
                  <c:v>0.10654667324917037</c:v>
                </c:pt>
                <c:pt idx="3159">
                  <c:v>0.10655025425387553</c:v>
                </c:pt>
                <c:pt idx="3160">
                  <c:v>0.10655393226094909</c:v>
                </c:pt>
                <c:pt idx="3161">
                  <c:v>0.10655767461606522</c:v>
                </c:pt>
                <c:pt idx="3162">
                  <c:v>0.10656144130821357</c:v>
                </c:pt>
                <c:pt idx="3163">
                  <c:v>0.10656511923712418</c:v>
                </c:pt>
                <c:pt idx="3164">
                  <c:v>0.10656877679512271</c:v>
                </c:pt>
                <c:pt idx="3165">
                  <c:v>0.10657244218242257</c:v>
                </c:pt>
                <c:pt idx="3166">
                  <c:v>0.10657605674540011</c:v>
                </c:pt>
                <c:pt idx="3167">
                  <c:v>0.10657968617326981</c:v>
                </c:pt>
                <c:pt idx="3168">
                  <c:v>0.10658327892471645</c:v>
                </c:pt>
                <c:pt idx="3169">
                  <c:v>0.10658690058961581</c:v>
                </c:pt>
                <c:pt idx="3170">
                  <c:v>0.10659049964051832</c:v>
                </c:pt>
                <c:pt idx="3171">
                  <c:v>0.10659410418418136</c:v>
                </c:pt>
                <c:pt idx="3172">
                  <c:v>0.10659771890312865</c:v>
                </c:pt>
                <c:pt idx="3173">
                  <c:v>0.10660136723538491</c:v>
                </c:pt>
                <c:pt idx="3174">
                  <c:v>0.10660510800697214</c:v>
                </c:pt>
                <c:pt idx="3175">
                  <c:v>0.10660877899825347</c:v>
                </c:pt>
                <c:pt idx="3176">
                  <c:v>0.10661237812540091</c:v>
                </c:pt>
                <c:pt idx="3177">
                  <c:v>0.10661597572166105</c:v>
                </c:pt>
                <c:pt idx="3178">
                  <c:v>0.10661963736919756</c:v>
                </c:pt>
                <c:pt idx="3179">
                  <c:v>0.10662329511140101</c:v>
                </c:pt>
                <c:pt idx="3180">
                  <c:v>0.10662699353540242</c:v>
                </c:pt>
                <c:pt idx="3181">
                  <c:v>0.10663069037647648</c:v>
                </c:pt>
                <c:pt idx="3182">
                  <c:v>0.10663440207809949</c:v>
                </c:pt>
                <c:pt idx="3183">
                  <c:v>0.10663808870300995</c:v>
                </c:pt>
                <c:pt idx="3184">
                  <c:v>0.10664172686226303</c:v>
                </c:pt>
                <c:pt idx="3185">
                  <c:v>0.10664535644648514</c:v>
                </c:pt>
                <c:pt idx="3186">
                  <c:v>0.10664897044861049</c:v>
                </c:pt>
                <c:pt idx="3187">
                  <c:v>0.1066525899312812</c:v>
                </c:pt>
                <c:pt idx="3188">
                  <c:v>0.10665625939097834</c:v>
                </c:pt>
                <c:pt idx="3189">
                  <c:v>0.10665991322651174</c:v>
                </c:pt>
                <c:pt idx="3190">
                  <c:v>0.10666352104853162</c:v>
                </c:pt>
                <c:pt idx="3191">
                  <c:v>0.10666719521441134</c:v>
                </c:pt>
                <c:pt idx="3192">
                  <c:v>0.1066708186479243</c:v>
                </c:pt>
                <c:pt idx="3193">
                  <c:v>0.10667442417722564</c:v>
                </c:pt>
                <c:pt idx="3194">
                  <c:v>0.10667799316254972</c:v>
                </c:pt>
                <c:pt idx="3195">
                  <c:v>0.1066816353893572</c:v>
                </c:pt>
                <c:pt idx="3196">
                  <c:v>0.106685262035722</c:v>
                </c:pt>
                <c:pt idx="3197">
                  <c:v>0.10668886610985441</c:v>
                </c:pt>
                <c:pt idx="3198">
                  <c:v>0.10669250370954854</c:v>
                </c:pt>
                <c:pt idx="3199">
                  <c:v>0.10669617486910392</c:v>
                </c:pt>
                <c:pt idx="3200">
                  <c:v>0.10669984212103358</c:v>
                </c:pt>
                <c:pt idx="3201">
                  <c:v>0.10670350078482412</c:v>
                </c:pt>
                <c:pt idx="3202">
                  <c:v>0.10670713216143227</c:v>
                </c:pt>
                <c:pt idx="3203">
                  <c:v>0.10671069432374543</c:v>
                </c:pt>
                <c:pt idx="3204">
                  <c:v>0.10671427129074267</c:v>
                </c:pt>
                <c:pt idx="3205">
                  <c:v>0.10671785140829324</c:v>
                </c:pt>
                <c:pt idx="3206">
                  <c:v>0.1067214416697792</c:v>
                </c:pt>
                <c:pt idx="3207">
                  <c:v>0.10672507709854953</c:v>
                </c:pt>
                <c:pt idx="3208">
                  <c:v>0.10672869463444755</c:v>
                </c:pt>
                <c:pt idx="3209">
                  <c:v>0.10673232931664074</c:v>
                </c:pt>
                <c:pt idx="3210">
                  <c:v>0.1067359437744127</c:v>
                </c:pt>
                <c:pt idx="3211">
                  <c:v>0.10673957070368152</c:v>
                </c:pt>
                <c:pt idx="3212">
                  <c:v>0.10674321010573573</c:v>
                </c:pt>
                <c:pt idx="3213">
                  <c:v>0.10674675007424782</c:v>
                </c:pt>
                <c:pt idx="3214">
                  <c:v>0.1067502281810903</c:v>
                </c:pt>
                <c:pt idx="3215">
                  <c:v>0.1067537048299126</c:v>
                </c:pt>
                <c:pt idx="3216">
                  <c:v>0.10675726828242652</c:v>
                </c:pt>
                <c:pt idx="3217">
                  <c:v>0.10676086050715554</c:v>
                </c:pt>
                <c:pt idx="3218">
                  <c:v>0.1067645095370236</c:v>
                </c:pt>
                <c:pt idx="3219">
                  <c:v>0.1067681803862314</c:v>
                </c:pt>
                <c:pt idx="3220">
                  <c:v>0.10677181696541004</c:v>
                </c:pt>
                <c:pt idx="3221">
                  <c:v>0.1067753379324248</c:v>
                </c:pt>
                <c:pt idx="3222">
                  <c:v>0.1067788458108727</c:v>
                </c:pt>
                <c:pt idx="3223">
                  <c:v>0.10678243589100674</c:v>
                </c:pt>
                <c:pt idx="3224">
                  <c:v>0.10678607574189627</c:v>
                </c:pt>
                <c:pt idx="3225">
                  <c:v>0.10678975375391246</c:v>
                </c:pt>
                <c:pt idx="3226">
                  <c:v>0.10679335087120388</c:v>
                </c:pt>
                <c:pt idx="3227">
                  <c:v>0.10679694413353993</c:v>
                </c:pt>
                <c:pt idx="3228">
                  <c:v>0.10680052423908547</c:v>
                </c:pt>
                <c:pt idx="3229">
                  <c:v>0.10680410283154479</c:v>
                </c:pt>
                <c:pt idx="3230">
                  <c:v>0.10680776380838529</c:v>
                </c:pt>
                <c:pt idx="3231">
                  <c:v>0.10681148167249292</c:v>
                </c:pt>
                <c:pt idx="3232">
                  <c:v>0.10681516286835686</c:v>
                </c:pt>
                <c:pt idx="3233">
                  <c:v>0.10681870508331527</c:v>
                </c:pt>
                <c:pt idx="3234">
                  <c:v>0.10682215315034753</c:v>
                </c:pt>
                <c:pt idx="3235">
                  <c:v>0.10682561364635035</c:v>
                </c:pt>
                <c:pt idx="3236">
                  <c:v>0.10682930982713736</c:v>
                </c:pt>
                <c:pt idx="3237">
                  <c:v>0.10683313571245101</c:v>
                </c:pt>
                <c:pt idx="3238">
                  <c:v>0.10683685909663385</c:v>
                </c:pt>
                <c:pt idx="3239">
                  <c:v>0.10684042004160162</c:v>
                </c:pt>
                <c:pt idx="3240">
                  <c:v>0.10684395163125625</c:v>
                </c:pt>
                <c:pt idx="3241">
                  <c:v>0.10684754210580073</c:v>
                </c:pt>
                <c:pt idx="3242">
                  <c:v>0.10685114734555491</c:v>
                </c:pt>
                <c:pt idx="3243">
                  <c:v>0.10685475338640615</c:v>
                </c:pt>
                <c:pt idx="3244">
                  <c:v>0.10685826737388035</c:v>
                </c:pt>
                <c:pt idx="3245">
                  <c:v>0.1068618053744964</c:v>
                </c:pt>
                <c:pt idx="3246">
                  <c:v>0.10686538366051676</c:v>
                </c:pt>
                <c:pt idx="3247">
                  <c:v>0.10686903255550208</c:v>
                </c:pt>
                <c:pt idx="3248">
                  <c:v>0.10687272188076974</c:v>
                </c:pt>
                <c:pt idx="3249">
                  <c:v>0.10687630485760949</c:v>
                </c:pt>
                <c:pt idx="3250">
                  <c:v>0.10687980749892</c:v>
                </c:pt>
                <c:pt idx="3251">
                  <c:v>0.10688325552277504</c:v>
                </c:pt>
                <c:pt idx="3252">
                  <c:v>0.10688674368455026</c:v>
                </c:pt>
                <c:pt idx="3253">
                  <c:v>0.10689035558148009</c:v>
                </c:pt>
                <c:pt idx="3254">
                  <c:v>0.10689408951476936</c:v>
                </c:pt>
                <c:pt idx="3255">
                  <c:v>0.1068977145912172</c:v>
                </c:pt>
                <c:pt idx="3256">
                  <c:v>0.10690122446481677</c:v>
                </c:pt>
                <c:pt idx="3257">
                  <c:v>0.10690460141372503</c:v>
                </c:pt>
                <c:pt idx="3258">
                  <c:v>0.10690797006597319</c:v>
                </c:pt>
                <c:pt idx="3259">
                  <c:v>0.10691152424898044</c:v>
                </c:pt>
                <c:pt idx="3260">
                  <c:v>0.10691527014243077</c:v>
                </c:pt>
                <c:pt idx="3261">
                  <c:v>0.10691897006874031</c:v>
                </c:pt>
                <c:pt idx="3262">
                  <c:v>0.10692254513939266</c:v>
                </c:pt>
                <c:pt idx="3263">
                  <c:v>0.10692597079049777</c:v>
                </c:pt>
                <c:pt idx="3264">
                  <c:v>0.10692930080583796</c:v>
                </c:pt>
                <c:pt idx="3265">
                  <c:v>0.10693271213179625</c:v>
                </c:pt>
                <c:pt idx="3266">
                  <c:v>0.10693623508724208</c:v>
                </c:pt>
                <c:pt idx="3267">
                  <c:v>0.10693983070242924</c:v>
                </c:pt>
                <c:pt idx="3268">
                  <c:v>0.10694341088599477</c:v>
                </c:pt>
                <c:pt idx="3269">
                  <c:v>0.10694688317730959</c:v>
                </c:pt>
                <c:pt idx="3270">
                  <c:v>0.10695037940300942</c:v>
                </c:pt>
                <c:pt idx="3271">
                  <c:v>0.10695375673197385</c:v>
                </c:pt>
                <c:pt idx="3272">
                  <c:v>0.10695721317360726</c:v>
                </c:pt>
                <c:pt idx="3273">
                  <c:v>0.10696068892970527</c:v>
                </c:pt>
                <c:pt idx="3274">
                  <c:v>0.10696413327740814</c:v>
                </c:pt>
                <c:pt idx="3275">
                  <c:v>0.10696756698324271</c:v>
                </c:pt>
                <c:pt idx="3276">
                  <c:v>0.10697103842122094</c:v>
                </c:pt>
                <c:pt idx="3277">
                  <c:v>0.10697449689149195</c:v>
                </c:pt>
                <c:pt idx="3278">
                  <c:v>0.1069779470120187</c:v>
                </c:pt>
                <c:pt idx="3279">
                  <c:v>0.10698142565098193</c:v>
                </c:pt>
                <c:pt idx="3280">
                  <c:v>0.1069849235990062</c:v>
                </c:pt>
                <c:pt idx="3281">
                  <c:v>0.106988422393739</c:v>
                </c:pt>
                <c:pt idx="3282">
                  <c:v>0.10699191972646124</c:v>
                </c:pt>
                <c:pt idx="3283">
                  <c:v>0.10699546640710066</c:v>
                </c:pt>
                <c:pt idx="3284">
                  <c:v>0.10699891702195283</c:v>
                </c:pt>
                <c:pt idx="3285">
                  <c:v>0.10700238001026817</c:v>
                </c:pt>
                <c:pt idx="3286">
                  <c:v>0.10700588073647178</c:v>
                </c:pt>
                <c:pt idx="3287">
                  <c:v>0.10700926499113685</c:v>
                </c:pt>
                <c:pt idx="3288">
                  <c:v>0.10701267308874161</c:v>
                </c:pt>
                <c:pt idx="3289">
                  <c:v>0.10701610045201397</c:v>
                </c:pt>
                <c:pt idx="3290">
                  <c:v>0.10701958622539495</c:v>
                </c:pt>
                <c:pt idx="3291">
                  <c:v>0.10702308207086876</c:v>
                </c:pt>
                <c:pt idx="3292">
                  <c:v>0.1070266295351526</c:v>
                </c:pt>
                <c:pt idx="3293">
                  <c:v>0.10703010401462226</c:v>
                </c:pt>
                <c:pt idx="3294">
                  <c:v>0.10703356093342843</c:v>
                </c:pt>
                <c:pt idx="3295">
                  <c:v>0.10703699802058075</c:v>
                </c:pt>
                <c:pt idx="3296">
                  <c:v>0.1070404497715171</c:v>
                </c:pt>
                <c:pt idx="3297">
                  <c:v>0.10704402229377308</c:v>
                </c:pt>
                <c:pt idx="3298">
                  <c:v>0.10704761182238944</c:v>
                </c:pt>
                <c:pt idx="3299">
                  <c:v>0.10705118596204888</c:v>
                </c:pt>
                <c:pt idx="3300">
                  <c:v>0.10705462493268178</c:v>
                </c:pt>
                <c:pt idx="3301">
                  <c:v>0.10705807855510313</c:v>
                </c:pt>
                <c:pt idx="3302">
                  <c:v>0.10706157906481352</c:v>
                </c:pt>
                <c:pt idx="3303">
                  <c:v>0.10706512653824111</c:v>
                </c:pt>
                <c:pt idx="3304">
                  <c:v>0.10706856202130501</c:v>
                </c:pt>
                <c:pt idx="3305">
                  <c:v>0.10707195020473387</c:v>
                </c:pt>
                <c:pt idx="3306">
                  <c:v>0.10707539433135345</c:v>
                </c:pt>
                <c:pt idx="3307">
                  <c:v>0.10707894523741443</c:v>
                </c:pt>
                <c:pt idx="3308">
                  <c:v>0.10708259875503456</c:v>
                </c:pt>
                <c:pt idx="3309">
                  <c:v>0.10708619284468905</c:v>
                </c:pt>
                <c:pt idx="3310">
                  <c:v>0.10708970004507368</c:v>
                </c:pt>
                <c:pt idx="3311">
                  <c:v>0.10709316896888926</c:v>
                </c:pt>
                <c:pt idx="3312">
                  <c:v>0.10709665024096322</c:v>
                </c:pt>
                <c:pt idx="3313">
                  <c:v>0.10710019684593532</c:v>
                </c:pt>
                <c:pt idx="3314">
                  <c:v>0.10710365681158109</c:v>
                </c:pt>
                <c:pt idx="3315">
                  <c:v>0.10710703510433871</c:v>
                </c:pt>
                <c:pt idx="3316">
                  <c:v>0.10711037314600991</c:v>
                </c:pt>
                <c:pt idx="3317">
                  <c:v>0.10711387254017452</c:v>
                </c:pt>
                <c:pt idx="3318">
                  <c:v>0.10711739349739074</c:v>
                </c:pt>
                <c:pt idx="3319">
                  <c:v>0.10712097292817183</c:v>
                </c:pt>
                <c:pt idx="3320">
                  <c:v>0.10712444493001443</c:v>
                </c:pt>
                <c:pt idx="3321">
                  <c:v>0.10712786043114779</c:v>
                </c:pt>
                <c:pt idx="3322">
                  <c:v>0.10713126764672851</c:v>
                </c:pt>
                <c:pt idx="3323">
                  <c:v>0.10713465057222279</c:v>
                </c:pt>
                <c:pt idx="3324">
                  <c:v>0.10713807788460195</c:v>
                </c:pt>
                <c:pt idx="3325">
                  <c:v>0.10714154047125758</c:v>
                </c:pt>
                <c:pt idx="3326">
                  <c:v>0.1071450108022677</c:v>
                </c:pt>
                <c:pt idx="3327">
                  <c:v>0.10714850955208169</c:v>
                </c:pt>
                <c:pt idx="3328">
                  <c:v>0.10715190367072015</c:v>
                </c:pt>
                <c:pt idx="3329">
                  <c:v>0.10715530782178952</c:v>
                </c:pt>
                <c:pt idx="3330">
                  <c:v>0.10715866257848809</c:v>
                </c:pt>
                <c:pt idx="3331">
                  <c:v>0.10716213726125562</c:v>
                </c:pt>
                <c:pt idx="3332">
                  <c:v>0.10716566565450322</c:v>
                </c:pt>
                <c:pt idx="3333">
                  <c:v>0.10716917877646613</c:v>
                </c:pt>
                <c:pt idx="3334">
                  <c:v>0.10717260325890367</c:v>
                </c:pt>
                <c:pt idx="3335">
                  <c:v>0.10717595776038769</c:v>
                </c:pt>
                <c:pt idx="3336">
                  <c:v>0.10717930403815876</c:v>
                </c:pt>
                <c:pt idx="3337">
                  <c:v>0.10718271517343834</c:v>
                </c:pt>
                <c:pt idx="3338">
                  <c:v>0.1071862142831984</c:v>
                </c:pt>
                <c:pt idx="3339">
                  <c:v>0.10718964316252712</c:v>
                </c:pt>
                <c:pt idx="3340">
                  <c:v>0.10719305918006812</c:v>
                </c:pt>
                <c:pt idx="3341">
                  <c:v>0.10719647607271661</c:v>
                </c:pt>
                <c:pt idx="3342">
                  <c:v>0.10719985727799823</c:v>
                </c:pt>
                <c:pt idx="3343">
                  <c:v>0.10720325307587152</c:v>
                </c:pt>
                <c:pt idx="3344">
                  <c:v>0.10720670007705303</c:v>
                </c:pt>
                <c:pt idx="3345">
                  <c:v>0.10721016855986232</c:v>
                </c:pt>
                <c:pt idx="3346">
                  <c:v>0.10721355554582285</c:v>
                </c:pt>
                <c:pt idx="3347">
                  <c:v>0.10721690691934259</c:v>
                </c:pt>
                <c:pt idx="3348">
                  <c:v>0.10722018866346565</c:v>
                </c:pt>
                <c:pt idx="3349">
                  <c:v>0.10722354186825378</c:v>
                </c:pt>
                <c:pt idx="3350">
                  <c:v>0.10722700564439945</c:v>
                </c:pt>
                <c:pt idx="3351">
                  <c:v>0.10723051843230641</c:v>
                </c:pt>
                <c:pt idx="3352">
                  <c:v>0.10723404123663503</c:v>
                </c:pt>
                <c:pt idx="3353">
                  <c:v>0.1072375235718805</c:v>
                </c:pt>
                <c:pt idx="3354">
                  <c:v>0.10724081736657363</c:v>
                </c:pt>
                <c:pt idx="3355">
                  <c:v>0.10724404857338718</c:v>
                </c:pt>
                <c:pt idx="3356">
                  <c:v>0.10724739199254248</c:v>
                </c:pt>
                <c:pt idx="3357">
                  <c:v>0.10725082986391968</c:v>
                </c:pt>
                <c:pt idx="3358">
                  <c:v>0.10725433501137338</c:v>
                </c:pt>
                <c:pt idx="3359">
                  <c:v>0.10725777687673727</c:v>
                </c:pt>
                <c:pt idx="3360">
                  <c:v>0.10726112151027205</c:v>
                </c:pt>
                <c:pt idx="3361">
                  <c:v>0.10726436487765109</c:v>
                </c:pt>
                <c:pt idx="3362">
                  <c:v>0.10726759560558266</c:v>
                </c:pt>
                <c:pt idx="3363">
                  <c:v>0.10727087260311816</c:v>
                </c:pt>
                <c:pt idx="3364">
                  <c:v>0.10727423690046582</c:v>
                </c:pt>
                <c:pt idx="3365">
                  <c:v>0.10727764540962996</c:v>
                </c:pt>
                <c:pt idx="3366">
                  <c:v>0.10728109133652189</c:v>
                </c:pt>
                <c:pt idx="3367">
                  <c:v>0.10728454726847225</c:v>
                </c:pt>
                <c:pt idx="3368">
                  <c:v>0.10728791506930779</c:v>
                </c:pt>
                <c:pt idx="3369">
                  <c:v>0.10729119061339513</c:v>
                </c:pt>
                <c:pt idx="3370">
                  <c:v>0.10729446255482968</c:v>
                </c:pt>
                <c:pt idx="3371">
                  <c:v>0.10729773769901439</c:v>
                </c:pt>
                <c:pt idx="3372">
                  <c:v>0.10730107505978116</c:v>
                </c:pt>
                <c:pt idx="3373">
                  <c:v>0.10730452499389914</c:v>
                </c:pt>
                <c:pt idx="3374">
                  <c:v>0.10730798721656534</c:v>
                </c:pt>
                <c:pt idx="3375">
                  <c:v>0.10731139322086679</c:v>
                </c:pt>
                <c:pt idx="3376">
                  <c:v>0.10731468415295527</c:v>
                </c:pt>
                <c:pt idx="3377">
                  <c:v>0.10731795787714171</c:v>
                </c:pt>
                <c:pt idx="3378">
                  <c:v>0.10732127788679438</c:v>
                </c:pt>
                <c:pt idx="3379">
                  <c:v>0.10732465108526974</c:v>
                </c:pt>
                <c:pt idx="3380">
                  <c:v>0.10732799788933732</c:v>
                </c:pt>
                <c:pt idx="3381">
                  <c:v>0.10733133650645695</c:v>
                </c:pt>
                <c:pt idx="3382">
                  <c:v>0.10733459894306877</c:v>
                </c:pt>
                <c:pt idx="3383">
                  <c:v>0.10733786005223363</c:v>
                </c:pt>
                <c:pt idx="3384">
                  <c:v>0.10734119690237461</c:v>
                </c:pt>
                <c:pt idx="3385">
                  <c:v>0.10734455283509563</c:v>
                </c:pt>
                <c:pt idx="3386">
                  <c:v>0.10734791421158503</c:v>
                </c:pt>
                <c:pt idx="3387">
                  <c:v>0.1073512265386784</c:v>
                </c:pt>
                <c:pt idx="3388">
                  <c:v>0.10735449447931375</c:v>
                </c:pt>
                <c:pt idx="3389">
                  <c:v>0.10735782679959972</c:v>
                </c:pt>
                <c:pt idx="3390">
                  <c:v>0.10736121683708801</c:v>
                </c:pt>
                <c:pt idx="3391">
                  <c:v>0.10736466927806967</c:v>
                </c:pt>
                <c:pt idx="3392">
                  <c:v>0.10736803831970426</c:v>
                </c:pt>
                <c:pt idx="3393">
                  <c:v>0.10737140143109974</c:v>
                </c:pt>
                <c:pt idx="3394">
                  <c:v>0.10737474499924314</c:v>
                </c:pt>
                <c:pt idx="3395">
                  <c:v>0.10737810990355957</c:v>
                </c:pt>
                <c:pt idx="3396">
                  <c:v>0.10738144619080663</c:v>
                </c:pt>
                <c:pt idx="3397">
                  <c:v>0.10738479472625692</c:v>
                </c:pt>
                <c:pt idx="3398">
                  <c:v>0.1073881691405339</c:v>
                </c:pt>
                <c:pt idx="3399">
                  <c:v>0.10739156490198297</c:v>
                </c:pt>
                <c:pt idx="3400">
                  <c:v>0.10739490022851021</c:v>
                </c:pt>
                <c:pt idx="3401">
                  <c:v>0.10739820699945131</c:v>
                </c:pt>
                <c:pt idx="3402">
                  <c:v>0.10740155321422153</c:v>
                </c:pt>
                <c:pt idx="3403">
                  <c:v>0.10740489125927921</c:v>
                </c:pt>
                <c:pt idx="3404">
                  <c:v>0.10740818943554303</c:v>
                </c:pt>
                <c:pt idx="3405">
                  <c:v>0.10741149984775787</c:v>
                </c:pt>
                <c:pt idx="3406">
                  <c:v>0.10741476142733805</c:v>
                </c:pt>
                <c:pt idx="3407">
                  <c:v>0.1074180736879418</c:v>
                </c:pt>
                <c:pt idx="3408">
                  <c:v>0.10742141858206926</c:v>
                </c:pt>
                <c:pt idx="3409">
                  <c:v>0.10742485297830053</c:v>
                </c:pt>
                <c:pt idx="3410">
                  <c:v>0.1074282404860472</c:v>
                </c:pt>
                <c:pt idx="3411">
                  <c:v>0.10743162660042602</c:v>
                </c:pt>
                <c:pt idx="3412">
                  <c:v>0.10743491164843431</c:v>
                </c:pt>
                <c:pt idx="3413">
                  <c:v>0.10743818180314282</c:v>
                </c:pt>
                <c:pt idx="3414">
                  <c:v>0.10744151168395284</c:v>
                </c:pt>
                <c:pt idx="3415">
                  <c:v>0.10744489688838811</c:v>
                </c:pt>
                <c:pt idx="3416">
                  <c:v>0.10744832387746336</c:v>
                </c:pt>
                <c:pt idx="3417">
                  <c:v>0.10745172899851135</c:v>
                </c:pt>
                <c:pt idx="3418">
                  <c:v>0.10745508733408893</c:v>
                </c:pt>
                <c:pt idx="3419">
                  <c:v>0.10745832000375477</c:v>
                </c:pt>
                <c:pt idx="3420">
                  <c:v>0.10746161453637081</c:v>
                </c:pt>
                <c:pt idx="3421">
                  <c:v>0.10746492807645422</c:v>
                </c:pt>
                <c:pt idx="3422">
                  <c:v>0.1074682334858304</c:v>
                </c:pt>
                <c:pt idx="3423">
                  <c:v>0.10747157827060071</c:v>
                </c:pt>
                <c:pt idx="3424">
                  <c:v>0.10747486968037953</c:v>
                </c:pt>
                <c:pt idx="3425">
                  <c:v>0.10747811012779657</c:v>
                </c:pt>
                <c:pt idx="3426">
                  <c:v>0.10748129527018956</c:v>
                </c:pt>
                <c:pt idx="3427">
                  <c:v>0.10748449486235123</c:v>
                </c:pt>
                <c:pt idx="3428">
                  <c:v>0.10748784658215842</c:v>
                </c:pt>
                <c:pt idx="3429">
                  <c:v>0.10749124226703854</c:v>
                </c:pt>
                <c:pt idx="3430">
                  <c:v>0.10749459803088596</c:v>
                </c:pt>
                <c:pt idx="3431">
                  <c:v>0.10749788460864761</c:v>
                </c:pt>
                <c:pt idx="3432">
                  <c:v>0.10750106406119272</c:v>
                </c:pt>
                <c:pt idx="3433">
                  <c:v>0.10750419738375214</c:v>
                </c:pt>
                <c:pt idx="3434">
                  <c:v>0.10750736980747184</c:v>
                </c:pt>
                <c:pt idx="3435">
                  <c:v>0.10751068053595654</c:v>
                </c:pt>
                <c:pt idx="3436">
                  <c:v>0.10751398540818963</c:v>
                </c:pt>
                <c:pt idx="3437">
                  <c:v>0.10751726186335367</c:v>
                </c:pt>
                <c:pt idx="3438">
                  <c:v>0.10752053022715076</c:v>
                </c:pt>
                <c:pt idx="3439">
                  <c:v>0.10752391929558044</c:v>
                </c:pt>
                <c:pt idx="3440">
                  <c:v>0.10752726397009132</c:v>
                </c:pt>
                <c:pt idx="3441">
                  <c:v>0.10753055984792918</c:v>
                </c:pt>
                <c:pt idx="3442">
                  <c:v>0.10753377333645329</c:v>
                </c:pt>
                <c:pt idx="3443">
                  <c:v>0.10753706656450358</c:v>
                </c:pt>
                <c:pt idx="3444">
                  <c:v>0.10754039683008923</c:v>
                </c:pt>
                <c:pt idx="3445">
                  <c:v>0.10754370767758019</c:v>
                </c:pt>
                <c:pt idx="3446">
                  <c:v>0.10754694734001399</c:v>
                </c:pt>
                <c:pt idx="3447">
                  <c:v>0.1075501789461614</c:v>
                </c:pt>
                <c:pt idx="3448">
                  <c:v>0.10755338453814173</c:v>
                </c:pt>
                <c:pt idx="3449">
                  <c:v>0.107556651788418</c:v>
                </c:pt>
                <c:pt idx="3450">
                  <c:v>0.10755986151441436</c:v>
                </c:pt>
                <c:pt idx="3451">
                  <c:v>0.10756304078323439</c:v>
                </c:pt>
                <c:pt idx="3452">
                  <c:v>0.10756625018004586</c:v>
                </c:pt>
                <c:pt idx="3453">
                  <c:v>0.10756961373041374</c:v>
                </c:pt>
                <c:pt idx="3454">
                  <c:v>0.10757293977201571</c:v>
                </c:pt>
                <c:pt idx="3455">
                  <c:v>0.10757627800129906</c:v>
                </c:pt>
                <c:pt idx="3456">
                  <c:v>0.10757951576400195</c:v>
                </c:pt>
                <c:pt idx="3457">
                  <c:v>0.10758263347096392</c:v>
                </c:pt>
                <c:pt idx="3458">
                  <c:v>0.10758583498890045</c:v>
                </c:pt>
                <c:pt idx="3459">
                  <c:v>0.10758920635600323</c:v>
                </c:pt>
                <c:pt idx="3460">
                  <c:v>0.10759250639170197</c:v>
                </c:pt>
                <c:pt idx="3461">
                  <c:v>0.10759579607511384</c:v>
                </c:pt>
                <c:pt idx="3462">
                  <c:v>0.10759901698799086</c:v>
                </c:pt>
                <c:pt idx="3463">
                  <c:v>0.10760221193198802</c:v>
                </c:pt>
                <c:pt idx="3464">
                  <c:v>0.10760538095570134</c:v>
                </c:pt>
                <c:pt idx="3465">
                  <c:v>0.10760862943576607</c:v>
                </c:pt>
                <c:pt idx="3466">
                  <c:v>0.10761184069718839</c:v>
                </c:pt>
                <c:pt idx="3467">
                  <c:v>0.10761506412356768</c:v>
                </c:pt>
                <c:pt idx="3468">
                  <c:v>0.10761823471909879</c:v>
                </c:pt>
                <c:pt idx="3469">
                  <c:v>0.10762145108442008</c:v>
                </c:pt>
                <c:pt idx="3470">
                  <c:v>0.10762471329879157</c:v>
                </c:pt>
                <c:pt idx="3471">
                  <c:v>0.10762795622895734</c:v>
                </c:pt>
                <c:pt idx="3472">
                  <c:v>0.10763119111720047</c:v>
                </c:pt>
                <c:pt idx="3473">
                  <c:v>0.10763434631831023</c:v>
                </c:pt>
                <c:pt idx="3474">
                  <c:v>0.10763749131687587</c:v>
                </c:pt>
                <c:pt idx="3475">
                  <c:v>0.1076406149657524</c:v>
                </c:pt>
                <c:pt idx="3476">
                  <c:v>0.10764380665607869</c:v>
                </c:pt>
                <c:pt idx="3477">
                  <c:v>0.10764710703975244</c:v>
                </c:pt>
                <c:pt idx="3478">
                  <c:v>0.10765048949799411</c:v>
                </c:pt>
                <c:pt idx="3479">
                  <c:v>0.1076538931721293</c:v>
                </c:pt>
                <c:pt idx="3480">
                  <c:v>0.10765721873489008</c:v>
                </c:pt>
                <c:pt idx="3481">
                  <c:v>0.10766040154303243</c:v>
                </c:pt>
                <c:pt idx="3482">
                  <c:v>0.10766351162107196</c:v>
                </c:pt>
                <c:pt idx="3483">
                  <c:v>0.10766664722064447</c:v>
                </c:pt>
                <c:pt idx="3484">
                  <c:v>0.10766978380349022</c:v>
                </c:pt>
                <c:pt idx="3485">
                  <c:v>0.10767307365316518</c:v>
                </c:pt>
                <c:pt idx="3486">
                  <c:v>0.10767652460556723</c:v>
                </c:pt>
                <c:pt idx="3487">
                  <c:v>0.10767984097151788</c:v>
                </c:pt>
                <c:pt idx="3488">
                  <c:v>0.10768304827115485</c:v>
                </c:pt>
                <c:pt idx="3489">
                  <c:v>0.10768614935690693</c:v>
                </c:pt>
                <c:pt idx="3490">
                  <c:v>0.10768916699015905</c:v>
                </c:pt>
                <c:pt idx="3491">
                  <c:v>0.10769227677248021</c:v>
                </c:pt>
                <c:pt idx="3492">
                  <c:v>0.10769558447700335</c:v>
                </c:pt>
                <c:pt idx="3493">
                  <c:v>0.10769892234467034</c:v>
                </c:pt>
                <c:pt idx="3494">
                  <c:v>0.1077021130449695</c:v>
                </c:pt>
                <c:pt idx="3495">
                  <c:v>0.10770522437487538</c:v>
                </c:pt>
                <c:pt idx="3496">
                  <c:v>0.1077082633377367</c:v>
                </c:pt>
                <c:pt idx="3497">
                  <c:v>0.10771131885632221</c:v>
                </c:pt>
                <c:pt idx="3498">
                  <c:v>0.10771450457759425</c:v>
                </c:pt>
                <c:pt idx="3499">
                  <c:v>0.10771776960726279</c:v>
                </c:pt>
                <c:pt idx="3500">
                  <c:v>0.10772105126818327</c:v>
                </c:pt>
                <c:pt idx="3501">
                  <c:v>0.10772425097943805</c:v>
                </c:pt>
                <c:pt idx="3502">
                  <c:v>0.10772732239945301</c:v>
                </c:pt>
                <c:pt idx="3503">
                  <c:v>0.10773036374488951</c:v>
                </c:pt>
                <c:pt idx="3504">
                  <c:v>0.10773347942964302</c:v>
                </c:pt>
                <c:pt idx="3505">
                  <c:v>0.10773664736032201</c:v>
                </c:pt>
                <c:pt idx="3506">
                  <c:v>0.10773991241722776</c:v>
                </c:pt>
                <c:pt idx="3507">
                  <c:v>0.10774305772049669</c:v>
                </c:pt>
                <c:pt idx="3508">
                  <c:v>0.10774613724914228</c:v>
                </c:pt>
                <c:pt idx="3509">
                  <c:v>0.1077491889221955</c:v>
                </c:pt>
                <c:pt idx="3510">
                  <c:v>0.10775237734987114</c:v>
                </c:pt>
                <c:pt idx="3511">
                  <c:v>0.10775563382116843</c:v>
                </c:pt>
                <c:pt idx="3512">
                  <c:v>0.10775890466374818</c:v>
                </c:pt>
                <c:pt idx="3513">
                  <c:v>0.10776215403027431</c:v>
                </c:pt>
                <c:pt idx="3514">
                  <c:v>0.10776535513765628</c:v>
                </c:pt>
                <c:pt idx="3515">
                  <c:v>0.10776861309477284</c:v>
                </c:pt>
                <c:pt idx="3516">
                  <c:v>0.10777181384714776</c:v>
                </c:pt>
                <c:pt idx="3517">
                  <c:v>0.10777498431211346</c:v>
                </c:pt>
                <c:pt idx="3518">
                  <c:v>0.1077782070758205</c:v>
                </c:pt>
                <c:pt idx="3519">
                  <c:v>0.10778142407939784</c:v>
                </c:pt>
                <c:pt idx="3520">
                  <c:v>0.10778469570827236</c:v>
                </c:pt>
                <c:pt idx="3521">
                  <c:v>0.10778793022043573</c:v>
                </c:pt>
                <c:pt idx="3522">
                  <c:v>0.10779112546624317</c:v>
                </c:pt>
                <c:pt idx="3523">
                  <c:v>0.10779428599491311</c:v>
                </c:pt>
                <c:pt idx="3524">
                  <c:v>0.10779739854709326</c:v>
                </c:pt>
                <c:pt idx="3525">
                  <c:v>0.10780052764325393</c:v>
                </c:pt>
                <c:pt idx="3526">
                  <c:v>0.10780374908444078</c:v>
                </c:pt>
                <c:pt idx="3527">
                  <c:v>0.1078069090338338</c:v>
                </c:pt>
                <c:pt idx="3528">
                  <c:v>0.10781001657941817</c:v>
                </c:pt>
                <c:pt idx="3529">
                  <c:v>0.10781310735281954</c:v>
                </c:pt>
                <c:pt idx="3530">
                  <c:v>0.10781629028981471</c:v>
                </c:pt>
                <c:pt idx="3531">
                  <c:v>0.10781958814635123</c:v>
                </c:pt>
                <c:pt idx="3532">
                  <c:v>0.10782274178635053</c:v>
                </c:pt>
                <c:pt idx="3533">
                  <c:v>0.107825785436045</c:v>
                </c:pt>
                <c:pt idx="3534">
                  <c:v>0.10782886553458876</c:v>
                </c:pt>
                <c:pt idx="3535">
                  <c:v>0.1078319799129164</c:v>
                </c:pt>
                <c:pt idx="3536">
                  <c:v>0.10783522892116963</c:v>
                </c:pt>
                <c:pt idx="3537">
                  <c:v>0.10783850569334226</c:v>
                </c:pt>
                <c:pt idx="3538">
                  <c:v>0.10784166291848531</c:v>
                </c:pt>
                <c:pt idx="3539">
                  <c:v>0.10784467481421019</c:v>
                </c:pt>
                <c:pt idx="3540">
                  <c:v>0.10784768331343184</c:v>
                </c:pt>
                <c:pt idx="3541">
                  <c:v>0.10785077470407957</c:v>
                </c:pt>
                <c:pt idx="3542">
                  <c:v>0.10785405861518514</c:v>
                </c:pt>
                <c:pt idx="3543">
                  <c:v>0.10785736135146523</c:v>
                </c:pt>
                <c:pt idx="3544">
                  <c:v>0.10786060909150226</c:v>
                </c:pt>
                <c:pt idx="3545">
                  <c:v>0.10786371755109503</c:v>
                </c:pt>
                <c:pt idx="3546">
                  <c:v>0.10786668772816212</c:v>
                </c:pt>
                <c:pt idx="3547">
                  <c:v>0.10786973398169904</c:v>
                </c:pt>
                <c:pt idx="3548">
                  <c:v>0.10787287210022076</c:v>
                </c:pt>
                <c:pt idx="3549">
                  <c:v>0.10787611582692848</c:v>
                </c:pt>
                <c:pt idx="3550">
                  <c:v>0.10787933595246603</c:v>
                </c:pt>
                <c:pt idx="3551">
                  <c:v>0.10788244807847829</c:v>
                </c:pt>
                <c:pt idx="3552">
                  <c:v>0.10788547930365069</c:v>
                </c:pt>
                <c:pt idx="3553">
                  <c:v>0.1078885225884393</c:v>
                </c:pt>
                <c:pt idx="3554">
                  <c:v>0.10789168433037848</c:v>
                </c:pt>
                <c:pt idx="3555">
                  <c:v>0.10789495844273862</c:v>
                </c:pt>
                <c:pt idx="3556">
                  <c:v>0.10789827596129345</c:v>
                </c:pt>
                <c:pt idx="3557">
                  <c:v>0.10790138723822869</c:v>
                </c:pt>
                <c:pt idx="3558">
                  <c:v>0.10790440882183541</c:v>
                </c:pt>
                <c:pt idx="3559">
                  <c:v>0.10790736973237068</c:v>
                </c:pt>
                <c:pt idx="3560">
                  <c:v>0.1079103823454019</c:v>
                </c:pt>
                <c:pt idx="3561">
                  <c:v>0.10791354204395426</c:v>
                </c:pt>
                <c:pt idx="3562">
                  <c:v>0.10791667164537193</c:v>
                </c:pt>
                <c:pt idx="3563">
                  <c:v>0.10791987329700141</c:v>
                </c:pt>
                <c:pt idx="3564">
                  <c:v>0.10792299595516784</c:v>
                </c:pt>
                <c:pt idx="3565">
                  <c:v>0.10792604437040193</c:v>
                </c:pt>
                <c:pt idx="3566">
                  <c:v>0.10792906069460843</c:v>
                </c:pt>
                <c:pt idx="3567">
                  <c:v>0.10793212438873867</c:v>
                </c:pt>
                <c:pt idx="3568">
                  <c:v>0.10793525326267658</c:v>
                </c:pt>
                <c:pt idx="3569">
                  <c:v>0.10793842082571534</c:v>
                </c:pt>
                <c:pt idx="3570">
                  <c:v>0.10794158490899776</c:v>
                </c:pt>
                <c:pt idx="3571">
                  <c:v>0.10794472111578619</c:v>
                </c:pt>
                <c:pt idx="3572">
                  <c:v>0.10794778085764886</c:v>
                </c:pt>
                <c:pt idx="3573">
                  <c:v>0.10795083939130706</c:v>
                </c:pt>
                <c:pt idx="3574">
                  <c:v>0.10795393871038399</c:v>
                </c:pt>
                <c:pt idx="3575">
                  <c:v>0.10795699923797052</c:v>
                </c:pt>
                <c:pt idx="3576">
                  <c:v>0.10796008948849835</c:v>
                </c:pt>
                <c:pt idx="3577">
                  <c:v>0.10796319842517195</c:v>
                </c:pt>
                <c:pt idx="3578">
                  <c:v>0.10796625530901385</c:v>
                </c:pt>
                <c:pt idx="3579">
                  <c:v>0.10796927130469416</c:v>
                </c:pt>
                <c:pt idx="3580">
                  <c:v>0.10797233462260887</c:v>
                </c:pt>
                <c:pt idx="3581">
                  <c:v>0.10797537247321967</c:v>
                </c:pt>
                <c:pt idx="3582">
                  <c:v>0.10797837829413644</c:v>
                </c:pt>
                <c:pt idx="3583">
                  <c:v>0.10798144464765499</c:v>
                </c:pt>
                <c:pt idx="3584">
                  <c:v>0.10798447011025604</c:v>
                </c:pt>
                <c:pt idx="3585">
                  <c:v>0.10798762473606047</c:v>
                </c:pt>
                <c:pt idx="3586">
                  <c:v>0.10799073826465652</c:v>
                </c:pt>
                <c:pt idx="3587">
                  <c:v>0.10799379314101351</c:v>
                </c:pt>
                <c:pt idx="3588">
                  <c:v>0.10799681376415969</c:v>
                </c:pt>
                <c:pt idx="3589">
                  <c:v>0.10799980900310867</c:v>
                </c:pt>
                <c:pt idx="3590">
                  <c:v>0.10800290665339743</c:v>
                </c:pt>
                <c:pt idx="3591">
                  <c:v>0.10800600308521473</c:v>
                </c:pt>
                <c:pt idx="3592">
                  <c:v>0.10800905636914089</c:v>
                </c:pt>
                <c:pt idx="3593">
                  <c:v>0.10801208422047048</c:v>
                </c:pt>
                <c:pt idx="3594">
                  <c:v>0.10801512850088285</c:v>
                </c:pt>
                <c:pt idx="3595">
                  <c:v>0.10801813637249512</c:v>
                </c:pt>
                <c:pt idx="3596">
                  <c:v>0.10802122457998947</c:v>
                </c:pt>
                <c:pt idx="3597">
                  <c:v>0.10802428510462207</c:v>
                </c:pt>
                <c:pt idx="3598">
                  <c:v>0.10802741065045637</c:v>
                </c:pt>
                <c:pt idx="3599">
                  <c:v>0.10803059252109912</c:v>
                </c:pt>
                <c:pt idx="3600">
                  <c:v>0.10803370894471832</c:v>
                </c:pt>
                <c:pt idx="3601">
                  <c:v>0.10803689938980211</c:v>
                </c:pt>
                <c:pt idx="3602">
                  <c:v>0.10804001994741153</c:v>
                </c:pt>
                <c:pt idx="3603">
                  <c:v>0.10804313043016651</c:v>
                </c:pt>
                <c:pt idx="3604">
                  <c:v>0.108046177941699</c:v>
                </c:pt>
                <c:pt idx="3605">
                  <c:v>0.10804913419048391</c:v>
                </c:pt>
                <c:pt idx="3606">
                  <c:v>0.1080521529403107</c:v>
                </c:pt>
                <c:pt idx="3607">
                  <c:v>0.10805517051192649</c:v>
                </c:pt>
                <c:pt idx="3608">
                  <c:v>0.10805826396933926</c:v>
                </c:pt>
                <c:pt idx="3609">
                  <c:v>0.10806137165581343</c:v>
                </c:pt>
                <c:pt idx="3610">
                  <c:v>0.10806448915334341</c:v>
                </c:pt>
                <c:pt idx="3611">
                  <c:v>0.10806748433673442</c:v>
                </c:pt>
                <c:pt idx="3612">
                  <c:v>0.10807047834536365</c:v>
                </c:pt>
                <c:pt idx="3613">
                  <c:v>0.10807344925274387</c:v>
                </c:pt>
                <c:pt idx="3614">
                  <c:v>0.10807649366121092</c:v>
                </c:pt>
                <c:pt idx="3615">
                  <c:v>0.10807967370003543</c:v>
                </c:pt>
                <c:pt idx="3616">
                  <c:v>0.10808287684520226</c:v>
                </c:pt>
                <c:pt idx="3617">
                  <c:v>0.10808601454650146</c:v>
                </c:pt>
                <c:pt idx="3618">
                  <c:v>0.10808902766866704</c:v>
                </c:pt>
                <c:pt idx="3619">
                  <c:v>0.10809196290665554</c:v>
                </c:pt>
                <c:pt idx="3620">
                  <c:v>0.10809493202651715</c:v>
                </c:pt>
                <c:pt idx="3621">
                  <c:v>0.10809807377458613</c:v>
                </c:pt>
                <c:pt idx="3622">
                  <c:v>0.10810131169715531</c:v>
                </c:pt>
                <c:pt idx="3623">
                  <c:v>0.1081045328020923</c:v>
                </c:pt>
                <c:pt idx="3624">
                  <c:v>0.10810766192719573</c:v>
                </c:pt>
                <c:pt idx="3625">
                  <c:v>0.10811069293394363</c:v>
                </c:pt>
                <c:pt idx="3626">
                  <c:v>0.10811368983129009</c:v>
                </c:pt>
                <c:pt idx="3627">
                  <c:v>0.10811664613105412</c:v>
                </c:pt>
                <c:pt idx="3628">
                  <c:v>0.10811983673602299</c:v>
                </c:pt>
                <c:pt idx="3629">
                  <c:v>0.10812304157654626</c:v>
                </c:pt>
                <c:pt idx="3630">
                  <c:v>0.10812620311383674</c:v>
                </c:pt>
                <c:pt idx="3631">
                  <c:v>0.1081292950172449</c:v>
                </c:pt>
                <c:pt idx="3632">
                  <c:v>0.10813233512019166</c:v>
                </c:pt>
                <c:pt idx="3633">
                  <c:v>0.10813528418577352</c:v>
                </c:pt>
                <c:pt idx="3634">
                  <c:v>0.10813828464020632</c:v>
                </c:pt>
                <c:pt idx="3635">
                  <c:v>0.10814138058154971</c:v>
                </c:pt>
                <c:pt idx="3636">
                  <c:v>0.10814453925069423</c:v>
                </c:pt>
                <c:pt idx="3637">
                  <c:v>0.10814764154153186</c:v>
                </c:pt>
                <c:pt idx="3638">
                  <c:v>0.1081505912317192</c:v>
                </c:pt>
                <c:pt idx="3639">
                  <c:v>0.10815347213154614</c:v>
                </c:pt>
                <c:pt idx="3640">
                  <c:v>0.10815635191936844</c:v>
                </c:pt>
                <c:pt idx="3641">
                  <c:v>0.1081593792243067</c:v>
                </c:pt>
                <c:pt idx="3642">
                  <c:v>0.10816255503718782</c:v>
                </c:pt>
                <c:pt idx="3643">
                  <c:v>0.10816578710590022</c:v>
                </c:pt>
                <c:pt idx="3644">
                  <c:v>0.10816890303762966</c:v>
                </c:pt>
                <c:pt idx="3645">
                  <c:v>0.1081718030374258</c:v>
                </c:pt>
                <c:pt idx="3646">
                  <c:v>0.10817460842187823</c:v>
                </c:pt>
                <c:pt idx="3647">
                  <c:v>0.10817761543896692</c:v>
                </c:pt>
                <c:pt idx="3648">
                  <c:v>0.10818079946295034</c:v>
                </c:pt>
                <c:pt idx="3649">
                  <c:v>0.10818398222919023</c:v>
                </c:pt>
                <c:pt idx="3650">
                  <c:v>0.10818712621891427</c:v>
                </c:pt>
                <c:pt idx="3651">
                  <c:v>0.10819005406928632</c:v>
                </c:pt>
                <c:pt idx="3652">
                  <c:v>0.10819288937570415</c:v>
                </c:pt>
                <c:pt idx="3653">
                  <c:v>0.10819584335317609</c:v>
                </c:pt>
                <c:pt idx="3654">
                  <c:v>0.10819907095878216</c:v>
                </c:pt>
                <c:pt idx="3655">
                  <c:v>0.10820232163960081</c:v>
                </c:pt>
                <c:pt idx="3656">
                  <c:v>0.10820545396828962</c:v>
                </c:pt>
                <c:pt idx="3657">
                  <c:v>0.10820845554048059</c:v>
                </c:pt>
                <c:pt idx="3658">
                  <c:v>0.10821139912806664</c:v>
                </c:pt>
                <c:pt idx="3659">
                  <c:v>0.10821445533256885</c:v>
                </c:pt>
                <c:pt idx="3660">
                  <c:v>0.1082175169257597</c:v>
                </c:pt>
                <c:pt idx="3661">
                  <c:v>0.10822046355232562</c:v>
                </c:pt>
                <c:pt idx="3662">
                  <c:v>0.10822335891928569</c:v>
                </c:pt>
                <c:pt idx="3663">
                  <c:v>0.10822637538169415</c:v>
                </c:pt>
                <c:pt idx="3664">
                  <c:v>0.10822946741624269</c:v>
                </c:pt>
                <c:pt idx="3665">
                  <c:v>0.10823249463842666</c:v>
                </c:pt>
                <c:pt idx="3666">
                  <c:v>0.10823543982547447</c:v>
                </c:pt>
                <c:pt idx="3667">
                  <c:v>0.10823837078918637</c:v>
                </c:pt>
                <c:pt idx="3668">
                  <c:v>0.10824133769360125</c:v>
                </c:pt>
                <c:pt idx="3669">
                  <c:v>0.10824437778893234</c:v>
                </c:pt>
                <c:pt idx="3670">
                  <c:v>0.10824742327003489</c:v>
                </c:pt>
                <c:pt idx="3671">
                  <c:v>0.10825036485959888</c:v>
                </c:pt>
                <c:pt idx="3672">
                  <c:v>0.10825332274825394</c:v>
                </c:pt>
                <c:pt idx="3673">
                  <c:v>0.10825618809587262</c:v>
                </c:pt>
                <c:pt idx="3674">
                  <c:v>0.10825919612681328</c:v>
                </c:pt>
                <c:pt idx="3675">
                  <c:v>0.1082622818377529</c:v>
                </c:pt>
                <c:pt idx="3676">
                  <c:v>0.10826535756522862</c:v>
                </c:pt>
                <c:pt idx="3677">
                  <c:v>0.10826833800811779</c:v>
                </c:pt>
                <c:pt idx="3678">
                  <c:v>0.10827130201626067</c:v>
                </c:pt>
                <c:pt idx="3679">
                  <c:v>0.10827417566242796</c:v>
                </c:pt>
                <c:pt idx="3680">
                  <c:v>0.10827713304148159</c:v>
                </c:pt>
                <c:pt idx="3681">
                  <c:v>0.10828016133293006</c:v>
                </c:pt>
                <c:pt idx="3682">
                  <c:v>0.10828329588792511</c:v>
                </c:pt>
                <c:pt idx="3683">
                  <c:v>0.10828635898927381</c:v>
                </c:pt>
                <c:pt idx="3684">
                  <c:v>0.10828929205859479</c:v>
                </c:pt>
                <c:pt idx="3685">
                  <c:v>0.1082922741069693</c:v>
                </c:pt>
                <c:pt idx="3686">
                  <c:v>0.10829533587205659</c:v>
                </c:pt>
                <c:pt idx="3687">
                  <c:v>0.10829835487776139</c:v>
                </c:pt>
                <c:pt idx="3688">
                  <c:v>0.10830132250892387</c:v>
                </c:pt>
                <c:pt idx="3689">
                  <c:v>0.10830428027084565</c:v>
                </c:pt>
                <c:pt idx="3690">
                  <c:v>0.10830726740468639</c:v>
                </c:pt>
                <c:pt idx="3691">
                  <c:v>0.1083102992355965</c:v>
                </c:pt>
                <c:pt idx="3692">
                  <c:v>0.10831327749260415</c:v>
                </c:pt>
                <c:pt idx="3693">
                  <c:v>0.10831619799061785</c:v>
                </c:pt>
                <c:pt idx="3694">
                  <c:v>0.10831911735945463</c:v>
                </c:pt>
                <c:pt idx="3695">
                  <c:v>0.10832209654776559</c:v>
                </c:pt>
                <c:pt idx="3696">
                  <c:v>0.10832505497573362</c:v>
                </c:pt>
                <c:pt idx="3697">
                  <c:v>0.10832805802959071</c:v>
                </c:pt>
                <c:pt idx="3698">
                  <c:v>0.10833105773524535</c:v>
                </c:pt>
                <c:pt idx="3699">
                  <c:v>0.10833399528864417</c:v>
                </c:pt>
                <c:pt idx="3700">
                  <c:v>0.10833688825985464</c:v>
                </c:pt>
                <c:pt idx="3701">
                  <c:v>0.10833978879729135</c:v>
                </c:pt>
                <c:pt idx="3702">
                  <c:v>0.10834260591477141</c:v>
                </c:pt>
                <c:pt idx="3703">
                  <c:v>0.10834548039284998</c:v>
                </c:pt>
                <c:pt idx="3704">
                  <c:v>0.10834847767781684</c:v>
                </c:pt>
                <c:pt idx="3705">
                  <c:v>0.10835146944364255</c:v>
                </c:pt>
                <c:pt idx="3706">
                  <c:v>0.10835436654781258</c:v>
                </c:pt>
                <c:pt idx="3707">
                  <c:v>0.10835720405032956</c:v>
                </c:pt>
                <c:pt idx="3708">
                  <c:v>0.10835998647144406</c:v>
                </c:pt>
                <c:pt idx="3709">
                  <c:v>0.10836284778792692</c:v>
                </c:pt>
                <c:pt idx="3710">
                  <c:v>0.10836580349179202</c:v>
                </c:pt>
                <c:pt idx="3711">
                  <c:v>0.1083688015984612</c:v>
                </c:pt>
                <c:pt idx="3712">
                  <c:v>0.10837184217050494</c:v>
                </c:pt>
                <c:pt idx="3713">
                  <c:v>0.10837480527746682</c:v>
                </c:pt>
                <c:pt idx="3714">
                  <c:v>0.10837768691292059</c:v>
                </c:pt>
                <c:pt idx="3715">
                  <c:v>0.10838050255377074</c:v>
                </c:pt>
                <c:pt idx="3716">
                  <c:v>0.1083833668398048</c:v>
                </c:pt>
                <c:pt idx="3717">
                  <c:v>0.10838627336041708</c:v>
                </c:pt>
                <c:pt idx="3718">
                  <c:v>0.10838925697970916</c:v>
                </c:pt>
                <c:pt idx="3719">
                  <c:v>0.10839220247780684</c:v>
                </c:pt>
                <c:pt idx="3720">
                  <c:v>0.10839512512451172</c:v>
                </c:pt>
                <c:pt idx="3721">
                  <c:v>0.10839800329539945</c:v>
                </c:pt>
                <c:pt idx="3722">
                  <c:v>0.10840088469074229</c:v>
                </c:pt>
                <c:pt idx="3723">
                  <c:v>0.10840371308631043</c:v>
                </c:pt>
                <c:pt idx="3724">
                  <c:v>0.10840657930492643</c:v>
                </c:pt>
                <c:pt idx="3725">
                  <c:v>0.10840944010221401</c:v>
                </c:pt>
                <c:pt idx="3726">
                  <c:v>0.10841228683437173</c:v>
                </c:pt>
                <c:pt idx="3727">
                  <c:v>0.10841521258400472</c:v>
                </c:pt>
                <c:pt idx="3728">
                  <c:v>0.10841816759857333</c:v>
                </c:pt>
                <c:pt idx="3729">
                  <c:v>0.1084211693109009</c:v>
                </c:pt>
                <c:pt idx="3730">
                  <c:v>0.10842417639027049</c:v>
                </c:pt>
                <c:pt idx="3731">
                  <c:v>0.10842716706617139</c:v>
                </c:pt>
                <c:pt idx="3732">
                  <c:v>0.10843008492245233</c:v>
                </c:pt>
                <c:pt idx="3733">
                  <c:v>0.10843296483969511</c:v>
                </c:pt>
                <c:pt idx="3734">
                  <c:v>0.10843589346567889</c:v>
                </c:pt>
                <c:pt idx="3735">
                  <c:v>0.10843891876873868</c:v>
                </c:pt>
                <c:pt idx="3736">
                  <c:v>0.10844195379251792</c:v>
                </c:pt>
                <c:pt idx="3737">
                  <c:v>0.10844495714726658</c:v>
                </c:pt>
                <c:pt idx="3738">
                  <c:v>0.10844790501373072</c:v>
                </c:pt>
                <c:pt idx="3739">
                  <c:v>0.10845090387669229</c:v>
                </c:pt>
                <c:pt idx="3740">
                  <c:v>0.10845387549555457</c:v>
                </c:pt>
                <c:pt idx="3741">
                  <c:v>0.10845678957267983</c:v>
                </c:pt>
                <c:pt idx="3742">
                  <c:v>0.10845968953675113</c:v>
                </c:pt>
                <c:pt idx="3743">
                  <c:v>0.10846265123712744</c:v>
                </c:pt>
                <c:pt idx="3744">
                  <c:v>0.10846565959823844</c:v>
                </c:pt>
                <c:pt idx="3745">
                  <c:v>0.10846869944507599</c:v>
                </c:pt>
                <c:pt idx="3746">
                  <c:v>0.1084717163364735</c:v>
                </c:pt>
                <c:pt idx="3747">
                  <c:v>0.1084746668858431</c:v>
                </c:pt>
                <c:pt idx="3748">
                  <c:v>0.10847758379088158</c:v>
                </c:pt>
                <c:pt idx="3749">
                  <c:v>0.10848050823323646</c:v>
                </c:pt>
                <c:pt idx="3750">
                  <c:v>0.10848339477090398</c:v>
                </c:pt>
                <c:pt idx="3751">
                  <c:v>0.10848630615190319</c:v>
                </c:pt>
                <c:pt idx="3752">
                  <c:v>0.10848924239651599</c:v>
                </c:pt>
                <c:pt idx="3753">
                  <c:v>0.10849212990913133</c:v>
                </c:pt>
                <c:pt idx="3754">
                  <c:v>0.1084950184735427</c:v>
                </c:pt>
                <c:pt idx="3755">
                  <c:v>0.10849798170171937</c:v>
                </c:pt>
                <c:pt idx="3756">
                  <c:v>0.10850084643220975</c:v>
                </c:pt>
                <c:pt idx="3757">
                  <c:v>0.10850364542483075</c:v>
                </c:pt>
                <c:pt idx="3758">
                  <c:v>0.10850649288350227</c:v>
                </c:pt>
                <c:pt idx="3759">
                  <c:v>0.10850938458265201</c:v>
                </c:pt>
                <c:pt idx="3760">
                  <c:v>0.1085123335910135</c:v>
                </c:pt>
                <c:pt idx="3761">
                  <c:v>0.10851528579743966</c:v>
                </c:pt>
                <c:pt idx="3762">
                  <c:v>0.10851813960182664</c:v>
                </c:pt>
                <c:pt idx="3763">
                  <c:v>0.10852091914136519</c:v>
                </c:pt>
                <c:pt idx="3764">
                  <c:v>0.10852367615724333</c:v>
                </c:pt>
                <c:pt idx="3765">
                  <c:v>0.10852654184354012</c:v>
                </c:pt>
                <c:pt idx="3766">
                  <c:v>0.10852952974952623</c:v>
                </c:pt>
                <c:pt idx="3767">
                  <c:v>0.10853250782724434</c:v>
                </c:pt>
                <c:pt idx="3768">
                  <c:v>0.1085353572159982</c:v>
                </c:pt>
                <c:pt idx="3769">
                  <c:v>0.10853808735422538</c:v>
                </c:pt>
                <c:pt idx="3770">
                  <c:v>0.10854090661562484</c:v>
                </c:pt>
                <c:pt idx="3771">
                  <c:v>0.10854382184132244</c:v>
                </c:pt>
                <c:pt idx="3772">
                  <c:v>0.1085467510851283</c:v>
                </c:pt>
                <c:pt idx="3773">
                  <c:v>0.10854965758904425</c:v>
                </c:pt>
                <c:pt idx="3774">
                  <c:v>0.10855242950145297</c:v>
                </c:pt>
                <c:pt idx="3775">
                  <c:v>0.10855523686563126</c:v>
                </c:pt>
                <c:pt idx="3776">
                  <c:v>0.10855807758083848</c:v>
                </c:pt>
                <c:pt idx="3777">
                  <c:v>0.10856098621232486</c:v>
                </c:pt>
                <c:pt idx="3778">
                  <c:v>0.10856390453115154</c:v>
                </c:pt>
                <c:pt idx="3779">
                  <c:v>0.10856686065371718</c:v>
                </c:pt>
                <c:pt idx="3780">
                  <c:v>0.10856969479739173</c:v>
                </c:pt>
                <c:pt idx="3781">
                  <c:v>0.10857252355451182</c:v>
                </c:pt>
                <c:pt idx="3782">
                  <c:v>0.10857522689165977</c:v>
                </c:pt>
                <c:pt idx="3783">
                  <c:v>0.10857798699119971</c:v>
                </c:pt>
                <c:pt idx="3784">
                  <c:v>0.10858087287960259</c:v>
                </c:pt>
                <c:pt idx="3785">
                  <c:v>0.10858378571798467</c:v>
                </c:pt>
                <c:pt idx="3786">
                  <c:v>0.10858674715233753</c:v>
                </c:pt>
                <c:pt idx="3787">
                  <c:v>0.10858963185341117</c:v>
                </c:pt>
                <c:pt idx="3788">
                  <c:v>0.1085925499642663</c:v>
                </c:pt>
                <c:pt idx="3789">
                  <c:v>0.10859538938363233</c:v>
                </c:pt>
                <c:pt idx="3790">
                  <c:v>0.10859815259361251</c:v>
                </c:pt>
                <c:pt idx="3791">
                  <c:v>0.10860086768423598</c:v>
                </c:pt>
                <c:pt idx="3792">
                  <c:v>0.10860368673570783</c:v>
                </c:pt>
                <c:pt idx="3793">
                  <c:v>0.10860649827912311</c:v>
                </c:pt>
                <c:pt idx="3794">
                  <c:v>0.10860939912515136</c:v>
                </c:pt>
                <c:pt idx="3795">
                  <c:v>0.10861231180492455</c:v>
                </c:pt>
                <c:pt idx="3796">
                  <c:v>0.10861524711151713</c:v>
                </c:pt>
                <c:pt idx="3797">
                  <c:v>0.10861810799779628</c:v>
                </c:pt>
                <c:pt idx="3798">
                  <c:v>0.10862085835897255</c:v>
                </c:pt>
                <c:pt idx="3799">
                  <c:v>0.1086237278547449</c:v>
                </c:pt>
                <c:pt idx="3800">
                  <c:v>0.10862661994767847</c:v>
                </c:pt>
                <c:pt idx="3801">
                  <c:v>0.10862959729213155</c:v>
                </c:pt>
                <c:pt idx="3802">
                  <c:v>0.10863251085235912</c:v>
                </c:pt>
                <c:pt idx="3803">
                  <c:v>0.10863543191868473</c:v>
                </c:pt>
                <c:pt idx="3804">
                  <c:v>0.10863833677040212</c:v>
                </c:pt>
                <c:pt idx="3805">
                  <c:v>0.1086412426631069</c:v>
                </c:pt>
                <c:pt idx="3806">
                  <c:v>0.10864411729340982</c:v>
                </c:pt>
                <c:pt idx="3807">
                  <c:v>0.10864702312386326</c:v>
                </c:pt>
                <c:pt idx="3808">
                  <c:v>0.10864993861865702</c:v>
                </c:pt>
                <c:pt idx="3809">
                  <c:v>0.10865284006557621</c:v>
                </c:pt>
                <c:pt idx="3810">
                  <c:v>0.10865562441737948</c:v>
                </c:pt>
                <c:pt idx="3811">
                  <c:v>0.10865835211063372</c:v>
                </c:pt>
                <c:pt idx="3812">
                  <c:v>0.10866108091208665</c:v>
                </c:pt>
                <c:pt idx="3813">
                  <c:v>0.1086639716238878</c:v>
                </c:pt>
                <c:pt idx="3814">
                  <c:v>0.10866682038564786</c:v>
                </c:pt>
                <c:pt idx="3815">
                  <c:v>0.10866970245272994</c:v>
                </c:pt>
                <c:pt idx="3816">
                  <c:v>0.10867247615185159</c:v>
                </c:pt>
                <c:pt idx="3817">
                  <c:v>0.1086752167329446</c:v>
                </c:pt>
                <c:pt idx="3818">
                  <c:v>0.1086780140302472</c:v>
                </c:pt>
                <c:pt idx="3819">
                  <c:v>0.10868082098262065</c:v>
                </c:pt>
                <c:pt idx="3820">
                  <c:v>0.10868360973913603</c:v>
                </c:pt>
                <c:pt idx="3821">
                  <c:v>0.10868642099901397</c:v>
                </c:pt>
                <c:pt idx="3822">
                  <c:v>0.10868926336023797</c:v>
                </c:pt>
                <c:pt idx="3823">
                  <c:v>0.10869217773177192</c:v>
                </c:pt>
                <c:pt idx="3824">
                  <c:v>0.10869494936699296</c:v>
                </c:pt>
                <c:pt idx="3825">
                  <c:v>0.10869771781174531</c:v>
                </c:pt>
                <c:pt idx="3826">
                  <c:v>0.10870049162597258</c:v>
                </c:pt>
                <c:pt idx="3827">
                  <c:v>0.10870339093007023</c:v>
                </c:pt>
                <c:pt idx="3828">
                  <c:v>0.1087063948099654</c:v>
                </c:pt>
                <c:pt idx="3829">
                  <c:v>0.1087091888874111</c:v>
                </c:pt>
                <c:pt idx="3830">
                  <c:v>0.10871177329703668</c:v>
                </c:pt>
                <c:pt idx="3831">
                  <c:v>0.10871439489023157</c:v>
                </c:pt>
                <c:pt idx="3832">
                  <c:v>0.10871705585491946</c:v>
                </c:pt>
                <c:pt idx="3833">
                  <c:v>0.10871981382633056</c:v>
                </c:pt>
                <c:pt idx="3834">
                  <c:v>0.10872258999071094</c:v>
                </c:pt>
                <c:pt idx="3835">
                  <c:v>0.10872551741380959</c:v>
                </c:pt>
                <c:pt idx="3836">
                  <c:v>0.10872848898301014</c:v>
                </c:pt>
                <c:pt idx="3837">
                  <c:v>0.10873140554272161</c:v>
                </c:pt>
                <c:pt idx="3838">
                  <c:v>0.1087341965775743</c:v>
                </c:pt>
                <c:pt idx="3839">
                  <c:v>0.10873690546908879</c:v>
                </c:pt>
                <c:pt idx="3840">
                  <c:v>0.10873958993499752</c:v>
                </c:pt>
                <c:pt idx="3841">
                  <c:v>0.10874230958030051</c:v>
                </c:pt>
                <c:pt idx="3842">
                  <c:v>0.10874524019531978</c:v>
                </c:pt>
                <c:pt idx="3843">
                  <c:v>0.10874812454823794</c:v>
                </c:pt>
                <c:pt idx="3844">
                  <c:v>0.10875105509143657</c:v>
                </c:pt>
                <c:pt idx="3845">
                  <c:v>0.10875388576281433</c:v>
                </c:pt>
                <c:pt idx="3846">
                  <c:v>0.10875669823249445</c:v>
                </c:pt>
                <c:pt idx="3847">
                  <c:v>0.1087594626295028</c:v>
                </c:pt>
                <c:pt idx="3848">
                  <c:v>0.10876231795117766</c:v>
                </c:pt>
                <c:pt idx="3849">
                  <c:v>0.10876524519800804</c:v>
                </c:pt>
                <c:pt idx="3850">
                  <c:v>0.10876811333485349</c:v>
                </c:pt>
                <c:pt idx="3851">
                  <c:v>0.10877096322750328</c:v>
                </c:pt>
                <c:pt idx="3852">
                  <c:v>0.10877380989333835</c:v>
                </c:pt>
                <c:pt idx="3853">
                  <c:v>0.1087766084102112</c:v>
                </c:pt>
                <c:pt idx="3854">
                  <c:v>0.10877936744388896</c:v>
                </c:pt>
                <c:pt idx="3855">
                  <c:v>0.10878208283621679</c:v>
                </c:pt>
                <c:pt idx="3856">
                  <c:v>0.10878478444852913</c:v>
                </c:pt>
                <c:pt idx="3857">
                  <c:v>0.10878751909446181</c:v>
                </c:pt>
                <c:pt idx="3858">
                  <c:v>0.10879023568863111</c:v>
                </c:pt>
                <c:pt idx="3859">
                  <c:v>0.10879293000347914</c:v>
                </c:pt>
                <c:pt idx="3860">
                  <c:v>0.1087956445699427</c:v>
                </c:pt>
                <c:pt idx="3861">
                  <c:v>0.10879844550857043</c:v>
                </c:pt>
                <c:pt idx="3862">
                  <c:v>0.10880120485370927</c:v>
                </c:pt>
                <c:pt idx="3863">
                  <c:v>0.1088039780829078</c:v>
                </c:pt>
                <c:pt idx="3864">
                  <c:v>0.10880674173947823</c:v>
                </c:pt>
                <c:pt idx="3865">
                  <c:v>0.10880950009314126</c:v>
                </c:pt>
                <c:pt idx="3866">
                  <c:v>0.10881220846293096</c:v>
                </c:pt>
                <c:pt idx="3867">
                  <c:v>0.10881493708133459</c:v>
                </c:pt>
                <c:pt idx="3868">
                  <c:v>0.10881767744562443</c:v>
                </c:pt>
                <c:pt idx="3869">
                  <c:v>0.10882048500525904</c:v>
                </c:pt>
                <c:pt idx="3870">
                  <c:v>0.10882332142327852</c:v>
                </c:pt>
                <c:pt idx="3871">
                  <c:v>0.10882621029349385</c:v>
                </c:pt>
                <c:pt idx="3872">
                  <c:v>0.10882910664014826</c:v>
                </c:pt>
                <c:pt idx="3873">
                  <c:v>0.10883189708299522</c:v>
                </c:pt>
                <c:pt idx="3874">
                  <c:v>0.10883460770379859</c:v>
                </c:pt>
                <c:pt idx="3875">
                  <c:v>0.1088373024423839</c:v>
                </c:pt>
                <c:pt idx="3876">
                  <c:v>0.1088400748616246</c:v>
                </c:pt>
                <c:pt idx="3877">
                  <c:v>0.10884287609117159</c:v>
                </c:pt>
                <c:pt idx="3878">
                  <c:v>0.10884571256614492</c:v>
                </c:pt>
                <c:pt idx="3879">
                  <c:v>0.10884862504906449</c:v>
                </c:pt>
                <c:pt idx="3880">
                  <c:v>0.10885137405698703</c:v>
                </c:pt>
                <c:pt idx="3881">
                  <c:v>0.1088540180459658</c:v>
                </c:pt>
                <c:pt idx="3882">
                  <c:v>0.10885672463824655</c:v>
                </c:pt>
                <c:pt idx="3883">
                  <c:v>0.10885944083887639</c:v>
                </c:pt>
                <c:pt idx="3884">
                  <c:v>0.10886229453732742</c:v>
                </c:pt>
                <c:pt idx="3885">
                  <c:v>0.10886524789712464</c:v>
                </c:pt>
                <c:pt idx="3886">
                  <c:v>0.10886802897709845</c:v>
                </c:pt>
                <c:pt idx="3887">
                  <c:v>0.10887073883131851</c:v>
                </c:pt>
                <c:pt idx="3888">
                  <c:v>0.10887343918168381</c:v>
                </c:pt>
                <c:pt idx="3889">
                  <c:v>0.10887625126574933</c:v>
                </c:pt>
                <c:pt idx="3890">
                  <c:v>0.1088791413652104</c:v>
                </c:pt>
                <c:pt idx="3891">
                  <c:v>0.10888201110598617</c:v>
                </c:pt>
                <c:pt idx="3892">
                  <c:v>0.10888478161123674</c:v>
                </c:pt>
                <c:pt idx="3893">
                  <c:v>0.1088874788445528</c:v>
                </c:pt>
                <c:pt idx="3894">
                  <c:v>0.10889018567182902</c:v>
                </c:pt>
                <c:pt idx="3895">
                  <c:v>0.1088929807718822</c:v>
                </c:pt>
                <c:pt idx="3896">
                  <c:v>0.10889584096852901</c:v>
                </c:pt>
                <c:pt idx="3897">
                  <c:v>0.1088986765879167</c:v>
                </c:pt>
                <c:pt idx="3898">
                  <c:v>0.10890140045488696</c:v>
                </c:pt>
                <c:pt idx="3899">
                  <c:v>0.1089040724271125</c:v>
                </c:pt>
                <c:pt idx="3900">
                  <c:v>0.10890681549926011</c:v>
                </c:pt>
                <c:pt idx="3901">
                  <c:v>0.10890957667184596</c:v>
                </c:pt>
                <c:pt idx="3902">
                  <c:v>0.10891234743981583</c:v>
                </c:pt>
                <c:pt idx="3903">
                  <c:v>0.10891504922716194</c:v>
                </c:pt>
                <c:pt idx="3904">
                  <c:v>0.10891770131972749</c:v>
                </c:pt>
                <c:pt idx="3905">
                  <c:v>0.10892039262961357</c:v>
                </c:pt>
                <c:pt idx="3906">
                  <c:v>0.10892310624854515</c:v>
                </c:pt>
                <c:pt idx="3907">
                  <c:v>0.10892584855799857</c:v>
                </c:pt>
                <c:pt idx="3908">
                  <c:v>0.10892863447326115</c:v>
                </c:pt>
                <c:pt idx="3909">
                  <c:v>0.10893142998133282</c:v>
                </c:pt>
                <c:pt idx="3910">
                  <c:v>0.10893415856576746</c:v>
                </c:pt>
                <c:pt idx="3911">
                  <c:v>0.10893688400501533</c:v>
                </c:pt>
                <c:pt idx="3912">
                  <c:v>0.10893953856612558</c:v>
                </c:pt>
                <c:pt idx="3913">
                  <c:v>0.10894213517006505</c:v>
                </c:pt>
                <c:pt idx="3914">
                  <c:v>0.10894475822056521</c:v>
                </c:pt>
                <c:pt idx="3915">
                  <c:v>0.10894755402561902</c:v>
                </c:pt>
                <c:pt idx="3916">
                  <c:v>0.1089504896931229</c:v>
                </c:pt>
                <c:pt idx="3917">
                  <c:v>0.10895334940594965</c:v>
                </c:pt>
                <c:pt idx="3918">
                  <c:v>0.1089560126552131</c:v>
                </c:pt>
                <c:pt idx="3919">
                  <c:v>0.10895866223201132</c:v>
                </c:pt>
                <c:pt idx="3920">
                  <c:v>0.10896135944921152</c:v>
                </c:pt>
                <c:pt idx="3921">
                  <c:v>0.10896407048362167</c:v>
                </c:pt>
                <c:pt idx="3922">
                  <c:v>0.10896679745555989</c:v>
                </c:pt>
                <c:pt idx="3923">
                  <c:v>0.10896956159145021</c:v>
                </c:pt>
                <c:pt idx="3924">
                  <c:v>0.10897230983531556</c:v>
                </c:pt>
                <c:pt idx="3925">
                  <c:v>0.10897504856521031</c:v>
                </c:pt>
                <c:pt idx="3926">
                  <c:v>0.108977803237015</c:v>
                </c:pt>
                <c:pt idx="3927">
                  <c:v>0.10898053355215445</c:v>
                </c:pt>
                <c:pt idx="3928">
                  <c:v>0.10898322051179234</c:v>
                </c:pt>
                <c:pt idx="3929">
                  <c:v>0.10898592973887797</c:v>
                </c:pt>
                <c:pt idx="3930">
                  <c:v>0.10898865489455963</c:v>
                </c:pt>
                <c:pt idx="3931">
                  <c:v>0.10899143629855072</c:v>
                </c:pt>
                <c:pt idx="3932">
                  <c:v>0.10899417634839897</c:v>
                </c:pt>
                <c:pt idx="3933">
                  <c:v>0.10899683922349616</c:v>
                </c:pt>
                <c:pt idx="3934">
                  <c:v>0.10899945682680645</c:v>
                </c:pt>
                <c:pt idx="3935">
                  <c:v>0.10900217904092319</c:v>
                </c:pt>
                <c:pt idx="3936">
                  <c:v>0.10900496597576939</c:v>
                </c:pt>
                <c:pt idx="3937">
                  <c:v>0.10900774761811782</c:v>
                </c:pt>
                <c:pt idx="3938">
                  <c:v>0.10901049215671803</c:v>
                </c:pt>
                <c:pt idx="3939">
                  <c:v>0.10901309420428036</c:v>
                </c:pt>
                <c:pt idx="3940">
                  <c:v>0.10901570791250764</c:v>
                </c:pt>
                <c:pt idx="3941">
                  <c:v>0.10901832486721884</c:v>
                </c:pt>
                <c:pt idx="3942">
                  <c:v>0.1090210294617293</c:v>
                </c:pt>
                <c:pt idx="3943">
                  <c:v>0.10902377326069576</c:v>
                </c:pt>
                <c:pt idx="3944">
                  <c:v>0.10902650756371265</c:v>
                </c:pt>
                <c:pt idx="3945">
                  <c:v>0.10902922814605856</c:v>
                </c:pt>
                <c:pt idx="3946">
                  <c:v>0.10903192445652146</c:v>
                </c:pt>
                <c:pt idx="3947">
                  <c:v>0.10903452912412068</c:v>
                </c:pt>
                <c:pt idx="3948">
                  <c:v>0.10903713703404415</c:v>
                </c:pt>
                <c:pt idx="3949">
                  <c:v>0.10903975029329417</c:v>
                </c:pt>
                <c:pt idx="3950">
                  <c:v>0.10904246381289467</c:v>
                </c:pt>
                <c:pt idx="3951">
                  <c:v>0.10904513409109617</c:v>
                </c:pt>
                <c:pt idx="3952">
                  <c:v>0.10904781814635535</c:v>
                </c:pt>
                <c:pt idx="3953">
                  <c:v>0.10905048011033008</c:v>
                </c:pt>
                <c:pt idx="3954">
                  <c:v>0.1090532722168278</c:v>
                </c:pt>
                <c:pt idx="3955">
                  <c:v>0.10905602088982719</c:v>
                </c:pt>
                <c:pt idx="3956">
                  <c:v>0.10905874314416165</c:v>
                </c:pt>
                <c:pt idx="3957">
                  <c:v>0.10906128549478492</c:v>
                </c:pt>
                <c:pt idx="3958">
                  <c:v>0.10906388354960855</c:v>
                </c:pt>
                <c:pt idx="3959">
                  <c:v>0.10906662612502895</c:v>
                </c:pt>
                <c:pt idx="3960">
                  <c:v>0.10906935922006208</c:v>
                </c:pt>
                <c:pt idx="3961">
                  <c:v>0.10907217818149058</c:v>
                </c:pt>
                <c:pt idx="3962">
                  <c:v>0.10907487329357501</c:v>
                </c:pt>
                <c:pt idx="3963">
                  <c:v>0.10907755895757731</c:v>
                </c:pt>
                <c:pt idx="3964">
                  <c:v>0.10908013214887662</c:v>
                </c:pt>
                <c:pt idx="3965">
                  <c:v>0.10908275268453493</c:v>
                </c:pt>
                <c:pt idx="3966">
                  <c:v>0.1090853996013593</c:v>
                </c:pt>
                <c:pt idx="3967">
                  <c:v>0.10908818705594997</c:v>
                </c:pt>
                <c:pt idx="3968">
                  <c:v>0.10909093958750353</c:v>
                </c:pt>
                <c:pt idx="3969">
                  <c:v>0.10909360032348239</c:v>
                </c:pt>
                <c:pt idx="3970">
                  <c:v>0.10909614249717883</c:v>
                </c:pt>
                <c:pt idx="3971">
                  <c:v>0.10909877604585215</c:v>
                </c:pt>
                <c:pt idx="3972">
                  <c:v>0.109101492908542</c:v>
                </c:pt>
                <c:pt idx="3973">
                  <c:v>0.10910425526432381</c:v>
                </c:pt>
                <c:pt idx="3974">
                  <c:v>0.10910700178101217</c:v>
                </c:pt>
                <c:pt idx="3975">
                  <c:v>0.10910971558290879</c:v>
                </c:pt>
                <c:pt idx="3976">
                  <c:v>0.10911236515663114</c:v>
                </c:pt>
                <c:pt idx="3977">
                  <c:v>0.10911498221840675</c:v>
                </c:pt>
                <c:pt idx="3978">
                  <c:v>0.10911765509604199</c:v>
                </c:pt>
                <c:pt idx="3979">
                  <c:v>0.10912043890541946</c:v>
                </c:pt>
                <c:pt idx="3980">
                  <c:v>0.10912325558115842</c:v>
                </c:pt>
                <c:pt idx="3981">
                  <c:v>0.10912599499648833</c:v>
                </c:pt>
                <c:pt idx="3982">
                  <c:v>0.10912861543993616</c:v>
                </c:pt>
                <c:pt idx="3983">
                  <c:v>0.10913116365116329</c:v>
                </c:pt>
                <c:pt idx="3984">
                  <c:v>0.10913387055408563</c:v>
                </c:pt>
                <c:pt idx="3985">
                  <c:v>0.10913665462649652</c:v>
                </c:pt>
                <c:pt idx="3986">
                  <c:v>0.10913945247860109</c:v>
                </c:pt>
                <c:pt idx="3987">
                  <c:v>0.10914223234321867</c:v>
                </c:pt>
                <c:pt idx="3988">
                  <c:v>0.10914493724610683</c:v>
                </c:pt>
                <c:pt idx="3989">
                  <c:v>0.10914753183532971</c:v>
                </c:pt>
                <c:pt idx="3990">
                  <c:v>0.10915012965865281</c:v>
                </c:pt>
                <c:pt idx="3991">
                  <c:v>0.10915282108111835</c:v>
                </c:pt>
                <c:pt idx="3992">
                  <c:v>0.10915553257897061</c:v>
                </c:pt>
                <c:pt idx="3993">
                  <c:v>0.10915826626906107</c:v>
                </c:pt>
                <c:pt idx="3994">
                  <c:v>0.10916096941975495</c:v>
                </c:pt>
                <c:pt idx="3995">
                  <c:v>0.10916364840257999</c:v>
                </c:pt>
                <c:pt idx="3996">
                  <c:v>0.10916623612056035</c:v>
                </c:pt>
                <c:pt idx="3997">
                  <c:v>0.10916885012931435</c:v>
                </c:pt>
                <c:pt idx="3998">
                  <c:v>0.1091714254680856</c:v>
                </c:pt>
                <c:pt idx="3999">
                  <c:v>0.10917404595507774</c:v>
                </c:pt>
                <c:pt idx="4000">
                  <c:v>0.10917669696458804</c:v>
                </c:pt>
                <c:pt idx="4001">
                  <c:v>0.1091793953651481</c:v>
                </c:pt>
                <c:pt idx="4002">
                  <c:v>0.10918201921474668</c:v>
                </c:pt>
                <c:pt idx="4003">
                  <c:v>0.10918460437838237</c:v>
                </c:pt>
                <c:pt idx="4004">
                  <c:v>0.10918717603754161</c:v>
                </c:pt>
                <c:pt idx="4005">
                  <c:v>0.10918978024735697</c:v>
                </c:pt>
                <c:pt idx="4006">
                  <c:v>0.10919240446113865</c:v>
                </c:pt>
                <c:pt idx="4007">
                  <c:v>0.10919502980612705</c:v>
                </c:pt>
                <c:pt idx="4008">
                  <c:v>0.10919767726233783</c:v>
                </c:pt>
                <c:pt idx="4009">
                  <c:v>0.10920023995859529</c:v>
                </c:pt>
                <c:pt idx="4010">
                  <c:v>0.10920284774548446</c:v>
                </c:pt>
                <c:pt idx="4011">
                  <c:v>0.10920549651135178</c:v>
                </c:pt>
                <c:pt idx="4012">
                  <c:v>0.109208123324378</c:v>
                </c:pt>
                <c:pt idx="4013">
                  <c:v>0.10921066131940349</c:v>
                </c:pt>
                <c:pt idx="4014">
                  <c:v>0.10921317961290125</c:v>
                </c:pt>
                <c:pt idx="4015">
                  <c:v>0.10921569490505935</c:v>
                </c:pt>
                <c:pt idx="4016">
                  <c:v>0.10921829701035794</c:v>
                </c:pt>
                <c:pt idx="4017">
                  <c:v>0.10922095266136371</c:v>
                </c:pt>
                <c:pt idx="4018">
                  <c:v>0.1092235402887487</c:v>
                </c:pt>
                <c:pt idx="4019">
                  <c:v>0.10922613323928794</c:v>
                </c:pt>
                <c:pt idx="4020">
                  <c:v>0.10922877970055228</c:v>
                </c:pt>
                <c:pt idx="4021">
                  <c:v>0.10923140841595225</c:v>
                </c:pt>
                <c:pt idx="4022">
                  <c:v>0.10923400894181637</c:v>
                </c:pt>
                <c:pt idx="4023">
                  <c:v>0.10923656253666834</c:v>
                </c:pt>
                <c:pt idx="4024">
                  <c:v>0.10923910685027721</c:v>
                </c:pt>
                <c:pt idx="4025">
                  <c:v>0.10924165858128274</c:v>
                </c:pt>
                <c:pt idx="4026">
                  <c:v>0.10924426580141197</c:v>
                </c:pt>
                <c:pt idx="4027">
                  <c:v>0.10924686160717174</c:v>
                </c:pt>
                <c:pt idx="4028">
                  <c:v>0.10924946901033913</c:v>
                </c:pt>
                <c:pt idx="4029">
                  <c:v>0.10925211105462385</c:v>
                </c:pt>
                <c:pt idx="4030">
                  <c:v>0.10925468308952913</c:v>
                </c:pt>
                <c:pt idx="4031">
                  <c:v>0.10925727298242525</c:v>
                </c:pt>
                <c:pt idx="4032">
                  <c:v>0.10925984939141484</c:v>
                </c:pt>
                <c:pt idx="4033">
                  <c:v>0.10926249808413226</c:v>
                </c:pt>
                <c:pt idx="4034">
                  <c:v>0.10926507884909827</c:v>
                </c:pt>
                <c:pt idx="4035">
                  <c:v>0.10926770676065385</c:v>
                </c:pt>
                <c:pt idx="4036">
                  <c:v>0.10927036722946099</c:v>
                </c:pt>
                <c:pt idx="4037">
                  <c:v>0.10927305189290226</c:v>
                </c:pt>
                <c:pt idx="4038">
                  <c:v>0.10927573136493213</c:v>
                </c:pt>
                <c:pt idx="4039">
                  <c:v>0.10927834699155348</c:v>
                </c:pt>
                <c:pt idx="4040">
                  <c:v>0.10928093239381163</c:v>
                </c:pt>
                <c:pt idx="4041">
                  <c:v>0.10928351267173977</c:v>
                </c:pt>
                <c:pt idx="4042">
                  <c:v>0.10928605654862963</c:v>
                </c:pt>
                <c:pt idx="4043">
                  <c:v>0.10928859324698929</c:v>
                </c:pt>
                <c:pt idx="4044">
                  <c:v>0.10929117280620576</c:v>
                </c:pt>
                <c:pt idx="4045">
                  <c:v>0.10929377230530099</c:v>
                </c:pt>
                <c:pt idx="4046">
                  <c:v>0.10929638339017704</c:v>
                </c:pt>
                <c:pt idx="4047">
                  <c:v>0.10929898306865163</c:v>
                </c:pt>
                <c:pt idx="4048">
                  <c:v>0.10930156717684719</c:v>
                </c:pt>
                <c:pt idx="4049">
                  <c:v>0.1093040982313975</c:v>
                </c:pt>
                <c:pt idx="4050">
                  <c:v>0.10930653285574952</c:v>
                </c:pt>
                <c:pt idx="4051">
                  <c:v>0.10930903921830452</c:v>
                </c:pt>
                <c:pt idx="4052">
                  <c:v>0.10931159045393415</c:v>
                </c:pt>
                <c:pt idx="4053">
                  <c:v>0.1093142200765303</c:v>
                </c:pt>
                <c:pt idx="4054">
                  <c:v>0.10931686128637713</c:v>
                </c:pt>
                <c:pt idx="4055">
                  <c:v>0.10931945137230764</c:v>
                </c:pt>
                <c:pt idx="4056">
                  <c:v>0.10932199465190902</c:v>
                </c:pt>
                <c:pt idx="4057">
                  <c:v>0.1093245328400274</c:v>
                </c:pt>
                <c:pt idx="4058">
                  <c:v>0.10932706178170176</c:v>
                </c:pt>
                <c:pt idx="4059">
                  <c:v>0.10932961269572675</c:v>
                </c:pt>
                <c:pt idx="4060">
                  <c:v>0.10933225450675853</c:v>
                </c:pt>
                <c:pt idx="4061">
                  <c:v>0.10933496868923739</c:v>
                </c:pt>
                <c:pt idx="4062">
                  <c:v>0.10933768606543702</c:v>
                </c:pt>
                <c:pt idx="4063">
                  <c:v>0.10934024352611189</c:v>
                </c:pt>
                <c:pt idx="4064">
                  <c:v>0.10934281046041451</c:v>
                </c:pt>
                <c:pt idx="4065">
                  <c:v>0.10934535563762532</c:v>
                </c:pt>
                <c:pt idx="4066">
                  <c:v>0.10934788116950012</c:v>
                </c:pt>
                <c:pt idx="4067">
                  <c:v>0.10935049744951732</c:v>
                </c:pt>
                <c:pt idx="4068">
                  <c:v>0.10935317132216647</c:v>
                </c:pt>
                <c:pt idx="4069">
                  <c:v>0.10935584420909206</c:v>
                </c:pt>
                <c:pt idx="4070">
                  <c:v>0.10935839920959205</c:v>
                </c:pt>
                <c:pt idx="4071">
                  <c:v>0.10936092831604607</c:v>
                </c:pt>
                <c:pt idx="4072">
                  <c:v>0.10936344611382716</c:v>
                </c:pt>
                <c:pt idx="4073">
                  <c:v>0.10936600041684719</c:v>
                </c:pt>
                <c:pt idx="4074">
                  <c:v>0.10936859961739062</c:v>
                </c:pt>
                <c:pt idx="4075">
                  <c:v>0.10937111255840819</c:v>
                </c:pt>
                <c:pt idx="4076">
                  <c:v>0.10937366406731878</c:v>
                </c:pt>
                <c:pt idx="4077">
                  <c:v>0.10937624795554564</c:v>
                </c:pt>
                <c:pt idx="4078">
                  <c:v>0.10937875812231423</c:v>
                </c:pt>
                <c:pt idx="4079">
                  <c:v>0.10938127360250947</c:v>
                </c:pt>
                <c:pt idx="4080">
                  <c:v>0.10938389640612378</c:v>
                </c:pt>
                <c:pt idx="4081">
                  <c:v>0.10938654749020811</c:v>
                </c:pt>
                <c:pt idx="4082">
                  <c:v>0.10938911626431688</c:v>
                </c:pt>
                <c:pt idx="4083">
                  <c:v>0.10939168409697254</c:v>
                </c:pt>
                <c:pt idx="4084">
                  <c:v>0.10939430307985766</c:v>
                </c:pt>
                <c:pt idx="4085">
                  <c:v>0.10939692318983403</c:v>
                </c:pt>
                <c:pt idx="4086">
                  <c:v>0.10939947154116346</c:v>
                </c:pt>
                <c:pt idx="4087">
                  <c:v>0.10940207307124389</c:v>
                </c:pt>
                <c:pt idx="4088">
                  <c:v>0.10940464866136584</c:v>
                </c:pt>
                <c:pt idx="4089">
                  <c:v>0.10940722955337358</c:v>
                </c:pt>
                <c:pt idx="4090">
                  <c:v>0.10940979077941909</c:v>
                </c:pt>
                <c:pt idx="4091">
                  <c:v>0.1094122618710761</c:v>
                </c:pt>
                <c:pt idx="4092">
                  <c:v>0.10941472172254509</c:v>
                </c:pt>
                <c:pt idx="4093">
                  <c:v>0.10941730309082971</c:v>
                </c:pt>
                <c:pt idx="4094">
                  <c:v>0.10941995231041549</c:v>
                </c:pt>
                <c:pt idx="4095">
                  <c:v>0.10942255259404943</c:v>
                </c:pt>
                <c:pt idx="4096">
                  <c:v>0.10942511655066846</c:v>
                </c:pt>
                <c:pt idx="4097">
                  <c:v>0.10942764219074218</c:v>
                </c:pt>
                <c:pt idx="4098">
                  <c:v>0.10943013167804212</c:v>
                </c:pt>
                <c:pt idx="4099">
                  <c:v>0.10943269910210902</c:v>
                </c:pt>
                <c:pt idx="4100">
                  <c:v>0.10943526975119937</c:v>
                </c:pt>
                <c:pt idx="4101">
                  <c:v>0.10943780622929776</c:v>
                </c:pt>
                <c:pt idx="4102">
                  <c:v>0.10944033348550163</c:v>
                </c:pt>
                <c:pt idx="4103">
                  <c:v>0.10944285152977437</c:v>
                </c:pt>
                <c:pt idx="4104">
                  <c:v>0.10944537902796161</c:v>
                </c:pt>
                <c:pt idx="4105">
                  <c:v>0.10944792635794864</c:v>
                </c:pt>
                <c:pt idx="4106">
                  <c:v>0.10945044579620172</c:v>
                </c:pt>
                <c:pt idx="4107">
                  <c:v>0.10945299958662347</c:v>
                </c:pt>
                <c:pt idx="4108">
                  <c:v>0.10945550682653132</c:v>
                </c:pt>
                <c:pt idx="4109">
                  <c:v>0.10945802973255714</c:v>
                </c:pt>
                <c:pt idx="4110">
                  <c:v>0.10946055794326827</c:v>
                </c:pt>
                <c:pt idx="4111">
                  <c:v>0.10946306865916318</c:v>
                </c:pt>
                <c:pt idx="4112">
                  <c:v>0.10946558467935182</c:v>
                </c:pt>
                <c:pt idx="4113">
                  <c:v>0.10946808115317075</c:v>
                </c:pt>
                <c:pt idx="4114">
                  <c:v>0.10947056224355765</c:v>
                </c:pt>
                <c:pt idx="4115">
                  <c:v>0.10947296402692688</c:v>
                </c:pt>
                <c:pt idx="4116">
                  <c:v>0.10947546610562749</c:v>
                </c:pt>
                <c:pt idx="4117">
                  <c:v>0.10947807519765021</c:v>
                </c:pt>
                <c:pt idx="4118">
                  <c:v>0.10948068958231438</c:v>
                </c:pt>
                <c:pt idx="4119">
                  <c:v>0.10948322408359118</c:v>
                </c:pt>
                <c:pt idx="4120">
                  <c:v>0.10948566667827407</c:v>
                </c:pt>
                <c:pt idx="4121">
                  <c:v>0.10948815796083447</c:v>
                </c:pt>
                <c:pt idx="4122">
                  <c:v>0.10949066282579752</c:v>
                </c:pt>
                <c:pt idx="4123">
                  <c:v>0.10949320406445985</c:v>
                </c:pt>
                <c:pt idx="4124">
                  <c:v>0.10949574023649471</c:v>
                </c:pt>
                <c:pt idx="4125">
                  <c:v>0.1094982920717068</c:v>
                </c:pt>
                <c:pt idx="4126">
                  <c:v>0.10950076640351315</c:v>
                </c:pt>
                <c:pt idx="4127">
                  <c:v>0.10950319857640077</c:v>
                </c:pt>
                <c:pt idx="4128">
                  <c:v>0.10950570213630095</c:v>
                </c:pt>
                <c:pt idx="4129">
                  <c:v>0.10950818412320051</c:v>
                </c:pt>
                <c:pt idx="4130">
                  <c:v>0.10951076254774189</c:v>
                </c:pt>
                <c:pt idx="4131">
                  <c:v>0.10951332758515721</c:v>
                </c:pt>
                <c:pt idx="4132">
                  <c:v>0.10951589583682274</c:v>
                </c:pt>
                <c:pt idx="4133">
                  <c:v>0.1095183782817704</c:v>
                </c:pt>
                <c:pt idx="4134">
                  <c:v>0.10952081032228822</c:v>
                </c:pt>
                <c:pt idx="4135">
                  <c:v>0.10952328479429067</c:v>
                </c:pt>
                <c:pt idx="4136">
                  <c:v>0.10952583283103755</c:v>
                </c:pt>
                <c:pt idx="4137">
                  <c:v>0.10952837994529858</c:v>
                </c:pt>
                <c:pt idx="4138">
                  <c:v>0.109530936495034</c:v>
                </c:pt>
                <c:pt idx="4139">
                  <c:v>0.1095334217759165</c:v>
                </c:pt>
                <c:pt idx="4140">
                  <c:v>0.10953591855024634</c:v>
                </c:pt>
                <c:pt idx="4141">
                  <c:v>0.10953844129934791</c:v>
                </c:pt>
                <c:pt idx="4142">
                  <c:v>0.10954095693105544</c:v>
                </c:pt>
                <c:pt idx="4143">
                  <c:v>0.10954353170705844</c:v>
                </c:pt>
                <c:pt idx="4144">
                  <c:v>0.10954606204570896</c:v>
                </c:pt>
                <c:pt idx="4145">
                  <c:v>0.10954854806419494</c:v>
                </c:pt>
                <c:pt idx="4146">
                  <c:v>0.10955091587876775</c:v>
                </c:pt>
                <c:pt idx="4147">
                  <c:v>0.10955326234091441</c:v>
                </c:pt>
                <c:pt idx="4148">
                  <c:v>0.10955574781836819</c:v>
                </c:pt>
                <c:pt idx="4149">
                  <c:v>0.10955835454867284</c:v>
                </c:pt>
                <c:pt idx="4150">
                  <c:v>0.1095609686387763</c:v>
                </c:pt>
                <c:pt idx="4151">
                  <c:v>0.10956346373436092</c:v>
                </c:pt>
                <c:pt idx="4152">
                  <c:v>0.10956587963383146</c:v>
                </c:pt>
                <c:pt idx="4153">
                  <c:v>0.10956831317786241</c:v>
                </c:pt>
                <c:pt idx="4154">
                  <c:v>0.10957084900582735</c:v>
                </c:pt>
                <c:pt idx="4155">
                  <c:v>0.10957338805608546</c:v>
                </c:pt>
                <c:pt idx="4156">
                  <c:v>0.10957593239199276</c:v>
                </c:pt>
                <c:pt idx="4157">
                  <c:v>0.10957846959867511</c:v>
                </c:pt>
                <c:pt idx="4158">
                  <c:v>0.10958095218829991</c:v>
                </c:pt>
                <c:pt idx="4159">
                  <c:v>0.10958344213138532</c:v>
                </c:pt>
                <c:pt idx="4160">
                  <c:v>0.10958590643835432</c:v>
                </c:pt>
                <c:pt idx="4161">
                  <c:v>0.10958833898231277</c:v>
                </c:pt>
                <c:pt idx="4162">
                  <c:v>0.10959071110501893</c:v>
                </c:pt>
                <c:pt idx="4163">
                  <c:v>0.10959319133875108</c:v>
                </c:pt>
                <c:pt idx="4164">
                  <c:v>0.10959566656205258</c:v>
                </c:pt>
                <c:pt idx="4165">
                  <c:v>0.10959817802179393</c:v>
                </c:pt>
                <c:pt idx="4166">
                  <c:v>0.10960073197549658</c:v>
                </c:pt>
                <c:pt idx="4167">
                  <c:v>0.10960327466248343</c:v>
                </c:pt>
                <c:pt idx="4168">
                  <c:v>0.10960573596289562</c:v>
                </c:pt>
                <c:pt idx="4169">
                  <c:v>0.10960812650460601</c:v>
                </c:pt>
                <c:pt idx="4170">
                  <c:v>0.10961065616950311</c:v>
                </c:pt>
                <c:pt idx="4171">
                  <c:v>0.10961322835198725</c:v>
                </c:pt>
                <c:pt idx="4172">
                  <c:v>0.10961582652902434</c:v>
                </c:pt>
                <c:pt idx="4173">
                  <c:v>0.10961833690052718</c:v>
                </c:pt>
                <c:pt idx="4174">
                  <c:v>0.10962072090675769</c:v>
                </c:pt>
                <c:pt idx="4175">
                  <c:v>0.10962308152395331</c:v>
                </c:pt>
                <c:pt idx="4176">
                  <c:v>0.10962542902294833</c:v>
                </c:pt>
                <c:pt idx="4177">
                  <c:v>0.10962787413290537</c:v>
                </c:pt>
                <c:pt idx="4178">
                  <c:v>0.10963040904048726</c:v>
                </c:pt>
                <c:pt idx="4179">
                  <c:v>0.10963295749586492</c:v>
                </c:pt>
                <c:pt idx="4180">
                  <c:v>0.10963542253987631</c:v>
                </c:pt>
                <c:pt idx="4181">
                  <c:v>0.10963786201856515</c:v>
                </c:pt>
                <c:pt idx="4182">
                  <c:v>0.10964025546924028</c:v>
                </c:pt>
                <c:pt idx="4183">
                  <c:v>0.10964270554503673</c:v>
                </c:pt>
                <c:pt idx="4184">
                  <c:v>0.10964518766338845</c:v>
                </c:pt>
                <c:pt idx="4185">
                  <c:v>0.10964770186040382</c:v>
                </c:pt>
                <c:pt idx="4186">
                  <c:v>0.10965023371893039</c:v>
                </c:pt>
                <c:pt idx="4187">
                  <c:v>0.10965271519017847</c:v>
                </c:pt>
                <c:pt idx="4188">
                  <c:v>0.10965513000568301</c:v>
                </c:pt>
                <c:pt idx="4189">
                  <c:v>0.10965751321032394</c:v>
                </c:pt>
                <c:pt idx="4190">
                  <c:v>0.10966001882814046</c:v>
                </c:pt>
                <c:pt idx="4191">
                  <c:v>0.10966253179181087</c:v>
                </c:pt>
                <c:pt idx="4192">
                  <c:v>0.1096649944392793</c:v>
                </c:pt>
                <c:pt idx="4193">
                  <c:v>0.10966744386883073</c:v>
                </c:pt>
                <c:pt idx="4194">
                  <c:v>0.10966981655653581</c:v>
                </c:pt>
                <c:pt idx="4195">
                  <c:v>0.10967231155639365</c:v>
                </c:pt>
                <c:pt idx="4196">
                  <c:v>0.10967488199188294</c:v>
                </c:pt>
                <c:pt idx="4197">
                  <c:v>0.10967739577350867</c:v>
                </c:pt>
                <c:pt idx="4198">
                  <c:v>0.10967983870796121</c:v>
                </c:pt>
                <c:pt idx="4199">
                  <c:v>0.10968221517721707</c:v>
                </c:pt>
                <c:pt idx="4200">
                  <c:v>0.10968460307854346</c:v>
                </c:pt>
                <c:pt idx="4201">
                  <c:v>0.10968711334142907</c:v>
                </c:pt>
                <c:pt idx="4202">
                  <c:v>0.10968966807198408</c:v>
                </c:pt>
                <c:pt idx="4203">
                  <c:v>0.10969215592973806</c:v>
                </c:pt>
                <c:pt idx="4204">
                  <c:v>0.10969457717006226</c:v>
                </c:pt>
                <c:pt idx="4205">
                  <c:v>0.10969688307954426</c:v>
                </c:pt>
                <c:pt idx="4206">
                  <c:v>0.10969927394691591</c:v>
                </c:pt>
                <c:pt idx="4207">
                  <c:v>0.10970171109643473</c:v>
                </c:pt>
                <c:pt idx="4208">
                  <c:v>0.10970419667107603</c:v>
                </c:pt>
                <c:pt idx="4209">
                  <c:v>0.10970674726747312</c:v>
                </c:pt>
                <c:pt idx="4210">
                  <c:v>0.10970928456767531</c:v>
                </c:pt>
                <c:pt idx="4211">
                  <c:v>0.10971182919659095</c:v>
                </c:pt>
                <c:pt idx="4212">
                  <c:v>0.10971422294297964</c:v>
                </c:pt>
                <c:pt idx="4213">
                  <c:v>0.10971659742393493</c:v>
                </c:pt>
                <c:pt idx="4214">
                  <c:v>0.10971897106103888</c:v>
                </c:pt>
                <c:pt idx="4215">
                  <c:v>0.10972135816739007</c:v>
                </c:pt>
                <c:pt idx="4216">
                  <c:v>0.109723820242069</c:v>
                </c:pt>
                <c:pt idx="4217">
                  <c:v>0.10972638641572015</c:v>
                </c:pt>
                <c:pt idx="4218">
                  <c:v>0.10972878725925747</c:v>
                </c:pt>
                <c:pt idx="4219">
                  <c:v>0.10973117905725253</c:v>
                </c:pt>
                <c:pt idx="4220">
                  <c:v>0.1097335516069876</c:v>
                </c:pt>
                <c:pt idx="4221">
                  <c:v>0.10973598469954408</c:v>
                </c:pt>
                <c:pt idx="4222">
                  <c:v>0.10973841077864288</c:v>
                </c:pt>
                <c:pt idx="4223">
                  <c:v>0.10974081756463552</c:v>
                </c:pt>
                <c:pt idx="4224">
                  <c:v>0.10974322553858146</c:v>
                </c:pt>
                <c:pt idx="4225">
                  <c:v>0.10974562856264088</c:v>
                </c:pt>
                <c:pt idx="4226">
                  <c:v>0.10974801437322075</c:v>
                </c:pt>
                <c:pt idx="4227">
                  <c:v>0.10975044025092584</c:v>
                </c:pt>
                <c:pt idx="4228">
                  <c:v>0.10975284684355578</c:v>
                </c:pt>
                <c:pt idx="4229">
                  <c:v>0.10975530788736367</c:v>
                </c:pt>
                <c:pt idx="4230">
                  <c:v>0.10975769434840713</c:v>
                </c:pt>
                <c:pt idx="4231">
                  <c:v>0.10976014955196871</c:v>
                </c:pt>
                <c:pt idx="4232">
                  <c:v>0.10976254859883375</c:v>
                </c:pt>
                <c:pt idx="4233">
                  <c:v>0.10976490186706811</c:v>
                </c:pt>
                <c:pt idx="4234">
                  <c:v>0.10976731557793666</c:v>
                </c:pt>
                <c:pt idx="4235">
                  <c:v>0.10976978784468693</c:v>
                </c:pt>
                <c:pt idx="4236">
                  <c:v>0.10977230441557834</c:v>
                </c:pt>
                <c:pt idx="4237">
                  <c:v>0.10977483653705244</c:v>
                </c:pt>
                <c:pt idx="4238">
                  <c:v>0.10977721810789165</c:v>
                </c:pt>
                <c:pt idx="4239">
                  <c:v>0.10977957026324242</c:v>
                </c:pt>
                <c:pt idx="4240">
                  <c:v>0.10978193994043189</c:v>
                </c:pt>
                <c:pt idx="4241">
                  <c:v>0.10978434144976018</c:v>
                </c:pt>
                <c:pt idx="4242">
                  <c:v>0.10978677482919799</c:v>
                </c:pt>
                <c:pt idx="4243">
                  <c:v>0.10978928938214409</c:v>
                </c:pt>
                <c:pt idx="4244">
                  <c:v>0.10979183594192489</c:v>
                </c:pt>
                <c:pt idx="4245">
                  <c:v>0.10979430762020975</c:v>
                </c:pt>
                <c:pt idx="4246">
                  <c:v>0.10979679071431947</c:v>
                </c:pt>
                <c:pt idx="4247">
                  <c:v>0.1097991604138301</c:v>
                </c:pt>
                <c:pt idx="4248">
                  <c:v>0.10980139918798339</c:v>
                </c:pt>
                <c:pt idx="4249">
                  <c:v>0.10980376112647494</c:v>
                </c:pt>
                <c:pt idx="4250">
                  <c:v>0.10980620189313911</c:v>
                </c:pt>
                <c:pt idx="4251">
                  <c:v>0.10980875673494607</c:v>
                </c:pt>
                <c:pt idx="4252">
                  <c:v>0.10981130859832133</c:v>
                </c:pt>
                <c:pt idx="4253">
                  <c:v>0.10981384513708511</c:v>
                </c:pt>
                <c:pt idx="4254">
                  <c:v>0.10981632531921345</c:v>
                </c:pt>
                <c:pt idx="4255">
                  <c:v>0.10981864535105547</c:v>
                </c:pt>
                <c:pt idx="4256">
                  <c:v>0.10982095236327601</c:v>
                </c:pt>
                <c:pt idx="4257">
                  <c:v>0.10982326059554443</c:v>
                </c:pt>
                <c:pt idx="4258">
                  <c:v>0.10982571690254173</c:v>
                </c:pt>
                <c:pt idx="4259">
                  <c:v>0.10982829967780736</c:v>
                </c:pt>
                <c:pt idx="4260">
                  <c:v>0.10983088358104305</c:v>
                </c:pt>
                <c:pt idx="4261">
                  <c:v>0.10983339661860465</c:v>
                </c:pt>
                <c:pt idx="4262">
                  <c:v>0.10983574318028629</c:v>
                </c:pt>
                <c:pt idx="4263">
                  <c:v>0.10983804215444523</c:v>
                </c:pt>
                <c:pt idx="4264">
                  <c:v>0.10984043392533882</c:v>
                </c:pt>
                <c:pt idx="4265">
                  <c:v>0.1098429271028995</c:v>
                </c:pt>
                <c:pt idx="4266">
                  <c:v>0.10984548304927211</c:v>
                </c:pt>
                <c:pt idx="4267">
                  <c:v>0.10984798262143775</c:v>
                </c:pt>
                <c:pt idx="4268">
                  <c:v>0.10985035253013546</c:v>
                </c:pt>
                <c:pt idx="4269">
                  <c:v>0.109852735856762</c:v>
                </c:pt>
                <c:pt idx="4270">
                  <c:v>0.10985512241538153</c:v>
                </c:pt>
                <c:pt idx="4271">
                  <c:v>0.10985752036143807</c:v>
                </c:pt>
                <c:pt idx="4272">
                  <c:v>0.10985993581981061</c:v>
                </c:pt>
                <c:pt idx="4273">
                  <c:v>0.10986224862871884</c:v>
                </c:pt>
                <c:pt idx="4274">
                  <c:v>0.10986459109733303</c:v>
                </c:pt>
                <c:pt idx="4275">
                  <c:v>0.1098669571551736</c:v>
                </c:pt>
                <c:pt idx="4276">
                  <c:v>0.10986943875645613</c:v>
                </c:pt>
                <c:pt idx="4277">
                  <c:v>0.10987191947271105</c:v>
                </c:pt>
                <c:pt idx="4278">
                  <c:v>0.1098742626027385</c:v>
                </c:pt>
                <c:pt idx="4279">
                  <c:v>0.10987657240150576</c:v>
                </c:pt>
                <c:pt idx="4280">
                  <c:v>0.10987889762754426</c:v>
                </c:pt>
                <c:pt idx="4281">
                  <c:v>0.10988135244146893</c:v>
                </c:pt>
                <c:pt idx="4282">
                  <c:v>0.10988383911923305</c:v>
                </c:pt>
                <c:pt idx="4283">
                  <c:v>0.10988622483755175</c:v>
                </c:pt>
                <c:pt idx="4284">
                  <c:v>0.10988851826907418</c:v>
                </c:pt>
                <c:pt idx="4285">
                  <c:v>0.10989083117171501</c:v>
                </c:pt>
                <c:pt idx="4286">
                  <c:v>0.10989324497184648</c:v>
                </c:pt>
                <c:pt idx="4287">
                  <c:v>0.10989573556827248</c:v>
                </c:pt>
                <c:pt idx="4288">
                  <c:v>0.10989818232809447</c:v>
                </c:pt>
                <c:pt idx="4289">
                  <c:v>0.10990047359654846</c:v>
                </c:pt>
                <c:pt idx="4290">
                  <c:v>0.10990277013383977</c:v>
                </c:pt>
                <c:pt idx="4291">
                  <c:v>0.10990505776153497</c:v>
                </c:pt>
                <c:pt idx="4292">
                  <c:v>0.10990749301668304</c:v>
                </c:pt>
                <c:pt idx="4293">
                  <c:v>0.10990995191644626</c:v>
                </c:pt>
                <c:pt idx="4294">
                  <c:v>0.10991228163853649</c:v>
                </c:pt>
                <c:pt idx="4295">
                  <c:v>0.10991450326867008</c:v>
                </c:pt>
                <c:pt idx="4296">
                  <c:v>0.10991675643766477</c:v>
                </c:pt>
                <c:pt idx="4297">
                  <c:v>0.10991906752820146</c:v>
                </c:pt>
                <c:pt idx="4298">
                  <c:v>0.10992148147741003</c:v>
                </c:pt>
                <c:pt idx="4299">
                  <c:v>0.10992391292319127</c:v>
                </c:pt>
                <c:pt idx="4300">
                  <c:v>0.10992623367321687</c:v>
                </c:pt>
                <c:pt idx="4301">
                  <c:v>0.10992856374420926</c:v>
                </c:pt>
                <c:pt idx="4302">
                  <c:v>0.10993090111215725</c:v>
                </c:pt>
                <c:pt idx="4303">
                  <c:v>0.1099332417161737</c:v>
                </c:pt>
                <c:pt idx="4304">
                  <c:v>0.10993556729303688</c:v>
                </c:pt>
                <c:pt idx="4305">
                  <c:v>0.1099378717821948</c:v>
                </c:pt>
                <c:pt idx="4306">
                  <c:v>0.10994016128764636</c:v>
                </c:pt>
                <c:pt idx="4307">
                  <c:v>0.10994245201453416</c:v>
                </c:pt>
                <c:pt idx="4308">
                  <c:v>0.10994480884535654</c:v>
                </c:pt>
                <c:pt idx="4309">
                  <c:v>0.10994716078589968</c:v>
                </c:pt>
                <c:pt idx="4310">
                  <c:v>0.1099495586464506</c:v>
                </c:pt>
                <c:pt idx="4311">
                  <c:v>0.1099518886241103</c:v>
                </c:pt>
                <c:pt idx="4312">
                  <c:v>0.10995415906783033</c:v>
                </c:pt>
                <c:pt idx="4313">
                  <c:v>0.10995643073690879</c:v>
                </c:pt>
                <c:pt idx="4314">
                  <c:v>0.10995877654418394</c:v>
                </c:pt>
                <c:pt idx="4315">
                  <c:v>0.10996119267162986</c:v>
                </c:pt>
                <c:pt idx="4316">
                  <c:v>0.10996351045147601</c:v>
                </c:pt>
                <c:pt idx="4317">
                  <c:v>0.10996577279503458</c:v>
                </c:pt>
                <c:pt idx="4318">
                  <c:v>0.10996806669052619</c:v>
                </c:pt>
                <c:pt idx="4319">
                  <c:v>0.10997037799962106</c:v>
                </c:pt>
                <c:pt idx="4320">
                  <c:v>0.10997277779294962</c:v>
                </c:pt>
                <c:pt idx="4321">
                  <c:v>0.10997522561485361</c:v>
                </c:pt>
                <c:pt idx="4322">
                  <c:v>0.10997759524374147</c:v>
                </c:pt>
                <c:pt idx="4323">
                  <c:v>0.10997985267628604</c:v>
                </c:pt>
                <c:pt idx="4324">
                  <c:v>0.10998207100191951</c:v>
                </c:pt>
                <c:pt idx="4325">
                  <c:v>0.10998427446076445</c:v>
                </c:pt>
                <c:pt idx="4326">
                  <c:v>0.1099866429103202</c:v>
                </c:pt>
                <c:pt idx="4327">
                  <c:v>0.109989124542849</c:v>
                </c:pt>
                <c:pt idx="4328">
                  <c:v>0.10999161346031799</c:v>
                </c:pt>
                <c:pt idx="4329">
                  <c:v>0.10999408515378828</c:v>
                </c:pt>
                <c:pt idx="4330">
                  <c:v>0.10999646842185162</c:v>
                </c:pt>
                <c:pt idx="4331">
                  <c:v>0.10999871322690752</c:v>
                </c:pt>
                <c:pt idx="4332">
                  <c:v>0.11000096127733</c:v>
                </c:pt>
                <c:pt idx="4333">
                  <c:v>0.11000330153167417</c:v>
                </c:pt>
                <c:pt idx="4334">
                  <c:v>0.11000573846748223</c:v>
                </c:pt>
                <c:pt idx="4335">
                  <c:v>0.11000826229451836</c:v>
                </c:pt>
                <c:pt idx="4336">
                  <c:v>0.11001073619417814</c:v>
                </c:pt>
                <c:pt idx="4337">
                  <c:v>0.11001306086877956</c:v>
                </c:pt>
                <c:pt idx="4338">
                  <c:v>0.11001531199282864</c:v>
                </c:pt>
                <c:pt idx="4339">
                  <c:v>0.11001760875758843</c:v>
                </c:pt>
                <c:pt idx="4340">
                  <c:v>0.1100199694968185</c:v>
                </c:pt>
                <c:pt idx="4341">
                  <c:v>0.11002234766188261</c:v>
                </c:pt>
                <c:pt idx="4342">
                  <c:v>0.11002472904559378</c:v>
                </c:pt>
                <c:pt idx="4343">
                  <c:v>0.11002706904144119</c:v>
                </c:pt>
                <c:pt idx="4344">
                  <c:v>0.11002939808970658</c:v>
                </c:pt>
                <c:pt idx="4345">
                  <c:v>0.11003177089130865</c:v>
                </c:pt>
                <c:pt idx="4346">
                  <c:v>0.11003410233591267</c:v>
                </c:pt>
                <c:pt idx="4347">
                  <c:v>0.11003642688880398</c:v>
                </c:pt>
                <c:pt idx="4348">
                  <c:v>0.11003878707077759</c:v>
                </c:pt>
                <c:pt idx="4349">
                  <c:v>0.11004114236924109</c:v>
                </c:pt>
                <c:pt idx="4350">
                  <c:v>0.11004351305080497</c:v>
                </c:pt>
                <c:pt idx="4351">
                  <c:v>0.1100458262132548</c:v>
                </c:pt>
                <c:pt idx="4352">
                  <c:v>0.1100482195799258</c:v>
                </c:pt>
                <c:pt idx="4353">
                  <c:v>0.11005067104849901</c:v>
                </c:pt>
                <c:pt idx="4354">
                  <c:v>0.11005303836969231</c:v>
                </c:pt>
                <c:pt idx="4355">
                  <c:v>0.11005539472128528</c:v>
                </c:pt>
                <c:pt idx="4356">
                  <c:v>0.11005775226706285</c:v>
                </c:pt>
                <c:pt idx="4357">
                  <c:v>0.1100601617109489</c:v>
                </c:pt>
                <c:pt idx="4358">
                  <c:v>0.11006256827194039</c:v>
                </c:pt>
                <c:pt idx="4359">
                  <c:v>0.11006492734138147</c:v>
                </c:pt>
                <c:pt idx="4360">
                  <c:v>0.11006722895804921</c:v>
                </c:pt>
                <c:pt idx="4361">
                  <c:v>0.11006947130681816</c:v>
                </c:pt>
                <c:pt idx="4362">
                  <c:v>0.11007175921866547</c:v>
                </c:pt>
                <c:pt idx="4363">
                  <c:v>0.11007407055530638</c:v>
                </c:pt>
                <c:pt idx="4364">
                  <c:v>0.11007646203747311</c:v>
                </c:pt>
                <c:pt idx="4365">
                  <c:v>0.11007882430697703</c:v>
                </c:pt>
                <c:pt idx="4366">
                  <c:v>0.11008123033771594</c:v>
                </c:pt>
                <c:pt idx="4367">
                  <c:v>0.11008358485379581</c:v>
                </c:pt>
                <c:pt idx="4368">
                  <c:v>0.11008585977620974</c:v>
                </c:pt>
                <c:pt idx="4369">
                  <c:v>0.1100881036972134</c:v>
                </c:pt>
                <c:pt idx="4370">
                  <c:v>0.11009038106842453</c:v>
                </c:pt>
                <c:pt idx="4371">
                  <c:v>0.11009266772521431</c:v>
                </c:pt>
                <c:pt idx="4372">
                  <c:v>0.11009492739228051</c:v>
                </c:pt>
                <c:pt idx="4373">
                  <c:v>0.11009724272238916</c:v>
                </c:pt>
                <c:pt idx="4374">
                  <c:v>0.11009954311640416</c:v>
                </c:pt>
                <c:pt idx="4375">
                  <c:v>0.11010190129294836</c:v>
                </c:pt>
                <c:pt idx="4376">
                  <c:v>0.11010417989958036</c:v>
                </c:pt>
                <c:pt idx="4377">
                  <c:v>0.11010648795143285</c:v>
                </c:pt>
                <c:pt idx="4378">
                  <c:v>0.11010883963637458</c:v>
                </c:pt>
                <c:pt idx="4379">
                  <c:v>0.11011114404247309</c:v>
                </c:pt>
                <c:pt idx="4380">
                  <c:v>0.11011340935412074</c:v>
                </c:pt>
                <c:pt idx="4381">
                  <c:v>0.11011561559199957</c:v>
                </c:pt>
                <c:pt idx="4382">
                  <c:v>0.11011790350842686</c:v>
                </c:pt>
                <c:pt idx="4383">
                  <c:v>0.11012032813968028</c:v>
                </c:pt>
                <c:pt idx="4384">
                  <c:v>0.11012279051031205</c:v>
                </c:pt>
                <c:pt idx="4385">
                  <c:v>0.11012514657251539</c:v>
                </c:pt>
                <c:pt idx="4386">
                  <c:v>0.11012739896479869</c:v>
                </c:pt>
                <c:pt idx="4387">
                  <c:v>0.11012968881206411</c:v>
                </c:pt>
                <c:pt idx="4388">
                  <c:v>0.11013199600122006</c:v>
                </c:pt>
                <c:pt idx="4389">
                  <c:v>0.11013440751932489</c:v>
                </c:pt>
                <c:pt idx="4390">
                  <c:v>0.11013679185226342</c:v>
                </c:pt>
                <c:pt idx="4391">
                  <c:v>0.11013916926990354</c:v>
                </c:pt>
                <c:pt idx="4392">
                  <c:v>0.11014143890892968</c:v>
                </c:pt>
                <c:pt idx="4393">
                  <c:v>0.11014372586793758</c:v>
                </c:pt>
                <c:pt idx="4394">
                  <c:v>0.11014604427423468</c:v>
                </c:pt>
                <c:pt idx="4395">
                  <c:v>0.11014836993840868</c:v>
                </c:pt>
                <c:pt idx="4396">
                  <c:v>0.11015076957840193</c:v>
                </c:pt>
                <c:pt idx="4397">
                  <c:v>0.11015308552174101</c:v>
                </c:pt>
                <c:pt idx="4398">
                  <c:v>0.11015528607061921</c:v>
                </c:pt>
                <c:pt idx="4399">
                  <c:v>0.11015745781959037</c:v>
                </c:pt>
                <c:pt idx="4400">
                  <c:v>0.11015964483306061</c:v>
                </c:pt>
                <c:pt idx="4401">
                  <c:v>0.11016197782497175</c:v>
                </c:pt>
                <c:pt idx="4402">
                  <c:v>0.11016434029197558</c:v>
                </c:pt>
                <c:pt idx="4403">
                  <c:v>0.11016670799074721</c:v>
                </c:pt>
                <c:pt idx="4404">
                  <c:v>0.1101689479550802</c:v>
                </c:pt>
                <c:pt idx="4405">
                  <c:v>0.11017114903331704</c:v>
                </c:pt>
                <c:pt idx="4406">
                  <c:v>0.11017327537466004</c:v>
                </c:pt>
                <c:pt idx="4407">
                  <c:v>0.11017545693456196</c:v>
                </c:pt>
                <c:pt idx="4408">
                  <c:v>0.11017770389204687</c:v>
                </c:pt>
                <c:pt idx="4409">
                  <c:v>0.11018002248777353</c:v>
                </c:pt>
                <c:pt idx="4410">
                  <c:v>0.11018239880328434</c:v>
                </c:pt>
                <c:pt idx="4411">
                  <c:v>0.11018471777556242</c:v>
                </c:pt>
                <c:pt idx="4412">
                  <c:v>0.11018699165497563</c:v>
                </c:pt>
                <c:pt idx="4413">
                  <c:v>0.11018924264180022</c:v>
                </c:pt>
                <c:pt idx="4414">
                  <c:v>0.11019144272190029</c:v>
                </c:pt>
                <c:pt idx="4415">
                  <c:v>0.11019363003128482</c:v>
                </c:pt>
                <c:pt idx="4416">
                  <c:v>0.11019594304760008</c:v>
                </c:pt>
                <c:pt idx="4417">
                  <c:v>0.1101981829010639</c:v>
                </c:pt>
                <c:pt idx="4418">
                  <c:v>0.1102003558918212</c:v>
                </c:pt>
                <c:pt idx="4419">
                  <c:v>0.11020247424018473</c:v>
                </c:pt>
                <c:pt idx="4420">
                  <c:v>0.11020471382538456</c:v>
                </c:pt>
                <c:pt idx="4421">
                  <c:v>0.11020698877507085</c:v>
                </c:pt>
                <c:pt idx="4422">
                  <c:v>0.11020927700389023</c:v>
                </c:pt>
                <c:pt idx="4423">
                  <c:v>0.11021149619938596</c:v>
                </c:pt>
                <c:pt idx="4424">
                  <c:v>0.11021366660911405</c:v>
                </c:pt>
                <c:pt idx="4425">
                  <c:v>0.11021582029384508</c:v>
                </c:pt>
                <c:pt idx="4426">
                  <c:v>0.11021808936382434</c:v>
                </c:pt>
                <c:pt idx="4427">
                  <c:v>0.11022041798696977</c:v>
                </c:pt>
                <c:pt idx="4428">
                  <c:v>0.11022283867519794</c:v>
                </c:pt>
                <c:pt idx="4429">
                  <c:v>0.1102251958747975</c:v>
                </c:pt>
                <c:pt idx="4430">
                  <c:v>0.11022743160391356</c:v>
                </c:pt>
                <c:pt idx="4431">
                  <c:v>0.11022960652420107</c:v>
                </c:pt>
                <c:pt idx="4432">
                  <c:v>0.11023183270262697</c:v>
                </c:pt>
                <c:pt idx="4433">
                  <c:v>0.11023407213835416</c:v>
                </c:pt>
                <c:pt idx="4434">
                  <c:v>0.11023632884453018</c:v>
                </c:pt>
                <c:pt idx="4435">
                  <c:v>0.1102386329695739</c:v>
                </c:pt>
                <c:pt idx="4436">
                  <c:v>0.11024094031371461</c:v>
                </c:pt>
                <c:pt idx="4437">
                  <c:v>0.11024325892124712</c:v>
                </c:pt>
                <c:pt idx="4438">
                  <c:v>0.11024548038281728</c:v>
                </c:pt>
                <c:pt idx="4439">
                  <c:v>0.11024761718476374</c:v>
                </c:pt>
                <c:pt idx="4440">
                  <c:v>0.11024990530522921</c:v>
                </c:pt>
                <c:pt idx="4441">
                  <c:v>0.11025231756975599</c:v>
                </c:pt>
                <c:pt idx="4442">
                  <c:v>0.11025468053281676</c:v>
                </c:pt>
                <c:pt idx="4443">
                  <c:v>0.11025697624464091</c:v>
                </c:pt>
                <c:pt idx="4444">
                  <c:v>0.11025912107238203</c:v>
                </c:pt>
                <c:pt idx="4445">
                  <c:v>0.1102612910853087</c:v>
                </c:pt>
                <c:pt idx="4446">
                  <c:v>0.11026351230898952</c:v>
                </c:pt>
                <c:pt idx="4447">
                  <c:v>0.11026583709474107</c:v>
                </c:pt>
                <c:pt idx="4448">
                  <c:v>0.11026822555053345</c:v>
                </c:pt>
                <c:pt idx="4449">
                  <c:v>0.11027057284573458</c:v>
                </c:pt>
                <c:pt idx="4450">
                  <c:v>0.11027282089622871</c:v>
                </c:pt>
                <c:pt idx="4451">
                  <c:v>0.11027499817996639</c:v>
                </c:pt>
                <c:pt idx="4452">
                  <c:v>0.11027722666948318</c:v>
                </c:pt>
                <c:pt idx="4453">
                  <c:v>0.11027952254317379</c:v>
                </c:pt>
                <c:pt idx="4454">
                  <c:v>0.11028182967020261</c:v>
                </c:pt>
                <c:pt idx="4455">
                  <c:v>0.11028408583402072</c:v>
                </c:pt>
                <c:pt idx="4456">
                  <c:v>0.11028636125774742</c:v>
                </c:pt>
                <c:pt idx="4457">
                  <c:v>0.11028859582485645</c:v>
                </c:pt>
                <c:pt idx="4458">
                  <c:v>0.11029080162323944</c:v>
                </c:pt>
                <c:pt idx="4459">
                  <c:v>0.11029298070500226</c:v>
                </c:pt>
                <c:pt idx="4460">
                  <c:v>0.11029513112774446</c:v>
                </c:pt>
                <c:pt idx="4461">
                  <c:v>0.11029737866405159</c:v>
                </c:pt>
                <c:pt idx="4462">
                  <c:v>0.1102997197491296</c:v>
                </c:pt>
                <c:pt idx="4463">
                  <c:v>0.11030201982702063</c:v>
                </c:pt>
                <c:pt idx="4464">
                  <c:v>0.11030423298475839</c:v>
                </c:pt>
                <c:pt idx="4465">
                  <c:v>0.11030635567804785</c:v>
                </c:pt>
                <c:pt idx="4466">
                  <c:v>0.11030852741714103</c:v>
                </c:pt>
                <c:pt idx="4467">
                  <c:v>0.11031081638986893</c:v>
                </c:pt>
                <c:pt idx="4468">
                  <c:v>0.11031313066152129</c:v>
                </c:pt>
                <c:pt idx="4469">
                  <c:v>0.11031542004278605</c:v>
                </c:pt>
                <c:pt idx="4470">
                  <c:v>0.11031761460200189</c:v>
                </c:pt>
                <c:pt idx="4471">
                  <c:v>0.11031976853580606</c:v>
                </c:pt>
                <c:pt idx="4472">
                  <c:v>0.11032194563685861</c:v>
                </c:pt>
                <c:pt idx="4473">
                  <c:v>0.11032422793213199</c:v>
                </c:pt>
                <c:pt idx="4474">
                  <c:v>0.11032658575235614</c:v>
                </c:pt>
                <c:pt idx="4475">
                  <c:v>0.11032884040609421</c:v>
                </c:pt>
                <c:pt idx="4476">
                  <c:v>0.11033097259441155</c:v>
                </c:pt>
                <c:pt idx="4477">
                  <c:v>0.1103332217149095</c:v>
                </c:pt>
                <c:pt idx="4478">
                  <c:v>0.11033549808673314</c:v>
                </c:pt>
                <c:pt idx="4479">
                  <c:v>0.11033786402089686</c:v>
                </c:pt>
                <c:pt idx="4480">
                  <c:v>0.11034022510317623</c:v>
                </c:pt>
                <c:pt idx="4481">
                  <c:v>0.11034250305107948</c:v>
                </c:pt>
                <c:pt idx="4482">
                  <c:v>0.11034471022967586</c:v>
                </c:pt>
                <c:pt idx="4483">
                  <c:v>0.11034695659362725</c:v>
                </c:pt>
                <c:pt idx="4484">
                  <c:v>0.11034922618900496</c:v>
                </c:pt>
                <c:pt idx="4485">
                  <c:v>0.11035148299059698</c:v>
                </c:pt>
                <c:pt idx="4486">
                  <c:v>0.11035372501227771</c:v>
                </c:pt>
                <c:pt idx="4487">
                  <c:v>0.11035594029317616</c:v>
                </c:pt>
                <c:pt idx="4488">
                  <c:v>0.11035820476609998</c:v>
                </c:pt>
                <c:pt idx="4489">
                  <c:v>0.11036040254538788</c:v>
                </c:pt>
                <c:pt idx="4490">
                  <c:v>0.11036255376719381</c:v>
                </c:pt>
                <c:pt idx="4491">
                  <c:v>0.11036475004426391</c:v>
                </c:pt>
                <c:pt idx="4492">
                  <c:v>0.11036703948211245</c:v>
                </c:pt>
                <c:pt idx="4493">
                  <c:v>0.11036939433843747</c:v>
                </c:pt>
                <c:pt idx="4494">
                  <c:v>0.11037170220469653</c:v>
                </c:pt>
                <c:pt idx="4495">
                  <c:v>0.11037388737208303</c:v>
                </c:pt>
                <c:pt idx="4496">
                  <c:v>0.11037593090359375</c:v>
                </c:pt>
                <c:pt idx="4497">
                  <c:v>0.1103780569413782</c:v>
                </c:pt>
                <c:pt idx="4498">
                  <c:v>0.1103803477519637</c:v>
                </c:pt>
                <c:pt idx="4499">
                  <c:v>0.11038269593134535</c:v>
                </c:pt>
                <c:pt idx="4500">
                  <c:v>0.11038495712690644</c:v>
                </c:pt>
                <c:pt idx="4501">
                  <c:v>0.11038714570313594</c:v>
                </c:pt>
                <c:pt idx="4502">
                  <c:v>0.11038926395467377</c:v>
                </c:pt>
                <c:pt idx="4503">
                  <c:v>0.11039137949753766</c:v>
                </c:pt>
                <c:pt idx="4504">
                  <c:v>0.11039356187830679</c:v>
                </c:pt>
                <c:pt idx="4505">
                  <c:v>0.11039572560764939</c:v>
                </c:pt>
                <c:pt idx="4506">
                  <c:v>0.11039792043470348</c:v>
                </c:pt>
                <c:pt idx="4507">
                  <c:v>0.11040008068335494</c:v>
                </c:pt>
                <c:pt idx="4508">
                  <c:v>0.11040220047759103</c:v>
                </c:pt>
                <c:pt idx="4509">
                  <c:v>0.11040427596372358</c:v>
                </c:pt>
                <c:pt idx="4510">
                  <c:v>0.11040647979593894</c:v>
                </c:pt>
                <c:pt idx="4511">
                  <c:v>0.11040872675025905</c:v>
                </c:pt>
                <c:pt idx="4512">
                  <c:v>0.11041086939763675</c:v>
                </c:pt>
                <c:pt idx="4513">
                  <c:v>0.11041301329369461</c:v>
                </c:pt>
                <c:pt idx="4514">
                  <c:v>0.11041524002819243</c:v>
                </c:pt>
                <c:pt idx="4515">
                  <c:v>0.11041754792766734</c:v>
                </c:pt>
                <c:pt idx="4516">
                  <c:v>0.11041976911723426</c:v>
                </c:pt>
                <c:pt idx="4517">
                  <c:v>0.11042194772586844</c:v>
                </c:pt>
                <c:pt idx="4518">
                  <c:v>0.11042406602079045</c:v>
                </c:pt>
                <c:pt idx="4519">
                  <c:v>0.11042624911666307</c:v>
                </c:pt>
                <c:pt idx="4520">
                  <c:v>0.11042851917893987</c:v>
                </c:pt>
                <c:pt idx="4521">
                  <c:v>0.11043076050759924</c:v>
                </c:pt>
                <c:pt idx="4522">
                  <c:v>0.11043293932284198</c:v>
                </c:pt>
                <c:pt idx="4523">
                  <c:v>0.11043503605129469</c:v>
                </c:pt>
                <c:pt idx="4524">
                  <c:v>0.11043716177791556</c:v>
                </c:pt>
                <c:pt idx="4525">
                  <c:v>0.11043932051083372</c:v>
                </c:pt>
                <c:pt idx="4526">
                  <c:v>0.11044149837374567</c:v>
                </c:pt>
                <c:pt idx="4527">
                  <c:v>0.11044378112599591</c:v>
                </c:pt>
                <c:pt idx="4528">
                  <c:v>0.11044607908446898</c:v>
                </c:pt>
                <c:pt idx="4529">
                  <c:v>0.11044837424388899</c:v>
                </c:pt>
                <c:pt idx="4530">
                  <c:v>0.1104505609340051</c:v>
                </c:pt>
                <c:pt idx="4531">
                  <c:v>0.11045268335722071</c:v>
                </c:pt>
                <c:pt idx="4532">
                  <c:v>0.11045489641094924</c:v>
                </c:pt>
                <c:pt idx="4533">
                  <c:v>0.11045714656618844</c:v>
                </c:pt>
                <c:pt idx="4534">
                  <c:v>0.11045937401876361</c:v>
                </c:pt>
                <c:pt idx="4535">
                  <c:v>0.11046154898262048</c:v>
                </c:pt>
                <c:pt idx="4536">
                  <c:v>0.1104637450604776</c:v>
                </c:pt>
                <c:pt idx="4537">
                  <c:v>0.11046597023425073</c:v>
                </c:pt>
                <c:pt idx="4538">
                  <c:v>0.11046820061692872</c:v>
                </c:pt>
                <c:pt idx="4539">
                  <c:v>0.11047041032265056</c:v>
                </c:pt>
                <c:pt idx="4540">
                  <c:v>0.11047256760997939</c:v>
                </c:pt>
                <c:pt idx="4541">
                  <c:v>0.1104747459927878</c:v>
                </c:pt>
                <c:pt idx="4542">
                  <c:v>0.11047693952450988</c:v>
                </c:pt>
                <c:pt idx="4543">
                  <c:v>0.11047907277231672</c:v>
                </c:pt>
                <c:pt idx="4544">
                  <c:v>0.11048123502954417</c:v>
                </c:pt>
                <c:pt idx="4545">
                  <c:v>0.11048338663088023</c:v>
                </c:pt>
                <c:pt idx="4546">
                  <c:v>0.11048553154917834</c:v>
                </c:pt>
                <c:pt idx="4547">
                  <c:v>0.11048765988579129</c:v>
                </c:pt>
                <c:pt idx="4548">
                  <c:v>0.11048978353676479</c:v>
                </c:pt>
                <c:pt idx="4549">
                  <c:v>0.11049193816377652</c:v>
                </c:pt>
                <c:pt idx="4550">
                  <c:v>0.11049406035950736</c:v>
                </c:pt>
                <c:pt idx="4551">
                  <c:v>0.11049614228949038</c:v>
                </c:pt>
                <c:pt idx="4552">
                  <c:v>0.11049827888972467</c:v>
                </c:pt>
                <c:pt idx="4553">
                  <c:v>0.11050047824617502</c:v>
                </c:pt>
                <c:pt idx="4554">
                  <c:v>0.11050269275218849</c:v>
                </c:pt>
                <c:pt idx="4555">
                  <c:v>0.11050490252005908</c:v>
                </c:pt>
                <c:pt idx="4556">
                  <c:v>0.11050705594950681</c:v>
                </c:pt>
                <c:pt idx="4557">
                  <c:v>0.11050915520720821</c:v>
                </c:pt>
                <c:pt idx="4558">
                  <c:v>0.11051124584765996</c:v>
                </c:pt>
                <c:pt idx="4559">
                  <c:v>0.11051336344987416</c:v>
                </c:pt>
                <c:pt idx="4560">
                  <c:v>0.11051557351771722</c:v>
                </c:pt>
                <c:pt idx="4561">
                  <c:v>0.11051774510731832</c:v>
                </c:pt>
                <c:pt idx="4562">
                  <c:v>0.11052002135512291</c:v>
                </c:pt>
                <c:pt idx="4563">
                  <c:v>0.11052225100964352</c:v>
                </c:pt>
                <c:pt idx="4564">
                  <c:v>0.11052439059527225</c:v>
                </c:pt>
                <c:pt idx="4565">
                  <c:v>0.11052652548864018</c:v>
                </c:pt>
                <c:pt idx="4566">
                  <c:v>0.11052867351199254</c:v>
                </c:pt>
                <c:pt idx="4567">
                  <c:v>0.11053087633037123</c:v>
                </c:pt>
                <c:pt idx="4568">
                  <c:v>0.11053306648294306</c:v>
                </c:pt>
                <c:pt idx="4569">
                  <c:v>0.11053524398079145</c:v>
                </c:pt>
                <c:pt idx="4570">
                  <c:v>0.11053740883805595</c:v>
                </c:pt>
                <c:pt idx="4571">
                  <c:v>0.11053962653234066</c:v>
                </c:pt>
                <c:pt idx="4572">
                  <c:v>0.11054181170049228</c:v>
                </c:pt>
                <c:pt idx="4573">
                  <c:v>0.11054394461807658</c:v>
                </c:pt>
                <c:pt idx="4574">
                  <c:v>0.11054608472006353</c:v>
                </c:pt>
                <c:pt idx="4575">
                  <c:v>0.11054819838946385</c:v>
                </c:pt>
                <c:pt idx="4576">
                  <c:v>0.11055032319725773</c:v>
                </c:pt>
                <c:pt idx="4577">
                  <c:v>0.11055240778971344</c:v>
                </c:pt>
                <c:pt idx="4578">
                  <c:v>0.11055456479559414</c:v>
                </c:pt>
                <c:pt idx="4579">
                  <c:v>0.11055675475642054</c:v>
                </c:pt>
                <c:pt idx="4580">
                  <c:v>0.11055894595108197</c:v>
                </c:pt>
                <c:pt idx="4581">
                  <c:v>0.11056108885555715</c:v>
                </c:pt>
                <c:pt idx="4582">
                  <c:v>0.11056319940420307</c:v>
                </c:pt>
                <c:pt idx="4583">
                  <c:v>0.11056525796515052</c:v>
                </c:pt>
                <c:pt idx="4584">
                  <c:v>0.11056727845490229</c:v>
                </c:pt>
                <c:pt idx="4585">
                  <c:v>0.11056944225735123</c:v>
                </c:pt>
                <c:pt idx="4586">
                  <c:v>0.11057167673782219</c:v>
                </c:pt>
                <c:pt idx="4587">
                  <c:v>0.11057391641369697</c:v>
                </c:pt>
                <c:pt idx="4588">
                  <c:v>0.110576101726983</c:v>
                </c:pt>
                <c:pt idx="4589">
                  <c:v>0.11057819337257059</c:v>
                </c:pt>
                <c:pt idx="4590">
                  <c:v>0.11058032180895627</c:v>
                </c:pt>
                <c:pt idx="4591">
                  <c:v>0.11058254062280659</c:v>
                </c:pt>
                <c:pt idx="4592">
                  <c:v>0.11058474875488108</c:v>
                </c:pt>
                <c:pt idx="4593">
                  <c:v>0.11058697796221921</c:v>
                </c:pt>
                <c:pt idx="4594">
                  <c:v>0.11058916078191437</c:v>
                </c:pt>
                <c:pt idx="4595">
                  <c:v>0.11059117325868702</c:v>
                </c:pt>
                <c:pt idx="4596">
                  <c:v>0.11059323812801083</c:v>
                </c:pt>
                <c:pt idx="4597">
                  <c:v>0.11059536737138607</c:v>
                </c:pt>
                <c:pt idx="4598">
                  <c:v>0.11059750577104611</c:v>
                </c:pt>
                <c:pt idx="4599">
                  <c:v>0.11059961580106142</c:v>
                </c:pt>
                <c:pt idx="4600">
                  <c:v>0.11060168963714868</c:v>
                </c:pt>
                <c:pt idx="4601">
                  <c:v>0.11060383180900644</c:v>
                </c:pt>
                <c:pt idx="4602">
                  <c:v>0.11060603262638825</c:v>
                </c:pt>
                <c:pt idx="4603">
                  <c:v>0.1106081634482987</c:v>
                </c:pt>
                <c:pt idx="4604">
                  <c:v>0.11061025015204849</c:v>
                </c:pt>
                <c:pt idx="4605">
                  <c:v>0.11061235980071102</c:v>
                </c:pt>
                <c:pt idx="4606">
                  <c:v>0.11061445296428259</c:v>
                </c:pt>
                <c:pt idx="4607">
                  <c:v>0.1106164746216268</c:v>
                </c:pt>
                <c:pt idx="4608">
                  <c:v>0.11061850541354003</c:v>
                </c:pt>
                <c:pt idx="4609">
                  <c:v>0.11062065568527261</c:v>
                </c:pt>
                <c:pt idx="4610">
                  <c:v>0.110622892374148</c:v>
                </c:pt>
                <c:pt idx="4611">
                  <c:v>0.11062508071733844</c:v>
                </c:pt>
                <c:pt idx="4612">
                  <c:v>0.1106272366589232</c:v>
                </c:pt>
                <c:pt idx="4613">
                  <c:v>0.11062929724111084</c:v>
                </c:pt>
                <c:pt idx="4614">
                  <c:v>0.11063138073323243</c:v>
                </c:pt>
                <c:pt idx="4615">
                  <c:v>0.11063348715860226</c:v>
                </c:pt>
                <c:pt idx="4616">
                  <c:v>0.11063566395302259</c:v>
                </c:pt>
                <c:pt idx="4617">
                  <c:v>0.11063780838392831</c:v>
                </c:pt>
                <c:pt idx="4618">
                  <c:v>0.11063998370234829</c:v>
                </c:pt>
                <c:pt idx="4619">
                  <c:v>0.110642138511909</c:v>
                </c:pt>
                <c:pt idx="4620">
                  <c:v>0.11064429456122907</c:v>
                </c:pt>
                <c:pt idx="4621">
                  <c:v>0.11064644592474622</c:v>
                </c:pt>
                <c:pt idx="4622">
                  <c:v>0.1106485511876602</c:v>
                </c:pt>
                <c:pt idx="4623">
                  <c:v>0.11065063604612563</c:v>
                </c:pt>
                <c:pt idx="4624">
                  <c:v>0.11065280500059207</c:v>
                </c:pt>
                <c:pt idx="4625">
                  <c:v>0.11065488645682496</c:v>
                </c:pt>
                <c:pt idx="4626">
                  <c:v>0.11065695737286493</c:v>
                </c:pt>
                <c:pt idx="4627">
                  <c:v>0.11065903152197963</c:v>
                </c:pt>
                <c:pt idx="4628">
                  <c:v>0.11066107942863335</c:v>
                </c:pt>
                <c:pt idx="4629">
                  <c:v>0.11066310310045979</c:v>
                </c:pt>
                <c:pt idx="4630">
                  <c:v>0.11066523226889712</c:v>
                </c:pt>
                <c:pt idx="4631">
                  <c:v>0.11066739031632183</c:v>
                </c:pt>
                <c:pt idx="4632">
                  <c:v>0.11066945308884223</c:v>
                </c:pt>
                <c:pt idx="4633">
                  <c:v>0.11067152105624226</c:v>
                </c:pt>
                <c:pt idx="4634">
                  <c:v>0.11067358439719596</c:v>
                </c:pt>
                <c:pt idx="4635">
                  <c:v>0.1106756647298603</c:v>
                </c:pt>
                <c:pt idx="4636">
                  <c:v>0.11067780737861416</c:v>
                </c:pt>
                <c:pt idx="4637">
                  <c:v>0.11067997891082017</c:v>
                </c:pt>
                <c:pt idx="4638">
                  <c:v>0.11068211615147078</c:v>
                </c:pt>
                <c:pt idx="4639">
                  <c:v>0.11068421130444385</c:v>
                </c:pt>
                <c:pt idx="4640">
                  <c:v>0.1106862370230482</c:v>
                </c:pt>
                <c:pt idx="4641">
                  <c:v>0.11068825226303458</c:v>
                </c:pt>
                <c:pt idx="4642">
                  <c:v>0.11069034336828576</c:v>
                </c:pt>
                <c:pt idx="4643">
                  <c:v>0.11069244163737751</c:v>
                </c:pt>
                <c:pt idx="4644">
                  <c:v>0.1106945490347571</c:v>
                </c:pt>
                <c:pt idx="4645">
                  <c:v>0.11069669314665941</c:v>
                </c:pt>
                <c:pt idx="4646">
                  <c:v>0.11069882076377997</c:v>
                </c:pt>
                <c:pt idx="4647">
                  <c:v>0.11070091420010374</c:v>
                </c:pt>
                <c:pt idx="4648">
                  <c:v>0.11070301676041316</c:v>
                </c:pt>
                <c:pt idx="4649">
                  <c:v>0.110705130415227</c:v>
                </c:pt>
                <c:pt idx="4650">
                  <c:v>0.11070726107515669</c:v>
                </c:pt>
                <c:pt idx="4651">
                  <c:v>0.11070938904246891</c:v>
                </c:pt>
                <c:pt idx="4652">
                  <c:v>0.11071155571590779</c:v>
                </c:pt>
                <c:pt idx="4653">
                  <c:v>0.11071369404556453</c:v>
                </c:pt>
                <c:pt idx="4654">
                  <c:v>0.11071582967681157</c:v>
                </c:pt>
                <c:pt idx="4655">
                  <c:v>0.11071793702425804</c:v>
                </c:pt>
                <c:pt idx="4656">
                  <c:v>0.11072012446919592</c:v>
                </c:pt>
                <c:pt idx="4657">
                  <c:v>0.11072231512020851</c:v>
                </c:pt>
                <c:pt idx="4658">
                  <c:v>0.11072444585531584</c:v>
                </c:pt>
                <c:pt idx="4659">
                  <c:v>0.11072656208660372</c:v>
                </c:pt>
                <c:pt idx="4660">
                  <c:v>0.11072867169887919</c:v>
                </c:pt>
                <c:pt idx="4661">
                  <c:v>0.1107307923992117</c:v>
                </c:pt>
                <c:pt idx="4662">
                  <c:v>0.11073294783073584</c:v>
                </c:pt>
                <c:pt idx="4663">
                  <c:v>0.11073509661726891</c:v>
                </c:pt>
                <c:pt idx="4664">
                  <c:v>0.11073717976415889</c:v>
                </c:pt>
                <c:pt idx="4665">
                  <c:v>0.11073922297947411</c:v>
                </c:pt>
                <c:pt idx="4666">
                  <c:v>0.11074125767232353</c:v>
                </c:pt>
                <c:pt idx="4667">
                  <c:v>0.110743352480876</c:v>
                </c:pt>
                <c:pt idx="4668">
                  <c:v>0.11074552729227213</c:v>
                </c:pt>
                <c:pt idx="4669">
                  <c:v>0.11074760103374454</c:v>
                </c:pt>
                <c:pt idx="4670">
                  <c:v>0.11074967799577111</c:v>
                </c:pt>
                <c:pt idx="4671">
                  <c:v>0.11075175425762347</c:v>
                </c:pt>
                <c:pt idx="4672">
                  <c:v>0.11075383963157739</c:v>
                </c:pt>
                <c:pt idx="4673">
                  <c:v>0.11075589880349913</c:v>
                </c:pt>
                <c:pt idx="4674">
                  <c:v>0.11075796904475829</c:v>
                </c:pt>
                <c:pt idx="4675">
                  <c:v>0.1107600778499558</c:v>
                </c:pt>
                <c:pt idx="4676">
                  <c:v>0.1107622154401559</c:v>
                </c:pt>
                <c:pt idx="4677">
                  <c:v>0.11076439564791699</c:v>
                </c:pt>
                <c:pt idx="4678">
                  <c:v>0.11076646499349847</c:v>
                </c:pt>
                <c:pt idx="4679">
                  <c:v>0.11076843977078589</c:v>
                </c:pt>
                <c:pt idx="4680">
                  <c:v>0.11077039634085092</c:v>
                </c:pt>
                <c:pt idx="4681">
                  <c:v>0.11077246757633701</c:v>
                </c:pt>
                <c:pt idx="4682">
                  <c:v>0.11077464033809815</c:v>
                </c:pt>
                <c:pt idx="4683">
                  <c:v>0.11077679069558415</c:v>
                </c:pt>
                <c:pt idx="4684">
                  <c:v>0.11077886370677481</c:v>
                </c:pt>
                <c:pt idx="4685">
                  <c:v>0.11078083046100866</c:v>
                </c:pt>
                <c:pt idx="4686">
                  <c:v>0.11078284143856248</c:v>
                </c:pt>
                <c:pt idx="4687">
                  <c:v>0.11078486738114081</c:v>
                </c:pt>
                <c:pt idx="4688">
                  <c:v>0.11078704970755522</c:v>
                </c:pt>
                <c:pt idx="4689">
                  <c:v>0.11078926483832333</c:v>
                </c:pt>
                <c:pt idx="4690">
                  <c:v>0.11079142203292226</c:v>
                </c:pt>
                <c:pt idx="4691">
                  <c:v>0.11079350579762391</c:v>
                </c:pt>
                <c:pt idx="4692">
                  <c:v>0.11079554381465231</c:v>
                </c:pt>
                <c:pt idx="4693">
                  <c:v>0.11079758310215634</c:v>
                </c:pt>
                <c:pt idx="4694">
                  <c:v>0.11079968832291141</c:v>
                </c:pt>
                <c:pt idx="4695">
                  <c:v>0.11080183803008756</c:v>
                </c:pt>
                <c:pt idx="4696">
                  <c:v>0.11080391044403948</c:v>
                </c:pt>
                <c:pt idx="4697">
                  <c:v>0.11080594301766024</c:v>
                </c:pt>
                <c:pt idx="4698">
                  <c:v>0.1108079514665456</c:v>
                </c:pt>
                <c:pt idx="4699">
                  <c:v>0.11080994558385397</c:v>
                </c:pt>
                <c:pt idx="4700">
                  <c:v>0.11081197613225977</c:v>
                </c:pt>
                <c:pt idx="4701">
                  <c:v>0.11081410397026437</c:v>
                </c:pt>
                <c:pt idx="4702">
                  <c:v>0.1108162940550806</c:v>
                </c:pt>
                <c:pt idx="4703">
                  <c:v>0.11081837335638743</c:v>
                </c:pt>
                <c:pt idx="4704">
                  <c:v>0.11082039717965357</c:v>
                </c:pt>
                <c:pt idx="4705">
                  <c:v>0.11082232292322118</c:v>
                </c:pt>
                <c:pt idx="4706">
                  <c:v>0.11082424219883211</c:v>
                </c:pt>
                <c:pt idx="4707">
                  <c:v>0.11082637569432453</c:v>
                </c:pt>
                <c:pt idx="4708">
                  <c:v>0.11082866232065224</c:v>
                </c:pt>
                <c:pt idx="4709">
                  <c:v>0.11083088292828114</c:v>
                </c:pt>
                <c:pt idx="4710">
                  <c:v>0.11083285577872024</c:v>
                </c:pt>
                <c:pt idx="4711">
                  <c:v>0.11083475023876868</c:v>
                </c:pt>
                <c:pt idx="4712">
                  <c:v>0.11083673347505223</c:v>
                </c:pt>
                <c:pt idx="4713">
                  <c:v>0.11083895130171917</c:v>
                </c:pt>
                <c:pt idx="4714">
                  <c:v>0.11084121973503414</c:v>
                </c:pt>
                <c:pt idx="4715">
                  <c:v>0.11084337892552107</c:v>
                </c:pt>
                <c:pt idx="4716">
                  <c:v>0.1108453184497882</c:v>
                </c:pt>
                <c:pt idx="4717">
                  <c:v>0.11084719137558088</c:v>
                </c:pt>
                <c:pt idx="4718">
                  <c:v>0.11084913545529065</c:v>
                </c:pt>
                <c:pt idx="4719">
                  <c:v>0.11085111196150248</c:v>
                </c:pt>
                <c:pt idx="4720">
                  <c:v>0.1108533090958685</c:v>
                </c:pt>
                <c:pt idx="4721">
                  <c:v>0.11085552716843708</c:v>
                </c:pt>
                <c:pt idx="4722">
                  <c:v>0.11085764418924393</c:v>
                </c:pt>
                <c:pt idx="4723">
                  <c:v>0.11085963929524903</c:v>
                </c:pt>
                <c:pt idx="4724">
                  <c:v>0.1108615656682075</c:v>
                </c:pt>
                <c:pt idx="4725">
                  <c:v>0.11086351082133979</c:v>
                </c:pt>
                <c:pt idx="4726">
                  <c:v>0.11086557422241551</c:v>
                </c:pt>
                <c:pt idx="4727">
                  <c:v>0.11086778611637654</c:v>
                </c:pt>
                <c:pt idx="4728">
                  <c:v>0.11086986765237675</c:v>
                </c:pt>
                <c:pt idx="4729">
                  <c:v>0.11087190548151114</c:v>
                </c:pt>
                <c:pt idx="4730">
                  <c:v>0.11087390557281206</c:v>
                </c:pt>
                <c:pt idx="4731">
                  <c:v>0.11087591278966513</c:v>
                </c:pt>
                <c:pt idx="4732">
                  <c:v>0.11087802290681603</c:v>
                </c:pt>
                <c:pt idx="4733">
                  <c:v>0.1108802147915141</c:v>
                </c:pt>
                <c:pt idx="4734">
                  <c:v>0.11088237250781129</c:v>
                </c:pt>
                <c:pt idx="4735">
                  <c:v>0.11088442567620595</c:v>
                </c:pt>
                <c:pt idx="4736">
                  <c:v>0.11088638463643868</c:v>
                </c:pt>
                <c:pt idx="4737">
                  <c:v>0.11088834294303461</c:v>
                </c:pt>
                <c:pt idx="4738">
                  <c:v>0.11089036093140607</c:v>
                </c:pt>
                <c:pt idx="4739">
                  <c:v>0.11089240555672179</c:v>
                </c:pt>
                <c:pt idx="4740">
                  <c:v>0.11089447879885288</c:v>
                </c:pt>
                <c:pt idx="4741">
                  <c:v>0.11089648305410488</c:v>
                </c:pt>
                <c:pt idx="4742">
                  <c:v>0.11089852367602497</c:v>
                </c:pt>
                <c:pt idx="4743">
                  <c:v>0.11090057727914097</c:v>
                </c:pt>
                <c:pt idx="4744">
                  <c:v>0.11090260677987185</c:v>
                </c:pt>
                <c:pt idx="4745">
                  <c:v>0.11090466487048507</c:v>
                </c:pt>
                <c:pt idx="4746">
                  <c:v>0.1109066521078023</c:v>
                </c:pt>
                <c:pt idx="4747">
                  <c:v>0.1109086854234729</c:v>
                </c:pt>
                <c:pt idx="4748">
                  <c:v>0.11091063828718251</c:v>
                </c:pt>
                <c:pt idx="4749">
                  <c:v>0.11091262353319858</c:v>
                </c:pt>
                <c:pt idx="4750">
                  <c:v>0.1109146470546345</c:v>
                </c:pt>
                <c:pt idx="4751">
                  <c:v>0.11091664653350779</c:v>
                </c:pt>
                <c:pt idx="4752">
                  <c:v>0.11091867455769722</c:v>
                </c:pt>
                <c:pt idx="4753">
                  <c:v>0.11092071945322424</c:v>
                </c:pt>
                <c:pt idx="4754">
                  <c:v>0.11092272664139306</c:v>
                </c:pt>
                <c:pt idx="4755">
                  <c:v>0.11092464383635496</c:v>
                </c:pt>
                <c:pt idx="4756">
                  <c:v>0.11092651396719558</c:v>
                </c:pt>
                <c:pt idx="4757">
                  <c:v>0.11092842022655128</c:v>
                </c:pt>
                <c:pt idx="4758">
                  <c:v>0.11093045210575045</c:v>
                </c:pt>
                <c:pt idx="4759">
                  <c:v>0.1109325751258204</c:v>
                </c:pt>
                <c:pt idx="4760">
                  <c:v>0.11093460757416601</c:v>
                </c:pt>
                <c:pt idx="4761">
                  <c:v>0.11093652279232699</c:v>
                </c:pt>
                <c:pt idx="4762">
                  <c:v>0.11093849555116864</c:v>
                </c:pt>
                <c:pt idx="4763">
                  <c:v>0.11094045600892619</c:v>
                </c:pt>
                <c:pt idx="4764">
                  <c:v>0.11094243134901295</c:v>
                </c:pt>
                <c:pt idx="4765">
                  <c:v>0.11094442741063112</c:v>
                </c:pt>
                <c:pt idx="4766">
                  <c:v>0.11094640531866115</c:v>
                </c:pt>
                <c:pt idx="4767">
                  <c:v>0.11094840978106156</c:v>
                </c:pt>
                <c:pt idx="4768">
                  <c:v>0.11095038636733513</c:v>
                </c:pt>
                <c:pt idx="4769">
                  <c:v>0.11095234870757495</c:v>
                </c:pt>
                <c:pt idx="4770">
                  <c:v>0.1109543589697489</c:v>
                </c:pt>
                <c:pt idx="4771">
                  <c:v>0.11095635300815214</c:v>
                </c:pt>
                <c:pt idx="4772">
                  <c:v>0.11095837166517035</c:v>
                </c:pt>
                <c:pt idx="4773">
                  <c:v>0.11096035659750725</c:v>
                </c:pt>
                <c:pt idx="4774">
                  <c:v>0.11096231951529963</c:v>
                </c:pt>
                <c:pt idx="4775">
                  <c:v>0.11096432256561269</c:v>
                </c:pt>
                <c:pt idx="4776">
                  <c:v>0.11096635608177929</c:v>
                </c:pt>
                <c:pt idx="4777">
                  <c:v>0.11096839865787592</c:v>
                </c:pt>
                <c:pt idx="4778">
                  <c:v>0.11097039968767676</c:v>
                </c:pt>
                <c:pt idx="4779">
                  <c:v>0.1109723942197432</c:v>
                </c:pt>
                <c:pt idx="4780">
                  <c:v>0.11097438226071267</c:v>
                </c:pt>
                <c:pt idx="4781">
                  <c:v>0.1109763424725746</c:v>
                </c:pt>
                <c:pt idx="4782">
                  <c:v>0.11097835640582793</c:v>
                </c:pt>
                <c:pt idx="4783">
                  <c:v>0.11098031918108556</c:v>
                </c:pt>
                <c:pt idx="4784">
                  <c:v>0.11098230264611064</c:v>
                </c:pt>
                <c:pt idx="4785">
                  <c:v>0.11098427381015705</c:v>
                </c:pt>
                <c:pt idx="4786">
                  <c:v>0.11098627926890581</c:v>
                </c:pt>
                <c:pt idx="4787">
                  <c:v>0.11098831907318181</c:v>
                </c:pt>
                <c:pt idx="4788">
                  <c:v>0.11099036209074997</c:v>
                </c:pt>
                <c:pt idx="4789">
                  <c:v>0.11099239858484121</c:v>
                </c:pt>
                <c:pt idx="4790">
                  <c:v>0.11099435865001264</c:v>
                </c:pt>
                <c:pt idx="4791">
                  <c:v>0.11099620021473132</c:v>
                </c:pt>
                <c:pt idx="4792">
                  <c:v>0.11099812803121442</c:v>
                </c:pt>
                <c:pt idx="4793">
                  <c:v>0.11100009782566153</c:v>
                </c:pt>
                <c:pt idx="4794">
                  <c:v>0.11100215637254952</c:v>
                </c:pt>
                <c:pt idx="4795">
                  <c:v>0.11100423372435254</c:v>
                </c:pt>
                <c:pt idx="4796">
                  <c:v>0.111006331840742</c:v>
                </c:pt>
                <c:pt idx="4797">
                  <c:v>0.11100825052897147</c:v>
                </c:pt>
                <c:pt idx="4798">
                  <c:v>0.11101012995552734</c:v>
                </c:pt>
                <c:pt idx="4799">
                  <c:v>0.1110120145524402</c:v>
                </c:pt>
                <c:pt idx="4800">
                  <c:v>0.11101406910247234</c:v>
                </c:pt>
                <c:pt idx="4801">
                  <c:v>0.11101621471026377</c:v>
                </c:pt>
                <c:pt idx="4802">
                  <c:v>0.11101829124287838</c:v>
                </c:pt>
                <c:pt idx="4803">
                  <c:v>0.11102028344864273</c:v>
                </c:pt>
                <c:pt idx="4804">
                  <c:v>0.11102222654571903</c:v>
                </c:pt>
                <c:pt idx="4805">
                  <c:v>0.11102413999654002</c:v>
                </c:pt>
                <c:pt idx="4806">
                  <c:v>0.11102607988207641</c:v>
                </c:pt>
                <c:pt idx="4807">
                  <c:v>0.1110281725883888</c:v>
                </c:pt>
                <c:pt idx="4808">
                  <c:v>0.11103032907185127</c:v>
                </c:pt>
                <c:pt idx="4809">
                  <c:v>0.11103235999929001</c:v>
                </c:pt>
                <c:pt idx="4810">
                  <c:v>0.11103426046869633</c:v>
                </c:pt>
                <c:pt idx="4811">
                  <c:v>0.11103615837845809</c:v>
                </c:pt>
                <c:pt idx="4812">
                  <c:v>0.11103815239969503</c:v>
                </c:pt>
                <c:pt idx="4813">
                  <c:v>0.11104029571532234</c:v>
                </c:pt>
                <c:pt idx="4814">
                  <c:v>0.11104248529363546</c:v>
                </c:pt>
                <c:pt idx="4815">
                  <c:v>0.11104451410838383</c:v>
                </c:pt>
                <c:pt idx="4816">
                  <c:v>0.11104645307875045</c:v>
                </c:pt>
                <c:pt idx="4817">
                  <c:v>0.11104838174081609</c:v>
                </c:pt>
                <c:pt idx="4818">
                  <c:v>0.11105038721989427</c:v>
                </c:pt>
                <c:pt idx="4819">
                  <c:v>0.11105242893603068</c:v>
                </c:pt>
                <c:pt idx="4820">
                  <c:v>0.11105445442666219</c:v>
                </c:pt>
                <c:pt idx="4821">
                  <c:v>0.11105644625443042</c:v>
                </c:pt>
                <c:pt idx="4822">
                  <c:v>0.11105837162756729</c:v>
                </c:pt>
                <c:pt idx="4823">
                  <c:v>0.11106026934339851</c:v>
                </c:pt>
                <c:pt idx="4824">
                  <c:v>0.11106216257891753</c:v>
                </c:pt>
                <c:pt idx="4825">
                  <c:v>0.11106413634377037</c:v>
                </c:pt>
                <c:pt idx="4826">
                  <c:v>0.11106620457804231</c:v>
                </c:pt>
                <c:pt idx="4827">
                  <c:v>0.11106817120454035</c:v>
                </c:pt>
                <c:pt idx="4828">
                  <c:v>0.11107008306659291</c:v>
                </c:pt>
                <c:pt idx="4829">
                  <c:v>0.11107196923184605</c:v>
                </c:pt>
                <c:pt idx="4830">
                  <c:v>0.11107390880485173</c:v>
                </c:pt>
                <c:pt idx="4831">
                  <c:v>0.11107593101249558</c:v>
                </c:pt>
                <c:pt idx="4832">
                  <c:v>0.11107792733731138</c:v>
                </c:pt>
                <c:pt idx="4833">
                  <c:v>0.11107985722482444</c:v>
                </c:pt>
                <c:pt idx="4834">
                  <c:v>0.11108171516888042</c:v>
                </c:pt>
                <c:pt idx="4835">
                  <c:v>0.11108361679218078</c:v>
                </c:pt>
                <c:pt idx="4836">
                  <c:v>0.11108558925908678</c:v>
                </c:pt>
                <c:pt idx="4837">
                  <c:v>0.11108750697302323</c:v>
                </c:pt>
                <c:pt idx="4838">
                  <c:v>0.11108946267969705</c:v>
                </c:pt>
                <c:pt idx="4839">
                  <c:v>0.11109145838273354</c:v>
                </c:pt>
                <c:pt idx="4840">
                  <c:v>0.11109341278751488</c:v>
                </c:pt>
                <c:pt idx="4841">
                  <c:v>0.11109531057806844</c:v>
                </c:pt>
                <c:pt idx="4842">
                  <c:v>0.11109714234911253</c:v>
                </c:pt>
                <c:pt idx="4843">
                  <c:v>0.11109899657380647</c:v>
                </c:pt>
                <c:pt idx="4844">
                  <c:v>0.11110097362059838</c:v>
                </c:pt>
                <c:pt idx="4845">
                  <c:v>0.11110294614878073</c:v>
                </c:pt>
                <c:pt idx="4846">
                  <c:v>0.11110493156864366</c:v>
                </c:pt>
                <c:pt idx="4847">
                  <c:v>0.11110687379826974</c:v>
                </c:pt>
                <c:pt idx="4848">
                  <c:v>0.11110881924778847</c:v>
                </c:pt>
                <c:pt idx="4849">
                  <c:v>0.11111078144433896</c:v>
                </c:pt>
                <c:pt idx="4850">
                  <c:v>0.11111280106866107</c:v>
                </c:pt>
                <c:pt idx="4851">
                  <c:v>0.11111476775127861</c:v>
                </c:pt>
                <c:pt idx="4852">
                  <c:v>0.11111670480741774</c:v>
                </c:pt>
                <c:pt idx="4853">
                  <c:v>0.11111868373086545</c:v>
                </c:pt>
                <c:pt idx="4854">
                  <c:v>0.111120638805001</c:v>
                </c:pt>
                <c:pt idx="4855">
                  <c:v>0.11112268812417242</c:v>
                </c:pt>
                <c:pt idx="4856">
                  <c:v>0.11112476785056173</c:v>
                </c:pt>
                <c:pt idx="4857">
                  <c:v>0.11112680027248027</c:v>
                </c:pt>
                <c:pt idx="4858">
                  <c:v>0.11112869867786013</c:v>
                </c:pt>
                <c:pt idx="4859">
                  <c:v>0.11113055606847864</c:v>
                </c:pt>
                <c:pt idx="4860">
                  <c:v>0.11113245901142237</c:v>
                </c:pt>
                <c:pt idx="4861">
                  <c:v>0.11113444818819036</c:v>
                </c:pt>
                <c:pt idx="4862">
                  <c:v>0.11113652202421311</c:v>
                </c:pt>
                <c:pt idx="4863">
                  <c:v>0.11113859128283908</c:v>
                </c:pt>
                <c:pt idx="4864">
                  <c:v>0.11114058810737738</c:v>
                </c:pt>
                <c:pt idx="4865">
                  <c:v>0.11114249546878224</c:v>
                </c:pt>
                <c:pt idx="4866">
                  <c:v>0.11114443303541209</c:v>
                </c:pt>
                <c:pt idx="4867">
                  <c:v>0.11114641631089475</c:v>
                </c:pt>
                <c:pt idx="4868">
                  <c:v>0.11114841440455224</c:v>
                </c:pt>
                <c:pt idx="4869">
                  <c:v>0.11115035388313989</c:v>
                </c:pt>
                <c:pt idx="4870">
                  <c:v>0.11115224649288205</c:v>
                </c:pt>
                <c:pt idx="4871">
                  <c:v>0.11115416928374632</c:v>
                </c:pt>
                <c:pt idx="4872">
                  <c:v>0.1111561396729657</c:v>
                </c:pt>
                <c:pt idx="4873">
                  <c:v>0.11115811714046063</c:v>
                </c:pt>
                <c:pt idx="4874">
                  <c:v>0.11116011715438671</c:v>
                </c:pt>
                <c:pt idx="4875">
                  <c:v>0.11116211263702352</c:v>
                </c:pt>
                <c:pt idx="4876">
                  <c:v>0.11116405146046895</c:v>
                </c:pt>
                <c:pt idx="4877">
                  <c:v>0.11116603403676927</c:v>
                </c:pt>
                <c:pt idx="4878">
                  <c:v>0.11116804303093164</c:v>
                </c:pt>
                <c:pt idx="4879">
                  <c:v>0.11117003975243557</c:v>
                </c:pt>
                <c:pt idx="4880">
                  <c:v>0.11117193745919772</c:v>
                </c:pt>
                <c:pt idx="4881">
                  <c:v>0.11117381531839611</c:v>
                </c:pt>
                <c:pt idx="4882">
                  <c:v>0.11117572332505599</c:v>
                </c:pt>
                <c:pt idx="4883">
                  <c:v>0.11117758842660642</c:v>
                </c:pt>
                <c:pt idx="4884">
                  <c:v>0.11117958777573983</c:v>
                </c:pt>
                <c:pt idx="4885">
                  <c:v>0.11118155748864954</c:v>
                </c:pt>
                <c:pt idx="4886">
                  <c:v>0.11118343605033514</c:v>
                </c:pt>
                <c:pt idx="4887">
                  <c:v>0.1111853332105749</c:v>
                </c:pt>
                <c:pt idx="4888">
                  <c:v>0.11118724321273099</c:v>
                </c:pt>
                <c:pt idx="4889">
                  <c:v>0.11118916798534197</c:v>
                </c:pt>
                <c:pt idx="4890">
                  <c:v>0.11119114611044771</c:v>
                </c:pt>
                <c:pt idx="4891">
                  <c:v>0.11119304844065823</c:v>
                </c:pt>
                <c:pt idx="4892">
                  <c:v>0.11119486574215774</c:v>
                </c:pt>
                <c:pt idx="4893">
                  <c:v>0.11119671117858948</c:v>
                </c:pt>
                <c:pt idx="4894">
                  <c:v>0.11119860207061451</c:v>
                </c:pt>
                <c:pt idx="4895">
                  <c:v>0.11120056356820728</c:v>
                </c:pt>
                <c:pt idx="4896">
                  <c:v>0.11120263273378428</c:v>
                </c:pt>
                <c:pt idx="4897">
                  <c:v>0.11120468957754931</c:v>
                </c:pt>
                <c:pt idx="4898">
                  <c:v>0.11120662787592378</c:v>
                </c:pt>
                <c:pt idx="4899">
                  <c:v>0.11120848866119662</c:v>
                </c:pt>
                <c:pt idx="4900">
                  <c:v>0.11121041222626139</c:v>
                </c:pt>
                <c:pt idx="4901">
                  <c:v>0.11121235633917806</c:v>
                </c:pt>
                <c:pt idx="4902">
                  <c:v>0.11121435768700745</c:v>
                </c:pt>
                <c:pt idx="4903">
                  <c:v>0.11121635644163178</c:v>
                </c:pt>
                <c:pt idx="4904">
                  <c:v>0.11121828127682368</c:v>
                </c:pt>
                <c:pt idx="4905">
                  <c:v>0.11122020162927514</c:v>
                </c:pt>
                <c:pt idx="4906">
                  <c:v>0.11122213674367476</c:v>
                </c:pt>
                <c:pt idx="4907">
                  <c:v>0.11122406352511562</c:v>
                </c:pt>
                <c:pt idx="4908">
                  <c:v>0.11122588799699945</c:v>
                </c:pt>
                <c:pt idx="4909">
                  <c:v>0.11122775400638461</c:v>
                </c:pt>
                <c:pt idx="4910">
                  <c:v>0.11122959641736822</c:v>
                </c:pt>
                <c:pt idx="4911">
                  <c:v>0.11123156310577127</c:v>
                </c:pt>
                <c:pt idx="4912">
                  <c:v>0.11123354843617471</c:v>
                </c:pt>
                <c:pt idx="4913">
                  <c:v>0.11123545609476655</c:v>
                </c:pt>
                <c:pt idx="4914">
                  <c:v>0.11123723485446199</c:v>
                </c:pt>
                <c:pt idx="4915">
                  <c:v>0.11123909333231681</c:v>
                </c:pt>
                <c:pt idx="4916">
                  <c:v>0.11124100108974168</c:v>
                </c:pt>
                <c:pt idx="4917">
                  <c:v>0.11124295823725806</c:v>
                </c:pt>
                <c:pt idx="4918">
                  <c:v>0.11124491281578675</c:v>
                </c:pt>
                <c:pt idx="4919">
                  <c:v>0.11124681675063779</c:v>
                </c:pt>
                <c:pt idx="4920">
                  <c:v>0.11124871046093536</c:v>
                </c:pt>
                <c:pt idx="4921">
                  <c:v>0.11125059779510391</c:v>
                </c:pt>
                <c:pt idx="4922">
                  <c:v>0.11125248259412769</c:v>
                </c:pt>
                <c:pt idx="4923">
                  <c:v>0.11125433037146079</c:v>
                </c:pt>
                <c:pt idx="4924">
                  <c:v>0.11125617180535693</c:v>
                </c:pt>
                <c:pt idx="4925">
                  <c:v>0.1112581220251769</c:v>
                </c:pt>
                <c:pt idx="4926">
                  <c:v>0.11126007930756714</c:v>
                </c:pt>
                <c:pt idx="4927">
                  <c:v>0.11126204557380694</c:v>
                </c:pt>
                <c:pt idx="4928">
                  <c:v>0.11126389981706333</c:v>
                </c:pt>
                <c:pt idx="4929">
                  <c:v>0.11126584556877968</c:v>
                </c:pt>
                <c:pt idx="4930">
                  <c:v>0.11126771964274995</c:v>
                </c:pt>
                <c:pt idx="4931">
                  <c:v>0.11126960268584454</c:v>
                </c:pt>
                <c:pt idx="4932">
                  <c:v>0.11127143533984654</c:v>
                </c:pt>
                <c:pt idx="4933">
                  <c:v>0.11127338053441863</c:v>
                </c:pt>
                <c:pt idx="4934">
                  <c:v>0.11127541957965607</c:v>
                </c:pt>
                <c:pt idx="4935">
                  <c:v>0.11127738078929808</c:v>
                </c:pt>
                <c:pt idx="4936">
                  <c:v>0.11127929713096309</c:v>
                </c:pt>
                <c:pt idx="4937">
                  <c:v>0.11128116873444553</c:v>
                </c:pt>
                <c:pt idx="4938">
                  <c:v>0.11128308191072105</c:v>
                </c:pt>
                <c:pt idx="4939">
                  <c:v>0.11128505791625493</c:v>
                </c:pt>
                <c:pt idx="4940">
                  <c:v>0.11128706990255322</c:v>
                </c:pt>
                <c:pt idx="4941">
                  <c:v>0.11128902149966828</c:v>
                </c:pt>
                <c:pt idx="4942">
                  <c:v>0.11129100710308598</c:v>
                </c:pt>
                <c:pt idx="4943">
                  <c:v>0.11129295932602086</c:v>
                </c:pt>
                <c:pt idx="4944">
                  <c:v>0.11129482839469967</c:v>
                </c:pt>
                <c:pt idx="4945">
                  <c:v>0.11129675437228802</c:v>
                </c:pt>
                <c:pt idx="4946">
                  <c:v>0.11129863560818953</c:v>
                </c:pt>
                <c:pt idx="4947">
                  <c:v>0.11130057186127103</c:v>
                </c:pt>
                <c:pt idx="4948">
                  <c:v>0.11130253632020648</c:v>
                </c:pt>
                <c:pt idx="4949">
                  <c:v>0.11130446745402603</c:v>
                </c:pt>
                <c:pt idx="4950">
                  <c:v>0.11130635192036384</c:v>
                </c:pt>
                <c:pt idx="4951">
                  <c:v>0.11130820897317112</c:v>
                </c:pt>
                <c:pt idx="4952">
                  <c:v>0.11131016514119849</c:v>
                </c:pt>
                <c:pt idx="4953">
                  <c:v>0.11131210337275566</c:v>
                </c:pt>
                <c:pt idx="4954">
                  <c:v>0.11131406018462907</c:v>
                </c:pt>
                <c:pt idx="4955">
                  <c:v>0.1113159568475179</c:v>
                </c:pt>
                <c:pt idx="4956">
                  <c:v>0.11131788933313473</c:v>
                </c:pt>
                <c:pt idx="4957">
                  <c:v>0.1113198058330144</c:v>
                </c:pt>
                <c:pt idx="4958">
                  <c:v>0.11132170444904274</c:v>
                </c:pt>
                <c:pt idx="4959">
                  <c:v>0.11132352595601663</c:v>
                </c:pt>
                <c:pt idx="4960">
                  <c:v>0.11132534877834667</c:v>
                </c:pt>
                <c:pt idx="4961">
                  <c:v>0.11132717101085771</c:v>
                </c:pt>
                <c:pt idx="4962">
                  <c:v>0.11132902702919854</c:v>
                </c:pt>
                <c:pt idx="4963">
                  <c:v>0.11133098979824271</c:v>
                </c:pt>
                <c:pt idx="4964">
                  <c:v>0.11133292119157108</c:v>
                </c:pt>
                <c:pt idx="4965">
                  <c:v>0.11133485194966784</c:v>
                </c:pt>
                <c:pt idx="4966">
                  <c:v>0.11133670547697645</c:v>
                </c:pt>
                <c:pt idx="4967">
                  <c:v>0.11133847641999332</c:v>
                </c:pt>
                <c:pt idx="4968">
                  <c:v>0.11134038808858224</c:v>
                </c:pt>
                <c:pt idx="4969">
                  <c:v>0.11134244538562443</c:v>
                </c:pt>
                <c:pt idx="4970">
                  <c:v>0.11134450393506358</c:v>
                </c:pt>
                <c:pt idx="4971">
                  <c:v>0.11134650971216113</c:v>
                </c:pt>
                <c:pt idx="4972">
                  <c:v>0.11134841301472458</c:v>
                </c:pt>
                <c:pt idx="4973">
                  <c:v>0.11135025449921448</c:v>
                </c:pt>
                <c:pt idx="4974">
                  <c:v>0.11135204011022222</c:v>
                </c:pt>
                <c:pt idx="4975">
                  <c:v>0.11135393010802787</c:v>
                </c:pt>
                <c:pt idx="4976">
                  <c:v>0.11135593468141329</c:v>
                </c:pt>
                <c:pt idx="4977">
                  <c:v>0.11135786748437408</c:v>
                </c:pt>
                <c:pt idx="4978">
                  <c:v>0.11135974602257297</c:v>
                </c:pt>
                <c:pt idx="4979">
                  <c:v>0.11136164882324263</c:v>
                </c:pt>
                <c:pt idx="4980">
                  <c:v>0.11136360277454124</c:v>
                </c:pt>
                <c:pt idx="4981">
                  <c:v>0.11136554840688533</c:v>
                </c:pt>
                <c:pt idx="4982">
                  <c:v>0.11136747038535315</c:v>
                </c:pt>
                <c:pt idx="4983">
                  <c:v>0.11136930760141581</c:v>
                </c:pt>
                <c:pt idx="4984">
                  <c:v>0.1113710927876034</c:v>
                </c:pt>
                <c:pt idx="4985">
                  <c:v>0.11137292310268919</c:v>
                </c:pt>
                <c:pt idx="4986">
                  <c:v>0.11137479482187027</c:v>
                </c:pt>
                <c:pt idx="4987">
                  <c:v>0.11137670419153269</c:v>
                </c:pt>
                <c:pt idx="4988">
                  <c:v>0.11137858806381391</c:v>
                </c:pt>
                <c:pt idx="4989">
                  <c:v>0.11138043693764466</c:v>
                </c:pt>
                <c:pt idx="4990">
                  <c:v>0.11138235786727474</c:v>
                </c:pt>
                <c:pt idx="4991">
                  <c:v>0.11138416359022275</c:v>
                </c:pt>
                <c:pt idx="4992">
                  <c:v>0.11138593259408555</c:v>
                </c:pt>
                <c:pt idx="4993">
                  <c:v>0.11138767635012362</c:v>
                </c:pt>
                <c:pt idx="4994">
                  <c:v>0.11138947273818864</c:v>
                </c:pt>
                <c:pt idx="4995">
                  <c:v>0.11139144056717538</c:v>
                </c:pt>
                <c:pt idx="4996">
                  <c:v>0.11139336939268767</c:v>
                </c:pt>
                <c:pt idx="4997">
                  <c:v>0.11139517537061068</c:v>
                </c:pt>
                <c:pt idx="4998">
                  <c:v>0.11139692755295755</c:v>
                </c:pt>
                <c:pt idx="4999">
                  <c:v>0.1113987190598632</c:v>
                </c:pt>
                <c:pt idx="5000">
                  <c:v>0.11140055949491945</c:v>
                </c:pt>
                <c:pt idx="5001">
                  <c:v>0.11140248532642302</c:v>
                </c:pt>
                <c:pt idx="5002">
                  <c:v>0.11140433598838295</c:v>
                </c:pt>
                <c:pt idx="5003">
                  <c:v>0.11140611371307038</c:v>
                </c:pt>
                <c:pt idx="5004">
                  <c:v>0.11140788326656528</c:v>
                </c:pt>
                <c:pt idx="5005">
                  <c:v>0.11140970739629662</c:v>
                </c:pt>
                <c:pt idx="5006">
                  <c:v>0.11141160535718657</c:v>
                </c:pt>
                <c:pt idx="5007">
                  <c:v>0.11141346641179851</c:v>
                </c:pt>
                <c:pt idx="5008">
                  <c:v>0.11141537844795361</c:v>
                </c:pt>
                <c:pt idx="5009">
                  <c:v>0.11141721920966635</c:v>
                </c:pt>
                <c:pt idx="5010">
                  <c:v>0.11141907843852988</c:v>
                </c:pt>
                <c:pt idx="5011">
                  <c:v>0.11142093706452258</c:v>
                </c:pt>
                <c:pt idx="5012">
                  <c:v>0.11142268858739515</c:v>
                </c:pt>
                <c:pt idx="5013">
                  <c:v>0.11142447180675158</c:v>
                </c:pt>
                <c:pt idx="5014">
                  <c:v>0.11142625255508154</c:v>
                </c:pt>
                <c:pt idx="5015">
                  <c:v>0.11142807645982315</c:v>
                </c:pt>
                <c:pt idx="5016">
                  <c:v>0.11142993025681819</c:v>
                </c:pt>
                <c:pt idx="5017">
                  <c:v>0.11143180061967098</c:v>
                </c:pt>
                <c:pt idx="5018">
                  <c:v>0.11143369901871532</c:v>
                </c:pt>
                <c:pt idx="5019">
                  <c:v>0.11143562357192251</c:v>
                </c:pt>
                <c:pt idx="5020">
                  <c:v>0.11143747873770563</c:v>
                </c:pt>
                <c:pt idx="5021">
                  <c:v>0.11143929140992485</c:v>
                </c:pt>
                <c:pt idx="5022">
                  <c:v>0.11144104842996944</c:v>
                </c:pt>
                <c:pt idx="5023">
                  <c:v>0.11144283524286437</c:v>
                </c:pt>
                <c:pt idx="5024">
                  <c:v>0.11144475871368041</c:v>
                </c:pt>
                <c:pt idx="5025">
                  <c:v>0.11144667964812516</c:v>
                </c:pt>
                <c:pt idx="5026">
                  <c:v>0.11144845896328458</c:v>
                </c:pt>
                <c:pt idx="5027">
                  <c:v>0.11145017707354109</c:v>
                </c:pt>
                <c:pt idx="5028">
                  <c:v>0.11145198374337852</c:v>
                </c:pt>
                <c:pt idx="5029">
                  <c:v>0.11145387555747906</c:v>
                </c:pt>
                <c:pt idx="5030">
                  <c:v>0.11145572670791114</c:v>
                </c:pt>
                <c:pt idx="5031">
                  <c:v>0.11145762112282662</c:v>
                </c:pt>
                <c:pt idx="5032">
                  <c:v>0.11145946153773006</c:v>
                </c:pt>
                <c:pt idx="5033">
                  <c:v>0.11146133565237336</c:v>
                </c:pt>
                <c:pt idx="5034">
                  <c:v>0.11146313303523474</c:v>
                </c:pt>
                <c:pt idx="5035">
                  <c:v>0.11146497927675754</c:v>
                </c:pt>
                <c:pt idx="5036">
                  <c:v>0.11146676789195196</c:v>
                </c:pt>
                <c:pt idx="5037">
                  <c:v>0.11146858251951897</c:v>
                </c:pt>
                <c:pt idx="5038">
                  <c:v>0.11147044794955614</c:v>
                </c:pt>
                <c:pt idx="5039">
                  <c:v>0.11147229182494994</c:v>
                </c:pt>
                <c:pt idx="5040">
                  <c:v>0.11147411417689743</c:v>
                </c:pt>
                <c:pt idx="5041">
                  <c:v>0.11147593403852692</c:v>
                </c:pt>
                <c:pt idx="5042">
                  <c:v>0.11147776091717057</c:v>
                </c:pt>
                <c:pt idx="5043">
                  <c:v>0.11147958720595511</c:v>
                </c:pt>
                <c:pt idx="5044">
                  <c:v>0.11148142812098892</c:v>
                </c:pt>
                <c:pt idx="5045">
                  <c:v>0.11148326844090466</c:v>
                </c:pt>
                <c:pt idx="5046">
                  <c:v>0.1114850815494421</c:v>
                </c:pt>
                <c:pt idx="5047">
                  <c:v>0.11148691117657021</c:v>
                </c:pt>
                <c:pt idx="5048">
                  <c:v>0.11148868895227032</c:v>
                </c:pt>
                <c:pt idx="5049">
                  <c:v>0.11149053643312173</c:v>
                </c:pt>
                <c:pt idx="5050">
                  <c:v>0.11149240426301825</c:v>
                </c:pt>
                <c:pt idx="5051">
                  <c:v>0.11149425244756862</c:v>
                </c:pt>
                <c:pt idx="5052">
                  <c:v>0.11149604303716223</c:v>
                </c:pt>
                <c:pt idx="5053">
                  <c:v>0.1114978520258746</c:v>
                </c:pt>
                <c:pt idx="5054">
                  <c:v>0.11149968132880703</c:v>
                </c:pt>
                <c:pt idx="5055">
                  <c:v>0.11150154238068148</c:v>
                </c:pt>
                <c:pt idx="5056">
                  <c:v>0.11150341425685552</c:v>
                </c:pt>
                <c:pt idx="5057">
                  <c:v>0.11150519432033021</c:v>
                </c:pt>
                <c:pt idx="5058">
                  <c:v>0.11150699846282397</c:v>
                </c:pt>
                <c:pt idx="5059">
                  <c:v>0.11150882291152177</c:v>
                </c:pt>
                <c:pt idx="5060">
                  <c:v>0.1115106829017766</c:v>
                </c:pt>
                <c:pt idx="5061">
                  <c:v>0.11151253658143509</c:v>
                </c:pt>
                <c:pt idx="5062">
                  <c:v>0.11151431940177758</c:v>
                </c:pt>
                <c:pt idx="5063">
                  <c:v>0.11151613199306874</c:v>
                </c:pt>
                <c:pt idx="5064">
                  <c:v>0.11151793451358329</c:v>
                </c:pt>
                <c:pt idx="5065">
                  <c:v>0.11151970234050923</c:v>
                </c:pt>
                <c:pt idx="5066">
                  <c:v>0.11152139402803275</c:v>
                </c:pt>
                <c:pt idx="5067">
                  <c:v>0.11152308894654481</c:v>
                </c:pt>
                <c:pt idx="5068">
                  <c:v>0.11152487974304949</c:v>
                </c:pt>
                <c:pt idx="5069">
                  <c:v>0.11152675355823866</c:v>
                </c:pt>
                <c:pt idx="5070">
                  <c:v>0.11152863057686759</c:v>
                </c:pt>
                <c:pt idx="5071">
                  <c:v>0.11153048414924961</c:v>
                </c:pt>
                <c:pt idx="5072">
                  <c:v>0.11153218561851781</c:v>
                </c:pt>
                <c:pt idx="5073">
                  <c:v>0.11153383381799238</c:v>
                </c:pt>
                <c:pt idx="5074">
                  <c:v>0.1115355889800026</c:v>
                </c:pt>
                <c:pt idx="5075">
                  <c:v>0.11153753751757346</c:v>
                </c:pt>
                <c:pt idx="5076">
                  <c:v>0.11153952177511718</c:v>
                </c:pt>
                <c:pt idx="5077">
                  <c:v>0.11154151112622591</c:v>
                </c:pt>
                <c:pt idx="5078">
                  <c:v>0.11154339097095704</c:v>
                </c:pt>
                <c:pt idx="5079">
                  <c:v>0.11154515065191085</c:v>
                </c:pt>
                <c:pt idx="5080">
                  <c:v>0.11154690976467423</c:v>
                </c:pt>
                <c:pt idx="5081">
                  <c:v>0.11154878213515121</c:v>
                </c:pt>
                <c:pt idx="5082">
                  <c:v>0.11155068437317267</c:v>
                </c:pt>
                <c:pt idx="5083">
                  <c:v>0.11155259743118548</c:v>
                </c:pt>
                <c:pt idx="5084">
                  <c:v>0.11155446796227718</c:v>
                </c:pt>
                <c:pt idx="5085">
                  <c:v>0.1115562846964684</c:v>
                </c:pt>
                <c:pt idx="5086">
                  <c:v>0.11155813501462226</c:v>
                </c:pt>
                <c:pt idx="5087">
                  <c:v>0.11155999043649444</c:v>
                </c:pt>
                <c:pt idx="5088">
                  <c:v>0.11156185856615067</c:v>
                </c:pt>
                <c:pt idx="5089">
                  <c:v>0.11156368050542698</c:v>
                </c:pt>
                <c:pt idx="5090">
                  <c:v>0.11156545828012948</c:v>
                </c:pt>
                <c:pt idx="5091">
                  <c:v>0.11156728854080787</c:v>
                </c:pt>
                <c:pt idx="5092">
                  <c:v>0.11156914099790921</c:v>
                </c:pt>
                <c:pt idx="5093">
                  <c:v>0.11157105375089903</c:v>
                </c:pt>
                <c:pt idx="5094">
                  <c:v>0.11157294302511601</c:v>
                </c:pt>
                <c:pt idx="5095">
                  <c:v>0.11157478036325899</c:v>
                </c:pt>
                <c:pt idx="5096">
                  <c:v>0.11157655458152717</c:v>
                </c:pt>
                <c:pt idx="5097">
                  <c:v>0.11157844777104986</c:v>
                </c:pt>
                <c:pt idx="5098">
                  <c:v>0.11158038036915251</c:v>
                </c:pt>
                <c:pt idx="5099">
                  <c:v>0.11158233333275924</c:v>
                </c:pt>
                <c:pt idx="5100">
                  <c:v>0.11158412973406169</c:v>
                </c:pt>
                <c:pt idx="5101">
                  <c:v>0.11158599003544606</c:v>
                </c:pt>
                <c:pt idx="5102">
                  <c:v>0.11158777390310204</c:v>
                </c:pt>
                <c:pt idx="5103">
                  <c:v>0.11158965583375255</c:v>
                </c:pt>
                <c:pt idx="5104">
                  <c:v>0.11159149536371279</c:v>
                </c:pt>
                <c:pt idx="5105">
                  <c:v>0.11159338179413442</c:v>
                </c:pt>
                <c:pt idx="5106">
                  <c:v>0.11159526761351464</c:v>
                </c:pt>
                <c:pt idx="5107">
                  <c:v>0.11159718899459374</c:v>
                </c:pt>
                <c:pt idx="5108">
                  <c:v>0.11159903558029624</c:v>
                </c:pt>
                <c:pt idx="5109">
                  <c:v>0.11160078126173477</c:v>
                </c:pt>
                <c:pt idx="5110">
                  <c:v>0.1116026039210281</c:v>
                </c:pt>
                <c:pt idx="5111">
                  <c:v>0.11160446773660826</c:v>
                </c:pt>
                <c:pt idx="5112">
                  <c:v>0.1116063404491761</c:v>
                </c:pt>
                <c:pt idx="5113">
                  <c:v>0.11160819546130651</c:v>
                </c:pt>
                <c:pt idx="5114">
                  <c:v>0.11161011262165051</c:v>
                </c:pt>
                <c:pt idx="5115">
                  <c:v>0.11161196072176571</c:v>
                </c:pt>
                <c:pt idx="5116">
                  <c:v>0.11161386142412205</c:v>
                </c:pt>
                <c:pt idx="5117">
                  <c:v>0.11161572349528573</c:v>
                </c:pt>
                <c:pt idx="5118">
                  <c:v>0.111617622973452</c:v>
                </c:pt>
                <c:pt idx="5119">
                  <c:v>0.11161948572489261</c:v>
                </c:pt>
                <c:pt idx="5120">
                  <c:v>0.11162127019907424</c:v>
                </c:pt>
                <c:pt idx="5121">
                  <c:v>0.11162296735486638</c:v>
                </c:pt>
                <c:pt idx="5122">
                  <c:v>0.11162473747972849</c:v>
                </c:pt>
                <c:pt idx="5123">
                  <c:v>0.11162660741433984</c:v>
                </c:pt>
                <c:pt idx="5124">
                  <c:v>0.1116285433309249</c:v>
                </c:pt>
                <c:pt idx="5125">
                  <c:v>0.11163043673995009</c:v>
                </c:pt>
                <c:pt idx="5126">
                  <c:v>0.11163221014936732</c:v>
                </c:pt>
                <c:pt idx="5127">
                  <c:v>0.11163396222339932</c:v>
                </c:pt>
                <c:pt idx="5128">
                  <c:v>0.11163567040506597</c:v>
                </c:pt>
                <c:pt idx="5129">
                  <c:v>0.11163744779727457</c:v>
                </c:pt>
                <c:pt idx="5130">
                  <c:v>0.1116393174097912</c:v>
                </c:pt>
                <c:pt idx="5131">
                  <c:v>0.11164120921428755</c:v>
                </c:pt>
                <c:pt idx="5132">
                  <c:v>0.11164317658446242</c:v>
                </c:pt>
                <c:pt idx="5133">
                  <c:v>0.11164496480803339</c:v>
                </c:pt>
                <c:pt idx="5134">
                  <c:v>0.11164667702647721</c:v>
                </c:pt>
                <c:pt idx="5135">
                  <c:v>0.11164835674066383</c:v>
                </c:pt>
                <c:pt idx="5136">
                  <c:v>0.11165014518023844</c:v>
                </c:pt>
                <c:pt idx="5137">
                  <c:v>0.11165209435797462</c:v>
                </c:pt>
                <c:pt idx="5138">
                  <c:v>0.11165396872190185</c:v>
                </c:pt>
                <c:pt idx="5139">
                  <c:v>0.11165570820724216</c:v>
                </c:pt>
                <c:pt idx="5140">
                  <c:v>0.11165737005587865</c:v>
                </c:pt>
                <c:pt idx="5141">
                  <c:v>0.1116590726915483</c:v>
                </c:pt>
                <c:pt idx="5142">
                  <c:v>0.11166088794048076</c:v>
                </c:pt>
                <c:pt idx="5143">
                  <c:v>0.11166275755054707</c:v>
                </c:pt>
                <c:pt idx="5144">
                  <c:v>0.11166461328174183</c:v>
                </c:pt>
                <c:pt idx="5145">
                  <c:v>0.11166635314370905</c:v>
                </c:pt>
                <c:pt idx="5146">
                  <c:v>0.11166807550298934</c:v>
                </c:pt>
                <c:pt idx="5147">
                  <c:v>0.11166983498540284</c:v>
                </c:pt>
                <c:pt idx="5148">
                  <c:v>0.11167162221061259</c:v>
                </c:pt>
                <c:pt idx="5149">
                  <c:v>0.11167344855997223</c:v>
                </c:pt>
                <c:pt idx="5150">
                  <c:v>0.11167528757300788</c:v>
                </c:pt>
                <c:pt idx="5151">
                  <c:v>0.11167705418546371</c:v>
                </c:pt>
                <c:pt idx="5152">
                  <c:v>0.11167879949840258</c:v>
                </c:pt>
                <c:pt idx="5153">
                  <c:v>0.11168046157101023</c:v>
                </c:pt>
                <c:pt idx="5154">
                  <c:v>0.11168221521291785</c:v>
                </c:pt>
                <c:pt idx="5155">
                  <c:v>0.1116839852652645</c:v>
                </c:pt>
                <c:pt idx="5156">
                  <c:v>0.11168577928496275</c:v>
                </c:pt>
                <c:pt idx="5157">
                  <c:v>0.11168752370255279</c:v>
                </c:pt>
                <c:pt idx="5158">
                  <c:v>0.11168925062331553</c:v>
                </c:pt>
                <c:pt idx="5159">
                  <c:v>0.11169099204943167</c:v>
                </c:pt>
                <c:pt idx="5160">
                  <c:v>0.11169276683886552</c:v>
                </c:pt>
                <c:pt idx="5161">
                  <c:v>0.11169455993118094</c:v>
                </c:pt>
                <c:pt idx="5162">
                  <c:v>0.11169634301321069</c:v>
                </c:pt>
                <c:pt idx="5163">
                  <c:v>0.1116980671333813</c:v>
                </c:pt>
                <c:pt idx="5164">
                  <c:v>0.11169976439719664</c:v>
                </c:pt>
                <c:pt idx="5165">
                  <c:v>0.11170148554670063</c:v>
                </c:pt>
                <c:pt idx="5166">
                  <c:v>0.11170322495973113</c:v>
                </c:pt>
                <c:pt idx="5167">
                  <c:v>0.11170498453098707</c:v>
                </c:pt>
                <c:pt idx="5168">
                  <c:v>0.11170672471383405</c:v>
                </c:pt>
                <c:pt idx="5169">
                  <c:v>0.11170840422944028</c:v>
                </c:pt>
                <c:pt idx="5170">
                  <c:v>0.11171016779678528</c:v>
                </c:pt>
                <c:pt idx="5171">
                  <c:v>0.11171201578142559</c:v>
                </c:pt>
                <c:pt idx="5172">
                  <c:v>0.1117139124490862</c:v>
                </c:pt>
                <c:pt idx="5173">
                  <c:v>0.11171569122836092</c:v>
                </c:pt>
                <c:pt idx="5174">
                  <c:v>0.11171730428988673</c:v>
                </c:pt>
                <c:pt idx="5175">
                  <c:v>0.11171893178884891</c:v>
                </c:pt>
                <c:pt idx="5176">
                  <c:v>0.1117206712899647</c:v>
                </c:pt>
                <c:pt idx="5177">
                  <c:v>0.11172250642624312</c:v>
                </c:pt>
                <c:pt idx="5178">
                  <c:v>0.11172434854031504</c:v>
                </c:pt>
                <c:pt idx="5179">
                  <c:v>0.11172616926631372</c:v>
                </c:pt>
                <c:pt idx="5180">
                  <c:v>0.111727921523687</c:v>
                </c:pt>
                <c:pt idx="5181">
                  <c:v>0.11172970147074029</c:v>
                </c:pt>
                <c:pt idx="5182">
                  <c:v>0.11173143567248718</c:v>
                </c:pt>
                <c:pt idx="5183">
                  <c:v>0.11173313926780373</c:v>
                </c:pt>
                <c:pt idx="5184">
                  <c:v>0.11173490624066164</c:v>
                </c:pt>
                <c:pt idx="5185">
                  <c:v>0.1117367500265435</c:v>
                </c:pt>
                <c:pt idx="5186">
                  <c:v>0.11173856865387675</c:v>
                </c:pt>
                <c:pt idx="5187">
                  <c:v>0.11174035273683161</c:v>
                </c:pt>
                <c:pt idx="5188">
                  <c:v>0.11174208355340318</c:v>
                </c:pt>
                <c:pt idx="5189">
                  <c:v>0.1117437931601276</c:v>
                </c:pt>
                <c:pt idx="5190">
                  <c:v>0.1117455812207763</c:v>
                </c:pt>
                <c:pt idx="5191">
                  <c:v>0.1117473461084053</c:v>
                </c:pt>
                <c:pt idx="5192">
                  <c:v>0.11174905967980082</c:v>
                </c:pt>
                <c:pt idx="5193">
                  <c:v>0.11175089512025839</c:v>
                </c:pt>
                <c:pt idx="5194">
                  <c:v>0.11175264326399005</c:v>
                </c:pt>
                <c:pt idx="5195">
                  <c:v>0.11175442660954783</c:v>
                </c:pt>
                <c:pt idx="5196">
                  <c:v>0.11175611918272593</c:v>
                </c:pt>
                <c:pt idx="5197">
                  <c:v>0.11175784686594212</c:v>
                </c:pt>
                <c:pt idx="5198">
                  <c:v>0.11175961536527061</c:v>
                </c:pt>
                <c:pt idx="5199">
                  <c:v>0.11176141344155846</c:v>
                </c:pt>
                <c:pt idx="5200">
                  <c:v>0.11176313381634351</c:v>
                </c:pt>
                <c:pt idx="5201">
                  <c:v>0.11176476750819705</c:v>
                </c:pt>
                <c:pt idx="5202">
                  <c:v>0.11176642124224206</c:v>
                </c:pt>
                <c:pt idx="5203">
                  <c:v>0.11176823221704282</c:v>
                </c:pt>
                <c:pt idx="5204">
                  <c:v>0.11177009550799216</c:v>
                </c:pt>
                <c:pt idx="5205">
                  <c:v>0.1117718789273637</c:v>
                </c:pt>
                <c:pt idx="5206">
                  <c:v>0.11177353417210147</c:v>
                </c:pt>
                <c:pt idx="5207">
                  <c:v>0.11177514967030054</c:v>
                </c:pt>
                <c:pt idx="5208">
                  <c:v>0.11177689760238285</c:v>
                </c:pt>
                <c:pt idx="5209">
                  <c:v>0.11177872219681899</c:v>
                </c:pt>
                <c:pt idx="5210">
                  <c:v>0.11178056320008929</c:v>
                </c:pt>
                <c:pt idx="5211">
                  <c:v>0.11178230190510187</c:v>
                </c:pt>
                <c:pt idx="5212">
                  <c:v>0.11178396695974697</c:v>
                </c:pt>
                <c:pt idx="5213">
                  <c:v>0.11178565768959552</c:v>
                </c:pt>
                <c:pt idx="5214">
                  <c:v>0.11178735163267356</c:v>
                </c:pt>
                <c:pt idx="5215">
                  <c:v>0.11178908817372198</c:v>
                </c:pt>
                <c:pt idx="5216">
                  <c:v>0.11179087681070682</c:v>
                </c:pt>
                <c:pt idx="5217">
                  <c:v>0.11179259347244859</c:v>
                </c:pt>
                <c:pt idx="5218">
                  <c:v>0.11179430583698446</c:v>
                </c:pt>
                <c:pt idx="5219">
                  <c:v>0.11179595403225566</c:v>
                </c:pt>
                <c:pt idx="5220">
                  <c:v>0.11179761852645571</c:v>
                </c:pt>
                <c:pt idx="5221">
                  <c:v>0.11179928062817261</c:v>
                </c:pt>
                <c:pt idx="5222">
                  <c:v>0.11180099274722559</c:v>
                </c:pt>
                <c:pt idx="5223">
                  <c:v>0.11180264818333847</c:v>
                </c:pt>
                <c:pt idx="5224">
                  <c:v>0.11180433675907646</c:v>
                </c:pt>
                <c:pt idx="5225">
                  <c:v>0.11180610546957494</c:v>
                </c:pt>
                <c:pt idx="5226">
                  <c:v>0.11180792822276781</c:v>
                </c:pt>
                <c:pt idx="5227">
                  <c:v>0.11180967137150588</c:v>
                </c:pt>
                <c:pt idx="5228">
                  <c:v>0.11181142898642787</c:v>
                </c:pt>
                <c:pt idx="5229">
                  <c:v>0.11181321236213961</c:v>
                </c:pt>
                <c:pt idx="5230">
                  <c:v>0.11181492569758827</c:v>
                </c:pt>
                <c:pt idx="5231">
                  <c:v>0.11181658796479546</c:v>
                </c:pt>
                <c:pt idx="5232">
                  <c:v>0.11181818070812229</c:v>
                </c:pt>
                <c:pt idx="5233">
                  <c:v>0.11181983074010829</c:v>
                </c:pt>
                <c:pt idx="5234">
                  <c:v>0.11182160766529724</c:v>
                </c:pt>
                <c:pt idx="5235">
                  <c:v>0.11182338967009986</c:v>
                </c:pt>
                <c:pt idx="5236">
                  <c:v>0.11182512790340045</c:v>
                </c:pt>
                <c:pt idx="5237">
                  <c:v>0.11182674592045092</c:v>
                </c:pt>
                <c:pt idx="5238">
                  <c:v>0.11182851124020245</c:v>
                </c:pt>
                <c:pt idx="5239">
                  <c:v>0.11183021973251776</c:v>
                </c:pt>
                <c:pt idx="5240">
                  <c:v>0.111831937047465</c:v>
                </c:pt>
                <c:pt idx="5241">
                  <c:v>0.1118336988386814</c:v>
                </c:pt>
                <c:pt idx="5242">
                  <c:v>0.11183546194867998</c:v>
                </c:pt>
                <c:pt idx="5243">
                  <c:v>0.11183720009830093</c:v>
                </c:pt>
                <c:pt idx="5244">
                  <c:v>0.11183892644589577</c:v>
                </c:pt>
                <c:pt idx="5245">
                  <c:v>0.11184070855655166</c:v>
                </c:pt>
                <c:pt idx="5246">
                  <c:v>0.11184244504094074</c:v>
                </c:pt>
                <c:pt idx="5247">
                  <c:v>0.11184422414857796</c:v>
                </c:pt>
                <c:pt idx="5248">
                  <c:v>0.11184595014492608</c:v>
                </c:pt>
                <c:pt idx="5249">
                  <c:v>0.11184766060812122</c:v>
                </c:pt>
                <c:pt idx="5250">
                  <c:v>0.11184938176524838</c:v>
                </c:pt>
                <c:pt idx="5251">
                  <c:v>0.11185112486852233</c:v>
                </c:pt>
                <c:pt idx="5252">
                  <c:v>0.11185292564669154</c:v>
                </c:pt>
                <c:pt idx="5253">
                  <c:v>0.11185472773217575</c:v>
                </c:pt>
                <c:pt idx="5254">
                  <c:v>0.11185644290983977</c:v>
                </c:pt>
                <c:pt idx="5255">
                  <c:v>0.11185801210806838</c:v>
                </c:pt>
                <c:pt idx="5256">
                  <c:v>0.11185966643194656</c:v>
                </c:pt>
                <c:pt idx="5257">
                  <c:v>0.11186143816189191</c:v>
                </c:pt>
                <c:pt idx="5258">
                  <c:v>0.11186338671110761</c:v>
                </c:pt>
                <c:pt idx="5259">
                  <c:v>0.1118652495070845</c:v>
                </c:pt>
                <c:pt idx="5260">
                  <c:v>0.11186697633555517</c:v>
                </c:pt>
                <c:pt idx="5261">
                  <c:v>0.11186852927810964</c:v>
                </c:pt>
                <c:pt idx="5262">
                  <c:v>0.11187011514708343</c:v>
                </c:pt>
                <c:pt idx="5263">
                  <c:v>0.11187188542006925</c:v>
                </c:pt>
                <c:pt idx="5264">
                  <c:v>0.11187367767679156</c:v>
                </c:pt>
                <c:pt idx="5265">
                  <c:v>0.11187545621076597</c:v>
                </c:pt>
                <c:pt idx="5266">
                  <c:v>0.11187711999126926</c:v>
                </c:pt>
                <c:pt idx="5267">
                  <c:v>0.11187879444227336</c:v>
                </c:pt>
                <c:pt idx="5268">
                  <c:v>0.11188050200160357</c:v>
                </c:pt>
                <c:pt idx="5269">
                  <c:v>0.11188223147934225</c:v>
                </c:pt>
                <c:pt idx="5270">
                  <c:v>0.11188400352725213</c:v>
                </c:pt>
                <c:pt idx="5271">
                  <c:v>0.11188579942678538</c:v>
                </c:pt>
                <c:pt idx="5272">
                  <c:v>0.11188750664750007</c:v>
                </c:pt>
                <c:pt idx="5273">
                  <c:v>0.11188917223500353</c:v>
                </c:pt>
                <c:pt idx="5274">
                  <c:v>0.11189085409411575</c:v>
                </c:pt>
                <c:pt idx="5275">
                  <c:v>0.11189255036697746</c:v>
                </c:pt>
                <c:pt idx="5276">
                  <c:v>0.11189427602597642</c:v>
                </c:pt>
                <c:pt idx="5277">
                  <c:v>0.1118960236113211</c:v>
                </c:pt>
                <c:pt idx="5278">
                  <c:v>0.11189775940386984</c:v>
                </c:pt>
                <c:pt idx="5279">
                  <c:v>0.11189942736645346</c:v>
                </c:pt>
                <c:pt idx="5280">
                  <c:v>0.11190110413032071</c:v>
                </c:pt>
                <c:pt idx="5281">
                  <c:v>0.11190283830839236</c:v>
                </c:pt>
                <c:pt idx="5282">
                  <c:v>0.11190455322916694</c:v>
                </c:pt>
                <c:pt idx="5283">
                  <c:v>0.11190622092061431</c:v>
                </c:pt>
                <c:pt idx="5284">
                  <c:v>0.11190794786167271</c:v>
                </c:pt>
                <c:pt idx="5285">
                  <c:v>0.11190975113241451</c:v>
                </c:pt>
                <c:pt idx="5286">
                  <c:v>0.11191147883212436</c:v>
                </c:pt>
                <c:pt idx="5287">
                  <c:v>0.11191313875537329</c:v>
                </c:pt>
                <c:pt idx="5288">
                  <c:v>0.11191488783885167</c:v>
                </c:pt>
                <c:pt idx="5289">
                  <c:v>0.11191661203856354</c:v>
                </c:pt>
                <c:pt idx="5290">
                  <c:v>0.11191832073518547</c:v>
                </c:pt>
                <c:pt idx="5291">
                  <c:v>0.11192008878618187</c:v>
                </c:pt>
                <c:pt idx="5292">
                  <c:v>0.11192184877950682</c:v>
                </c:pt>
                <c:pt idx="5293">
                  <c:v>0.11192359697345577</c:v>
                </c:pt>
                <c:pt idx="5294">
                  <c:v>0.11192537084535747</c:v>
                </c:pt>
                <c:pt idx="5295">
                  <c:v>0.11192712915885208</c:v>
                </c:pt>
                <c:pt idx="5296">
                  <c:v>0.11192876741652676</c:v>
                </c:pt>
                <c:pt idx="5297">
                  <c:v>0.1119303438565333</c:v>
                </c:pt>
                <c:pt idx="5298">
                  <c:v>0.11193204447464761</c:v>
                </c:pt>
                <c:pt idx="5299">
                  <c:v>0.11193389455573549</c:v>
                </c:pt>
                <c:pt idx="5300">
                  <c:v>0.11193571583097257</c:v>
                </c:pt>
                <c:pt idx="5301">
                  <c:v>0.11193748584523458</c:v>
                </c:pt>
                <c:pt idx="5302">
                  <c:v>0.11193924967214749</c:v>
                </c:pt>
                <c:pt idx="5303">
                  <c:v>0.11194093069771115</c:v>
                </c:pt>
                <c:pt idx="5304">
                  <c:v>0.11194262798059146</c:v>
                </c:pt>
                <c:pt idx="5305">
                  <c:v>0.11194432659531797</c:v>
                </c:pt>
                <c:pt idx="5306">
                  <c:v>0.11194598179976438</c:v>
                </c:pt>
                <c:pt idx="5307">
                  <c:v>0.1119475603147372</c:v>
                </c:pt>
                <c:pt idx="5308">
                  <c:v>0.11194927230369854</c:v>
                </c:pt>
                <c:pt idx="5309">
                  <c:v>0.11195103237885305</c:v>
                </c:pt>
                <c:pt idx="5310">
                  <c:v>0.11195280313463402</c:v>
                </c:pt>
                <c:pt idx="5311">
                  <c:v>0.11195456208972111</c:v>
                </c:pt>
                <c:pt idx="5312">
                  <c:v>0.11195626067563556</c:v>
                </c:pt>
                <c:pt idx="5313">
                  <c:v>0.1119578898217945</c:v>
                </c:pt>
                <c:pt idx="5314">
                  <c:v>0.11195955194008284</c:v>
                </c:pt>
                <c:pt idx="5315">
                  <c:v>0.11196123216641103</c:v>
                </c:pt>
                <c:pt idx="5316">
                  <c:v>0.11196297347153746</c:v>
                </c:pt>
                <c:pt idx="5317">
                  <c:v>0.11196478542560932</c:v>
                </c:pt>
                <c:pt idx="5318">
                  <c:v>0.11196657429033464</c:v>
                </c:pt>
                <c:pt idx="5319">
                  <c:v>0.11196828028405519</c:v>
                </c:pt>
                <c:pt idx="5320">
                  <c:v>0.11196996894946216</c:v>
                </c:pt>
                <c:pt idx="5321">
                  <c:v>0.11197168319932527</c:v>
                </c:pt>
                <c:pt idx="5322">
                  <c:v>0.11197334657812828</c:v>
                </c:pt>
                <c:pt idx="5323">
                  <c:v>0.11197503551059579</c:v>
                </c:pt>
                <c:pt idx="5324">
                  <c:v>0.1119768210997457</c:v>
                </c:pt>
                <c:pt idx="5325">
                  <c:v>0.11197868500022752</c:v>
                </c:pt>
                <c:pt idx="5326">
                  <c:v>0.11198055206789301</c:v>
                </c:pt>
                <c:pt idx="5327">
                  <c:v>0.11198226111688668</c:v>
                </c:pt>
                <c:pt idx="5328">
                  <c:v>0.11198389700521964</c:v>
                </c:pt>
                <c:pt idx="5329">
                  <c:v>0.11198544896539681</c:v>
                </c:pt>
                <c:pt idx="5330">
                  <c:v>0.11198713967387044</c:v>
                </c:pt>
                <c:pt idx="5331">
                  <c:v>0.11198892702403367</c:v>
                </c:pt>
                <c:pt idx="5332">
                  <c:v>0.11199071006169067</c:v>
                </c:pt>
                <c:pt idx="5333">
                  <c:v>0.11199242336289164</c:v>
                </c:pt>
                <c:pt idx="5334">
                  <c:v>0.11199405236152177</c:v>
                </c:pt>
                <c:pt idx="5335">
                  <c:v>0.11199572732861236</c:v>
                </c:pt>
                <c:pt idx="5336">
                  <c:v>0.11199746143966682</c:v>
                </c:pt>
                <c:pt idx="5337">
                  <c:v>0.11199915769100662</c:v>
                </c:pt>
                <c:pt idx="5338">
                  <c:v>0.11200081989325184</c:v>
                </c:pt>
                <c:pt idx="5339">
                  <c:v>0.11200249087496042</c:v>
                </c:pt>
                <c:pt idx="5340">
                  <c:v>0.11200423031481967</c:v>
                </c:pt>
                <c:pt idx="5341">
                  <c:v>0.11200590953493156</c:v>
                </c:pt>
                <c:pt idx="5342">
                  <c:v>0.11200757891957516</c:v>
                </c:pt>
                <c:pt idx="5343">
                  <c:v>0.11200925894568921</c:v>
                </c:pt>
                <c:pt idx="5344">
                  <c:v>0.11201084746679761</c:v>
                </c:pt>
                <c:pt idx="5345">
                  <c:v>0.11201249113230691</c:v>
                </c:pt>
                <c:pt idx="5346">
                  <c:v>0.11201419196152711</c:v>
                </c:pt>
                <c:pt idx="5347">
                  <c:v>0.11201584573358518</c:v>
                </c:pt>
                <c:pt idx="5348">
                  <c:v>0.11201747113159735</c:v>
                </c:pt>
                <c:pt idx="5349">
                  <c:v>0.11201909787675725</c:v>
                </c:pt>
                <c:pt idx="5350">
                  <c:v>0.11202073525043607</c:v>
                </c:pt>
                <c:pt idx="5351">
                  <c:v>0.11202238511291496</c:v>
                </c:pt>
                <c:pt idx="5352">
                  <c:v>0.11202408282485256</c:v>
                </c:pt>
                <c:pt idx="5353">
                  <c:v>0.11202574650889952</c:v>
                </c:pt>
                <c:pt idx="5354">
                  <c:v>0.11202736881934718</c:v>
                </c:pt>
                <c:pt idx="5355">
                  <c:v>0.11202894431798231</c:v>
                </c:pt>
                <c:pt idx="5356">
                  <c:v>0.11203048421833511</c:v>
                </c:pt>
                <c:pt idx="5357">
                  <c:v>0.11203209763054064</c:v>
                </c:pt>
                <c:pt idx="5358">
                  <c:v>0.1120337198131536</c:v>
                </c:pt>
                <c:pt idx="5359">
                  <c:v>0.1120354083699065</c:v>
                </c:pt>
                <c:pt idx="5360">
                  <c:v>0.11203714858579467</c:v>
                </c:pt>
                <c:pt idx="5361">
                  <c:v>0.11203880631833323</c:v>
                </c:pt>
                <c:pt idx="5362">
                  <c:v>0.11204038567306725</c:v>
                </c:pt>
                <c:pt idx="5363">
                  <c:v>0.11204189623506906</c:v>
                </c:pt>
                <c:pt idx="5364">
                  <c:v>0.1120435264844603</c:v>
                </c:pt>
                <c:pt idx="5365">
                  <c:v>0.11204521567892595</c:v>
                </c:pt>
                <c:pt idx="5366">
                  <c:v>0.11204689690327121</c:v>
                </c:pt>
                <c:pt idx="5367">
                  <c:v>0.11204858876150176</c:v>
                </c:pt>
                <c:pt idx="5368">
                  <c:v>0.11205022991534541</c:v>
                </c:pt>
                <c:pt idx="5369">
                  <c:v>0.11205182792877061</c:v>
                </c:pt>
                <c:pt idx="5370">
                  <c:v>0.11205345879194159</c:v>
                </c:pt>
                <c:pt idx="5371">
                  <c:v>0.11205510770013835</c:v>
                </c:pt>
                <c:pt idx="5372">
                  <c:v>0.11205681186304592</c:v>
                </c:pt>
                <c:pt idx="5373">
                  <c:v>0.11205847272210324</c:v>
                </c:pt>
                <c:pt idx="5374">
                  <c:v>0.1120600533791162</c:v>
                </c:pt>
                <c:pt idx="5375">
                  <c:v>0.11206161506502575</c:v>
                </c:pt>
                <c:pt idx="5376">
                  <c:v>0.11206317257443472</c:v>
                </c:pt>
                <c:pt idx="5377">
                  <c:v>0.11206484072117981</c:v>
                </c:pt>
                <c:pt idx="5378">
                  <c:v>0.11206662576598801</c:v>
                </c:pt>
                <c:pt idx="5379">
                  <c:v>0.11206843457031417</c:v>
                </c:pt>
                <c:pt idx="5380">
                  <c:v>0.11207013268142231</c:v>
                </c:pt>
                <c:pt idx="5381">
                  <c:v>0.11207167649586276</c:v>
                </c:pt>
                <c:pt idx="5382">
                  <c:v>0.11207322536168844</c:v>
                </c:pt>
                <c:pt idx="5383">
                  <c:v>0.11207480329184151</c:v>
                </c:pt>
                <c:pt idx="5384">
                  <c:v>0.11207649938831332</c:v>
                </c:pt>
                <c:pt idx="5385">
                  <c:v>0.11207831814015226</c:v>
                </c:pt>
                <c:pt idx="5386">
                  <c:v>0.11208010637746237</c:v>
                </c:pt>
                <c:pt idx="5387">
                  <c:v>0.11208179337713448</c:v>
                </c:pt>
                <c:pt idx="5388">
                  <c:v>0.11208342231143992</c:v>
                </c:pt>
                <c:pt idx="5389">
                  <c:v>0.11208504703027425</c:v>
                </c:pt>
                <c:pt idx="5390">
                  <c:v>0.11208663978319458</c:v>
                </c:pt>
                <c:pt idx="5391">
                  <c:v>0.11208828944577344</c:v>
                </c:pt>
                <c:pt idx="5392">
                  <c:v>0.11208996457902527</c:v>
                </c:pt>
                <c:pt idx="5393">
                  <c:v>0.11209171922737647</c:v>
                </c:pt>
                <c:pt idx="5394">
                  <c:v>0.11209343977681299</c:v>
                </c:pt>
                <c:pt idx="5395">
                  <c:v>0.1120950595272738</c:v>
                </c:pt>
                <c:pt idx="5396">
                  <c:v>0.11209669543780602</c:v>
                </c:pt>
                <c:pt idx="5397">
                  <c:v>0.11209833083857183</c:v>
                </c:pt>
                <c:pt idx="5398">
                  <c:v>0.11209998983047599</c:v>
                </c:pt>
                <c:pt idx="5399">
                  <c:v>0.11210155948255678</c:v>
                </c:pt>
                <c:pt idx="5400">
                  <c:v>0.11210317669873249</c:v>
                </c:pt>
                <c:pt idx="5401">
                  <c:v>0.11210481007674154</c:v>
                </c:pt>
                <c:pt idx="5402">
                  <c:v>0.11210648374100093</c:v>
                </c:pt>
                <c:pt idx="5403">
                  <c:v>0.11210818846742623</c:v>
                </c:pt>
                <c:pt idx="5404">
                  <c:v>0.11210981473132653</c:v>
                </c:pt>
                <c:pt idx="5405">
                  <c:v>0.11211139980485565</c:v>
                </c:pt>
                <c:pt idx="5406">
                  <c:v>0.11211291066498989</c:v>
                </c:pt>
                <c:pt idx="5407">
                  <c:v>0.11211444314100902</c:v>
                </c:pt>
                <c:pt idx="5408">
                  <c:v>0.11211607115100988</c:v>
                </c:pt>
                <c:pt idx="5409">
                  <c:v>0.11211778401368973</c:v>
                </c:pt>
                <c:pt idx="5410">
                  <c:v>0.1121194982001701</c:v>
                </c:pt>
                <c:pt idx="5411">
                  <c:v>0.11212116355344551</c:v>
                </c:pt>
                <c:pt idx="5412">
                  <c:v>0.11212273588541254</c:v>
                </c:pt>
                <c:pt idx="5413">
                  <c:v>0.11212428928660251</c:v>
                </c:pt>
                <c:pt idx="5414">
                  <c:v>0.11212588279974647</c:v>
                </c:pt>
                <c:pt idx="5415">
                  <c:v>0.11212754800308149</c:v>
                </c:pt>
                <c:pt idx="5416">
                  <c:v>0.11212922753003843</c:v>
                </c:pt>
                <c:pt idx="5417">
                  <c:v>0.11213091024285417</c:v>
                </c:pt>
                <c:pt idx="5418">
                  <c:v>0.11213249432344873</c:v>
                </c:pt>
                <c:pt idx="5419">
                  <c:v>0.11213396934175011</c:v>
                </c:pt>
                <c:pt idx="5420">
                  <c:v>0.11213547695475612</c:v>
                </c:pt>
                <c:pt idx="5421">
                  <c:v>0.1121370762314758</c:v>
                </c:pt>
                <c:pt idx="5422">
                  <c:v>0.11213874905680131</c:v>
                </c:pt>
                <c:pt idx="5423">
                  <c:v>0.11214034363170157</c:v>
                </c:pt>
                <c:pt idx="5424">
                  <c:v>0.11214192663303532</c:v>
                </c:pt>
                <c:pt idx="5425">
                  <c:v>0.11214346307256863</c:v>
                </c:pt>
                <c:pt idx="5426">
                  <c:v>0.11214503035076562</c:v>
                </c:pt>
                <c:pt idx="5427">
                  <c:v>0.11214665253682629</c:v>
                </c:pt>
                <c:pt idx="5428">
                  <c:v>0.11214838551470371</c:v>
                </c:pt>
                <c:pt idx="5429">
                  <c:v>0.11215019252762112</c:v>
                </c:pt>
                <c:pt idx="5430">
                  <c:v>0.11215185198582005</c:v>
                </c:pt>
                <c:pt idx="5431">
                  <c:v>0.11215334494962878</c:v>
                </c:pt>
                <c:pt idx="5432">
                  <c:v>0.11215487419498901</c:v>
                </c:pt>
                <c:pt idx="5433">
                  <c:v>0.11215646007508132</c:v>
                </c:pt>
                <c:pt idx="5434">
                  <c:v>0.11215814166105351</c:v>
                </c:pt>
                <c:pt idx="5435">
                  <c:v>0.11215988217544449</c:v>
                </c:pt>
                <c:pt idx="5436">
                  <c:v>0.11216166312711019</c:v>
                </c:pt>
                <c:pt idx="5437">
                  <c:v>0.11216341742421923</c:v>
                </c:pt>
                <c:pt idx="5438">
                  <c:v>0.11216505608618337</c:v>
                </c:pt>
                <c:pt idx="5439">
                  <c:v>0.11216658357881761</c:v>
                </c:pt>
                <c:pt idx="5440">
                  <c:v>0.11216811243593498</c:v>
                </c:pt>
                <c:pt idx="5441">
                  <c:v>0.11216980891493619</c:v>
                </c:pt>
                <c:pt idx="5442">
                  <c:v>0.11217157180186607</c:v>
                </c:pt>
                <c:pt idx="5443">
                  <c:v>0.11217332668387071</c:v>
                </c:pt>
                <c:pt idx="5444">
                  <c:v>0.11217502153429644</c:v>
                </c:pt>
                <c:pt idx="5445">
                  <c:v>0.11217669730546424</c:v>
                </c:pt>
                <c:pt idx="5446">
                  <c:v>0.11217833367343466</c:v>
                </c:pt>
                <c:pt idx="5447">
                  <c:v>0.1121800195268893</c:v>
                </c:pt>
                <c:pt idx="5448">
                  <c:v>0.11218169743821579</c:v>
                </c:pt>
                <c:pt idx="5449">
                  <c:v>0.11218327871121719</c:v>
                </c:pt>
                <c:pt idx="5450">
                  <c:v>0.11218480060719914</c:v>
                </c:pt>
                <c:pt idx="5451">
                  <c:v>0.11218645664091084</c:v>
                </c:pt>
                <c:pt idx="5452">
                  <c:v>0.11218816591797665</c:v>
                </c:pt>
                <c:pt idx="5453">
                  <c:v>0.11218988394327435</c:v>
                </c:pt>
                <c:pt idx="5454">
                  <c:v>0.11219155876507515</c:v>
                </c:pt>
                <c:pt idx="5455">
                  <c:v>0.11219317572401881</c:v>
                </c:pt>
                <c:pt idx="5456">
                  <c:v>0.11219472950963026</c:v>
                </c:pt>
                <c:pt idx="5457">
                  <c:v>0.1121962644253356</c:v>
                </c:pt>
                <c:pt idx="5458">
                  <c:v>0.11219792613123035</c:v>
                </c:pt>
                <c:pt idx="5459">
                  <c:v>0.11219959843191979</c:v>
                </c:pt>
                <c:pt idx="5460">
                  <c:v>0.11220118338196813</c:v>
                </c:pt>
                <c:pt idx="5461">
                  <c:v>0.11220280288482705</c:v>
                </c:pt>
                <c:pt idx="5462">
                  <c:v>0.11220435922334818</c:v>
                </c:pt>
                <c:pt idx="5463">
                  <c:v>0.11220606100965787</c:v>
                </c:pt>
                <c:pt idx="5464">
                  <c:v>0.11220769192839551</c:v>
                </c:pt>
                <c:pt idx="5465">
                  <c:v>0.11220928358662877</c:v>
                </c:pt>
                <c:pt idx="5466">
                  <c:v>0.11221084712564959</c:v>
                </c:pt>
                <c:pt idx="5467">
                  <c:v>0.11221240834118953</c:v>
                </c:pt>
                <c:pt idx="5468">
                  <c:v>0.1122139525250557</c:v>
                </c:pt>
                <c:pt idx="5469">
                  <c:v>0.11221563646987211</c:v>
                </c:pt>
                <c:pt idx="5470">
                  <c:v>0.11221734584528605</c:v>
                </c:pt>
                <c:pt idx="5471">
                  <c:v>0.11221902317758949</c:v>
                </c:pt>
                <c:pt idx="5472">
                  <c:v>0.11222057084537625</c:v>
                </c:pt>
                <c:pt idx="5473">
                  <c:v>0.11222204832587208</c:v>
                </c:pt>
                <c:pt idx="5474">
                  <c:v>0.11222363737588249</c:v>
                </c:pt>
                <c:pt idx="5475">
                  <c:v>0.11222529053215168</c:v>
                </c:pt>
                <c:pt idx="5476">
                  <c:v>0.11222700799948504</c:v>
                </c:pt>
                <c:pt idx="5477">
                  <c:v>0.11222874349211114</c:v>
                </c:pt>
                <c:pt idx="5478">
                  <c:v>0.112230299199398</c:v>
                </c:pt>
                <c:pt idx="5479">
                  <c:v>0.11223187097291092</c:v>
                </c:pt>
                <c:pt idx="5480">
                  <c:v>0.11223350677889848</c:v>
                </c:pt>
                <c:pt idx="5481">
                  <c:v>0.11223515316119856</c:v>
                </c:pt>
                <c:pt idx="5482">
                  <c:v>0.11223678240994341</c:v>
                </c:pt>
                <c:pt idx="5483">
                  <c:v>0.11223843885885539</c:v>
                </c:pt>
                <c:pt idx="5484">
                  <c:v>0.11224001732426013</c:v>
                </c:pt>
                <c:pt idx="5485">
                  <c:v>0.11224158977855798</c:v>
                </c:pt>
                <c:pt idx="5486">
                  <c:v>0.11224321702192108</c:v>
                </c:pt>
                <c:pt idx="5487">
                  <c:v>0.1122448622236397</c:v>
                </c:pt>
                <c:pt idx="5488">
                  <c:v>0.11224643502488076</c:v>
                </c:pt>
                <c:pt idx="5489">
                  <c:v>0.11224796875168956</c:v>
                </c:pt>
                <c:pt idx="5490">
                  <c:v>0.11224953875002303</c:v>
                </c:pt>
                <c:pt idx="5491">
                  <c:v>0.11225112482425066</c:v>
                </c:pt>
                <c:pt idx="5492">
                  <c:v>0.11225276017480938</c:v>
                </c:pt>
                <c:pt idx="5493">
                  <c:v>0.11225444677202501</c:v>
                </c:pt>
                <c:pt idx="5494">
                  <c:v>0.11225604053792058</c:v>
                </c:pt>
                <c:pt idx="5495">
                  <c:v>0.11225760621042398</c:v>
                </c:pt>
                <c:pt idx="5496">
                  <c:v>0.1122591824315079</c:v>
                </c:pt>
                <c:pt idx="5497">
                  <c:v>0.11226086701342752</c:v>
                </c:pt>
                <c:pt idx="5498">
                  <c:v>0.11226248089575963</c:v>
                </c:pt>
                <c:pt idx="5499">
                  <c:v>0.11226415519690493</c:v>
                </c:pt>
                <c:pt idx="5500">
                  <c:v>0.11226572940090952</c:v>
                </c:pt>
                <c:pt idx="5501">
                  <c:v>0.11226730679249344</c:v>
                </c:pt>
                <c:pt idx="5502">
                  <c:v>0.11226890025555417</c:v>
                </c:pt>
                <c:pt idx="5503">
                  <c:v>0.11227059104535758</c:v>
                </c:pt>
                <c:pt idx="5504">
                  <c:v>0.11227223325855216</c:v>
                </c:pt>
                <c:pt idx="5505">
                  <c:v>0.11227374441206694</c:v>
                </c:pt>
                <c:pt idx="5506">
                  <c:v>0.11227528810039329</c:v>
                </c:pt>
                <c:pt idx="5507">
                  <c:v>0.11227680381088864</c:v>
                </c:pt>
                <c:pt idx="5508">
                  <c:v>0.11227839433316217</c:v>
                </c:pt>
                <c:pt idx="5509">
                  <c:v>0.11228003595692854</c:v>
                </c:pt>
                <c:pt idx="5510">
                  <c:v>0.11228162180607479</c:v>
                </c:pt>
                <c:pt idx="5511">
                  <c:v>0.11228313374810123</c:v>
                </c:pt>
                <c:pt idx="5512">
                  <c:v>0.11228474255837807</c:v>
                </c:pt>
                <c:pt idx="5513">
                  <c:v>0.11228636192616856</c:v>
                </c:pt>
                <c:pt idx="5514">
                  <c:v>0.11228784863039477</c:v>
                </c:pt>
                <c:pt idx="5515">
                  <c:v>0.11228930929418411</c:v>
                </c:pt>
                <c:pt idx="5516">
                  <c:v>0.11229080606736039</c:v>
                </c:pt>
                <c:pt idx="5517">
                  <c:v>0.11229240881730362</c:v>
                </c:pt>
                <c:pt idx="5518">
                  <c:v>0.11229410703854158</c:v>
                </c:pt>
                <c:pt idx="5519">
                  <c:v>0.11229575853354848</c:v>
                </c:pt>
                <c:pt idx="5520">
                  <c:v>0.11229729180003915</c:v>
                </c:pt>
                <c:pt idx="5521">
                  <c:v>0.11229879894769677</c:v>
                </c:pt>
                <c:pt idx="5522">
                  <c:v>0.11230030197349587</c:v>
                </c:pt>
                <c:pt idx="5523">
                  <c:v>0.11230183933907853</c:v>
                </c:pt>
                <c:pt idx="5524">
                  <c:v>0.11230341661149512</c:v>
                </c:pt>
                <c:pt idx="5525">
                  <c:v>0.11230498421474504</c:v>
                </c:pt>
                <c:pt idx="5526">
                  <c:v>0.11230660282390287</c:v>
                </c:pt>
                <c:pt idx="5527">
                  <c:v>0.11230820436756485</c:v>
                </c:pt>
                <c:pt idx="5528">
                  <c:v>0.11230986807229063</c:v>
                </c:pt>
                <c:pt idx="5529">
                  <c:v>0.11231148332904954</c:v>
                </c:pt>
                <c:pt idx="5530">
                  <c:v>0.112312931352495</c:v>
                </c:pt>
                <c:pt idx="5531">
                  <c:v>0.11231437163770727</c:v>
                </c:pt>
                <c:pt idx="5532">
                  <c:v>0.11231590834872686</c:v>
                </c:pt>
                <c:pt idx="5533">
                  <c:v>0.11231753829943725</c:v>
                </c:pt>
                <c:pt idx="5534">
                  <c:v>0.11231912726681016</c:v>
                </c:pt>
                <c:pt idx="5535">
                  <c:v>0.11232072309416397</c:v>
                </c:pt>
                <c:pt idx="5536">
                  <c:v>0.11232224504297882</c:v>
                </c:pt>
                <c:pt idx="5537">
                  <c:v>0.11232381234963927</c:v>
                </c:pt>
                <c:pt idx="5538">
                  <c:v>0.11232540672708599</c:v>
                </c:pt>
                <c:pt idx="5539">
                  <c:v>0.112326985914099</c:v>
                </c:pt>
                <c:pt idx="5540">
                  <c:v>0.11232857012333913</c:v>
                </c:pt>
                <c:pt idx="5541">
                  <c:v>0.11233006772072231</c:v>
                </c:pt>
                <c:pt idx="5542">
                  <c:v>0.11233164546543703</c:v>
                </c:pt>
                <c:pt idx="5543">
                  <c:v>0.11233330185503038</c:v>
                </c:pt>
                <c:pt idx="5544">
                  <c:v>0.11233498726296755</c:v>
                </c:pt>
                <c:pt idx="5545">
                  <c:v>0.1123366149761872</c:v>
                </c:pt>
                <c:pt idx="5546">
                  <c:v>0.11233812840384338</c:v>
                </c:pt>
                <c:pt idx="5547">
                  <c:v>0.11233964502241255</c:v>
                </c:pt>
                <c:pt idx="5548">
                  <c:v>0.11234116300667639</c:v>
                </c:pt>
                <c:pt idx="5549">
                  <c:v>0.11234276304393222</c:v>
                </c:pt>
                <c:pt idx="5550">
                  <c:v>0.11234434238449133</c:v>
                </c:pt>
                <c:pt idx="5551">
                  <c:v>0.112345875404913</c:v>
                </c:pt>
                <c:pt idx="5552">
                  <c:v>0.11234742627072787</c:v>
                </c:pt>
                <c:pt idx="5553">
                  <c:v>0.11234895285352688</c:v>
                </c:pt>
                <c:pt idx="5554">
                  <c:v>0.11235052110747662</c:v>
                </c:pt>
                <c:pt idx="5555">
                  <c:v>0.11235211090475927</c:v>
                </c:pt>
                <c:pt idx="5556">
                  <c:v>0.11235363056638188</c:v>
                </c:pt>
                <c:pt idx="5557">
                  <c:v>0.11235509862162359</c:v>
                </c:pt>
                <c:pt idx="5558">
                  <c:v>0.11235655529055348</c:v>
                </c:pt>
                <c:pt idx="5559">
                  <c:v>0.1123581468917858</c:v>
                </c:pt>
                <c:pt idx="5560">
                  <c:v>0.11235980423841471</c:v>
                </c:pt>
                <c:pt idx="5561">
                  <c:v>0.11236144633282122</c:v>
                </c:pt>
                <c:pt idx="5562">
                  <c:v>0.11236302358339131</c:v>
                </c:pt>
                <c:pt idx="5563">
                  <c:v>0.11236451615480629</c:v>
                </c:pt>
                <c:pt idx="5564">
                  <c:v>0.11236601557214701</c:v>
                </c:pt>
                <c:pt idx="5565">
                  <c:v>0.11236754926779566</c:v>
                </c:pt>
                <c:pt idx="5566">
                  <c:v>0.11236909713994137</c:v>
                </c:pt>
                <c:pt idx="5567">
                  <c:v>0.11237069588780697</c:v>
                </c:pt>
                <c:pt idx="5568">
                  <c:v>0.11237229598014296</c:v>
                </c:pt>
                <c:pt idx="5569">
                  <c:v>0.11237390660050876</c:v>
                </c:pt>
                <c:pt idx="5570">
                  <c:v>0.11237545252420644</c:v>
                </c:pt>
                <c:pt idx="5571">
                  <c:v>0.11237700895872628</c:v>
                </c:pt>
                <c:pt idx="5572">
                  <c:v>0.11237854477695952</c:v>
                </c:pt>
                <c:pt idx="5573">
                  <c:v>0.11238009842900694</c:v>
                </c:pt>
                <c:pt idx="5574">
                  <c:v>0.11238160953319398</c:v>
                </c:pt>
                <c:pt idx="5575">
                  <c:v>0.11238306727435189</c:v>
                </c:pt>
                <c:pt idx="5576">
                  <c:v>0.11238456285956569</c:v>
                </c:pt>
                <c:pt idx="5577">
                  <c:v>0.11238603974875933</c:v>
                </c:pt>
                <c:pt idx="5578">
                  <c:v>0.11238755817020284</c:v>
                </c:pt>
                <c:pt idx="5579">
                  <c:v>0.11238909441246518</c:v>
                </c:pt>
                <c:pt idx="5580">
                  <c:v>0.11239064848578505</c:v>
                </c:pt>
                <c:pt idx="5581">
                  <c:v>0.11239220025159452</c:v>
                </c:pt>
                <c:pt idx="5582">
                  <c:v>0.1123937753550578</c:v>
                </c:pt>
                <c:pt idx="5583">
                  <c:v>0.11239529507035138</c:v>
                </c:pt>
                <c:pt idx="5584">
                  <c:v>0.11239678146055904</c:v>
                </c:pt>
                <c:pt idx="5585">
                  <c:v>0.11239826557344837</c:v>
                </c:pt>
                <c:pt idx="5586">
                  <c:v>0.11239977295392893</c:v>
                </c:pt>
                <c:pt idx="5587">
                  <c:v>0.11240130545340314</c:v>
                </c:pt>
                <c:pt idx="5588">
                  <c:v>0.1124028667604518</c:v>
                </c:pt>
                <c:pt idx="5589">
                  <c:v>0.1124044844456879</c:v>
                </c:pt>
                <c:pt idx="5590">
                  <c:v>0.11240603562633392</c:v>
                </c:pt>
                <c:pt idx="5591">
                  <c:v>0.11240751328217498</c:v>
                </c:pt>
                <c:pt idx="5592">
                  <c:v>0.11240906169716917</c:v>
                </c:pt>
                <c:pt idx="5593">
                  <c:v>0.11241058952679672</c:v>
                </c:pt>
                <c:pt idx="5594">
                  <c:v>0.11241214065911635</c:v>
                </c:pt>
                <c:pt idx="5595">
                  <c:v>0.11241370779095047</c:v>
                </c:pt>
                <c:pt idx="5596">
                  <c:v>0.1124153111045848</c:v>
                </c:pt>
                <c:pt idx="5597">
                  <c:v>0.11241694146971688</c:v>
                </c:pt>
                <c:pt idx="5598">
                  <c:v>0.11241847785634274</c:v>
                </c:pt>
                <c:pt idx="5599">
                  <c:v>0.1124199153415041</c:v>
                </c:pt>
                <c:pt idx="5600">
                  <c:v>0.11242138513353588</c:v>
                </c:pt>
                <c:pt idx="5601">
                  <c:v>0.11242300993401083</c:v>
                </c:pt>
                <c:pt idx="5602">
                  <c:v>0.11242470417486847</c:v>
                </c:pt>
                <c:pt idx="5603">
                  <c:v>0.11242637393318636</c:v>
                </c:pt>
                <c:pt idx="5604">
                  <c:v>0.11242801557094563</c:v>
                </c:pt>
                <c:pt idx="5605">
                  <c:v>0.11242960163273459</c:v>
                </c:pt>
                <c:pt idx="5606">
                  <c:v>0.11243107395318155</c:v>
                </c:pt>
                <c:pt idx="5607">
                  <c:v>0.11243253490152194</c:v>
                </c:pt>
                <c:pt idx="5608">
                  <c:v>0.11243407564208134</c:v>
                </c:pt>
                <c:pt idx="5609">
                  <c:v>0.1124357112061171</c:v>
                </c:pt>
                <c:pt idx="5610">
                  <c:v>0.11243737384857137</c:v>
                </c:pt>
                <c:pt idx="5611">
                  <c:v>0.11243897718847647</c:v>
                </c:pt>
                <c:pt idx="5612">
                  <c:v>0.11244049769855025</c:v>
                </c:pt>
                <c:pt idx="5613">
                  <c:v>0.11244204148407749</c:v>
                </c:pt>
                <c:pt idx="5614">
                  <c:v>0.11244358296991926</c:v>
                </c:pt>
                <c:pt idx="5615">
                  <c:v>0.11244513495016092</c:v>
                </c:pt>
                <c:pt idx="5616">
                  <c:v>0.11244674138806854</c:v>
                </c:pt>
                <c:pt idx="5617">
                  <c:v>0.11244836017328874</c:v>
                </c:pt>
                <c:pt idx="5618">
                  <c:v>0.11245000600505473</c:v>
                </c:pt>
                <c:pt idx="5619">
                  <c:v>0.11245157430739502</c:v>
                </c:pt>
                <c:pt idx="5620">
                  <c:v>0.11245304359897983</c:v>
                </c:pt>
                <c:pt idx="5621">
                  <c:v>0.11245456528014933</c:v>
                </c:pt>
                <c:pt idx="5622">
                  <c:v>0.11245615963808124</c:v>
                </c:pt>
                <c:pt idx="5623">
                  <c:v>0.11245774251754494</c:v>
                </c:pt>
                <c:pt idx="5624">
                  <c:v>0.11245924635567274</c:v>
                </c:pt>
                <c:pt idx="5625">
                  <c:v>0.11246071695561846</c:v>
                </c:pt>
                <c:pt idx="5626">
                  <c:v>0.11246218710800045</c:v>
                </c:pt>
                <c:pt idx="5627">
                  <c:v>0.11246370417199826</c:v>
                </c:pt>
                <c:pt idx="5628">
                  <c:v>0.11246536360903087</c:v>
                </c:pt>
                <c:pt idx="5629">
                  <c:v>0.11246703357012754</c:v>
                </c:pt>
                <c:pt idx="5630">
                  <c:v>0.11246856923357562</c:v>
                </c:pt>
                <c:pt idx="5631">
                  <c:v>0.11247002609967298</c:v>
                </c:pt>
                <c:pt idx="5632">
                  <c:v>0.11247144258763427</c:v>
                </c:pt>
                <c:pt idx="5633">
                  <c:v>0.11247298054173531</c:v>
                </c:pt>
                <c:pt idx="5634">
                  <c:v>0.11247460037228117</c:v>
                </c:pt>
                <c:pt idx="5635">
                  <c:v>0.11247619771083357</c:v>
                </c:pt>
                <c:pt idx="5636">
                  <c:v>0.11247772509293771</c:v>
                </c:pt>
                <c:pt idx="5637">
                  <c:v>0.11247920281990638</c:v>
                </c:pt>
                <c:pt idx="5638">
                  <c:v>0.1124805966219305</c:v>
                </c:pt>
                <c:pt idx="5639">
                  <c:v>0.11248200630166949</c:v>
                </c:pt>
                <c:pt idx="5640">
                  <c:v>0.1124834972803499</c:v>
                </c:pt>
                <c:pt idx="5641">
                  <c:v>0.11248503154820409</c:v>
                </c:pt>
                <c:pt idx="5642">
                  <c:v>0.11248656899814867</c:v>
                </c:pt>
                <c:pt idx="5643">
                  <c:v>0.11248812606285039</c:v>
                </c:pt>
                <c:pt idx="5644">
                  <c:v>0.1124896789972348</c:v>
                </c:pt>
                <c:pt idx="5645">
                  <c:v>0.11249116946884243</c:v>
                </c:pt>
                <c:pt idx="5646">
                  <c:v>0.1124926540260436</c:v>
                </c:pt>
                <c:pt idx="5647">
                  <c:v>0.11249412358514708</c:v>
                </c:pt>
                <c:pt idx="5648">
                  <c:v>0.11249560360638108</c:v>
                </c:pt>
                <c:pt idx="5649">
                  <c:v>0.11249709045425328</c:v>
                </c:pt>
                <c:pt idx="5650">
                  <c:v>0.1124986552490805</c:v>
                </c:pt>
                <c:pt idx="5651">
                  <c:v>0.11250020678102311</c:v>
                </c:pt>
                <c:pt idx="5652">
                  <c:v>0.11250172864929105</c:v>
                </c:pt>
                <c:pt idx="5653">
                  <c:v>0.11250317185567256</c:v>
                </c:pt>
                <c:pt idx="5654">
                  <c:v>0.11250468916940309</c:v>
                </c:pt>
                <c:pt idx="5655">
                  <c:v>0.11250629735909037</c:v>
                </c:pt>
                <c:pt idx="5656">
                  <c:v>0.1125079142149201</c:v>
                </c:pt>
                <c:pt idx="5657">
                  <c:v>0.11250941916224565</c:v>
                </c:pt>
                <c:pt idx="5658">
                  <c:v>0.11251084010461294</c:v>
                </c:pt>
                <c:pt idx="5659">
                  <c:v>0.11251222441985823</c:v>
                </c:pt>
                <c:pt idx="5660">
                  <c:v>0.11251368622854051</c:v>
                </c:pt>
                <c:pt idx="5661">
                  <c:v>0.11251533012479097</c:v>
                </c:pt>
                <c:pt idx="5662">
                  <c:v>0.11251701208802936</c:v>
                </c:pt>
                <c:pt idx="5663">
                  <c:v>0.11251857077527816</c:v>
                </c:pt>
                <c:pt idx="5664">
                  <c:v>0.11252005610476448</c:v>
                </c:pt>
                <c:pt idx="5665">
                  <c:v>0.11252148833871024</c:v>
                </c:pt>
                <c:pt idx="5666">
                  <c:v>0.11252295460768577</c:v>
                </c:pt>
                <c:pt idx="5667">
                  <c:v>0.11252450781238484</c:v>
                </c:pt>
                <c:pt idx="5668">
                  <c:v>0.11252611354394323</c:v>
                </c:pt>
                <c:pt idx="5669">
                  <c:v>0.11252768038986259</c:v>
                </c:pt>
                <c:pt idx="5670">
                  <c:v>0.11252923215031244</c:v>
                </c:pt>
                <c:pt idx="5671">
                  <c:v>0.11253072333094932</c:v>
                </c:pt>
                <c:pt idx="5672">
                  <c:v>0.11253216141079048</c:v>
                </c:pt>
                <c:pt idx="5673">
                  <c:v>0.11253358093898089</c:v>
                </c:pt>
                <c:pt idx="5674">
                  <c:v>0.11253507806536683</c:v>
                </c:pt>
                <c:pt idx="5675">
                  <c:v>0.11253662573210747</c:v>
                </c:pt>
                <c:pt idx="5676">
                  <c:v>0.11253823870269702</c:v>
                </c:pt>
                <c:pt idx="5677">
                  <c:v>0.11253982191567717</c:v>
                </c:pt>
                <c:pt idx="5678">
                  <c:v>0.11254127719774794</c:v>
                </c:pt>
                <c:pt idx="5679">
                  <c:v>0.11254276834962978</c:v>
                </c:pt>
                <c:pt idx="5680">
                  <c:v>0.11254427723480481</c:v>
                </c:pt>
                <c:pt idx="5681">
                  <c:v>0.1125458458015888</c:v>
                </c:pt>
                <c:pt idx="5682">
                  <c:v>0.11254734829601738</c:v>
                </c:pt>
                <c:pt idx="5683">
                  <c:v>0.11254883760542479</c:v>
                </c:pt>
                <c:pt idx="5684">
                  <c:v>0.11255034282321773</c:v>
                </c:pt>
                <c:pt idx="5685">
                  <c:v>0.11255181487819904</c:v>
                </c:pt>
                <c:pt idx="5686">
                  <c:v>0.11255332464546045</c:v>
                </c:pt>
                <c:pt idx="5687">
                  <c:v>0.11255484669210936</c:v>
                </c:pt>
                <c:pt idx="5688">
                  <c:v>0.11255642844481027</c:v>
                </c:pt>
                <c:pt idx="5689">
                  <c:v>0.11255805726238159</c:v>
                </c:pt>
                <c:pt idx="5690">
                  <c:v>0.11255962160391596</c:v>
                </c:pt>
                <c:pt idx="5691">
                  <c:v>0.11256106727726232</c:v>
                </c:pt>
                <c:pt idx="5692">
                  <c:v>0.11256249801926116</c:v>
                </c:pt>
                <c:pt idx="5693">
                  <c:v>0.11256399907756813</c:v>
                </c:pt>
                <c:pt idx="5694">
                  <c:v>0.11256552878834006</c:v>
                </c:pt>
                <c:pt idx="5695">
                  <c:v>0.1125670707814998</c:v>
                </c:pt>
                <c:pt idx="5696">
                  <c:v>0.11256854502896828</c:v>
                </c:pt>
                <c:pt idx="5697">
                  <c:v>0.11257004606739156</c:v>
                </c:pt>
                <c:pt idx="5698">
                  <c:v>0.1125715357497831</c:v>
                </c:pt>
                <c:pt idx="5699">
                  <c:v>0.11257312697702683</c:v>
                </c:pt>
                <c:pt idx="5700">
                  <c:v>0.11257471954532419</c:v>
                </c:pt>
                <c:pt idx="5701">
                  <c:v>0.11257627512842222</c:v>
                </c:pt>
                <c:pt idx="5702">
                  <c:v>0.11257777018632144</c:v>
                </c:pt>
                <c:pt idx="5703">
                  <c:v>0.1125792393766209</c:v>
                </c:pt>
                <c:pt idx="5704">
                  <c:v>0.11258071174860927</c:v>
                </c:pt>
                <c:pt idx="5705">
                  <c:v>0.11258221272104262</c:v>
                </c:pt>
                <c:pt idx="5706">
                  <c:v>0.11258375871700044</c:v>
                </c:pt>
                <c:pt idx="5707">
                  <c:v>0.11258528421796764</c:v>
                </c:pt>
                <c:pt idx="5708">
                  <c:v>0.11258683109658597</c:v>
                </c:pt>
                <c:pt idx="5709">
                  <c:v>0.11258834474916084</c:v>
                </c:pt>
                <c:pt idx="5710">
                  <c:v>0.11258979986536012</c:v>
                </c:pt>
                <c:pt idx="5711">
                  <c:v>0.11259126903891152</c:v>
                </c:pt>
                <c:pt idx="5712">
                  <c:v>0.11259274865019005</c:v>
                </c:pt>
                <c:pt idx="5713">
                  <c:v>0.11259426413301694</c:v>
                </c:pt>
                <c:pt idx="5714">
                  <c:v>0.11259577552057487</c:v>
                </c:pt>
                <c:pt idx="5715">
                  <c:v>0.11259730462983503</c:v>
                </c:pt>
                <c:pt idx="5716">
                  <c:v>0.1125987570403057</c:v>
                </c:pt>
                <c:pt idx="5717">
                  <c:v>0.11260013671946667</c:v>
                </c:pt>
                <c:pt idx="5718">
                  <c:v>0.11260151598314357</c:v>
                </c:pt>
                <c:pt idx="5719">
                  <c:v>0.11260296349441733</c:v>
                </c:pt>
                <c:pt idx="5720">
                  <c:v>0.11260447768194218</c:v>
                </c:pt>
                <c:pt idx="5721">
                  <c:v>0.11260596780406289</c:v>
                </c:pt>
                <c:pt idx="5722">
                  <c:v>0.11260741035713159</c:v>
                </c:pt>
                <c:pt idx="5723">
                  <c:v>0.11260878925286308</c:v>
                </c:pt>
                <c:pt idx="5724">
                  <c:v>0.11261020021651914</c:v>
                </c:pt>
                <c:pt idx="5725">
                  <c:v>0.11261161979124983</c:v>
                </c:pt>
                <c:pt idx="5726">
                  <c:v>0.11261302629527518</c:v>
                </c:pt>
                <c:pt idx="5727">
                  <c:v>0.11261447033558776</c:v>
                </c:pt>
                <c:pt idx="5728">
                  <c:v>0.11261590128070707</c:v>
                </c:pt>
                <c:pt idx="5729">
                  <c:v>0.11261738067911774</c:v>
                </c:pt>
                <c:pt idx="5730">
                  <c:v>0.11261888866292993</c:v>
                </c:pt>
                <c:pt idx="5731">
                  <c:v>0.11262031285858277</c:v>
                </c:pt>
                <c:pt idx="5732">
                  <c:v>0.11262165369446125</c:v>
                </c:pt>
                <c:pt idx="5733">
                  <c:v>0.11262306440724555</c:v>
                </c:pt>
                <c:pt idx="5734">
                  <c:v>0.1126245942773289</c:v>
                </c:pt>
                <c:pt idx="5735">
                  <c:v>0.11262612368575635</c:v>
                </c:pt>
                <c:pt idx="5736">
                  <c:v>0.1126275891211905</c:v>
                </c:pt>
                <c:pt idx="5737">
                  <c:v>0.11262896199121682</c:v>
                </c:pt>
                <c:pt idx="5738">
                  <c:v>0.11263037773453458</c:v>
                </c:pt>
                <c:pt idx="5739">
                  <c:v>0.1126319126451218</c:v>
                </c:pt>
                <c:pt idx="5740">
                  <c:v>0.11263352544438535</c:v>
                </c:pt>
                <c:pt idx="5741">
                  <c:v>0.11263506122058242</c:v>
                </c:pt>
                <c:pt idx="5742">
                  <c:v>0.11263658016997787</c:v>
                </c:pt>
                <c:pt idx="5743">
                  <c:v>0.11263802434960141</c:v>
                </c:pt>
                <c:pt idx="5744">
                  <c:v>0.11263952786976757</c:v>
                </c:pt>
                <c:pt idx="5745">
                  <c:v>0.11264109273683984</c:v>
                </c:pt>
                <c:pt idx="5746">
                  <c:v>0.11264260621920379</c:v>
                </c:pt>
                <c:pt idx="5747">
                  <c:v>0.11264413921929076</c:v>
                </c:pt>
                <c:pt idx="5748">
                  <c:v>0.11264560464014005</c:v>
                </c:pt>
                <c:pt idx="5749">
                  <c:v>0.11264701178333526</c:v>
                </c:pt>
                <c:pt idx="5750">
                  <c:v>0.11264839866803469</c:v>
                </c:pt>
                <c:pt idx="5751">
                  <c:v>0.11264983928052333</c:v>
                </c:pt>
                <c:pt idx="5752">
                  <c:v>0.11265139370625898</c:v>
                </c:pt>
                <c:pt idx="5753">
                  <c:v>0.11265297861541707</c:v>
                </c:pt>
                <c:pt idx="5754">
                  <c:v>0.1126544775983217</c:v>
                </c:pt>
                <c:pt idx="5755">
                  <c:v>0.11265589832274521</c:v>
                </c:pt>
                <c:pt idx="5756">
                  <c:v>0.11265725555185528</c:v>
                </c:pt>
                <c:pt idx="5757">
                  <c:v>0.11265867182614138</c:v>
                </c:pt>
                <c:pt idx="5758">
                  <c:v>0.11266013104130924</c:v>
                </c:pt>
                <c:pt idx="5759">
                  <c:v>0.11266161697315663</c:v>
                </c:pt>
                <c:pt idx="5760">
                  <c:v>0.11266309158919034</c:v>
                </c:pt>
                <c:pt idx="5761">
                  <c:v>0.1126645386233375</c:v>
                </c:pt>
                <c:pt idx="5762">
                  <c:v>0.112665967154584</c:v>
                </c:pt>
                <c:pt idx="5763">
                  <c:v>0.11266750392425209</c:v>
                </c:pt>
                <c:pt idx="5764">
                  <c:v>0.11266902207221387</c:v>
                </c:pt>
                <c:pt idx="5765">
                  <c:v>0.11267053068621716</c:v>
                </c:pt>
                <c:pt idx="5766">
                  <c:v>0.11267196102950303</c:v>
                </c:pt>
                <c:pt idx="5767">
                  <c:v>0.11267338371914032</c:v>
                </c:pt>
                <c:pt idx="5768">
                  <c:v>0.11267486020260996</c:v>
                </c:pt>
                <c:pt idx="5769">
                  <c:v>0.11267629104804741</c:v>
                </c:pt>
                <c:pt idx="5770">
                  <c:v>0.11267777208284711</c:v>
                </c:pt>
                <c:pt idx="5771">
                  <c:v>0.11267930162155293</c:v>
                </c:pt>
                <c:pt idx="5772">
                  <c:v>0.11268081073810884</c:v>
                </c:pt>
                <c:pt idx="5773">
                  <c:v>0.11268227774099551</c:v>
                </c:pt>
                <c:pt idx="5774">
                  <c:v>0.11268373164195693</c:v>
                </c:pt>
                <c:pt idx="5775">
                  <c:v>0.11268510036564987</c:v>
                </c:pt>
                <c:pt idx="5776">
                  <c:v>0.11268655341103508</c:v>
                </c:pt>
                <c:pt idx="5777">
                  <c:v>0.11268803134005649</c:v>
                </c:pt>
                <c:pt idx="5778">
                  <c:v>0.11268953780133388</c:v>
                </c:pt>
                <c:pt idx="5779">
                  <c:v>0.11269104199368843</c:v>
                </c:pt>
                <c:pt idx="5780">
                  <c:v>0.11269245895801074</c:v>
                </c:pt>
                <c:pt idx="5781">
                  <c:v>0.11269379633741877</c:v>
                </c:pt>
                <c:pt idx="5782">
                  <c:v>0.11269518184400869</c:v>
                </c:pt>
                <c:pt idx="5783">
                  <c:v>0.11269667525990261</c:v>
                </c:pt>
                <c:pt idx="5784">
                  <c:v>0.11269819903952917</c:v>
                </c:pt>
                <c:pt idx="5785">
                  <c:v>0.1126997459537416</c:v>
                </c:pt>
                <c:pt idx="5786">
                  <c:v>0.1127012072389816</c:v>
                </c:pt>
                <c:pt idx="5787">
                  <c:v>0.11270264279519691</c:v>
                </c:pt>
                <c:pt idx="5788">
                  <c:v>0.11270407611402837</c:v>
                </c:pt>
                <c:pt idx="5789">
                  <c:v>0.11270546035400189</c:v>
                </c:pt>
                <c:pt idx="5790">
                  <c:v>0.11270690906884009</c:v>
                </c:pt>
                <c:pt idx="5791">
                  <c:v>0.11270835734991834</c:v>
                </c:pt>
                <c:pt idx="5792">
                  <c:v>0.11270989208273892</c:v>
                </c:pt>
                <c:pt idx="5793">
                  <c:v>0.11271138104597182</c:v>
                </c:pt>
                <c:pt idx="5794">
                  <c:v>0.11271284604523887</c:v>
                </c:pt>
                <c:pt idx="5795">
                  <c:v>0.11271421148872081</c:v>
                </c:pt>
                <c:pt idx="5796">
                  <c:v>0.11271551195777017</c:v>
                </c:pt>
                <c:pt idx="5797">
                  <c:v>0.11271697570166116</c:v>
                </c:pt>
                <c:pt idx="5798">
                  <c:v>0.11271854412590591</c:v>
                </c:pt>
                <c:pt idx="5799">
                  <c:v>0.1127200902757662</c:v>
                </c:pt>
                <c:pt idx="5800">
                  <c:v>0.11272157976890528</c:v>
                </c:pt>
                <c:pt idx="5801">
                  <c:v>0.11272299838647168</c:v>
                </c:pt>
                <c:pt idx="5802">
                  <c:v>0.11272443099687668</c:v>
                </c:pt>
                <c:pt idx="5803">
                  <c:v>0.11272590108827456</c:v>
                </c:pt>
                <c:pt idx="5804">
                  <c:v>0.11272743047506087</c:v>
                </c:pt>
                <c:pt idx="5805">
                  <c:v>0.11272889966442334</c:v>
                </c:pt>
                <c:pt idx="5806">
                  <c:v>0.11273034854270512</c:v>
                </c:pt>
                <c:pt idx="5807">
                  <c:v>0.11273178615862933</c:v>
                </c:pt>
                <c:pt idx="5808">
                  <c:v>0.11273325402844532</c:v>
                </c:pt>
                <c:pt idx="5809">
                  <c:v>0.11273469798653295</c:v>
                </c:pt>
                <c:pt idx="5810">
                  <c:v>0.11273608567383482</c:v>
                </c:pt>
                <c:pt idx="5811">
                  <c:v>0.11273751254846735</c:v>
                </c:pt>
                <c:pt idx="5812">
                  <c:v>0.11273896063547216</c:v>
                </c:pt>
                <c:pt idx="5813">
                  <c:v>0.11274046430991443</c:v>
                </c:pt>
                <c:pt idx="5814">
                  <c:v>0.11274195305662325</c:v>
                </c:pt>
                <c:pt idx="5815">
                  <c:v>0.11274336916743591</c:v>
                </c:pt>
                <c:pt idx="5816">
                  <c:v>0.11274477944921238</c:v>
                </c:pt>
                <c:pt idx="5817">
                  <c:v>0.11274620731857532</c:v>
                </c:pt>
                <c:pt idx="5818">
                  <c:v>0.11274766361355869</c:v>
                </c:pt>
                <c:pt idx="5819">
                  <c:v>0.1127491863744432</c:v>
                </c:pt>
                <c:pt idx="5820">
                  <c:v>0.11275078128798784</c:v>
                </c:pt>
                <c:pt idx="5821">
                  <c:v>0.11275227957346491</c:v>
                </c:pt>
                <c:pt idx="5822">
                  <c:v>0.11275373043285944</c:v>
                </c:pt>
                <c:pt idx="5823">
                  <c:v>0.11275511423694601</c:v>
                </c:pt>
                <c:pt idx="5824">
                  <c:v>0.11275650481431315</c:v>
                </c:pt>
                <c:pt idx="5825">
                  <c:v>0.11275799954746811</c:v>
                </c:pt>
                <c:pt idx="5826">
                  <c:v>0.11275957357762753</c:v>
                </c:pt>
                <c:pt idx="5827">
                  <c:v>0.11276112534558096</c:v>
                </c:pt>
                <c:pt idx="5828">
                  <c:v>0.11276263858532741</c:v>
                </c:pt>
                <c:pt idx="5829">
                  <c:v>0.11276410256278495</c:v>
                </c:pt>
                <c:pt idx="5830">
                  <c:v>0.11276558596061148</c:v>
                </c:pt>
                <c:pt idx="5831">
                  <c:v>0.11276700758933082</c:v>
                </c:pt>
                <c:pt idx="5832">
                  <c:v>0.11276840360353718</c:v>
                </c:pt>
                <c:pt idx="5833">
                  <c:v>0.11276992548664734</c:v>
                </c:pt>
                <c:pt idx="5834">
                  <c:v>0.11277149768132604</c:v>
                </c:pt>
                <c:pt idx="5835">
                  <c:v>0.11277298426687291</c:v>
                </c:pt>
                <c:pt idx="5836">
                  <c:v>0.11277438389064096</c:v>
                </c:pt>
                <c:pt idx="5837">
                  <c:v>0.11277573283093248</c:v>
                </c:pt>
                <c:pt idx="5838">
                  <c:v>0.11277710827472882</c:v>
                </c:pt>
                <c:pt idx="5839">
                  <c:v>0.11277860761176624</c:v>
                </c:pt>
                <c:pt idx="5840">
                  <c:v>0.1127801662599503</c:v>
                </c:pt>
                <c:pt idx="5841">
                  <c:v>0.11278165744864815</c:v>
                </c:pt>
                <c:pt idx="5842">
                  <c:v>0.11278306706478647</c:v>
                </c:pt>
                <c:pt idx="5843">
                  <c:v>0.11278439731037576</c:v>
                </c:pt>
                <c:pt idx="5844">
                  <c:v>0.11278573252974541</c:v>
                </c:pt>
                <c:pt idx="5845">
                  <c:v>0.11278717691917017</c:v>
                </c:pt>
                <c:pt idx="5846">
                  <c:v>0.11278874745964731</c:v>
                </c:pt>
                <c:pt idx="5847">
                  <c:v>0.11279028670130835</c:v>
                </c:pt>
                <c:pt idx="5848">
                  <c:v>0.11279181822832039</c:v>
                </c:pt>
                <c:pt idx="5849">
                  <c:v>0.11279318709612704</c:v>
                </c:pt>
                <c:pt idx="5850">
                  <c:v>0.11279448752620984</c:v>
                </c:pt>
                <c:pt idx="5851">
                  <c:v>0.11279585021020656</c:v>
                </c:pt>
                <c:pt idx="5852">
                  <c:v>0.11279738003627668</c:v>
                </c:pt>
                <c:pt idx="5853">
                  <c:v>0.11279897650788316</c:v>
                </c:pt>
                <c:pt idx="5854">
                  <c:v>0.11280043494434056</c:v>
                </c:pt>
                <c:pt idx="5855">
                  <c:v>0.11280178511541236</c:v>
                </c:pt>
                <c:pt idx="5856">
                  <c:v>0.11280307765472834</c:v>
                </c:pt>
                <c:pt idx="5857">
                  <c:v>0.11280442882591654</c:v>
                </c:pt>
                <c:pt idx="5858">
                  <c:v>0.11280588200512956</c:v>
                </c:pt>
                <c:pt idx="5859">
                  <c:v>0.11280736179952672</c:v>
                </c:pt>
                <c:pt idx="5860">
                  <c:v>0.11280888631924876</c:v>
                </c:pt>
                <c:pt idx="5861">
                  <c:v>0.11281035258277543</c:v>
                </c:pt>
                <c:pt idx="5862">
                  <c:v>0.11281175720852518</c:v>
                </c:pt>
                <c:pt idx="5863">
                  <c:v>0.11281316500510936</c:v>
                </c:pt>
                <c:pt idx="5864">
                  <c:v>0.11281458496280722</c:v>
                </c:pt>
                <c:pt idx="5865">
                  <c:v>0.11281607475899048</c:v>
                </c:pt>
                <c:pt idx="5866">
                  <c:v>0.11281756591269448</c:v>
                </c:pt>
                <c:pt idx="5867">
                  <c:v>0.11281901154287211</c:v>
                </c:pt>
                <c:pt idx="5868">
                  <c:v>0.11282037769738129</c:v>
                </c:pt>
                <c:pt idx="5869">
                  <c:v>0.11282177573099947</c:v>
                </c:pt>
                <c:pt idx="5870">
                  <c:v>0.11282325432982664</c:v>
                </c:pt>
                <c:pt idx="5871">
                  <c:v>0.11282471806206434</c:v>
                </c:pt>
                <c:pt idx="5872">
                  <c:v>0.11282615434244424</c:v>
                </c:pt>
                <c:pt idx="5873">
                  <c:v>0.11282753450610043</c:v>
                </c:pt>
                <c:pt idx="5874">
                  <c:v>0.112828878427991</c:v>
                </c:pt>
                <c:pt idx="5875">
                  <c:v>0.11283024343689212</c:v>
                </c:pt>
                <c:pt idx="5876">
                  <c:v>0.11283161341655598</c:v>
                </c:pt>
                <c:pt idx="5877">
                  <c:v>0.11283307282375744</c:v>
                </c:pt>
                <c:pt idx="5878">
                  <c:v>0.11283457869096943</c:v>
                </c:pt>
                <c:pt idx="5879">
                  <c:v>0.1128360102148749</c:v>
                </c:pt>
                <c:pt idx="5880">
                  <c:v>0.11283742512966821</c:v>
                </c:pt>
                <c:pt idx="5881">
                  <c:v>0.11283885040229319</c:v>
                </c:pt>
                <c:pt idx="5882">
                  <c:v>0.11284018024479482</c:v>
                </c:pt>
                <c:pt idx="5883">
                  <c:v>0.11284152399585719</c:v>
                </c:pt>
                <c:pt idx="5884">
                  <c:v>0.11284287450635999</c:v>
                </c:pt>
                <c:pt idx="5885">
                  <c:v>0.11284429814314953</c:v>
                </c:pt>
                <c:pt idx="5886">
                  <c:v>0.11284570878177537</c:v>
                </c:pt>
                <c:pt idx="5887">
                  <c:v>0.11284711540707912</c:v>
                </c:pt>
                <c:pt idx="5888">
                  <c:v>0.11284850187638912</c:v>
                </c:pt>
                <c:pt idx="5889">
                  <c:v>0.11284988434599329</c:v>
                </c:pt>
                <c:pt idx="5890">
                  <c:v>0.1128513004951392</c:v>
                </c:pt>
                <c:pt idx="5891">
                  <c:v>0.11285275037866209</c:v>
                </c:pt>
                <c:pt idx="5892">
                  <c:v>0.11285421422873156</c:v>
                </c:pt>
                <c:pt idx="5893">
                  <c:v>0.11285565424414445</c:v>
                </c:pt>
                <c:pt idx="5894">
                  <c:v>0.11285698269360174</c:v>
                </c:pt>
                <c:pt idx="5895">
                  <c:v>0.11285820743489744</c:v>
                </c:pt>
                <c:pt idx="5896">
                  <c:v>0.11285947626700384</c:v>
                </c:pt>
                <c:pt idx="5897">
                  <c:v>0.11286082681863517</c:v>
                </c:pt>
                <c:pt idx="5898">
                  <c:v>0.11286221099258395</c:v>
                </c:pt>
                <c:pt idx="5899">
                  <c:v>0.11286360371871462</c:v>
                </c:pt>
                <c:pt idx="5900">
                  <c:v>0.11286503012999237</c:v>
                </c:pt>
                <c:pt idx="5901">
                  <c:v>0.11286640947166551</c:v>
                </c:pt>
                <c:pt idx="5902">
                  <c:v>0.11286780094555172</c:v>
                </c:pt>
                <c:pt idx="5903">
                  <c:v>0.11286920455823826</c:v>
                </c:pt>
                <c:pt idx="5904">
                  <c:v>0.11287063827469467</c:v>
                </c:pt>
                <c:pt idx="5905">
                  <c:v>0.11287211834526288</c:v>
                </c:pt>
                <c:pt idx="5906">
                  <c:v>0.11287357276615261</c:v>
                </c:pt>
                <c:pt idx="5907">
                  <c:v>0.11287500876849525</c:v>
                </c:pt>
                <c:pt idx="5908">
                  <c:v>0.11287647851510167</c:v>
                </c:pt>
                <c:pt idx="5909">
                  <c:v>0.11287790825669654</c:v>
                </c:pt>
                <c:pt idx="5910">
                  <c:v>0.11287930168171706</c:v>
                </c:pt>
                <c:pt idx="5911">
                  <c:v>0.11288075753599147</c:v>
                </c:pt>
                <c:pt idx="5912">
                  <c:v>0.11288216445640008</c:v>
                </c:pt>
                <c:pt idx="5913">
                  <c:v>0.11288358351433496</c:v>
                </c:pt>
                <c:pt idx="5914">
                  <c:v>0.11288507589239941</c:v>
                </c:pt>
                <c:pt idx="5915">
                  <c:v>0.11288650485434888</c:v>
                </c:pt>
                <c:pt idx="5916">
                  <c:v>0.11288794416305237</c:v>
                </c:pt>
                <c:pt idx="5917">
                  <c:v>0.11288937585487273</c:v>
                </c:pt>
                <c:pt idx="5918">
                  <c:v>0.11289080532143045</c:v>
                </c:pt>
                <c:pt idx="5919">
                  <c:v>0.11289220027717013</c:v>
                </c:pt>
                <c:pt idx="5920">
                  <c:v>0.11289362351026171</c:v>
                </c:pt>
                <c:pt idx="5921">
                  <c:v>0.11289502120941937</c:v>
                </c:pt>
                <c:pt idx="5922">
                  <c:v>0.11289642028274442</c:v>
                </c:pt>
                <c:pt idx="5923">
                  <c:v>0.1128978745856018</c:v>
                </c:pt>
                <c:pt idx="5924">
                  <c:v>0.11289927460221473</c:v>
                </c:pt>
                <c:pt idx="5925">
                  <c:v>0.11290064375914254</c:v>
                </c:pt>
                <c:pt idx="5926">
                  <c:v>0.1129020554947666</c:v>
                </c:pt>
                <c:pt idx="5927">
                  <c:v>0.11290354409177047</c:v>
                </c:pt>
                <c:pt idx="5928">
                  <c:v>0.11290501963896651</c:v>
                </c:pt>
                <c:pt idx="5929">
                  <c:v>0.11290648214719931</c:v>
                </c:pt>
                <c:pt idx="5930">
                  <c:v>0.11290785989996803</c:v>
                </c:pt>
                <c:pt idx="5931">
                  <c:v>0.1129092247177447</c:v>
                </c:pt>
                <c:pt idx="5932">
                  <c:v>0.11291056054470457</c:v>
                </c:pt>
                <c:pt idx="5933">
                  <c:v>0.11291186922158411</c:v>
                </c:pt>
                <c:pt idx="5934">
                  <c:v>0.11291324894454953</c:v>
                </c:pt>
                <c:pt idx="5935">
                  <c:v>0.11291469998572538</c:v>
                </c:pt>
                <c:pt idx="5936">
                  <c:v>0.11291620638288391</c:v>
                </c:pt>
                <c:pt idx="5937">
                  <c:v>0.112917708721841</c:v>
                </c:pt>
                <c:pt idx="5938">
                  <c:v>0.11291914226720887</c:v>
                </c:pt>
                <c:pt idx="5939">
                  <c:v>0.11292046981368428</c:v>
                </c:pt>
                <c:pt idx="5940">
                  <c:v>0.11292180588448354</c:v>
                </c:pt>
                <c:pt idx="5941">
                  <c:v>0.11292322743106249</c:v>
                </c:pt>
                <c:pt idx="5942">
                  <c:v>0.11292469344706754</c:v>
                </c:pt>
                <c:pt idx="5943">
                  <c:v>0.11292607472975817</c:v>
                </c:pt>
                <c:pt idx="5944">
                  <c:v>0.11292739666147265</c:v>
                </c:pt>
                <c:pt idx="5945">
                  <c:v>0.11292872890086465</c:v>
                </c:pt>
                <c:pt idx="5946">
                  <c:v>0.11293003579197912</c:v>
                </c:pt>
                <c:pt idx="5947">
                  <c:v>0.11293141369028994</c:v>
                </c:pt>
                <c:pt idx="5948">
                  <c:v>0.1129327679480797</c:v>
                </c:pt>
                <c:pt idx="5949">
                  <c:v>0.11293415219094162</c:v>
                </c:pt>
                <c:pt idx="5950">
                  <c:v>0.11293555750412058</c:v>
                </c:pt>
                <c:pt idx="5951">
                  <c:v>0.11293694628654209</c:v>
                </c:pt>
                <c:pt idx="5952">
                  <c:v>0.11293830069135968</c:v>
                </c:pt>
                <c:pt idx="5953">
                  <c:v>0.11293965469343251</c:v>
                </c:pt>
                <c:pt idx="5954">
                  <c:v>0.11294094947093578</c:v>
                </c:pt>
                <c:pt idx="5955">
                  <c:v>0.11294227235929453</c:v>
                </c:pt>
                <c:pt idx="5956">
                  <c:v>0.11294365913927644</c:v>
                </c:pt>
                <c:pt idx="5957">
                  <c:v>0.11294509387467956</c:v>
                </c:pt>
                <c:pt idx="5958">
                  <c:v>0.11294655151622734</c:v>
                </c:pt>
                <c:pt idx="5959">
                  <c:v>0.11294796566964868</c:v>
                </c:pt>
                <c:pt idx="5960">
                  <c:v>0.11294926690528094</c:v>
                </c:pt>
                <c:pt idx="5961">
                  <c:v>0.11295058199694068</c:v>
                </c:pt>
                <c:pt idx="5962">
                  <c:v>0.11295191095620109</c:v>
                </c:pt>
                <c:pt idx="5963">
                  <c:v>0.11295323774145362</c:v>
                </c:pt>
                <c:pt idx="5964">
                  <c:v>0.11295462125898161</c:v>
                </c:pt>
                <c:pt idx="5965">
                  <c:v>0.11295606885505018</c:v>
                </c:pt>
                <c:pt idx="5966">
                  <c:v>0.11295746226625124</c:v>
                </c:pt>
                <c:pt idx="5967">
                  <c:v>0.11295879276284373</c:v>
                </c:pt>
                <c:pt idx="5968">
                  <c:v>0.11296016747929423</c:v>
                </c:pt>
                <c:pt idx="5969">
                  <c:v>0.11296154357619384</c:v>
                </c:pt>
                <c:pt idx="5970">
                  <c:v>0.11296301962210271</c:v>
                </c:pt>
                <c:pt idx="5971">
                  <c:v>0.11296443423036147</c:v>
                </c:pt>
                <c:pt idx="5972">
                  <c:v>0.11296579834465927</c:v>
                </c:pt>
                <c:pt idx="5973">
                  <c:v>0.11296711391194668</c:v>
                </c:pt>
                <c:pt idx="5974">
                  <c:v>0.11296848079849475</c:v>
                </c:pt>
                <c:pt idx="5975">
                  <c:v>0.11296984906743916</c:v>
                </c:pt>
                <c:pt idx="5976">
                  <c:v>0.11297124016053828</c:v>
                </c:pt>
                <c:pt idx="5977">
                  <c:v>0.11297263620543889</c:v>
                </c:pt>
                <c:pt idx="5978">
                  <c:v>0.11297403183470035</c:v>
                </c:pt>
                <c:pt idx="5979">
                  <c:v>0.11297541989622688</c:v>
                </c:pt>
                <c:pt idx="5980">
                  <c:v>0.11297682900816902</c:v>
                </c:pt>
                <c:pt idx="5981">
                  <c:v>0.11297817517628</c:v>
                </c:pt>
                <c:pt idx="5982">
                  <c:v>0.11297950668499247</c:v>
                </c:pt>
                <c:pt idx="5983">
                  <c:v>0.11298094860813274</c:v>
                </c:pt>
                <c:pt idx="5984">
                  <c:v>0.11298240804170513</c:v>
                </c:pt>
                <c:pt idx="5985">
                  <c:v>0.11298382939148933</c:v>
                </c:pt>
                <c:pt idx="5986">
                  <c:v>0.11298523599589808</c:v>
                </c:pt>
                <c:pt idx="5987">
                  <c:v>0.1129865191785849</c:v>
                </c:pt>
                <c:pt idx="5988">
                  <c:v>0.11298783042217428</c:v>
                </c:pt>
                <c:pt idx="5989">
                  <c:v>0.11298931291965406</c:v>
                </c:pt>
                <c:pt idx="5990">
                  <c:v>0.11299088143373819</c:v>
                </c:pt>
                <c:pt idx="5991">
                  <c:v>0.11299243142709244</c:v>
                </c:pt>
                <c:pt idx="5992">
                  <c:v>0.11299387307076496</c:v>
                </c:pt>
                <c:pt idx="5993">
                  <c:v>0.11299518215758343</c:v>
                </c:pt>
                <c:pt idx="5994">
                  <c:v>0.11299649263233293</c:v>
                </c:pt>
                <c:pt idx="5995">
                  <c:v>0.11299786151446045</c:v>
                </c:pt>
                <c:pt idx="5996">
                  <c:v>0.11299933739967892</c:v>
                </c:pt>
                <c:pt idx="5997">
                  <c:v>0.11300086499482954</c:v>
                </c:pt>
                <c:pt idx="5998">
                  <c:v>0.11300232383090879</c:v>
                </c:pt>
                <c:pt idx="5999">
                  <c:v>0.11300372313576394</c:v>
                </c:pt>
                <c:pt idx="6000">
                  <c:v>0.11300513632675484</c:v>
                </c:pt>
                <c:pt idx="6001">
                  <c:v>0.11300648125514202</c:v>
                </c:pt>
                <c:pt idx="6002">
                  <c:v>0.11300786859680147</c:v>
                </c:pt>
                <c:pt idx="6003">
                  <c:v>0.11300928233887986</c:v>
                </c:pt>
                <c:pt idx="6004">
                  <c:v>0.11301076915254875</c:v>
                </c:pt>
                <c:pt idx="6005">
                  <c:v>0.11301218561074443</c:v>
                </c:pt>
                <c:pt idx="6006">
                  <c:v>0.11301353380063023</c:v>
                </c:pt>
                <c:pt idx="6007">
                  <c:v>0.11301486734122264</c:v>
                </c:pt>
                <c:pt idx="6008">
                  <c:v>0.11301622542769091</c:v>
                </c:pt>
                <c:pt idx="6009">
                  <c:v>0.11301761880245326</c:v>
                </c:pt>
                <c:pt idx="6010">
                  <c:v>0.11301903321200837</c:v>
                </c:pt>
                <c:pt idx="6011">
                  <c:v>0.11302042575371285</c:v>
                </c:pt>
                <c:pt idx="6012">
                  <c:v>0.11302178754487247</c:v>
                </c:pt>
                <c:pt idx="6013">
                  <c:v>0.11302315071419873</c:v>
                </c:pt>
                <c:pt idx="6014">
                  <c:v>0.11302450634984768</c:v>
                </c:pt>
                <c:pt idx="6015">
                  <c:v>0.11302585802036209</c:v>
                </c:pt>
                <c:pt idx="6016">
                  <c:v>0.11302718614667903</c:v>
                </c:pt>
                <c:pt idx="6017">
                  <c:v>0.11302861379584975</c:v>
                </c:pt>
                <c:pt idx="6018">
                  <c:v>0.11303000705960395</c:v>
                </c:pt>
                <c:pt idx="6019">
                  <c:v>0.11303142671305497</c:v>
                </c:pt>
                <c:pt idx="6020">
                  <c:v>0.1130327638765265</c:v>
                </c:pt>
                <c:pt idx="6021">
                  <c:v>0.11303406330848471</c:v>
                </c:pt>
                <c:pt idx="6022">
                  <c:v>0.11303540858917951</c:v>
                </c:pt>
                <c:pt idx="6023">
                  <c:v>0.11303679804316186</c:v>
                </c:pt>
                <c:pt idx="6024">
                  <c:v>0.11303823534732443</c:v>
                </c:pt>
                <c:pt idx="6025">
                  <c:v>0.11303958830476181</c:v>
                </c:pt>
                <c:pt idx="6026">
                  <c:v>0.11304093017547982</c:v>
                </c:pt>
                <c:pt idx="6027">
                  <c:v>0.11304227520955037</c:v>
                </c:pt>
                <c:pt idx="6028">
                  <c:v>0.11304366976202727</c:v>
                </c:pt>
                <c:pt idx="6029">
                  <c:v>0.1130450335803251</c:v>
                </c:pt>
                <c:pt idx="6030">
                  <c:v>0.11304636672708579</c:v>
                </c:pt>
                <c:pt idx="6031">
                  <c:v>0.11304765329549626</c:v>
                </c:pt>
                <c:pt idx="6032">
                  <c:v>0.11304888989040299</c:v>
                </c:pt>
                <c:pt idx="6033">
                  <c:v>0.11305019878957985</c:v>
                </c:pt>
                <c:pt idx="6034">
                  <c:v>0.11305155888923424</c:v>
                </c:pt>
                <c:pt idx="6035">
                  <c:v>0.1130530186293487</c:v>
                </c:pt>
                <c:pt idx="6036">
                  <c:v>0.1130544117760687</c:v>
                </c:pt>
                <c:pt idx="6037">
                  <c:v>0.11305572616366942</c:v>
                </c:pt>
                <c:pt idx="6038">
                  <c:v>0.11305700112645774</c:v>
                </c:pt>
                <c:pt idx="6039">
                  <c:v>0.1130582686274627</c:v>
                </c:pt>
                <c:pt idx="6040">
                  <c:v>0.11305958009961105</c:v>
                </c:pt>
                <c:pt idx="6041">
                  <c:v>0.11306099092619612</c:v>
                </c:pt>
                <c:pt idx="6042">
                  <c:v>0.113062444256274</c:v>
                </c:pt>
                <c:pt idx="6043">
                  <c:v>0.11306380073844324</c:v>
                </c:pt>
                <c:pt idx="6044">
                  <c:v>0.11306506094508105</c:v>
                </c:pt>
                <c:pt idx="6045">
                  <c:v>0.11306633494837101</c:v>
                </c:pt>
                <c:pt idx="6046">
                  <c:v>0.11306761566803933</c:v>
                </c:pt>
                <c:pt idx="6047">
                  <c:v>0.11306903124232488</c:v>
                </c:pt>
                <c:pt idx="6048">
                  <c:v>0.11307046605998047</c:v>
                </c:pt>
                <c:pt idx="6049">
                  <c:v>0.11307183797673466</c:v>
                </c:pt>
                <c:pt idx="6050">
                  <c:v>0.1130731011498715</c:v>
                </c:pt>
                <c:pt idx="6051">
                  <c:v>0.11307436749068814</c:v>
                </c:pt>
                <c:pt idx="6052">
                  <c:v>0.11307568133345848</c:v>
                </c:pt>
                <c:pt idx="6053">
                  <c:v>0.11307701788787924</c:v>
                </c:pt>
                <c:pt idx="6054">
                  <c:v>0.11307837539481004</c:v>
                </c:pt>
                <c:pt idx="6055">
                  <c:v>0.11307973784138232</c:v>
                </c:pt>
                <c:pt idx="6056">
                  <c:v>0.11308100578964374</c:v>
                </c:pt>
                <c:pt idx="6057">
                  <c:v>0.11308228576106977</c:v>
                </c:pt>
                <c:pt idx="6058">
                  <c:v>0.11308358131048392</c:v>
                </c:pt>
                <c:pt idx="6059">
                  <c:v>0.11308486407314018</c:v>
                </c:pt>
                <c:pt idx="6060">
                  <c:v>0.11308615177607784</c:v>
                </c:pt>
                <c:pt idx="6061">
                  <c:v>0.11308744796564631</c:v>
                </c:pt>
                <c:pt idx="6062">
                  <c:v>0.11308875619149485</c:v>
                </c:pt>
                <c:pt idx="6063">
                  <c:v>0.11309008711446029</c:v>
                </c:pt>
                <c:pt idx="6064">
                  <c:v>0.11309142830885792</c:v>
                </c:pt>
                <c:pt idx="6065">
                  <c:v>0.1130926645529105</c:v>
                </c:pt>
                <c:pt idx="6066">
                  <c:v>0.11309389866676343</c:v>
                </c:pt>
                <c:pt idx="6067">
                  <c:v>0.11309520854407447</c:v>
                </c:pt>
                <c:pt idx="6068">
                  <c:v>0.11309650385267737</c:v>
                </c:pt>
                <c:pt idx="6069">
                  <c:v>0.11309782361500592</c:v>
                </c:pt>
                <c:pt idx="6070">
                  <c:v>0.11309918386495997</c:v>
                </c:pt>
                <c:pt idx="6071">
                  <c:v>0.11310052593168675</c:v>
                </c:pt>
                <c:pt idx="6072">
                  <c:v>0.11310183209378942</c:v>
                </c:pt>
                <c:pt idx="6073">
                  <c:v>0.11310308828622448</c:v>
                </c:pt>
                <c:pt idx="6074">
                  <c:v>0.11310435295389096</c:v>
                </c:pt>
                <c:pt idx="6075">
                  <c:v>0.11310569349173587</c:v>
                </c:pt>
                <c:pt idx="6076">
                  <c:v>0.11310712092449879</c:v>
                </c:pt>
                <c:pt idx="6077">
                  <c:v>0.11310845532346957</c:v>
                </c:pt>
                <c:pt idx="6078">
                  <c:v>0.11310976447804783</c:v>
                </c:pt>
                <c:pt idx="6079">
                  <c:v>0.11311102012731147</c:v>
                </c:pt>
                <c:pt idx="6080">
                  <c:v>0.11311233384637037</c:v>
                </c:pt>
                <c:pt idx="6081">
                  <c:v>0.11311362236704045</c:v>
                </c:pt>
                <c:pt idx="6082">
                  <c:v>0.11311496727912859</c:v>
                </c:pt>
                <c:pt idx="6083">
                  <c:v>0.11311633313275445</c:v>
                </c:pt>
                <c:pt idx="6084">
                  <c:v>0.11311765061705337</c:v>
                </c:pt>
                <c:pt idx="6085">
                  <c:v>0.1131190263521616</c:v>
                </c:pt>
                <c:pt idx="6086">
                  <c:v>0.11312033595147199</c:v>
                </c:pt>
                <c:pt idx="6087">
                  <c:v>0.11312161504909403</c:v>
                </c:pt>
                <c:pt idx="6088">
                  <c:v>0.11312290085216478</c:v>
                </c:pt>
                <c:pt idx="6089">
                  <c:v>0.11312429996291104</c:v>
                </c:pt>
                <c:pt idx="6090">
                  <c:v>0.11312575042095603</c:v>
                </c:pt>
                <c:pt idx="6091">
                  <c:v>0.11312711486700683</c:v>
                </c:pt>
                <c:pt idx="6092">
                  <c:v>0.11312835663509975</c:v>
                </c:pt>
                <c:pt idx="6093">
                  <c:v>0.1131296865470488</c:v>
                </c:pt>
                <c:pt idx="6094">
                  <c:v>0.1131310693948549</c:v>
                </c:pt>
                <c:pt idx="6095">
                  <c:v>0.11313252497457903</c:v>
                </c:pt>
                <c:pt idx="6096">
                  <c:v>0.11313404100583309</c:v>
                </c:pt>
                <c:pt idx="6097">
                  <c:v>0.11313551358469918</c:v>
                </c:pt>
                <c:pt idx="6098">
                  <c:v>0.11313690005065019</c:v>
                </c:pt>
                <c:pt idx="6099">
                  <c:v>0.11313812309852719</c:v>
                </c:pt>
                <c:pt idx="6100">
                  <c:v>0.11313936519177197</c:v>
                </c:pt>
                <c:pt idx="6101">
                  <c:v>0.11314070251105589</c:v>
                </c:pt>
                <c:pt idx="6102">
                  <c:v>0.11314211415171922</c:v>
                </c:pt>
                <c:pt idx="6103">
                  <c:v>0.11314360577962806</c:v>
                </c:pt>
                <c:pt idx="6104">
                  <c:v>0.11314503796565045</c:v>
                </c:pt>
                <c:pt idx="6105">
                  <c:v>0.11314630985326075</c:v>
                </c:pt>
                <c:pt idx="6106">
                  <c:v>0.11314757782737488</c:v>
                </c:pt>
                <c:pt idx="6107">
                  <c:v>0.11314892337852334</c:v>
                </c:pt>
                <c:pt idx="6108">
                  <c:v>0.11315030942049077</c:v>
                </c:pt>
                <c:pt idx="6109">
                  <c:v>0.11315174852392401</c:v>
                </c:pt>
                <c:pt idx="6110">
                  <c:v>0.1131531568807688</c:v>
                </c:pt>
                <c:pt idx="6111">
                  <c:v>0.11315450256774107</c:v>
                </c:pt>
                <c:pt idx="6112">
                  <c:v>0.11315580353175235</c:v>
                </c:pt>
                <c:pt idx="6113">
                  <c:v>0.11315712359973049</c:v>
                </c:pt>
                <c:pt idx="6114">
                  <c:v>0.11315851432636181</c:v>
                </c:pt>
                <c:pt idx="6115">
                  <c:v>0.11315990108413669</c:v>
                </c:pt>
                <c:pt idx="6116">
                  <c:v>0.11316118100649812</c:v>
                </c:pt>
                <c:pt idx="6117">
                  <c:v>0.11316241816816495</c:v>
                </c:pt>
                <c:pt idx="6118">
                  <c:v>0.11316366908381259</c:v>
                </c:pt>
                <c:pt idx="6119">
                  <c:v>0.11316502764297778</c:v>
                </c:pt>
                <c:pt idx="6120">
                  <c:v>0.11316652311184344</c:v>
                </c:pt>
                <c:pt idx="6121">
                  <c:v>0.1131679466760358</c:v>
                </c:pt>
                <c:pt idx="6122">
                  <c:v>0.11316924016601841</c:v>
                </c:pt>
                <c:pt idx="6123">
                  <c:v>0.11317050852141541</c:v>
                </c:pt>
                <c:pt idx="6124">
                  <c:v>0.11317174297507883</c:v>
                </c:pt>
                <c:pt idx="6125">
                  <c:v>0.11317303711519118</c:v>
                </c:pt>
                <c:pt idx="6126">
                  <c:v>0.11317444803842779</c:v>
                </c:pt>
                <c:pt idx="6127">
                  <c:v>0.11317580874788562</c:v>
                </c:pt>
                <c:pt idx="6128">
                  <c:v>0.1131771300289008</c:v>
                </c:pt>
                <c:pt idx="6129">
                  <c:v>0.11317839961754637</c:v>
                </c:pt>
                <c:pt idx="6130">
                  <c:v>0.11317962121037835</c:v>
                </c:pt>
                <c:pt idx="6131">
                  <c:v>0.11318087594454559</c:v>
                </c:pt>
                <c:pt idx="6132">
                  <c:v>0.11318221522936023</c:v>
                </c:pt>
                <c:pt idx="6133">
                  <c:v>0.11318365550325332</c:v>
                </c:pt>
                <c:pt idx="6134">
                  <c:v>0.11318507574114717</c:v>
                </c:pt>
                <c:pt idx="6135">
                  <c:v>0.11318640316051588</c:v>
                </c:pt>
                <c:pt idx="6136">
                  <c:v>0.11318763124445985</c:v>
                </c:pt>
                <c:pt idx="6137">
                  <c:v>0.11318886601611418</c:v>
                </c:pt>
                <c:pt idx="6138">
                  <c:v>0.11319022423468356</c:v>
                </c:pt>
                <c:pt idx="6139">
                  <c:v>0.11319163895033817</c:v>
                </c:pt>
                <c:pt idx="6140">
                  <c:v>0.11319300701015439</c:v>
                </c:pt>
                <c:pt idx="6141">
                  <c:v>0.11319438176836745</c:v>
                </c:pt>
                <c:pt idx="6142">
                  <c:v>0.11319564103595542</c:v>
                </c:pt>
                <c:pt idx="6143">
                  <c:v>0.11319689111201872</c:v>
                </c:pt>
                <c:pt idx="6144">
                  <c:v>0.11319814964388432</c:v>
                </c:pt>
                <c:pt idx="6145">
                  <c:v>0.11319950689713147</c:v>
                </c:pt>
                <c:pt idx="6146">
                  <c:v>0.11320088683729369</c:v>
                </c:pt>
                <c:pt idx="6147">
                  <c:v>0.11320223087169327</c:v>
                </c:pt>
                <c:pt idx="6148">
                  <c:v>0.11320354793473991</c:v>
                </c:pt>
                <c:pt idx="6149">
                  <c:v>0.11320483984644544</c:v>
                </c:pt>
                <c:pt idx="6150">
                  <c:v>0.11320611371390837</c:v>
                </c:pt>
                <c:pt idx="6151">
                  <c:v>0.11320737661917825</c:v>
                </c:pt>
                <c:pt idx="6152">
                  <c:v>0.11320866740900687</c:v>
                </c:pt>
                <c:pt idx="6153">
                  <c:v>0.11320996312493692</c:v>
                </c:pt>
                <c:pt idx="6154">
                  <c:v>0.11321128499691507</c:v>
                </c:pt>
                <c:pt idx="6155">
                  <c:v>0.11321262242168038</c:v>
                </c:pt>
                <c:pt idx="6156">
                  <c:v>0.11321395768173802</c:v>
                </c:pt>
                <c:pt idx="6157">
                  <c:v>0.1132152677652315</c:v>
                </c:pt>
                <c:pt idx="6158">
                  <c:v>0.11321653506328974</c:v>
                </c:pt>
                <c:pt idx="6159">
                  <c:v>0.11321782494283347</c:v>
                </c:pt>
                <c:pt idx="6160">
                  <c:v>0.1132190844393005</c:v>
                </c:pt>
                <c:pt idx="6161">
                  <c:v>0.1132204071714171</c:v>
                </c:pt>
                <c:pt idx="6162">
                  <c:v>0.11322175431518762</c:v>
                </c:pt>
                <c:pt idx="6163">
                  <c:v>0.1132230727276142</c:v>
                </c:pt>
                <c:pt idx="6164">
                  <c:v>0.11322429723090263</c:v>
                </c:pt>
                <c:pt idx="6165">
                  <c:v>0.11322548446405836</c:v>
                </c:pt>
                <c:pt idx="6166">
                  <c:v>0.11322674701736034</c:v>
                </c:pt>
                <c:pt idx="6167">
                  <c:v>0.11322803567860912</c:v>
                </c:pt>
                <c:pt idx="6168">
                  <c:v>0.11322936286288116</c:v>
                </c:pt>
                <c:pt idx="6169">
                  <c:v>0.1132306119547649</c:v>
                </c:pt>
                <c:pt idx="6170">
                  <c:v>0.11323177982673827</c:v>
                </c:pt>
                <c:pt idx="6171">
                  <c:v>0.11323298246467328</c:v>
                </c:pt>
                <c:pt idx="6172">
                  <c:v>0.11323426577054518</c:v>
                </c:pt>
                <c:pt idx="6173">
                  <c:v>0.11323559820448383</c:v>
                </c:pt>
                <c:pt idx="6174">
                  <c:v>0.11323692670851798</c:v>
                </c:pt>
                <c:pt idx="6175">
                  <c:v>0.11323818241270124</c:v>
                </c:pt>
                <c:pt idx="6176">
                  <c:v>0.1132393884775523</c:v>
                </c:pt>
                <c:pt idx="6177">
                  <c:v>0.11324067520910129</c:v>
                </c:pt>
                <c:pt idx="6178">
                  <c:v>0.11324211406574493</c:v>
                </c:pt>
                <c:pt idx="6179">
                  <c:v>0.11324359351160571</c:v>
                </c:pt>
                <c:pt idx="6180">
                  <c:v>0.11324493737553408</c:v>
                </c:pt>
                <c:pt idx="6181">
                  <c:v>0.1132461784238087</c:v>
                </c:pt>
                <c:pt idx="6182">
                  <c:v>0.113247308565935</c:v>
                </c:pt>
                <c:pt idx="6183">
                  <c:v>0.11324851023516878</c:v>
                </c:pt>
                <c:pt idx="6184">
                  <c:v>0.11324993251186714</c:v>
                </c:pt>
                <c:pt idx="6185">
                  <c:v>0.11325147039629732</c:v>
                </c:pt>
                <c:pt idx="6186">
                  <c:v>0.11325292207301099</c:v>
                </c:pt>
                <c:pt idx="6187">
                  <c:v>0.11325427735935113</c:v>
                </c:pt>
                <c:pt idx="6188">
                  <c:v>0.11325548932291246</c:v>
                </c:pt>
                <c:pt idx="6189">
                  <c:v>0.11325668337001232</c:v>
                </c:pt>
                <c:pt idx="6190">
                  <c:v>0.11325798270287099</c:v>
                </c:pt>
                <c:pt idx="6191">
                  <c:v>0.11325941105837259</c:v>
                </c:pt>
                <c:pt idx="6192">
                  <c:v>0.11326079812141349</c:v>
                </c:pt>
                <c:pt idx="6193">
                  <c:v>0.11326217767397284</c:v>
                </c:pt>
                <c:pt idx="6194">
                  <c:v>0.11326352314503028</c:v>
                </c:pt>
                <c:pt idx="6195">
                  <c:v>0.11326476760162726</c:v>
                </c:pt>
                <c:pt idx="6196">
                  <c:v>0.11326602225561139</c:v>
                </c:pt>
                <c:pt idx="6197">
                  <c:v>0.11326732239083639</c:v>
                </c:pt>
                <c:pt idx="6198">
                  <c:v>0.11326860802900822</c:v>
                </c:pt>
                <c:pt idx="6199">
                  <c:v>0.11326990740920791</c:v>
                </c:pt>
                <c:pt idx="6200">
                  <c:v>0.11327128958466752</c:v>
                </c:pt>
                <c:pt idx="6201">
                  <c:v>0.11327262883431637</c:v>
                </c:pt>
                <c:pt idx="6202">
                  <c:v>0.11327390410913303</c:v>
                </c:pt>
                <c:pt idx="6203">
                  <c:v>0.11327512093977454</c:v>
                </c:pt>
                <c:pt idx="6204">
                  <c:v>0.11327637786620089</c:v>
                </c:pt>
                <c:pt idx="6205">
                  <c:v>0.11327764852037056</c:v>
                </c:pt>
                <c:pt idx="6206">
                  <c:v>0.11327892232955777</c:v>
                </c:pt>
                <c:pt idx="6207">
                  <c:v>0.11328021869348516</c:v>
                </c:pt>
                <c:pt idx="6208">
                  <c:v>0.11328149175496087</c:v>
                </c:pt>
                <c:pt idx="6209">
                  <c:v>0.11328278913247274</c:v>
                </c:pt>
                <c:pt idx="6210">
                  <c:v>0.11328406496968811</c:v>
                </c:pt>
                <c:pt idx="6211">
                  <c:v>0.11328534748492827</c:v>
                </c:pt>
                <c:pt idx="6212">
                  <c:v>0.11328659440383403</c:v>
                </c:pt>
                <c:pt idx="6213">
                  <c:v>0.11328790264351213</c:v>
                </c:pt>
                <c:pt idx="6214">
                  <c:v>0.11328916818333346</c:v>
                </c:pt>
                <c:pt idx="6215">
                  <c:v>0.11329040695827054</c:v>
                </c:pt>
                <c:pt idx="6216">
                  <c:v>0.11329158569947438</c:v>
                </c:pt>
                <c:pt idx="6217">
                  <c:v>0.11329276760373025</c:v>
                </c:pt>
                <c:pt idx="6218">
                  <c:v>0.11329398073751136</c:v>
                </c:pt>
                <c:pt idx="6219">
                  <c:v>0.11329520054532803</c:v>
                </c:pt>
                <c:pt idx="6220">
                  <c:v>0.11329659829025052</c:v>
                </c:pt>
                <c:pt idx="6221">
                  <c:v>0.11329791420076774</c:v>
                </c:pt>
                <c:pt idx="6222">
                  <c:v>0.11329919267952517</c:v>
                </c:pt>
                <c:pt idx="6223">
                  <c:v>0.11330035664362841</c:v>
                </c:pt>
                <c:pt idx="6224">
                  <c:v>0.11330157811861047</c:v>
                </c:pt>
                <c:pt idx="6225">
                  <c:v>0.11330281856905948</c:v>
                </c:pt>
                <c:pt idx="6226">
                  <c:v>0.11330417861510983</c:v>
                </c:pt>
                <c:pt idx="6227">
                  <c:v>0.11330551526872765</c:v>
                </c:pt>
                <c:pt idx="6228">
                  <c:v>0.11330678272837878</c:v>
                </c:pt>
                <c:pt idx="6229">
                  <c:v>0.11330801464371261</c:v>
                </c:pt>
                <c:pt idx="6230">
                  <c:v>0.11330927433178994</c:v>
                </c:pt>
                <c:pt idx="6231">
                  <c:v>0.11331054773710285</c:v>
                </c:pt>
                <c:pt idx="6232">
                  <c:v>0.11331182429436473</c:v>
                </c:pt>
                <c:pt idx="6233">
                  <c:v>0.11331312691803896</c:v>
                </c:pt>
                <c:pt idx="6234">
                  <c:v>0.11331439920340428</c:v>
                </c:pt>
                <c:pt idx="6235">
                  <c:v>0.11331571695490965</c:v>
                </c:pt>
                <c:pt idx="6236">
                  <c:v>0.11331712281426599</c:v>
                </c:pt>
                <c:pt idx="6237">
                  <c:v>0.11331856022761579</c:v>
                </c:pt>
                <c:pt idx="6238">
                  <c:v>0.11331988382857204</c:v>
                </c:pt>
                <c:pt idx="6239">
                  <c:v>0.1133211295228535</c:v>
                </c:pt>
                <c:pt idx="6240">
                  <c:v>0.11332235553034883</c:v>
                </c:pt>
                <c:pt idx="6241">
                  <c:v>0.11332362336649096</c:v>
                </c:pt>
                <c:pt idx="6242">
                  <c:v>0.11332495430503617</c:v>
                </c:pt>
                <c:pt idx="6243">
                  <c:v>0.11332628838837906</c:v>
                </c:pt>
                <c:pt idx="6244">
                  <c:v>0.11332762208008168</c:v>
                </c:pt>
                <c:pt idx="6245">
                  <c:v>0.11332897305323933</c:v>
                </c:pt>
                <c:pt idx="6246">
                  <c:v>0.11333035017189039</c:v>
                </c:pt>
                <c:pt idx="6247">
                  <c:v>0.11333167560947469</c:v>
                </c:pt>
                <c:pt idx="6248">
                  <c:v>0.11333295129749256</c:v>
                </c:pt>
                <c:pt idx="6249">
                  <c:v>0.11333418793247305</c:v>
                </c:pt>
                <c:pt idx="6250">
                  <c:v>0.11333541367464559</c:v>
                </c:pt>
                <c:pt idx="6251">
                  <c:v>0.11333670764089833</c:v>
                </c:pt>
                <c:pt idx="6252">
                  <c:v>0.11333805063671321</c:v>
                </c:pt>
                <c:pt idx="6253">
                  <c:v>0.11333941268675342</c:v>
                </c:pt>
                <c:pt idx="6254">
                  <c:v>0.11334075665711686</c:v>
                </c:pt>
                <c:pt idx="6255">
                  <c:v>0.11334196998152363</c:v>
                </c:pt>
                <c:pt idx="6256">
                  <c:v>0.11334317068166407</c:v>
                </c:pt>
                <c:pt idx="6257">
                  <c:v>0.11334434477663081</c:v>
                </c:pt>
                <c:pt idx="6258">
                  <c:v>0.11334559215780622</c:v>
                </c:pt>
                <c:pt idx="6259">
                  <c:v>0.11334691135734959</c:v>
                </c:pt>
                <c:pt idx="6260">
                  <c:v>0.11334832037785832</c:v>
                </c:pt>
                <c:pt idx="6261">
                  <c:v>0.1133496352574767</c:v>
                </c:pt>
                <c:pt idx="6262">
                  <c:v>0.11335083025213402</c:v>
                </c:pt>
                <c:pt idx="6263">
                  <c:v>0.11335201264522678</c:v>
                </c:pt>
                <c:pt idx="6264">
                  <c:v>0.1133532701018479</c:v>
                </c:pt>
                <c:pt idx="6265">
                  <c:v>0.11335460116750179</c:v>
                </c:pt>
                <c:pt idx="6266">
                  <c:v>0.11335592125932477</c:v>
                </c:pt>
                <c:pt idx="6267">
                  <c:v>0.11335716880333482</c:v>
                </c:pt>
                <c:pt idx="6268">
                  <c:v>0.11335842828044526</c:v>
                </c:pt>
                <c:pt idx="6269">
                  <c:v>0.11335969618145099</c:v>
                </c:pt>
                <c:pt idx="6270">
                  <c:v>0.11336093911738085</c:v>
                </c:pt>
                <c:pt idx="6271">
                  <c:v>0.11336213260801996</c:v>
                </c:pt>
                <c:pt idx="6272">
                  <c:v>0.11336339239877452</c:v>
                </c:pt>
                <c:pt idx="6273">
                  <c:v>0.11336468876756653</c:v>
                </c:pt>
                <c:pt idx="6274">
                  <c:v>0.11336597947754805</c:v>
                </c:pt>
                <c:pt idx="6275">
                  <c:v>0.11336720831272716</c:v>
                </c:pt>
                <c:pt idx="6276">
                  <c:v>0.11336842451783966</c:v>
                </c:pt>
                <c:pt idx="6277">
                  <c:v>0.11336961935510835</c:v>
                </c:pt>
                <c:pt idx="6278">
                  <c:v>0.11337084538064385</c:v>
                </c:pt>
                <c:pt idx="6279">
                  <c:v>0.1133720921067355</c:v>
                </c:pt>
                <c:pt idx="6280">
                  <c:v>0.1133733226806595</c:v>
                </c:pt>
                <c:pt idx="6281">
                  <c:v>0.11337457571197905</c:v>
                </c:pt>
                <c:pt idx="6282">
                  <c:v>0.11337583013689412</c:v>
                </c:pt>
                <c:pt idx="6283">
                  <c:v>0.11337712287594692</c:v>
                </c:pt>
                <c:pt idx="6284">
                  <c:v>0.11337840468281229</c:v>
                </c:pt>
                <c:pt idx="6285">
                  <c:v>0.11337973543398898</c:v>
                </c:pt>
                <c:pt idx="6286">
                  <c:v>0.11338095503805204</c:v>
                </c:pt>
                <c:pt idx="6287">
                  <c:v>0.11338216727787957</c:v>
                </c:pt>
                <c:pt idx="6288">
                  <c:v>0.11338346872791084</c:v>
                </c:pt>
                <c:pt idx="6289">
                  <c:v>0.11338475396340397</c:v>
                </c:pt>
                <c:pt idx="6290">
                  <c:v>0.11338605114043533</c:v>
                </c:pt>
                <c:pt idx="6291">
                  <c:v>0.11338724791096864</c:v>
                </c:pt>
                <c:pt idx="6292">
                  <c:v>0.11338846884557141</c:v>
                </c:pt>
                <c:pt idx="6293">
                  <c:v>0.11338970871255034</c:v>
                </c:pt>
                <c:pt idx="6294">
                  <c:v>0.11339097806534384</c:v>
                </c:pt>
                <c:pt idx="6295">
                  <c:v>0.1133922927932304</c:v>
                </c:pt>
                <c:pt idx="6296">
                  <c:v>0.11339355964132632</c:v>
                </c:pt>
                <c:pt idx="6297">
                  <c:v>0.11339475775000375</c:v>
                </c:pt>
                <c:pt idx="6298">
                  <c:v>0.11339596251036112</c:v>
                </c:pt>
                <c:pt idx="6299">
                  <c:v>0.11339718793802217</c:v>
                </c:pt>
                <c:pt idx="6300">
                  <c:v>0.11339847796678264</c:v>
                </c:pt>
                <c:pt idx="6301">
                  <c:v>0.11339979226304812</c:v>
                </c:pt>
                <c:pt idx="6302">
                  <c:v>0.11340109561175998</c:v>
                </c:pt>
                <c:pt idx="6303">
                  <c:v>0.11340237044191756</c:v>
                </c:pt>
                <c:pt idx="6304">
                  <c:v>0.11340364665724872</c:v>
                </c:pt>
                <c:pt idx="6305">
                  <c:v>0.11340490318396469</c:v>
                </c:pt>
                <c:pt idx="6306">
                  <c:v>0.11340614005095075</c:v>
                </c:pt>
                <c:pt idx="6307">
                  <c:v>0.11340741341138441</c:v>
                </c:pt>
                <c:pt idx="6308">
                  <c:v>0.11340867937788821</c:v>
                </c:pt>
                <c:pt idx="6309">
                  <c:v>0.11340988888211684</c:v>
                </c:pt>
                <c:pt idx="6310">
                  <c:v>0.11341113307094608</c:v>
                </c:pt>
                <c:pt idx="6311">
                  <c:v>0.11341242606997258</c:v>
                </c:pt>
                <c:pt idx="6312">
                  <c:v>0.11341376271303147</c:v>
                </c:pt>
                <c:pt idx="6313">
                  <c:v>0.11341512366475856</c:v>
                </c:pt>
                <c:pt idx="6314">
                  <c:v>0.11341638739602695</c:v>
                </c:pt>
                <c:pt idx="6315">
                  <c:v>0.11341755099980035</c:v>
                </c:pt>
                <c:pt idx="6316">
                  <c:v>0.11341873521794045</c:v>
                </c:pt>
                <c:pt idx="6317">
                  <c:v>0.11342001896782349</c:v>
                </c:pt>
                <c:pt idx="6318">
                  <c:v>0.11342140633955694</c:v>
                </c:pt>
                <c:pt idx="6319">
                  <c:v>0.11342281453299377</c:v>
                </c:pt>
                <c:pt idx="6320">
                  <c:v>0.11342410237654958</c:v>
                </c:pt>
                <c:pt idx="6321">
                  <c:v>0.11342527948130102</c:v>
                </c:pt>
                <c:pt idx="6322">
                  <c:v>0.11342646148264603</c:v>
                </c:pt>
                <c:pt idx="6323">
                  <c:v>0.1134277306909193</c:v>
                </c:pt>
                <c:pt idx="6324">
                  <c:v>0.11342908047290744</c:v>
                </c:pt>
                <c:pt idx="6325">
                  <c:v>0.1134304157584735</c:v>
                </c:pt>
                <c:pt idx="6326">
                  <c:v>0.11343169084669223</c:v>
                </c:pt>
                <c:pt idx="6327">
                  <c:v>0.11343290771939987</c:v>
                </c:pt>
                <c:pt idx="6328">
                  <c:v>0.11343403871997708</c:v>
                </c:pt>
                <c:pt idx="6329">
                  <c:v>0.11343526891273485</c:v>
                </c:pt>
                <c:pt idx="6330">
                  <c:v>0.11343659357253173</c:v>
                </c:pt>
                <c:pt idx="6331">
                  <c:v>0.11343789497472602</c:v>
                </c:pt>
                <c:pt idx="6332">
                  <c:v>0.11343920478968907</c:v>
                </c:pt>
                <c:pt idx="6333">
                  <c:v>0.11344051774083351</c:v>
                </c:pt>
                <c:pt idx="6334">
                  <c:v>0.11344181623963917</c:v>
                </c:pt>
                <c:pt idx="6335">
                  <c:v>0.11344304244314138</c:v>
                </c:pt>
                <c:pt idx="6336">
                  <c:v>0.11344424729987787</c:v>
                </c:pt>
                <c:pt idx="6337">
                  <c:v>0.1134453942242032</c:v>
                </c:pt>
                <c:pt idx="6338">
                  <c:v>0.11344659840101888</c:v>
                </c:pt>
                <c:pt idx="6339">
                  <c:v>0.11344787755699592</c:v>
                </c:pt>
                <c:pt idx="6340">
                  <c:v>0.11344914756885741</c:v>
                </c:pt>
                <c:pt idx="6341">
                  <c:v>0.11345034368211911</c:v>
                </c:pt>
                <c:pt idx="6342">
                  <c:v>0.11345157617152783</c:v>
                </c:pt>
                <c:pt idx="6343">
                  <c:v>0.11345286265970093</c:v>
                </c:pt>
                <c:pt idx="6344">
                  <c:v>0.11345405770631617</c:v>
                </c:pt>
                <c:pt idx="6345">
                  <c:v>0.11345528912300967</c:v>
                </c:pt>
                <c:pt idx="6346">
                  <c:v>0.11345659561389393</c:v>
                </c:pt>
                <c:pt idx="6347">
                  <c:v>0.11345791579597947</c:v>
                </c:pt>
                <c:pt idx="6348">
                  <c:v>0.113459186403063</c:v>
                </c:pt>
                <c:pt idx="6349">
                  <c:v>0.11346045663908469</c:v>
                </c:pt>
                <c:pt idx="6350">
                  <c:v>0.1134616390308448</c:v>
                </c:pt>
                <c:pt idx="6351">
                  <c:v>0.11346279492681134</c:v>
                </c:pt>
                <c:pt idx="6352">
                  <c:v>0.11346395746144242</c:v>
                </c:pt>
                <c:pt idx="6353">
                  <c:v>0.1134651266364521</c:v>
                </c:pt>
                <c:pt idx="6354">
                  <c:v>0.11346636360642734</c:v>
                </c:pt>
                <c:pt idx="6355">
                  <c:v>0.11346764228216048</c:v>
                </c:pt>
                <c:pt idx="6356">
                  <c:v>0.11346890831019563</c:v>
                </c:pt>
                <c:pt idx="6357">
                  <c:v>0.11347019853339577</c:v>
                </c:pt>
                <c:pt idx="6358">
                  <c:v>0.11347141480332593</c:v>
                </c:pt>
                <c:pt idx="6359">
                  <c:v>0.11347261674175629</c:v>
                </c:pt>
                <c:pt idx="6360">
                  <c:v>0.11347385329913517</c:v>
                </c:pt>
                <c:pt idx="6361">
                  <c:v>0.11347512629006204</c:v>
                </c:pt>
                <c:pt idx="6362">
                  <c:v>0.11347643753774465</c:v>
                </c:pt>
                <c:pt idx="6363">
                  <c:v>0.1134777045213451</c:v>
                </c:pt>
                <c:pt idx="6364">
                  <c:v>0.11347893961170964</c:v>
                </c:pt>
                <c:pt idx="6365">
                  <c:v>0.11348016035302017</c:v>
                </c:pt>
                <c:pt idx="6366">
                  <c:v>0.11348142274749984</c:v>
                </c:pt>
                <c:pt idx="6367">
                  <c:v>0.11348267426705994</c:v>
                </c:pt>
                <c:pt idx="6368">
                  <c:v>0.11348391142056913</c:v>
                </c:pt>
                <c:pt idx="6369">
                  <c:v>0.11348515871691517</c:v>
                </c:pt>
                <c:pt idx="6370">
                  <c:v>0.11348642141548564</c:v>
                </c:pt>
                <c:pt idx="6371">
                  <c:v>0.11348764174965748</c:v>
                </c:pt>
                <c:pt idx="6372">
                  <c:v>0.11348887221982466</c:v>
                </c:pt>
                <c:pt idx="6373">
                  <c:v>0.11349011283071413</c:v>
                </c:pt>
                <c:pt idx="6374">
                  <c:v>0.11349133559569158</c:v>
                </c:pt>
                <c:pt idx="6375">
                  <c:v>0.11349256674864922</c:v>
                </c:pt>
                <c:pt idx="6376">
                  <c:v>0.11349380454249623</c:v>
                </c:pt>
                <c:pt idx="6377">
                  <c:v>0.11349502274844742</c:v>
                </c:pt>
                <c:pt idx="6378">
                  <c:v>0.11349618304495429</c:v>
                </c:pt>
                <c:pt idx="6379">
                  <c:v>0.11349740056258384</c:v>
                </c:pt>
                <c:pt idx="6380">
                  <c:v>0.11349868951019296</c:v>
                </c:pt>
                <c:pt idx="6381">
                  <c:v>0.1134999710699434</c:v>
                </c:pt>
                <c:pt idx="6382">
                  <c:v>0.11350113692073045</c:v>
                </c:pt>
                <c:pt idx="6383">
                  <c:v>0.11350237923293845</c:v>
                </c:pt>
                <c:pt idx="6384">
                  <c:v>0.11350365270650167</c:v>
                </c:pt>
                <c:pt idx="6385">
                  <c:v>0.11350487506548979</c:v>
                </c:pt>
                <c:pt idx="6386">
                  <c:v>0.11350617236504582</c:v>
                </c:pt>
                <c:pt idx="6387">
                  <c:v>0.1135074429875501</c:v>
                </c:pt>
                <c:pt idx="6388">
                  <c:v>0.1135086957289476</c:v>
                </c:pt>
                <c:pt idx="6389">
                  <c:v>0.11350984342440505</c:v>
                </c:pt>
                <c:pt idx="6390">
                  <c:v>0.11351100470785855</c:v>
                </c:pt>
                <c:pt idx="6391">
                  <c:v>0.11351221970458973</c:v>
                </c:pt>
                <c:pt idx="6392">
                  <c:v>0.11351343086205913</c:v>
                </c:pt>
                <c:pt idx="6393">
                  <c:v>0.11351466263147456</c:v>
                </c:pt>
                <c:pt idx="6394">
                  <c:v>0.11351594655886509</c:v>
                </c:pt>
                <c:pt idx="6395">
                  <c:v>0.11351727575547131</c:v>
                </c:pt>
                <c:pt idx="6396">
                  <c:v>0.11351849419240025</c:v>
                </c:pt>
                <c:pt idx="6397">
                  <c:v>0.11351970354532975</c:v>
                </c:pt>
                <c:pt idx="6398">
                  <c:v>0.11352090557089589</c:v>
                </c:pt>
                <c:pt idx="6399">
                  <c:v>0.11352206891867934</c:v>
                </c:pt>
                <c:pt idx="6400">
                  <c:v>0.11352331392612017</c:v>
                </c:pt>
                <c:pt idx="6401">
                  <c:v>0.11352451840489215</c:v>
                </c:pt>
                <c:pt idx="6402">
                  <c:v>0.11352576620365802</c:v>
                </c:pt>
                <c:pt idx="6403">
                  <c:v>0.11352693686761729</c:v>
                </c:pt>
                <c:pt idx="6404">
                  <c:v>0.11352809849166552</c:v>
                </c:pt>
                <c:pt idx="6405">
                  <c:v>0.11352926326375794</c:v>
                </c:pt>
                <c:pt idx="6406">
                  <c:v>0.11353046951854213</c:v>
                </c:pt>
                <c:pt idx="6407">
                  <c:v>0.11353161970057203</c:v>
                </c:pt>
                <c:pt idx="6408">
                  <c:v>0.11353270881408968</c:v>
                </c:pt>
                <c:pt idx="6409">
                  <c:v>0.11353382362001371</c:v>
                </c:pt>
                <c:pt idx="6410">
                  <c:v>0.11353504950487564</c:v>
                </c:pt>
                <c:pt idx="6411">
                  <c:v>0.11353642412279388</c:v>
                </c:pt>
                <c:pt idx="6412">
                  <c:v>0.1135377860161474</c:v>
                </c:pt>
                <c:pt idx="6413">
                  <c:v>0.11353902124882673</c:v>
                </c:pt>
                <c:pt idx="6414">
                  <c:v>0.11354011173932423</c:v>
                </c:pt>
                <c:pt idx="6415">
                  <c:v>0.11354121231088814</c:v>
                </c:pt>
                <c:pt idx="6416">
                  <c:v>0.11354236290339782</c:v>
                </c:pt>
                <c:pt idx="6417">
                  <c:v>0.11354359506001485</c:v>
                </c:pt>
                <c:pt idx="6418">
                  <c:v>0.11354490037661455</c:v>
                </c:pt>
                <c:pt idx="6419">
                  <c:v>0.113546208824162</c:v>
                </c:pt>
                <c:pt idx="6420">
                  <c:v>0.1135474119606041</c:v>
                </c:pt>
                <c:pt idx="6421">
                  <c:v>0.11354858861760042</c:v>
                </c:pt>
                <c:pt idx="6422">
                  <c:v>0.11354974058708828</c:v>
                </c:pt>
                <c:pt idx="6423">
                  <c:v>0.11355085750460348</c:v>
                </c:pt>
                <c:pt idx="6424">
                  <c:v>0.1135520088249487</c:v>
                </c:pt>
                <c:pt idx="6425">
                  <c:v>0.11355322249476262</c:v>
                </c:pt>
                <c:pt idx="6426">
                  <c:v>0.11355448647466253</c:v>
                </c:pt>
                <c:pt idx="6427">
                  <c:v>0.11355571688634354</c:v>
                </c:pt>
                <c:pt idx="6428">
                  <c:v>0.11355693123719481</c:v>
                </c:pt>
                <c:pt idx="6429">
                  <c:v>0.11355809995325709</c:v>
                </c:pt>
                <c:pt idx="6430">
                  <c:v>0.11355922143801868</c:v>
                </c:pt>
                <c:pt idx="6431">
                  <c:v>0.11356039819429857</c:v>
                </c:pt>
                <c:pt idx="6432">
                  <c:v>0.11356149303342507</c:v>
                </c:pt>
                <c:pt idx="6433">
                  <c:v>0.11356256333626859</c:v>
                </c:pt>
                <c:pt idx="6434">
                  <c:v>0.11356372174492189</c:v>
                </c:pt>
                <c:pt idx="6435">
                  <c:v>0.1135649076576947</c:v>
                </c:pt>
                <c:pt idx="6436">
                  <c:v>0.11356613855326049</c:v>
                </c:pt>
                <c:pt idx="6437">
                  <c:v>0.11356742679175585</c:v>
                </c:pt>
                <c:pt idx="6438">
                  <c:v>0.11356867792189132</c:v>
                </c:pt>
                <c:pt idx="6439">
                  <c:v>0.11356983285671317</c:v>
                </c:pt>
                <c:pt idx="6440">
                  <c:v>0.11357092329875317</c:v>
                </c:pt>
                <c:pt idx="6441">
                  <c:v>0.11357206890268173</c:v>
                </c:pt>
                <c:pt idx="6442">
                  <c:v>0.11357330296830484</c:v>
                </c:pt>
                <c:pt idx="6443">
                  <c:v>0.11357463821871161</c:v>
                </c:pt>
                <c:pt idx="6444">
                  <c:v>0.11357596079661561</c:v>
                </c:pt>
                <c:pt idx="6445">
                  <c:v>0.11357721120851402</c:v>
                </c:pt>
                <c:pt idx="6446">
                  <c:v>0.113578398483902</c:v>
                </c:pt>
                <c:pt idx="6447">
                  <c:v>0.11357957845674276</c:v>
                </c:pt>
                <c:pt idx="6448">
                  <c:v>0.11358075461302905</c:v>
                </c:pt>
                <c:pt idx="6449">
                  <c:v>0.11358196873639105</c:v>
                </c:pt>
                <c:pt idx="6450">
                  <c:v>0.11358323837937141</c:v>
                </c:pt>
                <c:pt idx="6451">
                  <c:v>0.11358453916154755</c:v>
                </c:pt>
                <c:pt idx="6452">
                  <c:v>0.11358576440602684</c:v>
                </c:pt>
                <c:pt idx="6453">
                  <c:v>0.11358695793275415</c:v>
                </c:pt>
                <c:pt idx="6454">
                  <c:v>0.11358815808000267</c:v>
                </c:pt>
                <c:pt idx="6455">
                  <c:v>0.11358936310779738</c:v>
                </c:pt>
                <c:pt idx="6456">
                  <c:v>0.11359058172923625</c:v>
                </c:pt>
                <c:pt idx="6457">
                  <c:v>0.11359175474223365</c:v>
                </c:pt>
                <c:pt idx="6458">
                  <c:v>0.11359290830791059</c:v>
                </c:pt>
                <c:pt idx="6459">
                  <c:v>0.11359417652695593</c:v>
                </c:pt>
                <c:pt idx="6460">
                  <c:v>0.11359550216646512</c:v>
                </c:pt>
                <c:pt idx="6461">
                  <c:v>0.11359678188119808</c:v>
                </c:pt>
                <c:pt idx="6462">
                  <c:v>0.11359797573368677</c:v>
                </c:pt>
                <c:pt idx="6463">
                  <c:v>0.11359916924049168</c:v>
                </c:pt>
                <c:pt idx="6464">
                  <c:v>0.11360030681462983</c:v>
                </c:pt>
                <c:pt idx="6465">
                  <c:v>0.11360140595303163</c:v>
                </c:pt>
                <c:pt idx="6466">
                  <c:v>0.11360265773446324</c:v>
                </c:pt>
                <c:pt idx="6467">
                  <c:v>0.11360395286583337</c:v>
                </c:pt>
                <c:pt idx="6468">
                  <c:v>0.11360523712343165</c:v>
                </c:pt>
                <c:pt idx="6469">
                  <c:v>0.11360645292631863</c:v>
                </c:pt>
                <c:pt idx="6470">
                  <c:v>0.11360759363400728</c:v>
                </c:pt>
                <c:pt idx="6471">
                  <c:v>0.1136087531020139</c:v>
                </c:pt>
                <c:pt idx="6472">
                  <c:v>0.11360994699922761</c:v>
                </c:pt>
                <c:pt idx="6473">
                  <c:v>0.11361118759220817</c:v>
                </c:pt>
                <c:pt idx="6474">
                  <c:v>0.11361242782927788</c:v>
                </c:pt>
                <c:pt idx="6475">
                  <c:v>0.11361363982223451</c:v>
                </c:pt>
                <c:pt idx="6476">
                  <c:v>0.11361476635459651</c:v>
                </c:pt>
                <c:pt idx="6477">
                  <c:v>0.11361592204201011</c:v>
                </c:pt>
                <c:pt idx="6478">
                  <c:v>0.11361715219191416</c:v>
                </c:pt>
                <c:pt idx="6479">
                  <c:v>0.11361851323018188</c:v>
                </c:pt>
                <c:pt idx="6480">
                  <c:v>0.11361976182626654</c:v>
                </c:pt>
                <c:pt idx="6481">
                  <c:v>0.11362088835601045</c:v>
                </c:pt>
                <c:pt idx="6482">
                  <c:v>0.11362197131166081</c:v>
                </c:pt>
                <c:pt idx="6483">
                  <c:v>0.11362321017630295</c:v>
                </c:pt>
                <c:pt idx="6484">
                  <c:v>0.11362450108331099</c:v>
                </c:pt>
                <c:pt idx="6485">
                  <c:v>0.11362575492727275</c:v>
                </c:pt>
                <c:pt idx="6486">
                  <c:v>0.11362698399271057</c:v>
                </c:pt>
                <c:pt idx="6487">
                  <c:v>0.11362810501033196</c:v>
                </c:pt>
                <c:pt idx="6488">
                  <c:v>0.11362919284271472</c:v>
                </c:pt>
                <c:pt idx="6489">
                  <c:v>0.11363029765449884</c:v>
                </c:pt>
                <c:pt idx="6490">
                  <c:v>0.11363152366375316</c:v>
                </c:pt>
                <c:pt idx="6491">
                  <c:v>0.11363277547617855</c:v>
                </c:pt>
                <c:pt idx="6492">
                  <c:v>0.11363400252062</c:v>
                </c:pt>
                <c:pt idx="6493">
                  <c:v>0.11363521005931683</c:v>
                </c:pt>
                <c:pt idx="6494">
                  <c:v>0.11363635646157318</c:v>
                </c:pt>
                <c:pt idx="6495">
                  <c:v>0.11363754593150489</c:v>
                </c:pt>
                <c:pt idx="6496">
                  <c:v>0.11363872811220889</c:v>
                </c:pt>
                <c:pt idx="6497">
                  <c:v>0.11363987177960143</c:v>
                </c:pt>
                <c:pt idx="6498">
                  <c:v>0.11364102725688711</c:v>
                </c:pt>
                <c:pt idx="6499">
                  <c:v>0.11364217546968912</c:v>
                </c:pt>
                <c:pt idx="6500">
                  <c:v>0.11364334937890738</c:v>
                </c:pt>
                <c:pt idx="6501">
                  <c:v>0.11364452990004985</c:v>
                </c:pt>
                <c:pt idx="6502">
                  <c:v>0.11364570834739175</c:v>
                </c:pt>
                <c:pt idx="6503">
                  <c:v>0.11364685349654889</c:v>
                </c:pt>
                <c:pt idx="6504">
                  <c:v>0.11364799312049151</c:v>
                </c:pt>
                <c:pt idx="6505">
                  <c:v>0.11364912895602887</c:v>
                </c:pt>
                <c:pt idx="6506">
                  <c:v>0.11365025061897022</c:v>
                </c:pt>
                <c:pt idx="6507">
                  <c:v>0.11365134257177714</c:v>
                </c:pt>
                <c:pt idx="6508">
                  <c:v>0.11365248438313132</c:v>
                </c:pt>
                <c:pt idx="6509">
                  <c:v>0.11365368661725236</c:v>
                </c:pt>
                <c:pt idx="6510">
                  <c:v>0.11365488155617492</c:v>
                </c:pt>
                <c:pt idx="6511">
                  <c:v>0.11365595666955042</c:v>
                </c:pt>
                <c:pt idx="6512">
                  <c:v>0.11365695573119904</c:v>
                </c:pt>
                <c:pt idx="6513">
                  <c:v>0.11365802680270606</c:v>
                </c:pt>
                <c:pt idx="6514">
                  <c:v>0.11365922918368972</c:v>
                </c:pt>
                <c:pt idx="6515">
                  <c:v>0.11366056561627093</c:v>
                </c:pt>
                <c:pt idx="6516">
                  <c:v>0.11366185442083326</c:v>
                </c:pt>
                <c:pt idx="6517">
                  <c:v>0.11366305571380302</c:v>
                </c:pt>
                <c:pt idx="6518">
                  <c:v>0.11366415787697498</c:v>
                </c:pt>
                <c:pt idx="6519">
                  <c:v>0.11366527009498129</c:v>
                </c:pt>
                <c:pt idx="6520">
                  <c:v>0.11366649997316933</c:v>
                </c:pt>
                <c:pt idx="6521">
                  <c:v>0.11366774866346802</c:v>
                </c:pt>
                <c:pt idx="6522">
                  <c:v>0.11366899350897303</c:v>
                </c:pt>
                <c:pt idx="6523">
                  <c:v>0.11367013204511478</c:v>
                </c:pt>
                <c:pt idx="6524">
                  <c:v>0.1136712564086382</c:v>
                </c:pt>
                <c:pt idx="6525">
                  <c:v>0.11367237180614223</c:v>
                </c:pt>
                <c:pt idx="6526">
                  <c:v>0.11367354403710875</c:v>
                </c:pt>
                <c:pt idx="6527">
                  <c:v>0.11367478198309401</c:v>
                </c:pt>
                <c:pt idx="6528">
                  <c:v>0.11367605443930401</c:v>
                </c:pt>
                <c:pt idx="6529">
                  <c:v>0.11367724124382922</c:v>
                </c:pt>
                <c:pt idx="6530">
                  <c:v>0.11367837743635106</c:v>
                </c:pt>
                <c:pt idx="6531">
                  <c:v>0.11367941838404924</c:v>
                </c:pt>
                <c:pt idx="6532">
                  <c:v>0.11368054357195265</c:v>
                </c:pt>
                <c:pt idx="6533">
                  <c:v>0.11368175688239597</c:v>
                </c:pt>
                <c:pt idx="6534">
                  <c:v>0.11368296984828886</c:v>
                </c:pt>
                <c:pt idx="6535">
                  <c:v>0.11368415120264676</c:v>
                </c:pt>
                <c:pt idx="6536">
                  <c:v>0.11368532181052662</c:v>
                </c:pt>
                <c:pt idx="6537">
                  <c:v>0.11368645224958208</c:v>
                </c:pt>
                <c:pt idx="6538">
                  <c:v>0.11368754608020275</c:v>
                </c:pt>
                <c:pt idx="6539">
                  <c:v>0.11368867588550025</c:v>
                </c:pt>
                <c:pt idx="6540">
                  <c:v>0.11368983133666645</c:v>
                </c:pt>
                <c:pt idx="6541">
                  <c:v>0.11369102114066053</c:v>
                </c:pt>
                <c:pt idx="6542">
                  <c:v>0.11369222276035588</c:v>
                </c:pt>
                <c:pt idx="6543">
                  <c:v>0.11369339453491745</c:v>
                </c:pt>
                <c:pt idx="6544">
                  <c:v>0.11369451577005761</c:v>
                </c:pt>
                <c:pt idx="6545">
                  <c:v>0.11369560905262802</c:v>
                </c:pt>
                <c:pt idx="6546">
                  <c:v>0.11369677465694374</c:v>
                </c:pt>
                <c:pt idx="6547">
                  <c:v>0.11369795380175415</c:v>
                </c:pt>
                <c:pt idx="6548">
                  <c:v>0.11369913607951039</c:v>
                </c:pt>
                <c:pt idx="6549">
                  <c:v>0.11370032322433551</c:v>
                </c:pt>
                <c:pt idx="6550">
                  <c:v>0.11370145459993677</c:v>
                </c:pt>
                <c:pt idx="6551">
                  <c:v>0.11370257873695354</c:v>
                </c:pt>
                <c:pt idx="6552">
                  <c:v>0.11370372157910461</c:v>
                </c:pt>
                <c:pt idx="6553">
                  <c:v>0.11370492303233999</c:v>
                </c:pt>
                <c:pt idx="6554">
                  <c:v>0.11370615716669409</c:v>
                </c:pt>
                <c:pt idx="6555">
                  <c:v>0.11370736487262305</c:v>
                </c:pt>
                <c:pt idx="6556">
                  <c:v>0.11370845798745971</c:v>
                </c:pt>
                <c:pt idx="6557">
                  <c:v>0.11370953354850846</c:v>
                </c:pt>
                <c:pt idx="6558">
                  <c:v>0.1137106882591806</c:v>
                </c:pt>
                <c:pt idx="6559">
                  <c:v>0.11371183399065433</c:v>
                </c:pt>
                <c:pt idx="6560">
                  <c:v>0.11371299670809681</c:v>
                </c:pt>
                <c:pt idx="6561">
                  <c:v>0.1137141677573453</c:v>
                </c:pt>
                <c:pt idx="6562">
                  <c:v>0.11371535234120213</c:v>
                </c:pt>
                <c:pt idx="6563">
                  <c:v>0.11371653658725017</c:v>
                </c:pt>
                <c:pt idx="6564">
                  <c:v>0.11371762711669725</c:v>
                </c:pt>
                <c:pt idx="6565">
                  <c:v>0.1137186897686731</c:v>
                </c:pt>
                <c:pt idx="6566">
                  <c:v>0.11371975384288341</c:v>
                </c:pt>
                <c:pt idx="6567">
                  <c:v>0.11372092469447775</c:v>
                </c:pt>
                <c:pt idx="6568">
                  <c:v>0.11372217858256151</c:v>
                </c:pt>
                <c:pt idx="6569">
                  <c:v>0.11372351763746069</c:v>
                </c:pt>
                <c:pt idx="6570">
                  <c:v>0.1137247064938121</c:v>
                </c:pt>
                <c:pt idx="6571">
                  <c:v>0.11372575340220883</c:v>
                </c:pt>
                <c:pt idx="6572">
                  <c:v>0.11372672623915689</c:v>
                </c:pt>
                <c:pt idx="6573">
                  <c:v>0.11372781906203117</c:v>
                </c:pt>
                <c:pt idx="6574">
                  <c:v>0.11372906573707148</c:v>
                </c:pt>
                <c:pt idx="6575">
                  <c:v>0.11373039578455246</c:v>
                </c:pt>
                <c:pt idx="6576">
                  <c:v>0.11373163302985424</c:v>
                </c:pt>
                <c:pt idx="6577">
                  <c:v>0.11373279011652759</c:v>
                </c:pt>
                <c:pt idx="6578">
                  <c:v>0.11373393130305134</c:v>
                </c:pt>
                <c:pt idx="6579">
                  <c:v>0.11373508254149278</c:v>
                </c:pt>
                <c:pt idx="6580">
                  <c:v>0.11373631843073401</c:v>
                </c:pt>
                <c:pt idx="6581">
                  <c:v>0.11373756788196808</c:v>
                </c:pt>
                <c:pt idx="6582">
                  <c:v>0.11373882567524703</c:v>
                </c:pt>
                <c:pt idx="6583">
                  <c:v>0.11373997379839022</c:v>
                </c:pt>
                <c:pt idx="6584">
                  <c:v>0.11374116314602015</c:v>
                </c:pt>
                <c:pt idx="6585">
                  <c:v>0.11374234695576503</c:v>
                </c:pt>
                <c:pt idx="6586">
                  <c:v>0.11374353562681928</c:v>
                </c:pt>
                <c:pt idx="6587">
                  <c:v>0.11374473783102507</c:v>
                </c:pt>
                <c:pt idx="6588">
                  <c:v>0.11374583420785843</c:v>
                </c:pt>
                <c:pt idx="6589">
                  <c:v>0.11374693027134289</c:v>
                </c:pt>
                <c:pt idx="6590">
                  <c:v>0.11374806053438315</c:v>
                </c:pt>
                <c:pt idx="6591">
                  <c:v>0.11374926664519303</c:v>
                </c:pt>
                <c:pt idx="6592">
                  <c:v>0.11375041180166076</c:v>
                </c:pt>
                <c:pt idx="6593">
                  <c:v>0.11375146526731283</c:v>
                </c:pt>
                <c:pt idx="6594">
                  <c:v>0.11375256146580565</c:v>
                </c:pt>
                <c:pt idx="6595">
                  <c:v>0.11375368495456763</c:v>
                </c:pt>
                <c:pt idx="6596">
                  <c:v>0.11375489986521965</c:v>
                </c:pt>
                <c:pt idx="6597">
                  <c:v>0.11375610922540724</c:v>
                </c:pt>
                <c:pt idx="6598">
                  <c:v>0.11375721446403864</c:v>
                </c:pt>
                <c:pt idx="6599">
                  <c:v>0.11375827633859373</c:v>
                </c:pt>
                <c:pt idx="6600">
                  <c:v>0.11375933275565127</c:v>
                </c:pt>
                <c:pt idx="6601">
                  <c:v>0.11376045605323257</c:v>
                </c:pt>
                <c:pt idx="6602">
                  <c:v>0.11376163955069413</c:v>
                </c:pt>
                <c:pt idx="6603">
                  <c:v>0.11376285912514937</c:v>
                </c:pt>
                <c:pt idx="6604">
                  <c:v>0.11376408008700985</c:v>
                </c:pt>
                <c:pt idx="6605">
                  <c:v>0.11376521931364428</c:v>
                </c:pt>
                <c:pt idx="6606">
                  <c:v>0.11376621888587349</c:v>
                </c:pt>
                <c:pt idx="6607">
                  <c:v>0.11376731092650859</c:v>
                </c:pt>
                <c:pt idx="6608">
                  <c:v>0.1137685080585393</c:v>
                </c:pt>
                <c:pt idx="6609">
                  <c:v>0.11376974823732888</c:v>
                </c:pt>
                <c:pt idx="6610">
                  <c:v>0.11377101588462303</c:v>
                </c:pt>
                <c:pt idx="6611">
                  <c:v>0.11377225534479814</c:v>
                </c:pt>
                <c:pt idx="6612">
                  <c:v>0.11377344413925047</c:v>
                </c:pt>
                <c:pt idx="6613">
                  <c:v>0.11377457207889255</c:v>
                </c:pt>
                <c:pt idx="6614">
                  <c:v>0.11377569797114448</c:v>
                </c:pt>
                <c:pt idx="6615">
                  <c:v>0.11377686673764123</c:v>
                </c:pt>
                <c:pt idx="6616">
                  <c:v>0.11377804728656897</c:v>
                </c:pt>
                <c:pt idx="6617">
                  <c:v>0.11377920846880854</c:v>
                </c:pt>
                <c:pt idx="6618">
                  <c:v>0.11378034858514638</c:v>
                </c:pt>
                <c:pt idx="6619">
                  <c:v>0.11378149010423937</c:v>
                </c:pt>
                <c:pt idx="6620">
                  <c:v>0.11378265376383842</c:v>
                </c:pt>
                <c:pt idx="6621">
                  <c:v>0.11378386904631717</c:v>
                </c:pt>
                <c:pt idx="6622">
                  <c:v>0.1137850372200602</c:v>
                </c:pt>
                <c:pt idx="6623">
                  <c:v>0.11378609645788189</c:v>
                </c:pt>
                <c:pt idx="6624">
                  <c:v>0.11378713650565037</c:v>
                </c:pt>
                <c:pt idx="6625">
                  <c:v>0.11378826229039704</c:v>
                </c:pt>
                <c:pt idx="6626">
                  <c:v>0.11378946383005634</c:v>
                </c:pt>
                <c:pt idx="6627">
                  <c:v>0.11379072926170786</c:v>
                </c:pt>
                <c:pt idx="6628">
                  <c:v>0.11379188857038974</c:v>
                </c:pt>
                <c:pt idx="6629">
                  <c:v>0.11379292528920344</c:v>
                </c:pt>
                <c:pt idx="6630">
                  <c:v>0.11379397029346998</c:v>
                </c:pt>
                <c:pt idx="6631">
                  <c:v>0.11379508035527394</c:v>
                </c:pt>
                <c:pt idx="6632">
                  <c:v>0.11379625398015247</c:v>
                </c:pt>
                <c:pt idx="6633">
                  <c:v>0.11379740825936367</c:v>
                </c:pt>
                <c:pt idx="6634">
                  <c:v>0.11379855184826115</c:v>
                </c:pt>
                <c:pt idx="6635">
                  <c:v>0.11379974525104332</c:v>
                </c:pt>
                <c:pt idx="6636">
                  <c:v>0.11380092792970724</c:v>
                </c:pt>
                <c:pt idx="6637">
                  <c:v>0.11380205154486064</c:v>
                </c:pt>
                <c:pt idx="6638">
                  <c:v>0.1138031782885089</c:v>
                </c:pt>
                <c:pt idx="6639">
                  <c:v>0.11380424275083532</c:v>
                </c:pt>
                <c:pt idx="6640">
                  <c:v>0.11380534130607158</c:v>
                </c:pt>
                <c:pt idx="6641">
                  <c:v>0.1138064826436265</c:v>
                </c:pt>
                <c:pt idx="6642">
                  <c:v>0.11380762365946483</c:v>
                </c:pt>
                <c:pt idx="6643">
                  <c:v>0.11380872470851604</c:v>
                </c:pt>
                <c:pt idx="6644">
                  <c:v>0.11380980480052875</c:v>
                </c:pt>
                <c:pt idx="6645">
                  <c:v>0.1138109517758536</c:v>
                </c:pt>
                <c:pt idx="6646">
                  <c:v>0.11381212261214921</c:v>
                </c:pt>
                <c:pt idx="6647">
                  <c:v>0.11381324133962399</c:v>
                </c:pt>
                <c:pt idx="6648">
                  <c:v>0.11381432876141731</c:v>
                </c:pt>
                <c:pt idx="6649">
                  <c:v>0.11381540384160148</c:v>
                </c:pt>
                <c:pt idx="6650">
                  <c:v>0.11381645286162359</c:v>
                </c:pt>
                <c:pt idx="6651">
                  <c:v>0.11381755141996062</c:v>
                </c:pt>
                <c:pt idx="6652">
                  <c:v>0.11381876190344062</c:v>
                </c:pt>
                <c:pt idx="6653">
                  <c:v>0.11381988737346629</c:v>
                </c:pt>
                <c:pt idx="6654">
                  <c:v>0.11382099013079051</c:v>
                </c:pt>
                <c:pt idx="6655">
                  <c:v>0.11382211496645375</c:v>
                </c:pt>
                <c:pt idx="6656">
                  <c:v>0.11382325672779454</c:v>
                </c:pt>
                <c:pt idx="6657">
                  <c:v>0.11382439126739798</c:v>
                </c:pt>
                <c:pt idx="6658">
                  <c:v>0.11382552893448346</c:v>
                </c:pt>
                <c:pt idx="6659">
                  <c:v>0.11382669389528668</c:v>
                </c:pt>
                <c:pt idx="6660">
                  <c:v>0.11382774662577175</c:v>
                </c:pt>
                <c:pt idx="6661">
                  <c:v>0.11382884028495802</c:v>
                </c:pt>
                <c:pt idx="6662">
                  <c:v>0.11382994051906505</c:v>
                </c:pt>
                <c:pt idx="6663">
                  <c:v>0.1138311318804069</c:v>
                </c:pt>
                <c:pt idx="6664">
                  <c:v>0.11383226591721243</c:v>
                </c:pt>
                <c:pt idx="6665">
                  <c:v>0.11383334112106125</c:v>
                </c:pt>
                <c:pt idx="6666">
                  <c:v>0.11383448487396293</c:v>
                </c:pt>
                <c:pt idx="6667">
                  <c:v>0.11383565419765851</c:v>
                </c:pt>
                <c:pt idx="6668">
                  <c:v>0.11383681800840204</c:v>
                </c:pt>
                <c:pt idx="6669">
                  <c:v>0.11383793148658534</c:v>
                </c:pt>
                <c:pt idx="6670">
                  <c:v>0.11383898278859603</c:v>
                </c:pt>
                <c:pt idx="6671">
                  <c:v>0.11384009048785711</c:v>
                </c:pt>
                <c:pt idx="6672">
                  <c:v>0.11384122026317886</c:v>
                </c:pt>
                <c:pt idx="6673">
                  <c:v>0.11384238421696792</c:v>
                </c:pt>
                <c:pt idx="6674">
                  <c:v>0.11384352368712609</c:v>
                </c:pt>
                <c:pt idx="6675">
                  <c:v>0.11384463183088922</c:v>
                </c:pt>
                <c:pt idx="6676">
                  <c:v>0.11384572934005502</c:v>
                </c:pt>
                <c:pt idx="6677">
                  <c:v>0.11384686096640395</c:v>
                </c:pt>
                <c:pt idx="6678">
                  <c:v>0.11384800951320047</c:v>
                </c:pt>
                <c:pt idx="6679">
                  <c:v>0.11384915601040384</c:v>
                </c:pt>
                <c:pt idx="6680">
                  <c:v>0.11385027805758173</c:v>
                </c:pt>
                <c:pt idx="6681">
                  <c:v>0.11385145152349661</c:v>
                </c:pt>
                <c:pt idx="6682">
                  <c:v>0.11385261257198116</c:v>
                </c:pt>
                <c:pt idx="6683">
                  <c:v>0.1138537164353184</c:v>
                </c:pt>
                <c:pt idx="6684">
                  <c:v>0.11385476504074417</c:v>
                </c:pt>
                <c:pt idx="6685">
                  <c:v>0.11385586485400354</c:v>
                </c:pt>
                <c:pt idx="6686">
                  <c:v>0.11385699533690508</c:v>
                </c:pt>
                <c:pt idx="6687">
                  <c:v>0.11385816861875345</c:v>
                </c:pt>
                <c:pt idx="6688">
                  <c:v>0.1138593415685361</c:v>
                </c:pt>
                <c:pt idx="6689">
                  <c:v>0.11386047107148985</c:v>
                </c:pt>
                <c:pt idx="6690">
                  <c:v>0.11386160714364037</c:v>
                </c:pt>
                <c:pt idx="6691">
                  <c:v>0.11386277048293081</c:v>
                </c:pt>
                <c:pt idx="6692">
                  <c:v>0.11386393349284814</c:v>
                </c:pt>
                <c:pt idx="6693">
                  <c:v>0.1138651410962971</c:v>
                </c:pt>
                <c:pt idx="6694">
                  <c:v>0.11386637086234293</c:v>
                </c:pt>
                <c:pt idx="6695">
                  <c:v>0.11386750010273694</c:v>
                </c:pt>
                <c:pt idx="6696">
                  <c:v>0.11386857572658528</c:v>
                </c:pt>
                <c:pt idx="6697">
                  <c:v>0.11386971811760559</c:v>
                </c:pt>
                <c:pt idx="6698">
                  <c:v>0.11387090677785237</c:v>
                </c:pt>
                <c:pt idx="6699">
                  <c:v>0.11387215568594999</c:v>
                </c:pt>
                <c:pt idx="6700">
                  <c:v>0.11387338171002867</c:v>
                </c:pt>
                <c:pt idx="6701">
                  <c:v>0.11387449176321329</c:v>
                </c:pt>
                <c:pt idx="6702">
                  <c:v>0.11387555513402045</c:v>
                </c:pt>
                <c:pt idx="6703">
                  <c:v>0.11387662163515284</c:v>
                </c:pt>
                <c:pt idx="6704">
                  <c:v>0.11387773936824452</c:v>
                </c:pt>
                <c:pt idx="6705">
                  <c:v>0.11387899151006969</c:v>
                </c:pt>
                <c:pt idx="6706">
                  <c:v>0.11388023116308389</c:v>
                </c:pt>
                <c:pt idx="6707">
                  <c:v>0.11388135476682507</c:v>
                </c:pt>
                <c:pt idx="6708">
                  <c:v>0.113882402508886</c:v>
                </c:pt>
                <c:pt idx="6709">
                  <c:v>0.11388343968149876</c:v>
                </c:pt>
                <c:pt idx="6710">
                  <c:v>0.11388461061644793</c:v>
                </c:pt>
                <c:pt idx="6711">
                  <c:v>0.11388589549262823</c:v>
                </c:pt>
                <c:pt idx="6712">
                  <c:v>0.11388708818443163</c:v>
                </c:pt>
                <c:pt idx="6713">
                  <c:v>0.11388821329141396</c:v>
                </c:pt>
                <c:pt idx="6714">
                  <c:v>0.1138892608316364</c:v>
                </c:pt>
                <c:pt idx="6715">
                  <c:v>0.11389026361049384</c:v>
                </c:pt>
                <c:pt idx="6716">
                  <c:v>0.11389134657386196</c:v>
                </c:pt>
                <c:pt idx="6717">
                  <c:v>0.11389251353818482</c:v>
                </c:pt>
                <c:pt idx="6718">
                  <c:v>0.11389371124804215</c:v>
                </c:pt>
                <c:pt idx="6719">
                  <c:v>0.11389483104527064</c:v>
                </c:pt>
                <c:pt idx="6720">
                  <c:v>0.11389597806198327</c:v>
                </c:pt>
                <c:pt idx="6721">
                  <c:v>0.1138970337115265</c:v>
                </c:pt>
                <c:pt idx="6722">
                  <c:v>0.11389812850877322</c:v>
                </c:pt>
                <c:pt idx="6723">
                  <c:v>0.11389922471702697</c:v>
                </c:pt>
                <c:pt idx="6724">
                  <c:v>0.11390028117024863</c:v>
                </c:pt>
                <c:pt idx="6725">
                  <c:v>0.11390137333803287</c:v>
                </c:pt>
                <c:pt idx="6726">
                  <c:v>0.11390254090318339</c:v>
                </c:pt>
                <c:pt idx="6727">
                  <c:v>0.11390367368847391</c:v>
                </c:pt>
                <c:pt idx="6728">
                  <c:v>0.11390478207968195</c:v>
                </c:pt>
                <c:pt idx="6729">
                  <c:v>0.11390589187597697</c:v>
                </c:pt>
                <c:pt idx="6730">
                  <c:v>0.11390685765215827</c:v>
                </c:pt>
                <c:pt idx="6731">
                  <c:v>0.1139078470199639</c:v>
                </c:pt>
                <c:pt idx="6732">
                  <c:v>0.11390892333625802</c:v>
                </c:pt>
                <c:pt idx="6733">
                  <c:v>0.11391000449924783</c:v>
                </c:pt>
                <c:pt idx="6734">
                  <c:v>0.1139111368922017</c:v>
                </c:pt>
                <c:pt idx="6735">
                  <c:v>0.11391226552693499</c:v>
                </c:pt>
                <c:pt idx="6736">
                  <c:v>0.11391339556275609</c:v>
                </c:pt>
                <c:pt idx="6737">
                  <c:v>0.1139145098065602</c:v>
                </c:pt>
                <c:pt idx="6738">
                  <c:v>0.11391557226560288</c:v>
                </c:pt>
                <c:pt idx="6739">
                  <c:v>0.11391666013938008</c:v>
                </c:pt>
                <c:pt idx="6740">
                  <c:v>0.11391778205458614</c:v>
                </c:pt>
                <c:pt idx="6741">
                  <c:v>0.11391882647999174</c:v>
                </c:pt>
                <c:pt idx="6742">
                  <c:v>0.1139198706109498</c:v>
                </c:pt>
                <c:pt idx="6743">
                  <c:v>0.11392094698901345</c:v>
                </c:pt>
                <c:pt idx="6744">
                  <c:v>0.11392206253899063</c:v>
                </c:pt>
                <c:pt idx="6745">
                  <c:v>0.11392322940025676</c:v>
                </c:pt>
                <c:pt idx="6746">
                  <c:v>0.11392438215091086</c:v>
                </c:pt>
                <c:pt idx="6747">
                  <c:v>0.11392551220490318</c:v>
                </c:pt>
                <c:pt idx="6748">
                  <c:v>0.11392656302981362</c:v>
                </c:pt>
                <c:pt idx="6749">
                  <c:v>0.11392759132664787</c:v>
                </c:pt>
                <c:pt idx="6750">
                  <c:v>0.11392861591908682</c:v>
                </c:pt>
                <c:pt idx="6751">
                  <c:v>0.11392971557028544</c:v>
                </c:pt>
                <c:pt idx="6752">
                  <c:v>0.11393090784741129</c:v>
                </c:pt>
                <c:pt idx="6753">
                  <c:v>0.11393214471626048</c:v>
                </c:pt>
                <c:pt idx="6754">
                  <c:v>0.1139333691250117</c:v>
                </c:pt>
                <c:pt idx="6755">
                  <c:v>0.11393445201226379</c:v>
                </c:pt>
                <c:pt idx="6756">
                  <c:v>0.11393547299201234</c:v>
                </c:pt>
                <c:pt idx="6757">
                  <c:v>0.11393653301175123</c:v>
                </c:pt>
                <c:pt idx="6758">
                  <c:v>0.11393765275792118</c:v>
                </c:pt>
                <c:pt idx="6759">
                  <c:v>0.11393882725470095</c:v>
                </c:pt>
                <c:pt idx="6760">
                  <c:v>0.11393997386663163</c:v>
                </c:pt>
                <c:pt idx="6761">
                  <c:v>0.11394104461904066</c:v>
                </c:pt>
                <c:pt idx="6762">
                  <c:v>0.11394210479560264</c:v>
                </c:pt>
                <c:pt idx="6763">
                  <c:v>0.11394323843652383</c:v>
                </c:pt>
                <c:pt idx="6764">
                  <c:v>0.11394447868590353</c:v>
                </c:pt>
                <c:pt idx="6765">
                  <c:v>0.11394568229237814</c:v>
                </c:pt>
                <c:pt idx="6766">
                  <c:v>0.11394677201090615</c:v>
                </c:pt>
                <c:pt idx="6767">
                  <c:v>0.11394781348454776</c:v>
                </c:pt>
                <c:pt idx="6768">
                  <c:v>0.11394889574235374</c:v>
                </c:pt>
                <c:pt idx="6769">
                  <c:v>0.11394999827389055</c:v>
                </c:pt>
                <c:pt idx="6770">
                  <c:v>0.11395115376509482</c:v>
                </c:pt>
                <c:pt idx="6771">
                  <c:v>0.11395226939461739</c:v>
                </c:pt>
                <c:pt idx="6772">
                  <c:v>0.11395332301607441</c:v>
                </c:pt>
                <c:pt idx="6773">
                  <c:v>0.11395433022412148</c:v>
                </c:pt>
                <c:pt idx="6774">
                  <c:v>0.11395536617137889</c:v>
                </c:pt>
                <c:pt idx="6775">
                  <c:v>0.11395651841825905</c:v>
                </c:pt>
                <c:pt idx="6776">
                  <c:v>0.11395763425323037</c:v>
                </c:pt>
                <c:pt idx="6777">
                  <c:v>0.11395866074581304</c:v>
                </c:pt>
                <c:pt idx="6778">
                  <c:v>0.11395961199511877</c:v>
                </c:pt>
                <c:pt idx="6779">
                  <c:v>0.11396061404612678</c:v>
                </c:pt>
                <c:pt idx="6780">
                  <c:v>0.11396170299471914</c:v>
                </c:pt>
                <c:pt idx="6781">
                  <c:v>0.11396284657047122</c:v>
                </c:pt>
                <c:pt idx="6782">
                  <c:v>0.11396397779438432</c:v>
                </c:pt>
                <c:pt idx="6783">
                  <c:v>0.11396502644003613</c:v>
                </c:pt>
                <c:pt idx="6784">
                  <c:v>0.11396607308057462</c:v>
                </c:pt>
                <c:pt idx="6785">
                  <c:v>0.11396711942927142</c:v>
                </c:pt>
                <c:pt idx="6786">
                  <c:v>0.11396812281459337</c:v>
                </c:pt>
                <c:pt idx="6787">
                  <c:v>0.113969207943922</c:v>
                </c:pt>
                <c:pt idx="6788">
                  <c:v>0.11397035627404713</c:v>
                </c:pt>
                <c:pt idx="6789">
                  <c:v>0.11397146135079565</c:v>
                </c:pt>
                <c:pt idx="6790">
                  <c:v>0.11397247717666445</c:v>
                </c:pt>
                <c:pt idx="6791">
                  <c:v>0.11397347055792954</c:v>
                </c:pt>
                <c:pt idx="6792">
                  <c:v>0.11397459190956125</c:v>
                </c:pt>
                <c:pt idx="6793">
                  <c:v>0.11397568550918516</c:v>
                </c:pt>
                <c:pt idx="6794">
                  <c:v>0.11397676509770467</c:v>
                </c:pt>
                <c:pt idx="6795">
                  <c:v>0.11397777092649869</c:v>
                </c:pt>
                <c:pt idx="6796">
                  <c:v>0.11397879864618711</c:v>
                </c:pt>
                <c:pt idx="6797">
                  <c:v>0.11397993910477028</c:v>
                </c:pt>
                <c:pt idx="6798">
                  <c:v>0.11398110503915797</c:v>
                </c:pt>
                <c:pt idx="6799">
                  <c:v>0.11398225172566108</c:v>
                </c:pt>
                <c:pt idx="6800">
                  <c:v>0.11398334146376414</c:v>
                </c:pt>
                <c:pt idx="6801">
                  <c:v>0.11398442746850675</c:v>
                </c:pt>
                <c:pt idx="6802">
                  <c:v>0.11398550460873771</c:v>
                </c:pt>
                <c:pt idx="6803">
                  <c:v>0.11398661571174031</c:v>
                </c:pt>
                <c:pt idx="6804">
                  <c:v>0.11398769908739352</c:v>
                </c:pt>
                <c:pt idx="6805">
                  <c:v>0.1139888679802934</c:v>
                </c:pt>
                <c:pt idx="6806">
                  <c:v>0.11399011761800568</c:v>
                </c:pt>
                <c:pt idx="6807">
                  <c:v>0.11399126347746026</c:v>
                </c:pt>
                <c:pt idx="6808">
                  <c:v>0.11399229257259569</c:v>
                </c:pt>
                <c:pt idx="6809">
                  <c:v>0.11399328728781565</c:v>
                </c:pt>
                <c:pt idx="6810">
                  <c:v>0.11399439448373788</c:v>
                </c:pt>
                <c:pt idx="6811">
                  <c:v>0.11399549965889108</c:v>
                </c:pt>
                <c:pt idx="6812">
                  <c:v>0.11399662681938502</c:v>
                </c:pt>
                <c:pt idx="6813">
                  <c:v>0.11399766124846887</c:v>
                </c:pt>
                <c:pt idx="6814">
                  <c:v>0.11399870050647921</c:v>
                </c:pt>
                <c:pt idx="6815">
                  <c:v>0.11399983534392492</c:v>
                </c:pt>
                <c:pt idx="6816">
                  <c:v>0.11400100767754008</c:v>
                </c:pt>
                <c:pt idx="6817">
                  <c:v>0.11400213157205119</c:v>
                </c:pt>
                <c:pt idx="6818">
                  <c:v>0.11400319862996984</c:v>
                </c:pt>
                <c:pt idx="6819">
                  <c:v>0.11400418522746517</c:v>
                </c:pt>
                <c:pt idx="6820">
                  <c:v>0.11400525170587045</c:v>
                </c:pt>
                <c:pt idx="6821">
                  <c:v>0.11400645694110242</c:v>
                </c:pt>
                <c:pt idx="6822">
                  <c:v>0.11400762051883355</c:v>
                </c:pt>
                <c:pt idx="6823">
                  <c:v>0.11400867408354015</c:v>
                </c:pt>
                <c:pt idx="6824">
                  <c:v>0.11400969151983349</c:v>
                </c:pt>
                <c:pt idx="6825">
                  <c:v>0.11401070867246657</c:v>
                </c:pt>
                <c:pt idx="6826">
                  <c:v>0.11401178529793914</c:v>
                </c:pt>
                <c:pt idx="6827">
                  <c:v>0.11401289929378471</c:v>
                </c:pt>
                <c:pt idx="6828">
                  <c:v>0.11401402326550673</c:v>
                </c:pt>
                <c:pt idx="6829">
                  <c:v>0.11401513663363511</c:v>
                </c:pt>
                <c:pt idx="6830">
                  <c:v>0.11401620347613853</c:v>
                </c:pt>
                <c:pt idx="6831">
                  <c:v>0.11401730423586785</c:v>
                </c:pt>
                <c:pt idx="6832">
                  <c:v>0.11401837560013027</c:v>
                </c:pt>
                <c:pt idx="6833">
                  <c:v>0.1140193937548297</c:v>
                </c:pt>
                <c:pt idx="6834">
                  <c:v>0.11402044573888277</c:v>
                </c:pt>
                <c:pt idx="6835">
                  <c:v>0.11402154530690935</c:v>
                </c:pt>
                <c:pt idx="6836">
                  <c:v>0.11402264114408643</c:v>
                </c:pt>
                <c:pt idx="6837">
                  <c:v>0.11402369734867483</c:v>
                </c:pt>
                <c:pt idx="6838">
                  <c:v>0.11402478915718284</c:v>
                </c:pt>
                <c:pt idx="6839">
                  <c:v>0.11402584305502642</c:v>
                </c:pt>
                <c:pt idx="6840">
                  <c:v>0.11402687106707524</c:v>
                </c:pt>
                <c:pt idx="6841">
                  <c:v>0.11402796883064377</c:v>
                </c:pt>
                <c:pt idx="6842">
                  <c:v>0.11402908341568829</c:v>
                </c:pt>
                <c:pt idx="6843">
                  <c:v>0.11403016687403064</c:v>
                </c:pt>
                <c:pt idx="6844">
                  <c:v>0.11403122610200087</c:v>
                </c:pt>
                <c:pt idx="6845">
                  <c:v>0.11403226455410687</c:v>
                </c:pt>
                <c:pt idx="6846">
                  <c:v>0.11403338821097744</c:v>
                </c:pt>
                <c:pt idx="6847">
                  <c:v>0.114034556184377</c:v>
                </c:pt>
                <c:pt idx="6848">
                  <c:v>0.11403564837524</c:v>
                </c:pt>
                <c:pt idx="6849">
                  <c:v>0.11403669412728785</c:v>
                </c:pt>
                <c:pt idx="6850">
                  <c:v>0.11403770890596453</c:v>
                </c:pt>
                <c:pt idx="6851">
                  <c:v>0.11403880020670074</c:v>
                </c:pt>
                <c:pt idx="6852">
                  <c:v>0.11403993745673391</c:v>
                </c:pt>
                <c:pt idx="6853">
                  <c:v>0.11404110357409131</c:v>
                </c:pt>
                <c:pt idx="6854">
                  <c:v>0.11404220248424043</c:v>
                </c:pt>
                <c:pt idx="6855">
                  <c:v>0.11404324470657151</c:v>
                </c:pt>
                <c:pt idx="6856">
                  <c:v>0.11404423895425693</c:v>
                </c:pt>
                <c:pt idx="6857">
                  <c:v>0.11404526696867578</c:v>
                </c:pt>
                <c:pt idx="6858">
                  <c:v>0.11404640410638578</c:v>
                </c:pt>
                <c:pt idx="6859">
                  <c:v>0.11404756152110919</c:v>
                </c:pt>
                <c:pt idx="6860">
                  <c:v>0.11404865177681218</c:v>
                </c:pt>
                <c:pt idx="6861">
                  <c:v>0.11404964963417541</c:v>
                </c:pt>
                <c:pt idx="6862">
                  <c:v>0.11405062172347456</c:v>
                </c:pt>
                <c:pt idx="6863">
                  <c:v>0.11405171111408925</c:v>
                </c:pt>
                <c:pt idx="6864">
                  <c:v>0.11405289107747622</c:v>
                </c:pt>
                <c:pt idx="6865">
                  <c:v>0.11405404150891429</c:v>
                </c:pt>
                <c:pt idx="6866">
                  <c:v>0.11405513678919975</c:v>
                </c:pt>
                <c:pt idx="6867">
                  <c:v>0.114056120958086</c:v>
                </c:pt>
                <c:pt idx="6868">
                  <c:v>0.11405713545902904</c:v>
                </c:pt>
                <c:pt idx="6869">
                  <c:v>0.11405821789898109</c:v>
                </c:pt>
                <c:pt idx="6870">
                  <c:v>0.11405936682064396</c:v>
                </c:pt>
                <c:pt idx="6871">
                  <c:v>0.11406053258634735</c:v>
                </c:pt>
                <c:pt idx="6872">
                  <c:v>0.11406160554036279</c:v>
                </c:pt>
                <c:pt idx="6873">
                  <c:v>0.11406259811887244</c:v>
                </c:pt>
                <c:pt idx="6874">
                  <c:v>0.11406358702151118</c:v>
                </c:pt>
                <c:pt idx="6875">
                  <c:v>0.11406467107265879</c:v>
                </c:pt>
                <c:pt idx="6876">
                  <c:v>0.11406585767036018</c:v>
                </c:pt>
                <c:pt idx="6877">
                  <c:v>0.11406699243513979</c:v>
                </c:pt>
                <c:pt idx="6878">
                  <c:v>0.11406809605559631</c:v>
                </c:pt>
                <c:pt idx="6879">
                  <c:v>0.11406913789481425</c:v>
                </c:pt>
                <c:pt idx="6880">
                  <c:v>0.11407021868633305</c:v>
                </c:pt>
                <c:pt idx="6881">
                  <c:v>0.11407130601147233</c:v>
                </c:pt>
                <c:pt idx="6882">
                  <c:v>0.11407242895738506</c:v>
                </c:pt>
                <c:pt idx="6883">
                  <c:v>0.11407353447266694</c:v>
                </c:pt>
                <c:pt idx="6884">
                  <c:v>0.11407456798533445</c:v>
                </c:pt>
                <c:pt idx="6885">
                  <c:v>0.11407560291127526</c:v>
                </c:pt>
                <c:pt idx="6886">
                  <c:v>0.11407666311868468</c:v>
                </c:pt>
                <c:pt idx="6887">
                  <c:v>0.11407771279965409</c:v>
                </c:pt>
                <c:pt idx="6888">
                  <c:v>0.11407877071370144</c:v>
                </c:pt>
                <c:pt idx="6889">
                  <c:v>0.11407983003881268</c:v>
                </c:pt>
                <c:pt idx="6890">
                  <c:v>0.11408087883815834</c:v>
                </c:pt>
                <c:pt idx="6891">
                  <c:v>0.11408190349964245</c:v>
                </c:pt>
                <c:pt idx="6892">
                  <c:v>0.1140829483119926</c:v>
                </c:pt>
                <c:pt idx="6893">
                  <c:v>0.11408398261381186</c:v>
                </c:pt>
                <c:pt idx="6894">
                  <c:v>0.11408499450569747</c:v>
                </c:pt>
                <c:pt idx="6895">
                  <c:v>0.11408599081921354</c:v>
                </c:pt>
                <c:pt idx="6896">
                  <c:v>0.11408699705323641</c:v>
                </c:pt>
                <c:pt idx="6897">
                  <c:v>0.11408804726433242</c:v>
                </c:pt>
                <c:pt idx="6898">
                  <c:v>0.11408914668421133</c:v>
                </c:pt>
                <c:pt idx="6899">
                  <c:v>0.11409022871314377</c:v>
                </c:pt>
                <c:pt idx="6900">
                  <c:v>0.11409127461983404</c:v>
                </c:pt>
                <c:pt idx="6901">
                  <c:v>0.11409224543945122</c:v>
                </c:pt>
                <c:pt idx="6902">
                  <c:v>0.11409327205084577</c:v>
                </c:pt>
                <c:pt idx="6903">
                  <c:v>0.11409432733349219</c:v>
                </c:pt>
                <c:pt idx="6904">
                  <c:v>0.11409533296447705</c:v>
                </c:pt>
                <c:pt idx="6905">
                  <c:v>0.1140963417145799</c:v>
                </c:pt>
                <c:pt idx="6906">
                  <c:v>0.11409735528565934</c:v>
                </c:pt>
                <c:pt idx="6907">
                  <c:v>0.11409839069312823</c:v>
                </c:pt>
                <c:pt idx="6908">
                  <c:v>0.11409937312525144</c:v>
                </c:pt>
                <c:pt idx="6909">
                  <c:v>0.11410033662983488</c:v>
                </c:pt>
                <c:pt idx="6910">
                  <c:v>0.1141013797206514</c:v>
                </c:pt>
                <c:pt idx="6911">
                  <c:v>0.114102499338779</c:v>
                </c:pt>
                <c:pt idx="6912">
                  <c:v>0.11410361522384703</c:v>
                </c:pt>
                <c:pt idx="6913">
                  <c:v>0.11410461489277501</c:v>
                </c:pt>
                <c:pt idx="6914">
                  <c:v>0.11410552957950593</c:v>
                </c:pt>
                <c:pt idx="6915">
                  <c:v>0.11410642543846992</c:v>
                </c:pt>
                <c:pt idx="6916">
                  <c:v>0.11410749409908338</c:v>
                </c:pt>
                <c:pt idx="6917">
                  <c:v>0.11410863082532544</c:v>
                </c:pt>
                <c:pt idx="6918">
                  <c:v>0.11410978265234016</c:v>
                </c:pt>
                <c:pt idx="6919">
                  <c:v>0.11411086574092369</c:v>
                </c:pt>
                <c:pt idx="6920">
                  <c:v>0.11411187529642781</c:v>
                </c:pt>
                <c:pt idx="6921">
                  <c:v>0.11411286758732223</c:v>
                </c:pt>
                <c:pt idx="6922">
                  <c:v>0.11411387488653355</c:v>
                </c:pt>
                <c:pt idx="6923">
                  <c:v>0.11411491932390488</c:v>
                </c:pt>
                <c:pt idx="6924">
                  <c:v>0.11411595326008803</c:v>
                </c:pt>
                <c:pt idx="6925">
                  <c:v>0.11411700052613898</c:v>
                </c:pt>
                <c:pt idx="6926">
                  <c:v>0.11411799819441153</c:v>
                </c:pt>
                <c:pt idx="6927">
                  <c:v>0.11411898879614249</c:v>
                </c:pt>
                <c:pt idx="6928">
                  <c:v>0.11412001649774475</c:v>
                </c:pt>
                <c:pt idx="6929">
                  <c:v>0.11412110183924555</c:v>
                </c:pt>
                <c:pt idx="6930">
                  <c:v>0.11412211366083848</c:v>
                </c:pt>
                <c:pt idx="6931">
                  <c:v>0.11412312010358434</c:v>
                </c:pt>
                <c:pt idx="6932">
                  <c:v>0.1141241721864594</c:v>
                </c:pt>
                <c:pt idx="6933">
                  <c:v>0.11412526319344771</c:v>
                </c:pt>
                <c:pt idx="6934">
                  <c:v>0.11412638807076105</c:v>
                </c:pt>
                <c:pt idx="6935">
                  <c:v>0.11412744606181635</c:v>
                </c:pt>
                <c:pt idx="6936">
                  <c:v>0.1141285139793195</c:v>
                </c:pt>
                <c:pt idx="6937">
                  <c:v>0.11412951186534714</c:v>
                </c:pt>
                <c:pt idx="6938">
                  <c:v>0.1141305570623983</c:v>
                </c:pt>
                <c:pt idx="6939">
                  <c:v>0.11413162240748731</c:v>
                </c:pt>
                <c:pt idx="6940">
                  <c:v>0.11413263471576821</c:v>
                </c:pt>
                <c:pt idx="6941">
                  <c:v>0.11413367394063915</c:v>
                </c:pt>
                <c:pt idx="6942">
                  <c:v>0.11413469247562687</c:v>
                </c:pt>
                <c:pt idx="6943">
                  <c:v>0.11413576859772943</c:v>
                </c:pt>
                <c:pt idx="6944">
                  <c:v>0.11413688710078751</c:v>
                </c:pt>
                <c:pt idx="6945">
                  <c:v>0.11413791664627791</c:v>
                </c:pt>
                <c:pt idx="6946">
                  <c:v>0.11413888989564616</c:v>
                </c:pt>
                <c:pt idx="6947">
                  <c:v>0.11413985440620719</c:v>
                </c:pt>
                <c:pt idx="6948">
                  <c:v>0.11414087802364031</c:v>
                </c:pt>
                <c:pt idx="6949">
                  <c:v>0.11414197288682633</c:v>
                </c:pt>
                <c:pt idx="6950">
                  <c:v>0.11414308452150496</c:v>
                </c:pt>
                <c:pt idx="6951">
                  <c:v>0.11414419072070214</c:v>
                </c:pt>
                <c:pt idx="6952">
                  <c:v>0.11414524715989083</c:v>
                </c:pt>
                <c:pt idx="6953">
                  <c:v>0.11414628628638597</c:v>
                </c:pt>
                <c:pt idx="6954">
                  <c:v>0.11414732682445533</c:v>
                </c:pt>
                <c:pt idx="6955">
                  <c:v>0.11414838919894153</c:v>
                </c:pt>
                <c:pt idx="6956">
                  <c:v>0.11414941555375599</c:v>
                </c:pt>
                <c:pt idx="6957">
                  <c:v>0.11415039580661117</c:v>
                </c:pt>
                <c:pt idx="6958">
                  <c:v>0.11415138087201565</c:v>
                </c:pt>
                <c:pt idx="6959">
                  <c:v>0.11415247791234616</c:v>
                </c:pt>
                <c:pt idx="6960">
                  <c:v>0.1141535951396553</c:v>
                </c:pt>
                <c:pt idx="6961">
                  <c:v>0.11415469668513901</c:v>
                </c:pt>
                <c:pt idx="6962">
                  <c:v>0.11415576211767349</c:v>
                </c:pt>
                <c:pt idx="6963">
                  <c:v>0.11415675248885795</c:v>
                </c:pt>
                <c:pt idx="6964">
                  <c:v>0.11415776463689752</c:v>
                </c:pt>
                <c:pt idx="6965">
                  <c:v>0.11415883602365701</c:v>
                </c:pt>
                <c:pt idx="6966">
                  <c:v>0.11415988328221947</c:v>
                </c:pt>
                <c:pt idx="6967">
                  <c:v>0.11416096259877589</c:v>
                </c:pt>
                <c:pt idx="6968">
                  <c:v>0.11416203820713865</c:v>
                </c:pt>
                <c:pt idx="6969">
                  <c:v>0.11416311692309031</c:v>
                </c:pt>
                <c:pt idx="6970">
                  <c:v>0.11416414259605864</c:v>
                </c:pt>
                <c:pt idx="6971">
                  <c:v>0.1141651560970999</c:v>
                </c:pt>
                <c:pt idx="6972">
                  <c:v>0.11416621180375219</c:v>
                </c:pt>
                <c:pt idx="6973">
                  <c:v>0.11416732005138171</c:v>
                </c:pt>
                <c:pt idx="6974">
                  <c:v>0.11416844165147415</c:v>
                </c:pt>
                <c:pt idx="6975">
                  <c:v>0.11416947774348656</c:v>
                </c:pt>
                <c:pt idx="6976">
                  <c:v>0.11417046772434175</c:v>
                </c:pt>
                <c:pt idx="6977">
                  <c:v>0.11417148796196054</c:v>
                </c:pt>
                <c:pt idx="6978">
                  <c:v>0.11417257426166393</c:v>
                </c:pt>
                <c:pt idx="6979">
                  <c:v>0.11417376798993766</c:v>
                </c:pt>
                <c:pt idx="6980">
                  <c:v>0.1141748179065077</c:v>
                </c:pt>
                <c:pt idx="6981">
                  <c:v>0.1141757979476198</c:v>
                </c:pt>
                <c:pt idx="6982">
                  <c:v>0.11417674388400581</c:v>
                </c:pt>
                <c:pt idx="6983">
                  <c:v>0.11417767098288724</c:v>
                </c:pt>
                <c:pt idx="6984">
                  <c:v>0.1141786994114717</c:v>
                </c:pt>
                <c:pt idx="6985">
                  <c:v>0.11417972586112615</c:v>
                </c:pt>
                <c:pt idx="6986">
                  <c:v>0.11418076561585824</c:v>
                </c:pt>
                <c:pt idx="6987">
                  <c:v>0.11418184250978712</c:v>
                </c:pt>
                <c:pt idx="6988">
                  <c:v>0.11418293443962493</c:v>
                </c:pt>
                <c:pt idx="6989">
                  <c:v>0.11418396481305983</c:v>
                </c:pt>
                <c:pt idx="6990">
                  <c:v>0.11418489500855555</c:v>
                </c:pt>
                <c:pt idx="6991">
                  <c:v>0.11418575589122273</c:v>
                </c:pt>
                <c:pt idx="6992">
                  <c:v>0.1141867041670528</c:v>
                </c:pt>
                <c:pt idx="6993">
                  <c:v>0.11418775217876367</c:v>
                </c:pt>
                <c:pt idx="6994">
                  <c:v>0.11418893474045483</c:v>
                </c:pt>
                <c:pt idx="6995">
                  <c:v>0.11419003491948523</c:v>
                </c:pt>
                <c:pt idx="6996">
                  <c:v>0.114190966836655</c:v>
                </c:pt>
                <c:pt idx="6997">
                  <c:v>0.11419187656650147</c:v>
                </c:pt>
                <c:pt idx="6998">
                  <c:v>0.1141927456478198</c:v>
                </c:pt>
                <c:pt idx="6999">
                  <c:v>0.11419378518136168</c:v>
                </c:pt>
                <c:pt idx="7000">
                  <c:v>0.11419491642078519</c:v>
                </c:pt>
                <c:pt idx="7001">
                  <c:v>0.11419602174361579</c:v>
                </c:pt>
                <c:pt idx="7002">
                  <c:v>0.11419707227224185</c:v>
                </c:pt>
                <c:pt idx="7003">
                  <c:v>0.11419806481710573</c:v>
                </c:pt>
                <c:pt idx="7004">
                  <c:v>0.114199013108748</c:v>
                </c:pt>
                <c:pt idx="7005">
                  <c:v>0.11419999495609777</c:v>
                </c:pt>
                <c:pt idx="7006">
                  <c:v>0.11420100363754655</c:v>
                </c:pt>
                <c:pt idx="7007">
                  <c:v>0.11420199171115543</c:v>
                </c:pt>
                <c:pt idx="7008">
                  <c:v>0.11420306438462632</c:v>
                </c:pt>
                <c:pt idx="7009">
                  <c:v>0.11420412315407533</c:v>
                </c:pt>
                <c:pt idx="7010">
                  <c:v>0.11420514256831303</c:v>
                </c:pt>
                <c:pt idx="7011">
                  <c:v>0.11420616848512671</c:v>
                </c:pt>
                <c:pt idx="7012">
                  <c:v>0.11420712469598901</c:v>
                </c:pt>
                <c:pt idx="7013">
                  <c:v>0.11420809078270353</c:v>
                </c:pt>
                <c:pt idx="7014">
                  <c:v>0.1142091090959437</c:v>
                </c:pt>
                <c:pt idx="7015">
                  <c:v>0.11421020021521236</c:v>
                </c:pt>
                <c:pt idx="7016">
                  <c:v>0.11421123831277283</c:v>
                </c:pt>
                <c:pt idx="7017">
                  <c:v>0.11421221849454123</c:v>
                </c:pt>
                <c:pt idx="7018">
                  <c:v>0.11421315953840741</c:v>
                </c:pt>
                <c:pt idx="7019">
                  <c:v>0.11421414257198612</c:v>
                </c:pt>
                <c:pt idx="7020">
                  <c:v>0.11421516769273396</c:v>
                </c:pt>
                <c:pt idx="7021">
                  <c:v>0.11421624009770881</c:v>
                </c:pt>
                <c:pt idx="7022">
                  <c:v>0.11421731220571239</c:v>
                </c:pt>
                <c:pt idx="7023">
                  <c:v>0.11421834493607934</c:v>
                </c:pt>
                <c:pt idx="7024">
                  <c:v>0.11421932316440155</c:v>
                </c:pt>
                <c:pt idx="7025">
                  <c:v>0.11422029943045596</c:v>
                </c:pt>
                <c:pt idx="7026">
                  <c:v>0.1142212433290007</c:v>
                </c:pt>
                <c:pt idx="7027">
                  <c:v>0.11422230043653979</c:v>
                </c:pt>
                <c:pt idx="7028">
                  <c:v>0.1142233487602751</c:v>
                </c:pt>
                <c:pt idx="7029">
                  <c:v>0.11422439000038981</c:v>
                </c:pt>
                <c:pt idx="7030">
                  <c:v>0.11422536995052962</c:v>
                </c:pt>
                <c:pt idx="7031">
                  <c:v>0.11422635470340702</c:v>
                </c:pt>
                <c:pt idx="7032">
                  <c:v>0.11422736458093087</c:v>
                </c:pt>
                <c:pt idx="7033">
                  <c:v>0.11422835893944626</c:v>
                </c:pt>
                <c:pt idx="7034">
                  <c:v>0.1142293107625923</c:v>
                </c:pt>
                <c:pt idx="7035">
                  <c:v>0.11423030289028493</c:v>
                </c:pt>
                <c:pt idx="7036">
                  <c:v>0.11423133371563175</c:v>
                </c:pt>
                <c:pt idx="7037">
                  <c:v>0.11423236934662816</c:v>
                </c:pt>
                <c:pt idx="7038">
                  <c:v>0.11423337248509606</c:v>
                </c:pt>
                <c:pt idx="7039">
                  <c:v>0.11423440076487942</c:v>
                </c:pt>
                <c:pt idx="7040">
                  <c:v>0.11423546271313541</c:v>
                </c:pt>
                <c:pt idx="7041">
                  <c:v>0.114236638612501</c:v>
                </c:pt>
                <c:pt idx="7042">
                  <c:v>0.11423776293437585</c:v>
                </c:pt>
                <c:pt idx="7043">
                  <c:v>0.11423872907481768</c:v>
                </c:pt>
                <c:pt idx="7044">
                  <c:v>0.11423968312330811</c:v>
                </c:pt>
                <c:pt idx="7045">
                  <c:v>0.1142406740879372</c:v>
                </c:pt>
                <c:pt idx="7046">
                  <c:v>0.11424173938715694</c:v>
                </c:pt>
                <c:pt idx="7047">
                  <c:v>0.11424289470503599</c:v>
                </c:pt>
                <c:pt idx="7048">
                  <c:v>0.11424398319998977</c:v>
                </c:pt>
                <c:pt idx="7049">
                  <c:v>0.1142450068518802</c:v>
                </c:pt>
                <c:pt idx="7050">
                  <c:v>0.11424592883613813</c:v>
                </c:pt>
                <c:pt idx="7051">
                  <c:v>0.11424685224969124</c:v>
                </c:pt>
                <c:pt idx="7052">
                  <c:v>0.11424786662958893</c:v>
                </c:pt>
                <c:pt idx="7053">
                  <c:v>0.11424897927068145</c:v>
                </c:pt>
                <c:pt idx="7054">
                  <c:v>0.11425015305895989</c:v>
                </c:pt>
                <c:pt idx="7055">
                  <c:v>0.11425128552452736</c:v>
                </c:pt>
                <c:pt idx="7056">
                  <c:v>0.11425229022288036</c:v>
                </c:pt>
                <c:pt idx="7057">
                  <c:v>0.11425323887582835</c:v>
                </c:pt>
                <c:pt idx="7058">
                  <c:v>0.1142543448986833</c:v>
                </c:pt>
                <c:pt idx="7059">
                  <c:v>0.11425543019478035</c:v>
                </c:pt>
                <c:pt idx="7060">
                  <c:v>0.11425652029042421</c:v>
                </c:pt>
                <c:pt idx="7061">
                  <c:v>0.11425751677569475</c:v>
                </c:pt>
                <c:pt idx="7062">
                  <c:v>0.11425851467442812</c:v>
                </c:pt>
                <c:pt idx="7063">
                  <c:v>0.11425944308484061</c:v>
                </c:pt>
                <c:pt idx="7064">
                  <c:v>0.11426040496423776</c:v>
                </c:pt>
                <c:pt idx="7065">
                  <c:v>0.11426143762758754</c:v>
                </c:pt>
                <c:pt idx="7066">
                  <c:v>0.11426252264197732</c:v>
                </c:pt>
                <c:pt idx="7067">
                  <c:v>0.11426369430957049</c:v>
                </c:pt>
                <c:pt idx="7068">
                  <c:v>0.11426486735900113</c:v>
                </c:pt>
                <c:pt idx="7069">
                  <c:v>0.1142659361261585</c:v>
                </c:pt>
                <c:pt idx="7070">
                  <c:v>0.11426691311693075</c:v>
                </c:pt>
                <c:pt idx="7071">
                  <c:v>0.11426786451740606</c:v>
                </c:pt>
                <c:pt idx="7072">
                  <c:v>0.11426888156330553</c:v>
                </c:pt>
                <c:pt idx="7073">
                  <c:v>0.11427006339820227</c:v>
                </c:pt>
                <c:pt idx="7074">
                  <c:v>0.11427127742985255</c:v>
                </c:pt>
                <c:pt idx="7075">
                  <c:v>0.11427239373929637</c:v>
                </c:pt>
                <c:pt idx="7076">
                  <c:v>0.1142734146209176</c:v>
                </c:pt>
                <c:pt idx="7077">
                  <c:v>0.11427441321651864</c:v>
                </c:pt>
                <c:pt idx="7078">
                  <c:v>0.11427543014892072</c:v>
                </c:pt>
                <c:pt idx="7079">
                  <c:v>0.11427645865618387</c:v>
                </c:pt>
                <c:pt idx="7080">
                  <c:v>0.11427747671794045</c:v>
                </c:pt>
                <c:pt idx="7081">
                  <c:v>0.11427852330400103</c:v>
                </c:pt>
                <c:pt idx="7082">
                  <c:v>0.11427949683958408</c:v>
                </c:pt>
                <c:pt idx="7083">
                  <c:v>0.114280542863507</c:v>
                </c:pt>
                <c:pt idx="7084">
                  <c:v>0.11428165827223738</c:v>
                </c:pt>
                <c:pt idx="7085">
                  <c:v>0.11428272576077741</c:v>
                </c:pt>
                <c:pt idx="7086">
                  <c:v>0.11428371334428016</c:v>
                </c:pt>
                <c:pt idx="7087">
                  <c:v>0.11428466858247578</c:v>
                </c:pt>
                <c:pt idx="7088">
                  <c:v>0.11428557977546844</c:v>
                </c:pt>
                <c:pt idx="7089">
                  <c:v>0.11428654293291292</c:v>
                </c:pt>
                <c:pt idx="7090">
                  <c:v>0.114287605661504</c:v>
                </c:pt>
                <c:pt idx="7091">
                  <c:v>0.11428869527554726</c:v>
                </c:pt>
                <c:pt idx="7092">
                  <c:v>0.1142897268918829</c:v>
                </c:pt>
                <c:pt idx="7093">
                  <c:v>0.11429078195154541</c:v>
                </c:pt>
                <c:pt idx="7094">
                  <c:v>0.1142917453770939</c:v>
                </c:pt>
                <c:pt idx="7095">
                  <c:v>0.11429269673209301</c:v>
                </c:pt>
                <c:pt idx="7096">
                  <c:v>0.11429370354165959</c:v>
                </c:pt>
                <c:pt idx="7097">
                  <c:v>0.11429470162245037</c:v>
                </c:pt>
                <c:pt idx="7098">
                  <c:v>0.11429569266874104</c:v>
                </c:pt>
                <c:pt idx="7099">
                  <c:v>0.11429669696323953</c:v>
                </c:pt>
                <c:pt idx="7100">
                  <c:v>0.11429769421994847</c:v>
                </c:pt>
                <c:pt idx="7101">
                  <c:v>0.11429863721144379</c:v>
                </c:pt>
                <c:pt idx="7102">
                  <c:v>0.11429955301590115</c:v>
                </c:pt>
                <c:pt idx="7103">
                  <c:v>0.11430051909379184</c:v>
                </c:pt>
                <c:pt idx="7104">
                  <c:v>0.11430149165710971</c:v>
                </c:pt>
                <c:pt idx="7105">
                  <c:v>0.1143024875930182</c:v>
                </c:pt>
                <c:pt idx="7106">
                  <c:v>0.11430347312109151</c:v>
                </c:pt>
                <c:pt idx="7107">
                  <c:v>0.11430441958772856</c:v>
                </c:pt>
                <c:pt idx="7108">
                  <c:v>0.11430537590425043</c:v>
                </c:pt>
                <c:pt idx="7109">
                  <c:v>0.11430630669752227</c:v>
                </c:pt>
                <c:pt idx="7110">
                  <c:v>0.11430725912690853</c:v>
                </c:pt>
                <c:pt idx="7111">
                  <c:v>0.1143082416543534</c:v>
                </c:pt>
                <c:pt idx="7112">
                  <c:v>0.11430924587225968</c:v>
                </c:pt>
                <c:pt idx="7113">
                  <c:v>0.11431025995884331</c:v>
                </c:pt>
                <c:pt idx="7114">
                  <c:v>0.11431117933224585</c:v>
                </c:pt>
                <c:pt idx="7115">
                  <c:v>0.11431207492933985</c:v>
                </c:pt>
                <c:pt idx="7116">
                  <c:v>0.11431298708049695</c:v>
                </c:pt>
                <c:pt idx="7117">
                  <c:v>0.11431393094670075</c:v>
                </c:pt>
                <c:pt idx="7118">
                  <c:v>0.11431496912198547</c:v>
                </c:pt>
                <c:pt idx="7119">
                  <c:v>0.11431596135350425</c:v>
                </c:pt>
                <c:pt idx="7120">
                  <c:v>0.1143169027276633</c:v>
                </c:pt>
                <c:pt idx="7121">
                  <c:v>0.11431788260747101</c:v>
                </c:pt>
                <c:pt idx="7122">
                  <c:v>0.11431886728276527</c:v>
                </c:pt>
                <c:pt idx="7123">
                  <c:v>0.11431986012900687</c:v>
                </c:pt>
                <c:pt idx="7124">
                  <c:v>0.1143208898938441</c:v>
                </c:pt>
                <c:pt idx="7125">
                  <c:v>0.11432190077011334</c:v>
                </c:pt>
                <c:pt idx="7126">
                  <c:v>0.11432293674201889</c:v>
                </c:pt>
                <c:pt idx="7127">
                  <c:v>0.11432399614604301</c:v>
                </c:pt>
                <c:pt idx="7128">
                  <c:v>0.11432501800299943</c:v>
                </c:pt>
                <c:pt idx="7129">
                  <c:v>0.11432598385593025</c:v>
                </c:pt>
                <c:pt idx="7130">
                  <c:v>0.11432693596323461</c:v>
                </c:pt>
                <c:pt idx="7131">
                  <c:v>0.11432792827830153</c:v>
                </c:pt>
                <c:pt idx="7132">
                  <c:v>0.11432896766010084</c:v>
                </c:pt>
                <c:pt idx="7133">
                  <c:v>0.11432993917521511</c:v>
                </c:pt>
                <c:pt idx="7134">
                  <c:v>0.11433092054032992</c:v>
                </c:pt>
                <c:pt idx="7135">
                  <c:v>0.11433187803629714</c:v>
                </c:pt>
                <c:pt idx="7136">
                  <c:v>0.11433285380893045</c:v>
                </c:pt>
                <c:pt idx="7137">
                  <c:v>0.11433385462867819</c:v>
                </c:pt>
                <c:pt idx="7138">
                  <c:v>0.11433482143221901</c:v>
                </c:pt>
                <c:pt idx="7139">
                  <c:v>0.11433575598062064</c:v>
                </c:pt>
                <c:pt idx="7140">
                  <c:v>0.11433669195510412</c:v>
                </c:pt>
                <c:pt idx="7141">
                  <c:v>0.1143376849638576</c:v>
                </c:pt>
                <c:pt idx="7142">
                  <c:v>0.11433869121043866</c:v>
                </c:pt>
                <c:pt idx="7143">
                  <c:v>0.11433978355526828</c:v>
                </c:pt>
                <c:pt idx="7144">
                  <c:v>0.11434078247287675</c:v>
                </c:pt>
                <c:pt idx="7145">
                  <c:v>0.114341747379839</c:v>
                </c:pt>
                <c:pt idx="7146">
                  <c:v>0.11434273225139245</c:v>
                </c:pt>
                <c:pt idx="7147">
                  <c:v>0.11434363776496392</c:v>
                </c:pt>
                <c:pt idx="7148">
                  <c:v>0.11434461874202331</c:v>
                </c:pt>
                <c:pt idx="7149">
                  <c:v>0.11434564335639216</c:v>
                </c:pt>
                <c:pt idx="7150">
                  <c:v>0.11434677966087542</c:v>
                </c:pt>
                <c:pt idx="7151">
                  <c:v>0.11434786296607218</c:v>
                </c:pt>
                <c:pt idx="7152">
                  <c:v>0.11434885966102591</c:v>
                </c:pt>
                <c:pt idx="7153">
                  <c:v>0.11434976854902966</c:v>
                </c:pt>
                <c:pt idx="7154">
                  <c:v>0.11435071920814593</c:v>
                </c:pt>
                <c:pt idx="7155">
                  <c:v>0.11435169993060577</c:v>
                </c:pt>
                <c:pt idx="7156">
                  <c:v>0.11435268038527251</c:v>
                </c:pt>
                <c:pt idx="7157">
                  <c:v>0.11435375525621741</c:v>
                </c:pt>
                <c:pt idx="7158">
                  <c:v>0.11435476045845684</c:v>
                </c:pt>
                <c:pt idx="7159">
                  <c:v>0.11435580595275775</c:v>
                </c:pt>
                <c:pt idx="7160">
                  <c:v>0.11435677180373918</c:v>
                </c:pt>
                <c:pt idx="7161">
                  <c:v>0.11435783028435557</c:v>
                </c:pt>
                <c:pt idx="7162">
                  <c:v>0.11435888678134207</c:v>
                </c:pt>
                <c:pt idx="7163">
                  <c:v>0.11435995653873306</c:v>
                </c:pt>
                <c:pt idx="7164">
                  <c:v>0.11436090778820192</c:v>
                </c:pt>
                <c:pt idx="7165">
                  <c:v>0.11436178993284056</c:v>
                </c:pt>
                <c:pt idx="7166">
                  <c:v>0.1143627743592209</c:v>
                </c:pt>
                <c:pt idx="7167">
                  <c:v>0.11436379227281127</c:v>
                </c:pt>
                <c:pt idx="7168">
                  <c:v>0.11436485897066002</c:v>
                </c:pt>
                <c:pt idx="7169">
                  <c:v>0.11436589490496375</c:v>
                </c:pt>
                <c:pt idx="7170">
                  <c:v>0.11436679246593358</c:v>
                </c:pt>
                <c:pt idx="7171">
                  <c:v>0.11436767972057171</c:v>
                </c:pt>
                <c:pt idx="7172">
                  <c:v>0.11436859692559259</c:v>
                </c:pt>
                <c:pt idx="7173">
                  <c:v>0.11436959128864027</c:v>
                </c:pt>
                <c:pt idx="7174">
                  <c:v>0.11437063944363599</c:v>
                </c:pt>
                <c:pt idx="7175">
                  <c:v>0.11437164506110406</c:v>
                </c:pt>
                <c:pt idx="7176">
                  <c:v>0.1143725779881475</c:v>
                </c:pt>
                <c:pt idx="7177">
                  <c:v>0.11437348211982674</c:v>
                </c:pt>
                <c:pt idx="7178">
                  <c:v>0.11437442967096431</c:v>
                </c:pt>
                <c:pt idx="7179">
                  <c:v>0.11437544943596915</c:v>
                </c:pt>
                <c:pt idx="7180">
                  <c:v>0.11437635111603178</c:v>
                </c:pt>
                <c:pt idx="7181">
                  <c:v>0.11437724081351001</c:v>
                </c:pt>
                <c:pt idx="7182">
                  <c:v>0.114378175572888</c:v>
                </c:pt>
                <c:pt idx="7183">
                  <c:v>0.11437915887703845</c:v>
                </c:pt>
                <c:pt idx="7184">
                  <c:v>0.11438014696958222</c:v>
                </c:pt>
                <c:pt idx="7185">
                  <c:v>0.11438112131211416</c:v>
                </c:pt>
                <c:pt idx="7186">
                  <c:v>0.11438212235519282</c:v>
                </c:pt>
                <c:pt idx="7187">
                  <c:v>0.11438305243072053</c:v>
                </c:pt>
                <c:pt idx="7188">
                  <c:v>0.11438400073498457</c:v>
                </c:pt>
                <c:pt idx="7189">
                  <c:v>0.11438490177250507</c:v>
                </c:pt>
                <c:pt idx="7190">
                  <c:v>0.11438580088776629</c:v>
                </c:pt>
                <c:pt idx="7191">
                  <c:v>0.11438678883929053</c:v>
                </c:pt>
                <c:pt idx="7192">
                  <c:v>0.11438772940358889</c:v>
                </c:pt>
                <c:pt idx="7193">
                  <c:v>0.11438868652188901</c:v>
                </c:pt>
                <c:pt idx="7194">
                  <c:v>0.11438963497148706</c:v>
                </c:pt>
                <c:pt idx="7195">
                  <c:v>0.11439068433944537</c:v>
                </c:pt>
                <c:pt idx="7196">
                  <c:v>0.1143916457014664</c:v>
                </c:pt>
                <c:pt idx="7197">
                  <c:v>0.11439255808235597</c:v>
                </c:pt>
                <c:pt idx="7198">
                  <c:v>0.11439345009923085</c:v>
                </c:pt>
                <c:pt idx="7199">
                  <c:v>0.11439443258226256</c:v>
                </c:pt>
                <c:pt idx="7200">
                  <c:v>0.11439548738887284</c:v>
                </c:pt>
                <c:pt idx="7201">
                  <c:v>0.1143965334492848</c:v>
                </c:pt>
                <c:pt idx="7202">
                  <c:v>0.11439754037635982</c:v>
                </c:pt>
                <c:pt idx="7203">
                  <c:v>0.11439849481809924</c:v>
                </c:pt>
                <c:pt idx="7204">
                  <c:v>0.1143994641361377</c:v>
                </c:pt>
                <c:pt idx="7205">
                  <c:v>0.11440040460660893</c:v>
                </c:pt>
                <c:pt idx="7206">
                  <c:v>0.11440134985992946</c:v>
                </c:pt>
                <c:pt idx="7207">
                  <c:v>0.11440232512858871</c:v>
                </c:pt>
                <c:pt idx="7208">
                  <c:v>0.11440332034364856</c:v>
                </c:pt>
                <c:pt idx="7209">
                  <c:v>0.11440443198740342</c:v>
                </c:pt>
                <c:pt idx="7210">
                  <c:v>0.11440554672003581</c:v>
                </c:pt>
                <c:pt idx="7211">
                  <c:v>0.11440660860163976</c:v>
                </c:pt>
                <c:pt idx="7212">
                  <c:v>0.11440760769980557</c:v>
                </c:pt>
                <c:pt idx="7213">
                  <c:v>0.11440855099224569</c:v>
                </c:pt>
                <c:pt idx="7214">
                  <c:v>0.11440946549444962</c:v>
                </c:pt>
                <c:pt idx="7215">
                  <c:v>0.11441045537660759</c:v>
                </c:pt>
                <c:pt idx="7216">
                  <c:v>0.11441151419966333</c:v>
                </c:pt>
                <c:pt idx="7217">
                  <c:v>0.11441260829231158</c:v>
                </c:pt>
                <c:pt idx="7218">
                  <c:v>0.11441366144907793</c:v>
                </c:pt>
                <c:pt idx="7219">
                  <c:v>0.11441469910177304</c:v>
                </c:pt>
                <c:pt idx="7220">
                  <c:v>0.11441569260618104</c:v>
                </c:pt>
                <c:pt idx="7221">
                  <c:v>0.11441659679387899</c:v>
                </c:pt>
                <c:pt idx="7222">
                  <c:v>0.11441760156805225</c:v>
                </c:pt>
                <c:pt idx="7223">
                  <c:v>0.11441862799887718</c:v>
                </c:pt>
                <c:pt idx="7224">
                  <c:v>0.11441960190604378</c:v>
                </c:pt>
                <c:pt idx="7225">
                  <c:v>0.11442053521559778</c:v>
                </c:pt>
                <c:pt idx="7226">
                  <c:v>0.11442144311563066</c:v>
                </c:pt>
                <c:pt idx="7227">
                  <c:v>0.11442242297812089</c:v>
                </c:pt>
                <c:pt idx="7228">
                  <c:v>0.11442345989539791</c:v>
                </c:pt>
                <c:pt idx="7229">
                  <c:v>0.11442451680620676</c:v>
                </c:pt>
                <c:pt idx="7230">
                  <c:v>0.11442550930065865</c:v>
                </c:pt>
                <c:pt idx="7231">
                  <c:v>0.11442642926330496</c:v>
                </c:pt>
                <c:pt idx="7232">
                  <c:v>0.11442728872729464</c:v>
                </c:pt>
                <c:pt idx="7233">
                  <c:v>0.1144281914447234</c:v>
                </c:pt>
                <c:pt idx="7234">
                  <c:v>0.11442916609381848</c:v>
                </c:pt>
                <c:pt idx="7235">
                  <c:v>0.11443021973037372</c:v>
                </c:pt>
                <c:pt idx="7236">
                  <c:v>0.11443126462944726</c:v>
                </c:pt>
                <c:pt idx="7237">
                  <c:v>0.11443225190455819</c:v>
                </c:pt>
                <c:pt idx="7238">
                  <c:v>0.11443328104308341</c:v>
                </c:pt>
                <c:pt idx="7239">
                  <c:v>0.11443422070231542</c:v>
                </c:pt>
                <c:pt idx="7240">
                  <c:v>0.11443513327130053</c:v>
                </c:pt>
                <c:pt idx="7241">
                  <c:v>0.11443605564778463</c:v>
                </c:pt>
                <c:pt idx="7242">
                  <c:v>0.114437095549814</c:v>
                </c:pt>
                <c:pt idx="7243">
                  <c:v>0.11443810311898811</c:v>
                </c:pt>
                <c:pt idx="7244">
                  <c:v>0.11443914077024439</c:v>
                </c:pt>
                <c:pt idx="7245">
                  <c:v>0.1144401090662258</c:v>
                </c:pt>
                <c:pt idx="7246">
                  <c:v>0.11444098155785912</c:v>
                </c:pt>
                <c:pt idx="7247">
                  <c:v>0.11444187889654361</c:v>
                </c:pt>
                <c:pt idx="7248">
                  <c:v>0.1144428716710138</c:v>
                </c:pt>
                <c:pt idx="7249">
                  <c:v>0.11444394179744767</c:v>
                </c:pt>
                <c:pt idx="7250">
                  <c:v>0.11444488862586231</c:v>
                </c:pt>
                <c:pt idx="7251">
                  <c:v>0.11444574312944</c:v>
                </c:pt>
                <c:pt idx="7252">
                  <c:v>0.11444661911196903</c:v>
                </c:pt>
                <c:pt idx="7253">
                  <c:v>0.11444763753752683</c:v>
                </c:pt>
                <c:pt idx="7254">
                  <c:v>0.11444874697753393</c:v>
                </c:pt>
                <c:pt idx="7255">
                  <c:v>0.11444979350970666</c:v>
                </c:pt>
                <c:pt idx="7256">
                  <c:v>0.11445068010971281</c:v>
                </c:pt>
                <c:pt idx="7257">
                  <c:v>0.1144515230461704</c:v>
                </c:pt>
                <c:pt idx="7258">
                  <c:v>0.11445241920674452</c:v>
                </c:pt>
                <c:pt idx="7259">
                  <c:v>0.11445342255709839</c:v>
                </c:pt>
                <c:pt idx="7260">
                  <c:v>0.11445446272731573</c:v>
                </c:pt>
                <c:pt idx="7261">
                  <c:v>0.11445548911475441</c:v>
                </c:pt>
                <c:pt idx="7262">
                  <c:v>0.11445640094780912</c:v>
                </c:pt>
                <c:pt idx="7263">
                  <c:v>0.11445726738014922</c:v>
                </c:pt>
                <c:pt idx="7264">
                  <c:v>0.1144581536275056</c:v>
                </c:pt>
                <c:pt idx="7265">
                  <c:v>0.11445908986817922</c:v>
                </c:pt>
                <c:pt idx="7266">
                  <c:v>0.11446000072195664</c:v>
                </c:pt>
                <c:pt idx="7267">
                  <c:v>0.11446091970140365</c:v>
                </c:pt>
                <c:pt idx="7268">
                  <c:v>0.11446185686800266</c:v>
                </c:pt>
                <c:pt idx="7269">
                  <c:v>0.11446283575674764</c:v>
                </c:pt>
                <c:pt idx="7270">
                  <c:v>0.11446376737491575</c:v>
                </c:pt>
                <c:pt idx="7271">
                  <c:v>0.11446465354235258</c:v>
                </c:pt>
                <c:pt idx="7272">
                  <c:v>0.11446555619265326</c:v>
                </c:pt>
                <c:pt idx="7273">
                  <c:v>0.11446649377429628</c:v>
                </c:pt>
                <c:pt idx="7274">
                  <c:v>0.11446749326006181</c:v>
                </c:pt>
                <c:pt idx="7275">
                  <c:v>0.11446847901489325</c:v>
                </c:pt>
                <c:pt idx="7276">
                  <c:v>0.11446939402368503</c:v>
                </c:pt>
                <c:pt idx="7277">
                  <c:v>0.11447028201494573</c:v>
                </c:pt>
                <c:pt idx="7278">
                  <c:v>0.1144711781249606</c:v>
                </c:pt>
                <c:pt idx="7279">
                  <c:v>0.11447210747309429</c:v>
                </c:pt>
                <c:pt idx="7280">
                  <c:v>0.1144730885985256</c:v>
                </c:pt>
                <c:pt idx="7281">
                  <c:v>0.11447399064380535</c:v>
                </c:pt>
                <c:pt idx="7282">
                  <c:v>0.1144748156767009</c:v>
                </c:pt>
                <c:pt idx="7283">
                  <c:v>0.11447566380997566</c:v>
                </c:pt>
                <c:pt idx="7284">
                  <c:v>0.11447661373273366</c:v>
                </c:pt>
                <c:pt idx="7285">
                  <c:v>0.1144776255898633</c:v>
                </c:pt>
                <c:pt idx="7286">
                  <c:v>0.11447868945588684</c:v>
                </c:pt>
                <c:pt idx="7287">
                  <c:v>0.11447967887143039</c:v>
                </c:pt>
                <c:pt idx="7288">
                  <c:v>0.11448058749876133</c:v>
                </c:pt>
                <c:pt idx="7289">
                  <c:v>0.11448145243264633</c:v>
                </c:pt>
                <c:pt idx="7290">
                  <c:v>0.11448233215683844</c:v>
                </c:pt>
                <c:pt idx="7291">
                  <c:v>0.11448329872374371</c:v>
                </c:pt>
                <c:pt idx="7292">
                  <c:v>0.11448430201044892</c:v>
                </c:pt>
                <c:pt idx="7293">
                  <c:v>0.11448530838893556</c:v>
                </c:pt>
                <c:pt idx="7294">
                  <c:v>0.11448626911224732</c:v>
                </c:pt>
                <c:pt idx="7295">
                  <c:v>0.11448718264698432</c:v>
                </c:pt>
                <c:pt idx="7296">
                  <c:v>0.11448811937680152</c:v>
                </c:pt>
                <c:pt idx="7297">
                  <c:v>0.11448901234173509</c:v>
                </c:pt>
                <c:pt idx="7298">
                  <c:v>0.11448995192500312</c:v>
                </c:pt>
                <c:pt idx="7299">
                  <c:v>0.11449093993018272</c:v>
                </c:pt>
                <c:pt idx="7300">
                  <c:v>0.11449198829134591</c:v>
                </c:pt>
                <c:pt idx="7301">
                  <c:v>0.11449299760842621</c:v>
                </c:pt>
                <c:pt idx="7302">
                  <c:v>0.11449394784706797</c:v>
                </c:pt>
                <c:pt idx="7303">
                  <c:v>0.11449482086978248</c:v>
                </c:pt>
                <c:pt idx="7304">
                  <c:v>0.11449572205064339</c:v>
                </c:pt>
                <c:pt idx="7305">
                  <c:v>0.11449671015413088</c:v>
                </c:pt>
                <c:pt idx="7306">
                  <c:v>0.11449773500710121</c:v>
                </c:pt>
                <c:pt idx="7307">
                  <c:v>0.11449867557501403</c:v>
                </c:pt>
                <c:pt idx="7308">
                  <c:v>0.11449963768236676</c:v>
                </c:pt>
                <c:pt idx="7309">
                  <c:v>0.11450057773025052</c:v>
                </c:pt>
                <c:pt idx="7310">
                  <c:v>0.11450145063676523</c:v>
                </c:pt>
                <c:pt idx="7311">
                  <c:v>0.11450236842100224</c:v>
                </c:pt>
                <c:pt idx="7312">
                  <c:v>0.11450335974611292</c:v>
                </c:pt>
                <c:pt idx="7313">
                  <c:v>0.11450432561106887</c:v>
                </c:pt>
                <c:pt idx="7314">
                  <c:v>0.11450522589790547</c:v>
                </c:pt>
                <c:pt idx="7315">
                  <c:v>0.11450610255772095</c:v>
                </c:pt>
                <c:pt idx="7316">
                  <c:v>0.11450701406343787</c:v>
                </c:pt>
                <c:pt idx="7317">
                  <c:v>0.11450796048133324</c:v>
                </c:pt>
                <c:pt idx="7318">
                  <c:v>0.1145089553171104</c:v>
                </c:pt>
                <c:pt idx="7319">
                  <c:v>0.11450988613439816</c:v>
                </c:pt>
                <c:pt idx="7320">
                  <c:v>0.11451081000081995</c:v>
                </c:pt>
                <c:pt idx="7321">
                  <c:v>0.11451174198589299</c:v>
                </c:pt>
                <c:pt idx="7322">
                  <c:v>0.11451267204401107</c:v>
                </c:pt>
                <c:pt idx="7323">
                  <c:v>0.11451363704225238</c:v>
                </c:pt>
                <c:pt idx="7324">
                  <c:v>0.11451464209035427</c:v>
                </c:pt>
                <c:pt idx="7325">
                  <c:v>0.11451558978740994</c:v>
                </c:pt>
                <c:pt idx="7326">
                  <c:v>0.11451647367101177</c:v>
                </c:pt>
                <c:pt idx="7327">
                  <c:v>0.11451736566153793</c:v>
                </c:pt>
                <c:pt idx="7328">
                  <c:v>0.1145182657633986</c:v>
                </c:pt>
                <c:pt idx="7329">
                  <c:v>0.11451922923388153</c:v>
                </c:pt>
                <c:pt idx="7330">
                  <c:v>0.11452016898021604</c:v>
                </c:pt>
                <c:pt idx="7331">
                  <c:v>0.11452112019734365</c:v>
                </c:pt>
                <c:pt idx="7332">
                  <c:v>0.11452200425947472</c:v>
                </c:pt>
                <c:pt idx="7333">
                  <c:v>0.11452289141877212</c:v>
                </c:pt>
                <c:pt idx="7334">
                  <c:v>0.11452383351589486</c:v>
                </c:pt>
                <c:pt idx="7335">
                  <c:v>0.11452477033541218</c:v>
                </c:pt>
                <c:pt idx="7336">
                  <c:v>0.11452575384597377</c:v>
                </c:pt>
                <c:pt idx="7337">
                  <c:v>0.11452668010358025</c:v>
                </c:pt>
                <c:pt idx="7338">
                  <c:v>0.114527562666353</c:v>
                </c:pt>
                <c:pt idx="7339">
                  <c:v>0.11452846001320525</c:v>
                </c:pt>
                <c:pt idx="7340">
                  <c:v>0.11452937884292391</c:v>
                </c:pt>
                <c:pt idx="7341">
                  <c:v>0.11453030746072471</c:v>
                </c:pt>
                <c:pt idx="7342">
                  <c:v>0.11453123080827776</c:v>
                </c:pt>
                <c:pt idx="7343">
                  <c:v>0.11453219577324272</c:v>
                </c:pt>
                <c:pt idx="7344">
                  <c:v>0.11453315712333051</c:v>
                </c:pt>
                <c:pt idx="7345">
                  <c:v>0.11453409810679305</c:v>
                </c:pt>
                <c:pt idx="7346">
                  <c:v>0.11453502042718892</c:v>
                </c:pt>
                <c:pt idx="7347">
                  <c:v>0.11453592912391937</c:v>
                </c:pt>
                <c:pt idx="7348">
                  <c:v>0.11453680919451327</c:v>
                </c:pt>
                <c:pt idx="7349">
                  <c:v>0.11453769236304888</c:v>
                </c:pt>
                <c:pt idx="7350">
                  <c:v>0.11453863713337521</c:v>
                </c:pt>
                <c:pt idx="7351">
                  <c:v>0.11453965212867702</c:v>
                </c:pt>
                <c:pt idx="7352">
                  <c:v>0.1145406651662513</c:v>
                </c:pt>
                <c:pt idx="7353">
                  <c:v>0.11454163259067049</c:v>
                </c:pt>
                <c:pt idx="7354">
                  <c:v>0.11454252113626232</c:v>
                </c:pt>
                <c:pt idx="7355">
                  <c:v>0.1145434261327965</c:v>
                </c:pt>
                <c:pt idx="7356">
                  <c:v>0.11454430585220327</c:v>
                </c:pt>
                <c:pt idx="7357">
                  <c:v>0.11454523209187535</c:v>
                </c:pt>
                <c:pt idx="7358">
                  <c:v>0.11454622511117936</c:v>
                </c:pt>
                <c:pt idx="7359">
                  <c:v>0.11454724474890572</c:v>
                </c:pt>
                <c:pt idx="7360">
                  <c:v>0.11454822211632157</c:v>
                </c:pt>
                <c:pt idx="7361">
                  <c:v>0.11454920257006913</c:v>
                </c:pt>
                <c:pt idx="7362">
                  <c:v>0.11455012414239224</c:v>
                </c:pt>
                <c:pt idx="7363">
                  <c:v>0.11455100205932917</c:v>
                </c:pt>
                <c:pt idx="7364">
                  <c:v>0.11455183977813579</c:v>
                </c:pt>
                <c:pt idx="7365">
                  <c:v>0.11455276230167707</c:v>
                </c:pt>
                <c:pt idx="7366">
                  <c:v>0.11455373815737903</c:v>
                </c:pt>
                <c:pt idx="7367">
                  <c:v>0.11455472213590345</c:v>
                </c:pt>
                <c:pt idx="7368">
                  <c:v>0.11455570249029738</c:v>
                </c:pt>
                <c:pt idx="7369">
                  <c:v>0.11455665408555422</c:v>
                </c:pt>
                <c:pt idx="7370">
                  <c:v>0.11455761714570341</c:v>
                </c:pt>
                <c:pt idx="7371">
                  <c:v>0.1145585514843234</c:v>
                </c:pt>
                <c:pt idx="7372">
                  <c:v>0.11455946718046137</c:v>
                </c:pt>
                <c:pt idx="7373">
                  <c:v>0.11456034925040566</c:v>
                </c:pt>
                <c:pt idx="7374">
                  <c:v>0.1145613347721348</c:v>
                </c:pt>
                <c:pt idx="7375">
                  <c:v>0.1145623250623156</c:v>
                </c:pt>
                <c:pt idx="7376">
                  <c:v>0.1145632564519377</c:v>
                </c:pt>
                <c:pt idx="7377">
                  <c:v>0.11456417755724672</c:v>
                </c:pt>
                <c:pt idx="7378">
                  <c:v>0.1145650583591464</c:v>
                </c:pt>
                <c:pt idx="7379">
                  <c:v>0.11456600740438888</c:v>
                </c:pt>
                <c:pt idx="7380">
                  <c:v>0.11456700984259131</c:v>
                </c:pt>
                <c:pt idx="7381">
                  <c:v>0.11456797175687405</c:v>
                </c:pt>
                <c:pt idx="7382">
                  <c:v>0.1145689585516407</c:v>
                </c:pt>
                <c:pt idx="7383">
                  <c:v>0.11456985807965048</c:v>
                </c:pt>
                <c:pt idx="7384">
                  <c:v>0.11457076236756659</c:v>
                </c:pt>
                <c:pt idx="7385">
                  <c:v>0.11457169313659941</c:v>
                </c:pt>
                <c:pt idx="7386">
                  <c:v>0.11457275119636269</c:v>
                </c:pt>
                <c:pt idx="7387">
                  <c:v>0.11457379044774743</c:v>
                </c:pt>
                <c:pt idx="7388">
                  <c:v>0.11457473043294183</c:v>
                </c:pt>
                <c:pt idx="7389">
                  <c:v>0.11457554188856894</c:v>
                </c:pt>
                <c:pt idx="7390">
                  <c:v>0.11457638966662104</c:v>
                </c:pt>
                <c:pt idx="7391">
                  <c:v>0.11457730220261876</c:v>
                </c:pt>
                <c:pt idx="7392">
                  <c:v>0.11457826968245867</c:v>
                </c:pt>
                <c:pt idx="7393">
                  <c:v>0.11457927211652325</c:v>
                </c:pt>
                <c:pt idx="7394">
                  <c:v>0.1145801838791853</c:v>
                </c:pt>
                <c:pt idx="7395">
                  <c:v>0.11458104871775367</c:v>
                </c:pt>
                <c:pt idx="7396">
                  <c:v>0.11458189169872299</c:v>
                </c:pt>
                <c:pt idx="7397">
                  <c:v>0.11458287132862278</c:v>
                </c:pt>
                <c:pt idx="7398">
                  <c:v>0.11458382055279315</c:v>
                </c:pt>
                <c:pt idx="7399">
                  <c:v>0.11458474277113088</c:v>
                </c:pt>
                <c:pt idx="7400">
                  <c:v>0.11458561137971286</c:v>
                </c:pt>
                <c:pt idx="7401">
                  <c:v>0.1145865047420063</c:v>
                </c:pt>
                <c:pt idx="7402">
                  <c:v>0.11458741788282126</c:v>
                </c:pt>
                <c:pt idx="7403">
                  <c:v>0.11458841780670222</c:v>
                </c:pt>
                <c:pt idx="7404">
                  <c:v>0.11458932375942041</c:v>
                </c:pt>
                <c:pt idx="7405">
                  <c:v>0.11459013630495403</c:v>
                </c:pt>
                <c:pt idx="7406">
                  <c:v>0.11459096522591738</c:v>
                </c:pt>
                <c:pt idx="7407">
                  <c:v>0.11459187048358328</c:v>
                </c:pt>
                <c:pt idx="7408">
                  <c:v>0.11459289269312112</c:v>
                </c:pt>
                <c:pt idx="7409">
                  <c:v>0.11459389783346351</c:v>
                </c:pt>
                <c:pt idx="7410">
                  <c:v>0.11459486414089627</c:v>
                </c:pt>
                <c:pt idx="7411">
                  <c:v>0.11459582014046228</c:v>
                </c:pt>
                <c:pt idx="7412">
                  <c:v>0.11459673410252683</c:v>
                </c:pt>
                <c:pt idx="7413">
                  <c:v>0.11459766785443065</c:v>
                </c:pt>
                <c:pt idx="7414">
                  <c:v>0.11459854797426677</c:v>
                </c:pt>
                <c:pt idx="7415">
                  <c:v>0.11459945952691365</c:v>
                </c:pt>
                <c:pt idx="7416">
                  <c:v>0.11460037584068035</c:v>
                </c:pt>
                <c:pt idx="7417">
                  <c:v>0.11460134372685389</c:v>
                </c:pt>
                <c:pt idx="7418">
                  <c:v>0.11460229294524509</c:v>
                </c:pt>
                <c:pt idx="7419">
                  <c:v>0.11460322017999083</c:v>
                </c:pt>
                <c:pt idx="7420">
                  <c:v>0.11460412880345411</c:v>
                </c:pt>
                <c:pt idx="7421">
                  <c:v>0.11460499054375158</c:v>
                </c:pt>
                <c:pt idx="7422">
                  <c:v>0.11460588034922622</c:v>
                </c:pt>
                <c:pt idx="7423">
                  <c:v>0.11460682665918148</c:v>
                </c:pt>
                <c:pt idx="7424">
                  <c:v>0.11460787669482982</c:v>
                </c:pt>
                <c:pt idx="7425">
                  <c:v>0.11460888611743172</c:v>
                </c:pt>
                <c:pt idx="7426">
                  <c:v>0.1146098449939485</c:v>
                </c:pt>
                <c:pt idx="7427">
                  <c:v>0.11461074515993806</c:v>
                </c:pt>
                <c:pt idx="7428">
                  <c:v>0.11461161177779206</c:v>
                </c:pt>
                <c:pt idx="7429">
                  <c:v>0.11461256656118711</c:v>
                </c:pt>
                <c:pt idx="7430">
                  <c:v>0.11461354786878376</c:v>
                </c:pt>
                <c:pt idx="7431">
                  <c:v>0.11461452388490206</c:v>
                </c:pt>
                <c:pt idx="7432">
                  <c:v>0.11461546784995578</c:v>
                </c:pt>
                <c:pt idx="7433">
                  <c:v>0.11461643162368146</c:v>
                </c:pt>
                <c:pt idx="7434">
                  <c:v>0.11461735336030868</c:v>
                </c:pt>
                <c:pt idx="7435">
                  <c:v>0.11461827484573835</c:v>
                </c:pt>
                <c:pt idx="7436">
                  <c:v>0.11461921778983904</c:v>
                </c:pt>
                <c:pt idx="7437">
                  <c:v>0.11462012709499553</c:v>
                </c:pt>
                <c:pt idx="7438">
                  <c:v>0.11462104949789374</c:v>
                </c:pt>
                <c:pt idx="7439">
                  <c:v>0.11462195497304796</c:v>
                </c:pt>
                <c:pt idx="7440">
                  <c:v>0.11462285353667497</c:v>
                </c:pt>
                <c:pt idx="7441">
                  <c:v>0.11462378855536208</c:v>
                </c:pt>
                <c:pt idx="7442">
                  <c:v>0.11462477182127992</c:v>
                </c:pt>
                <c:pt idx="7443">
                  <c:v>0.11462574979683578</c:v>
                </c:pt>
                <c:pt idx="7444">
                  <c:v>0.11462669572583445</c:v>
                </c:pt>
                <c:pt idx="7445">
                  <c:v>0.11462755640384133</c:v>
                </c:pt>
                <c:pt idx="7446">
                  <c:v>0.11462833561017031</c:v>
                </c:pt>
                <c:pt idx="7447">
                  <c:v>0.11462914605754551</c:v>
                </c:pt>
                <c:pt idx="7448">
                  <c:v>0.11463005267589854</c:v>
                </c:pt>
                <c:pt idx="7449">
                  <c:v>0.11463107110897007</c:v>
                </c:pt>
                <c:pt idx="7450">
                  <c:v>0.11463204067249881</c:v>
                </c:pt>
                <c:pt idx="7451">
                  <c:v>0.11463293651938279</c:v>
                </c:pt>
                <c:pt idx="7452">
                  <c:v>0.11463380383326201</c:v>
                </c:pt>
                <c:pt idx="7453">
                  <c:v>0.11463462940374676</c:v>
                </c:pt>
                <c:pt idx="7454">
                  <c:v>0.11463548628884772</c:v>
                </c:pt>
                <c:pt idx="7455">
                  <c:v>0.11463638619924293</c:v>
                </c:pt>
                <c:pt idx="7456">
                  <c:v>0.11463734427547402</c:v>
                </c:pt>
                <c:pt idx="7457">
                  <c:v>0.11463824868674748</c:v>
                </c:pt>
                <c:pt idx="7458">
                  <c:v>0.11463914618855715</c:v>
                </c:pt>
                <c:pt idx="7459">
                  <c:v>0.11464002014931132</c:v>
                </c:pt>
                <c:pt idx="7460">
                  <c:v>0.11464090718339813</c:v>
                </c:pt>
                <c:pt idx="7461">
                  <c:v>0.11464182896633184</c:v>
                </c:pt>
                <c:pt idx="7462">
                  <c:v>0.11464266898537408</c:v>
                </c:pt>
                <c:pt idx="7463">
                  <c:v>0.11464348224913007</c:v>
                </c:pt>
                <c:pt idx="7464">
                  <c:v>0.11464435504196821</c:v>
                </c:pt>
                <c:pt idx="7465">
                  <c:v>0.11464524257355105</c:v>
                </c:pt>
                <c:pt idx="7466">
                  <c:v>0.11464610492429035</c:v>
                </c:pt>
                <c:pt idx="7467">
                  <c:v>0.11464696372018568</c:v>
                </c:pt>
                <c:pt idx="7468">
                  <c:v>0.11464781398250776</c:v>
                </c:pt>
                <c:pt idx="7469">
                  <c:v>0.11464871056906503</c:v>
                </c:pt>
                <c:pt idx="7470">
                  <c:v>0.11464959692949206</c:v>
                </c:pt>
                <c:pt idx="7471">
                  <c:v>0.11465051802899638</c:v>
                </c:pt>
                <c:pt idx="7472">
                  <c:v>0.11465143888073487</c:v>
                </c:pt>
                <c:pt idx="7473">
                  <c:v>0.11465231785467525</c:v>
                </c:pt>
                <c:pt idx="7474">
                  <c:v>0.11465318495427042</c:v>
                </c:pt>
                <c:pt idx="7475">
                  <c:v>0.11465409674876774</c:v>
                </c:pt>
                <c:pt idx="7476">
                  <c:v>0.1146549750080795</c:v>
                </c:pt>
                <c:pt idx="7477">
                  <c:v>0.11465580985601019</c:v>
                </c:pt>
                <c:pt idx="7478">
                  <c:v>0.1146566544320177</c:v>
                </c:pt>
                <c:pt idx="7479">
                  <c:v>0.11465753366411656</c:v>
                </c:pt>
                <c:pt idx="7480">
                  <c:v>0.11465835954064883</c:v>
                </c:pt>
                <c:pt idx="7481">
                  <c:v>0.11465924163951853</c:v>
                </c:pt>
                <c:pt idx="7482">
                  <c:v>0.11466013348446244</c:v>
                </c:pt>
                <c:pt idx="7483">
                  <c:v>0.11466104506933808</c:v>
                </c:pt>
                <c:pt idx="7484">
                  <c:v>0.11466194308680436</c:v>
                </c:pt>
                <c:pt idx="7485">
                  <c:v>0.11466280262336212</c:v>
                </c:pt>
                <c:pt idx="7486">
                  <c:v>0.11466366026768178</c:v>
                </c:pt>
                <c:pt idx="7487">
                  <c:v>0.11466453263168352</c:v>
                </c:pt>
                <c:pt idx="7488">
                  <c:v>0.11466539645546195</c:v>
                </c:pt>
                <c:pt idx="7489">
                  <c:v>0.11466624676605593</c:v>
                </c:pt>
                <c:pt idx="7490">
                  <c:v>0.11466712342121477</c:v>
                </c:pt>
                <c:pt idx="7491">
                  <c:v>0.11466797161110945</c:v>
                </c:pt>
                <c:pt idx="7492">
                  <c:v>0.11466882953089788</c:v>
                </c:pt>
                <c:pt idx="7493">
                  <c:v>0.11466971214195977</c:v>
                </c:pt>
                <c:pt idx="7494">
                  <c:v>0.11467057125714748</c:v>
                </c:pt>
                <c:pt idx="7495">
                  <c:v>0.11467138703524113</c:v>
                </c:pt>
                <c:pt idx="7496">
                  <c:v>0.1146722722824198</c:v>
                </c:pt>
                <c:pt idx="7497">
                  <c:v>0.11467320892219578</c:v>
                </c:pt>
                <c:pt idx="7498">
                  <c:v>0.11467411364898945</c:v>
                </c:pt>
                <c:pt idx="7499">
                  <c:v>0.11467502645604334</c:v>
                </c:pt>
                <c:pt idx="7500">
                  <c:v>0.11467588912950528</c:v>
                </c:pt>
                <c:pt idx="7501">
                  <c:v>0.11467676818121463</c:v>
                </c:pt>
                <c:pt idx="7502">
                  <c:v>0.11467760053015918</c:v>
                </c:pt>
                <c:pt idx="7503">
                  <c:v>0.11467854907078229</c:v>
                </c:pt>
                <c:pt idx="7504">
                  <c:v>0.11467950737566711</c:v>
                </c:pt>
                <c:pt idx="7505">
                  <c:v>0.11468039377015178</c:v>
                </c:pt>
                <c:pt idx="7506">
                  <c:v>0.11468125666453304</c:v>
                </c:pt>
                <c:pt idx="7507">
                  <c:v>0.11468209278719173</c:v>
                </c:pt>
                <c:pt idx="7508">
                  <c:v>0.11468301343008745</c:v>
                </c:pt>
                <c:pt idx="7509">
                  <c:v>0.11468399224086093</c:v>
                </c:pt>
                <c:pt idx="7510">
                  <c:v>0.11468501096179416</c:v>
                </c:pt>
                <c:pt idx="7511">
                  <c:v>0.11468590419204105</c:v>
                </c:pt>
                <c:pt idx="7512">
                  <c:v>0.11468671920376836</c:v>
                </c:pt>
                <c:pt idx="7513">
                  <c:v>0.11468752737724339</c:v>
                </c:pt>
                <c:pt idx="7514">
                  <c:v>0.11468839333707971</c:v>
                </c:pt>
                <c:pt idx="7515">
                  <c:v>0.1146893857295153</c:v>
                </c:pt>
                <c:pt idx="7516">
                  <c:v>0.11469040129549166</c:v>
                </c:pt>
                <c:pt idx="7517">
                  <c:v>0.11469131969988607</c:v>
                </c:pt>
                <c:pt idx="7518">
                  <c:v>0.11469216805719222</c:v>
                </c:pt>
                <c:pt idx="7519">
                  <c:v>0.11469297809281764</c:v>
                </c:pt>
                <c:pt idx="7520">
                  <c:v>0.11469385255366971</c:v>
                </c:pt>
                <c:pt idx="7521">
                  <c:v>0.11469472678242627</c:v>
                </c:pt>
                <c:pt idx="7522">
                  <c:v>0.11469569738458503</c:v>
                </c:pt>
                <c:pt idx="7523">
                  <c:v>0.11469667273871832</c:v>
                </c:pt>
                <c:pt idx="7524">
                  <c:v>0.11469759111215658</c:v>
                </c:pt>
                <c:pt idx="7525">
                  <c:v>0.11469846267904488</c:v>
                </c:pt>
                <c:pt idx="7526">
                  <c:v>0.11469931741614706</c:v>
                </c:pt>
                <c:pt idx="7527">
                  <c:v>0.11470018685730099</c:v>
                </c:pt>
                <c:pt idx="7528">
                  <c:v>0.11470114428474049</c:v>
                </c:pt>
                <c:pt idx="7529">
                  <c:v>0.11470213654185742</c:v>
                </c:pt>
                <c:pt idx="7530">
                  <c:v>0.11470306176601161</c:v>
                </c:pt>
                <c:pt idx="7531">
                  <c:v>0.11470396509903018</c:v>
                </c:pt>
                <c:pt idx="7532">
                  <c:v>0.11470485156320945</c:v>
                </c:pt>
                <c:pt idx="7533">
                  <c:v>0.11470569630347803</c:v>
                </c:pt>
                <c:pt idx="7534">
                  <c:v>0.1147065989231744</c:v>
                </c:pt>
                <c:pt idx="7535">
                  <c:v>0.11470755294087813</c:v>
                </c:pt>
                <c:pt idx="7536">
                  <c:v>0.11470852673418193</c:v>
                </c:pt>
                <c:pt idx="7537">
                  <c:v>0.11470947522700854</c:v>
                </c:pt>
                <c:pt idx="7538">
                  <c:v>0.11471037683255686</c:v>
                </c:pt>
                <c:pt idx="7539">
                  <c:v>0.11471120188248331</c:v>
                </c:pt>
                <c:pt idx="7540">
                  <c:v>0.11471199364470454</c:v>
                </c:pt>
                <c:pt idx="7541">
                  <c:v>0.11471290953703657</c:v>
                </c:pt>
                <c:pt idx="7542">
                  <c:v>0.11471384517003848</c:v>
                </c:pt>
                <c:pt idx="7543">
                  <c:v>0.11471477388695792</c:v>
                </c:pt>
                <c:pt idx="7544">
                  <c:v>0.11471565578647126</c:v>
                </c:pt>
                <c:pt idx="7545">
                  <c:v>0.11471659234050689</c:v>
                </c:pt>
                <c:pt idx="7546">
                  <c:v>0.11471751032532629</c:v>
                </c:pt>
                <c:pt idx="7547">
                  <c:v>0.11471838152961537</c:v>
                </c:pt>
                <c:pt idx="7548">
                  <c:v>0.11471926411840019</c:v>
                </c:pt>
                <c:pt idx="7549">
                  <c:v>0.11472012655645519</c:v>
                </c:pt>
                <c:pt idx="7550">
                  <c:v>0.11472102528944927</c:v>
                </c:pt>
                <c:pt idx="7551">
                  <c:v>0.1147220221448428</c:v>
                </c:pt>
                <c:pt idx="7552">
                  <c:v>0.11472297864938648</c:v>
                </c:pt>
                <c:pt idx="7553">
                  <c:v>0.11472390156722502</c:v>
                </c:pt>
                <c:pt idx="7554">
                  <c:v>0.11472468336956403</c:v>
                </c:pt>
                <c:pt idx="7555">
                  <c:v>0.11472546825977777</c:v>
                </c:pt>
                <c:pt idx="7556">
                  <c:v>0.11472632737493037</c:v>
                </c:pt>
                <c:pt idx="7557">
                  <c:v>0.114727304399502</c:v>
                </c:pt>
                <c:pt idx="7558">
                  <c:v>0.11472824446626054</c:v>
                </c:pt>
                <c:pt idx="7559">
                  <c:v>0.11472915431532585</c:v>
                </c:pt>
                <c:pt idx="7560">
                  <c:v>0.11473005726745482</c:v>
                </c:pt>
                <c:pt idx="7561">
                  <c:v>0.11473095499027516</c:v>
                </c:pt>
                <c:pt idx="7562">
                  <c:v>0.11473185911900831</c:v>
                </c:pt>
                <c:pt idx="7563">
                  <c:v>0.11473281961884216</c:v>
                </c:pt>
                <c:pt idx="7564">
                  <c:v>0.11473367180281874</c:v>
                </c:pt>
                <c:pt idx="7565">
                  <c:v>0.11473454033128487</c:v>
                </c:pt>
                <c:pt idx="7566">
                  <c:v>0.11473543684605214</c:v>
                </c:pt>
                <c:pt idx="7567">
                  <c:v>0.11473630987930081</c:v>
                </c:pt>
                <c:pt idx="7568">
                  <c:v>0.11473723751230204</c:v>
                </c:pt>
                <c:pt idx="7569">
                  <c:v>0.11473815657672765</c:v>
                </c:pt>
                <c:pt idx="7570">
                  <c:v>0.11473907206596529</c:v>
                </c:pt>
                <c:pt idx="7571">
                  <c:v>0.11473993086155142</c:v>
                </c:pt>
                <c:pt idx="7572">
                  <c:v>0.11474075796850036</c:v>
                </c:pt>
                <c:pt idx="7573">
                  <c:v>0.11474157823961434</c:v>
                </c:pt>
                <c:pt idx="7574">
                  <c:v>0.11474246123684374</c:v>
                </c:pt>
                <c:pt idx="7575">
                  <c:v>0.11474342886191041</c:v>
                </c:pt>
                <c:pt idx="7576">
                  <c:v>0.11474437288823988</c:v>
                </c:pt>
                <c:pt idx="7577">
                  <c:v>0.11474526510001125</c:v>
                </c:pt>
                <c:pt idx="7578">
                  <c:v>0.11474609740434695</c:v>
                </c:pt>
                <c:pt idx="7579">
                  <c:v>0.11474690303834255</c:v>
                </c:pt>
                <c:pt idx="7580">
                  <c:v>0.11474769030163212</c:v>
                </c:pt>
                <c:pt idx="7581">
                  <c:v>0.1147484971627646</c:v>
                </c:pt>
                <c:pt idx="7582">
                  <c:v>0.11474944980512168</c:v>
                </c:pt>
                <c:pt idx="7583">
                  <c:v>0.11475038886849213</c:v>
                </c:pt>
                <c:pt idx="7584">
                  <c:v>0.11475125955384428</c:v>
                </c:pt>
                <c:pt idx="7585">
                  <c:v>0.1147520803403386</c:v>
                </c:pt>
                <c:pt idx="7586">
                  <c:v>0.11475289594890666</c:v>
                </c:pt>
                <c:pt idx="7587">
                  <c:v>0.11475377590776924</c:v>
                </c:pt>
                <c:pt idx="7588">
                  <c:v>0.11475468053473305</c:v>
                </c:pt>
                <c:pt idx="7589">
                  <c:v>0.11475556997397424</c:v>
                </c:pt>
                <c:pt idx="7590">
                  <c:v>0.11475641773360755</c:v>
                </c:pt>
                <c:pt idx="7591">
                  <c:v>0.1147572321910396</c:v>
                </c:pt>
                <c:pt idx="7592">
                  <c:v>0.11475802826962081</c:v>
                </c:pt>
                <c:pt idx="7593">
                  <c:v>0.11475891348611786</c:v>
                </c:pt>
                <c:pt idx="7594">
                  <c:v>0.11475984832001211</c:v>
                </c:pt>
                <c:pt idx="7595">
                  <c:v>0.11476078956116272</c:v>
                </c:pt>
                <c:pt idx="7596">
                  <c:v>0.11476163923999394</c:v>
                </c:pt>
                <c:pt idx="7597">
                  <c:v>0.11476246552943936</c:v>
                </c:pt>
                <c:pt idx="7598">
                  <c:v>0.11476329821125873</c:v>
                </c:pt>
                <c:pt idx="7599">
                  <c:v>0.11476411910069889</c:v>
                </c:pt>
                <c:pt idx="7600">
                  <c:v>0.11476497450783375</c:v>
                </c:pt>
                <c:pt idx="7601">
                  <c:v>0.11476595268713537</c:v>
                </c:pt>
                <c:pt idx="7602">
                  <c:v>0.11476686732886385</c:v>
                </c:pt>
                <c:pt idx="7603">
                  <c:v>0.1147677369135649</c:v>
                </c:pt>
                <c:pt idx="7604">
                  <c:v>0.11476858473452166</c:v>
                </c:pt>
                <c:pt idx="7605">
                  <c:v>0.11476937615953973</c:v>
                </c:pt>
                <c:pt idx="7606">
                  <c:v>0.11477020699970644</c:v>
                </c:pt>
                <c:pt idx="7607">
                  <c:v>0.11477112713589536</c:v>
                </c:pt>
                <c:pt idx="7608">
                  <c:v>0.11477199889415031</c:v>
                </c:pt>
                <c:pt idx="7609">
                  <c:v>0.11477282573370201</c:v>
                </c:pt>
                <c:pt idx="7610">
                  <c:v>0.1147735979088355</c:v>
                </c:pt>
                <c:pt idx="7611">
                  <c:v>0.11477446237206095</c:v>
                </c:pt>
                <c:pt idx="7612">
                  <c:v>0.11477531005236528</c:v>
                </c:pt>
                <c:pt idx="7613">
                  <c:v>0.11477621386122218</c:v>
                </c:pt>
                <c:pt idx="7614">
                  <c:v>0.11477717897880531</c:v>
                </c:pt>
                <c:pt idx="7615">
                  <c:v>0.11477808727082217</c:v>
                </c:pt>
                <c:pt idx="7616">
                  <c:v>0.11477888442908621</c:v>
                </c:pt>
                <c:pt idx="7617">
                  <c:v>0.11477963525859923</c:v>
                </c:pt>
                <c:pt idx="7618">
                  <c:v>0.11478049313822099</c:v>
                </c:pt>
                <c:pt idx="7619">
                  <c:v>0.11478137067051492</c:v>
                </c:pt>
                <c:pt idx="7620">
                  <c:v>0.1147822396832559</c:v>
                </c:pt>
                <c:pt idx="7621">
                  <c:v>0.11478312835351549</c:v>
                </c:pt>
                <c:pt idx="7622">
                  <c:v>0.1147840416826741</c:v>
                </c:pt>
                <c:pt idx="7623">
                  <c:v>0.11478496473567014</c:v>
                </c:pt>
                <c:pt idx="7624">
                  <c:v>0.11478580465479764</c:v>
                </c:pt>
                <c:pt idx="7625">
                  <c:v>0.11478666916664146</c:v>
                </c:pt>
                <c:pt idx="7626">
                  <c:v>0.11478749210435758</c:v>
                </c:pt>
                <c:pt idx="7627">
                  <c:v>0.114788377704096</c:v>
                </c:pt>
                <c:pt idx="7628">
                  <c:v>0.11478930457126696</c:v>
                </c:pt>
                <c:pt idx="7629">
                  <c:v>0.11479022121973788</c:v>
                </c:pt>
                <c:pt idx="7630">
                  <c:v>0.11479106965925813</c:v>
                </c:pt>
                <c:pt idx="7631">
                  <c:v>0.11479195927388808</c:v>
                </c:pt>
                <c:pt idx="7632">
                  <c:v>0.11479280890255826</c:v>
                </c:pt>
                <c:pt idx="7633">
                  <c:v>0.11479364177040165</c:v>
                </c:pt>
                <c:pt idx="7634">
                  <c:v>0.11479449260183829</c:v>
                </c:pt>
                <c:pt idx="7635">
                  <c:v>0.11479533989890099</c:v>
                </c:pt>
                <c:pt idx="7636">
                  <c:v>0.11479615392874637</c:v>
                </c:pt>
                <c:pt idx="7637">
                  <c:v>0.11479698094899851</c:v>
                </c:pt>
                <c:pt idx="7638">
                  <c:v>0.11479787726688914</c:v>
                </c:pt>
                <c:pt idx="7639">
                  <c:v>0.1147987683713252</c:v>
                </c:pt>
                <c:pt idx="7640">
                  <c:v>0.11479966089437768</c:v>
                </c:pt>
                <c:pt idx="7641">
                  <c:v>0.11480050681433399</c:v>
                </c:pt>
                <c:pt idx="7642">
                  <c:v>0.11480132772499314</c:v>
                </c:pt>
                <c:pt idx="7643">
                  <c:v>0.11480209732359452</c:v>
                </c:pt>
                <c:pt idx="7644">
                  <c:v>0.11480297403187556</c:v>
                </c:pt>
                <c:pt idx="7645">
                  <c:v>0.11480394353833491</c:v>
                </c:pt>
                <c:pt idx="7646">
                  <c:v>0.11480490279239704</c:v>
                </c:pt>
                <c:pt idx="7647">
                  <c:v>0.1148058052794432</c:v>
                </c:pt>
                <c:pt idx="7648">
                  <c:v>0.11480660334289899</c:v>
                </c:pt>
                <c:pt idx="7649">
                  <c:v>0.11480738142447226</c:v>
                </c:pt>
                <c:pt idx="7650">
                  <c:v>0.11480832975272728</c:v>
                </c:pt>
                <c:pt idx="7651">
                  <c:v>0.11480928948019296</c:v>
                </c:pt>
                <c:pt idx="7652">
                  <c:v>0.11481026726984062</c:v>
                </c:pt>
                <c:pt idx="7653">
                  <c:v>0.11481116831443816</c:v>
                </c:pt>
                <c:pt idx="7654">
                  <c:v>0.11481196001540282</c:v>
                </c:pt>
                <c:pt idx="7655">
                  <c:v>0.11481275974149562</c:v>
                </c:pt>
                <c:pt idx="7656">
                  <c:v>0.11481368998922949</c:v>
                </c:pt>
                <c:pt idx="7657">
                  <c:v>0.11481471831730199</c:v>
                </c:pt>
                <c:pt idx="7658">
                  <c:v>0.11481571797612936</c:v>
                </c:pt>
                <c:pt idx="7659">
                  <c:v>0.11481659104464428</c:v>
                </c:pt>
                <c:pt idx="7660">
                  <c:v>0.11481733854529005</c:v>
                </c:pt>
                <c:pt idx="7661">
                  <c:v>0.11481814343846493</c:v>
                </c:pt>
                <c:pt idx="7662">
                  <c:v>0.1148190822022751</c:v>
                </c:pt>
                <c:pt idx="7663">
                  <c:v>0.1148200673249414</c:v>
                </c:pt>
                <c:pt idx="7664">
                  <c:v>0.11482096407658304</c:v>
                </c:pt>
                <c:pt idx="7665">
                  <c:v>0.11482177460960807</c:v>
                </c:pt>
                <c:pt idx="7666">
                  <c:v>0.11482257503405333</c:v>
                </c:pt>
                <c:pt idx="7667">
                  <c:v>0.11482345288040144</c:v>
                </c:pt>
                <c:pt idx="7668">
                  <c:v>0.11482435369145176</c:v>
                </c:pt>
                <c:pt idx="7669">
                  <c:v>0.11482525260322701</c:v>
                </c:pt>
                <c:pt idx="7670">
                  <c:v>0.11482611649672737</c:v>
                </c:pt>
                <c:pt idx="7671">
                  <c:v>0.11482694380698732</c:v>
                </c:pt>
                <c:pt idx="7672">
                  <c:v>0.11482786358397436</c:v>
                </c:pt>
                <c:pt idx="7673">
                  <c:v>0.11482881634767413</c:v>
                </c:pt>
                <c:pt idx="7674">
                  <c:v>0.11482981549078208</c:v>
                </c:pt>
                <c:pt idx="7675">
                  <c:v>0.11483070465305129</c:v>
                </c:pt>
                <c:pt idx="7676">
                  <c:v>0.11483149942289345</c:v>
                </c:pt>
                <c:pt idx="7677">
                  <c:v>0.11483223316105218</c:v>
                </c:pt>
                <c:pt idx="7678">
                  <c:v>0.11483301106089168</c:v>
                </c:pt>
                <c:pt idx="7679">
                  <c:v>0.11483388776581743</c:v>
                </c:pt>
                <c:pt idx="7680">
                  <c:v>0.1148348089916239</c:v>
                </c:pt>
                <c:pt idx="7681">
                  <c:v>0.11483576985283646</c:v>
                </c:pt>
                <c:pt idx="7682">
                  <c:v>0.11483666072846277</c:v>
                </c:pt>
                <c:pt idx="7683">
                  <c:v>0.11483747534223387</c:v>
                </c:pt>
                <c:pt idx="7684">
                  <c:v>0.11483831118359282</c:v>
                </c:pt>
                <c:pt idx="7685">
                  <c:v>0.11483911382138962</c:v>
                </c:pt>
                <c:pt idx="7686">
                  <c:v>0.11483998723809528</c:v>
                </c:pt>
                <c:pt idx="7687">
                  <c:v>0.1148408670435261</c:v>
                </c:pt>
                <c:pt idx="7688">
                  <c:v>0.11484172841649289</c:v>
                </c:pt>
                <c:pt idx="7689">
                  <c:v>0.11484256147741974</c:v>
                </c:pt>
                <c:pt idx="7690">
                  <c:v>0.11484345880770096</c:v>
                </c:pt>
                <c:pt idx="7691">
                  <c:v>0.11484426337967307</c:v>
                </c:pt>
                <c:pt idx="7692">
                  <c:v>0.1148450809189567</c:v>
                </c:pt>
                <c:pt idx="7693">
                  <c:v>0.11484590978640422</c:v>
                </c:pt>
                <c:pt idx="7694">
                  <c:v>0.11484674173383755</c:v>
                </c:pt>
                <c:pt idx="7695">
                  <c:v>0.1148475932728938</c:v>
                </c:pt>
                <c:pt idx="7696">
                  <c:v>0.1148483769951798</c:v>
                </c:pt>
                <c:pt idx="7697">
                  <c:v>0.11484919344215985</c:v>
                </c:pt>
                <c:pt idx="7698">
                  <c:v>0.11485001461966696</c:v>
                </c:pt>
                <c:pt idx="7699">
                  <c:v>0.11485089339136688</c:v>
                </c:pt>
                <c:pt idx="7700">
                  <c:v>0.11485172401557567</c:v>
                </c:pt>
                <c:pt idx="7701">
                  <c:v>0.11485251816456735</c:v>
                </c:pt>
                <c:pt idx="7702">
                  <c:v>0.1148533104563311</c:v>
                </c:pt>
                <c:pt idx="7703">
                  <c:v>0.11485412065155548</c:v>
                </c:pt>
                <c:pt idx="7704">
                  <c:v>0.11485495041503868</c:v>
                </c:pt>
                <c:pt idx="7705">
                  <c:v>0.11485571904387182</c:v>
                </c:pt>
                <c:pt idx="7706">
                  <c:v>0.11485649897419763</c:v>
                </c:pt>
                <c:pt idx="7707">
                  <c:v>0.11485731821108867</c:v>
                </c:pt>
                <c:pt idx="7708">
                  <c:v>0.11485821157748947</c:v>
                </c:pt>
                <c:pt idx="7709">
                  <c:v>0.11485907823473591</c:v>
                </c:pt>
                <c:pt idx="7710">
                  <c:v>0.11485986715083872</c:v>
                </c:pt>
                <c:pt idx="7711">
                  <c:v>0.1148606690215308</c:v>
                </c:pt>
                <c:pt idx="7712">
                  <c:v>0.11486150529182766</c:v>
                </c:pt>
                <c:pt idx="7713">
                  <c:v>0.11486233144477902</c:v>
                </c:pt>
                <c:pt idx="7714">
                  <c:v>0.11486316067581492</c:v>
                </c:pt>
                <c:pt idx="7715">
                  <c:v>0.11486399628429832</c:v>
                </c:pt>
                <c:pt idx="7716">
                  <c:v>0.11486487296645365</c:v>
                </c:pt>
                <c:pt idx="7717">
                  <c:v>0.11486575106951764</c:v>
                </c:pt>
                <c:pt idx="7718">
                  <c:v>0.11486662397625905</c:v>
                </c:pt>
                <c:pt idx="7719">
                  <c:v>0.11486744547443574</c:v>
                </c:pt>
                <c:pt idx="7720">
                  <c:v>0.1148682486334872</c:v>
                </c:pt>
                <c:pt idx="7721">
                  <c:v>0.11486906310677326</c:v>
                </c:pt>
                <c:pt idx="7722">
                  <c:v>0.11486987901198627</c:v>
                </c:pt>
                <c:pt idx="7723">
                  <c:v>0.11487073263683799</c:v>
                </c:pt>
                <c:pt idx="7724">
                  <c:v>0.11487158768686541</c:v>
                </c:pt>
                <c:pt idx="7725">
                  <c:v>0.11487242930311967</c:v>
                </c:pt>
                <c:pt idx="7726">
                  <c:v>0.11487322127170424</c:v>
                </c:pt>
                <c:pt idx="7727">
                  <c:v>0.1148740641005213</c:v>
                </c:pt>
                <c:pt idx="7728">
                  <c:v>0.11487491661019938</c:v>
                </c:pt>
                <c:pt idx="7729">
                  <c:v>0.11487578375871987</c:v>
                </c:pt>
                <c:pt idx="7730">
                  <c:v>0.11487665728724707</c:v>
                </c:pt>
                <c:pt idx="7731">
                  <c:v>0.11487753884983447</c:v>
                </c:pt>
                <c:pt idx="7732">
                  <c:v>0.11487838713319454</c:v>
                </c:pt>
                <c:pt idx="7733">
                  <c:v>0.11487929968441853</c:v>
                </c:pt>
                <c:pt idx="7734">
                  <c:v>0.11488016566392303</c:v>
                </c:pt>
                <c:pt idx="7735">
                  <c:v>0.11488102150025345</c:v>
                </c:pt>
                <c:pt idx="7736">
                  <c:v>0.11488189693304093</c:v>
                </c:pt>
                <c:pt idx="7737">
                  <c:v>0.11488277543879864</c:v>
                </c:pt>
                <c:pt idx="7738">
                  <c:v>0.11488363388165418</c:v>
                </c:pt>
                <c:pt idx="7739">
                  <c:v>0.11488448879244971</c:v>
                </c:pt>
                <c:pt idx="7740">
                  <c:v>0.11488534842835717</c:v>
                </c:pt>
                <c:pt idx="7741">
                  <c:v>0.11488616660562571</c:v>
                </c:pt>
                <c:pt idx="7742">
                  <c:v>0.11488693030531005</c:v>
                </c:pt>
                <c:pt idx="7743">
                  <c:v>0.11488782068898908</c:v>
                </c:pt>
                <c:pt idx="7744">
                  <c:v>0.11488876884525222</c:v>
                </c:pt>
                <c:pt idx="7745">
                  <c:v>0.11488969186289504</c:v>
                </c:pt>
                <c:pt idx="7746">
                  <c:v>0.11489053361135804</c:v>
                </c:pt>
                <c:pt idx="7747">
                  <c:v>0.11489127812170641</c:v>
                </c:pt>
                <c:pt idx="7748">
                  <c:v>0.11489205689379459</c:v>
                </c:pt>
                <c:pt idx="7749">
                  <c:v>0.11489292441489751</c:v>
                </c:pt>
                <c:pt idx="7750">
                  <c:v>0.11489377519831311</c:v>
                </c:pt>
                <c:pt idx="7751">
                  <c:v>0.11489465052391272</c:v>
                </c:pt>
                <c:pt idx="7752">
                  <c:v>0.11489550909959238</c:v>
                </c:pt>
                <c:pt idx="7753">
                  <c:v>0.11489637570143417</c:v>
                </c:pt>
                <c:pt idx="7754">
                  <c:v>0.11489723711816724</c:v>
                </c:pt>
                <c:pt idx="7755">
                  <c:v>0.11489808015415366</c:v>
                </c:pt>
                <c:pt idx="7756">
                  <c:v>0.11489891637010216</c:v>
                </c:pt>
                <c:pt idx="7757">
                  <c:v>0.11489974741920597</c:v>
                </c:pt>
                <c:pt idx="7758">
                  <c:v>0.1149006112364379</c:v>
                </c:pt>
                <c:pt idx="7759">
                  <c:v>0.11490146492080817</c:v>
                </c:pt>
                <c:pt idx="7760">
                  <c:v>0.11490231507747199</c:v>
                </c:pt>
                <c:pt idx="7761">
                  <c:v>0.11490311723970061</c:v>
                </c:pt>
                <c:pt idx="7762">
                  <c:v>0.11490386008969723</c:v>
                </c:pt>
                <c:pt idx="7763">
                  <c:v>0.11490465033095143</c:v>
                </c:pt>
                <c:pt idx="7764">
                  <c:v>0.11490546174356678</c:v>
                </c:pt>
                <c:pt idx="7765">
                  <c:v>0.11490629105297528</c:v>
                </c:pt>
                <c:pt idx="7766">
                  <c:v>0.11490709380748138</c:v>
                </c:pt>
                <c:pt idx="7767">
                  <c:v>0.11490793421806604</c:v>
                </c:pt>
                <c:pt idx="7768">
                  <c:v>0.11490872503112577</c:v>
                </c:pt>
                <c:pt idx="7769">
                  <c:v>0.11490947132701047</c:v>
                </c:pt>
                <c:pt idx="7770">
                  <c:v>0.11491019777382705</c:v>
                </c:pt>
                <c:pt idx="7771">
                  <c:v>0.1149110044248733</c:v>
                </c:pt>
                <c:pt idx="7772">
                  <c:v>0.11491187183879802</c:v>
                </c:pt>
                <c:pt idx="7773">
                  <c:v>0.11491277042297643</c:v>
                </c:pt>
                <c:pt idx="7774">
                  <c:v>0.11491364067103488</c:v>
                </c:pt>
                <c:pt idx="7775">
                  <c:v>0.11491439551501617</c:v>
                </c:pt>
                <c:pt idx="7776">
                  <c:v>0.11491512231208639</c:v>
                </c:pt>
                <c:pt idx="7777">
                  <c:v>0.11491593423957018</c:v>
                </c:pt>
                <c:pt idx="7778">
                  <c:v>0.11491684000293736</c:v>
                </c:pt>
                <c:pt idx="7779">
                  <c:v>0.11491779690484422</c:v>
                </c:pt>
                <c:pt idx="7780">
                  <c:v>0.1149186806772788</c:v>
                </c:pt>
                <c:pt idx="7781">
                  <c:v>0.11491945880372061</c:v>
                </c:pt>
                <c:pt idx="7782">
                  <c:v>0.1149202022864374</c:v>
                </c:pt>
                <c:pt idx="7783">
                  <c:v>0.11492100464741134</c:v>
                </c:pt>
                <c:pt idx="7784">
                  <c:v>0.11492195046209962</c:v>
                </c:pt>
                <c:pt idx="7785">
                  <c:v>0.11492297250363802</c:v>
                </c:pt>
                <c:pt idx="7786">
                  <c:v>0.11492392940918995</c:v>
                </c:pt>
                <c:pt idx="7787">
                  <c:v>0.11492471929129429</c:v>
                </c:pt>
                <c:pt idx="7788">
                  <c:v>0.11492543685142369</c:v>
                </c:pt>
                <c:pt idx="7789">
                  <c:v>0.11492622468385665</c:v>
                </c:pt>
                <c:pt idx="7790">
                  <c:v>0.11492708143403628</c:v>
                </c:pt>
                <c:pt idx="7791">
                  <c:v>0.11492808042370498</c:v>
                </c:pt>
                <c:pt idx="7792">
                  <c:v>0.11492906251719684</c:v>
                </c:pt>
                <c:pt idx="7793">
                  <c:v>0.11492998793185784</c:v>
                </c:pt>
                <c:pt idx="7794">
                  <c:v>0.11493081896715107</c:v>
                </c:pt>
                <c:pt idx="7795">
                  <c:v>0.1149316086688329</c:v>
                </c:pt>
                <c:pt idx="7796">
                  <c:v>0.11493243103831322</c:v>
                </c:pt>
                <c:pt idx="7797">
                  <c:v>0.1149332927322881</c:v>
                </c:pt>
                <c:pt idx="7798">
                  <c:v>0.11493420872453032</c:v>
                </c:pt>
                <c:pt idx="7799">
                  <c:v>0.11493509305703087</c:v>
                </c:pt>
                <c:pt idx="7800">
                  <c:v>0.11493589806141576</c:v>
                </c:pt>
                <c:pt idx="7801">
                  <c:v>0.11493670942548921</c:v>
                </c:pt>
                <c:pt idx="7802">
                  <c:v>0.11493746476924876</c:v>
                </c:pt>
                <c:pt idx="7803">
                  <c:v>0.11493832181949742</c:v>
                </c:pt>
                <c:pt idx="7804">
                  <c:v>0.11493919019136828</c:v>
                </c:pt>
                <c:pt idx="7805">
                  <c:v>0.11494001219906333</c:v>
                </c:pt>
                <c:pt idx="7806">
                  <c:v>0.1149407601250874</c:v>
                </c:pt>
                <c:pt idx="7807">
                  <c:v>0.11494150294033707</c:v>
                </c:pt>
                <c:pt idx="7808">
                  <c:v>0.11494231117469496</c:v>
                </c:pt>
                <c:pt idx="7809">
                  <c:v>0.11494320324462248</c:v>
                </c:pt>
                <c:pt idx="7810">
                  <c:v>0.11494412153624065</c:v>
                </c:pt>
                <c:pt idx="7811">
                  <c:v>0.11494498671234145</c:v>
                </c:pt>
                <c:pt idx="7812">
                  <c:v>0.11494570716233761</c:v>
                </c:pt>
                <c:pt idx="7813">
                  <c:v>0.11494636380082593</c:v>
                </c:pt>
                <c:pt idx="7814">
                  <c:v>0.11494706101736489</c:v>
                </c:pt>
                <c:pt idx="7815">
                  <c:v>0.11494791715591589</c:v>
                </c:pt>
                <c:pt idx="7816">
                  <c:v>0.11494886564606974</c:v>
                </c:pt>
                <c:pt idx="7817">
                  <c:v>0.11494977414562571</c:v>
                </c:pt>
                <c:pt idx="7818">
                  <c:v>0.11495053098021048</c:v>
                </c:pt>
                <c:pt idx="7819">
                  <c:v>0.11495125488297206</c:v>
                </c:pt>
                <c:pt idx="7820">
                  <c:v>0.11495205232421953</c:v>
                </c:pt>
                <c:pt idx="7821">
                  <c:v>0.11495302125680995</c:v>
                </c:pt>
                <c:pt idx="7822">
                  <c:v>0.11495395511719782</c:v>
                </c:pt>
                <c:pt idx="7823">
                  <c:v>0.11495480119057043</c:v>
                </c:pt>
                <c:pt idx="7824">
                  <c:v>0.11495555997969961</c:v>
                </c:pt>
                <c:pt idx="7825">
                  <c:v>0.11495633167591197</c:v>
                </c:pt>
                <c:pt idx="7826">
                  <c:v>0.1149571590045016</c:v>
                </c:pt>
                <c:pt idx="7827">
                  <c:v>0.11495797131756645</c:v>
                </c:pt>
                <c:pt idx="7828">
                  <c:v>0.11495875386051194</c:v>
                </c:pt>
                <c:pt idx="7829">
                  <c:v>0.11495954768270338</c:v>
                </c:pt>
                <c:pt idx="7830">
                  <c:v>0.11496038732329596</c:v>
                </c:pt>
                <c:pt idx="7831">
                  <c:v>0.11496121522369818</c:v>
                </c:pt>
                <c:pt idx="7832">
                  <c:v>0.11496200347491654</c:v>
                </c:pt>
                <c:pt idx="7833">
                  <c:v>0.11496280300647541</c:v>
                </c:pt>
                <c:pt idx="7834">
                  <c:v>0.11496359083797923</c:v>
                </c:pt>
                <c:pt idx="7835">
                  <c:v>0.11496443104985758</c:v>
                </c:pt>
                <c:pt idx="7836">
                  <c:v>0.114965280919774</c:v>
                </c:pt>
                <c:pt idx="7837">
                  <c:v>0.11496610094538126</c:v>
                </c:pt>
                <c:pt idx="7838">
                  <c:v>0.11496689118977745</c:v>
                </c:pt>
                <c:pt idx="7839">
                  <c:v>0.11496764516769627</c:v>
                </c:pt>
                <c:pt idx="7840">
                  <c:v>0.11496840713382689</c:v>
                </c:pt>
                <c:pt idx="7841">
                  <c:v>0.11496924606472021</c:v>
                </c:pt>
                <c:pt idx="7842">
                  <c:v>0.11497007983942314</c:v>
                </c:pt>
                <c:pt idx="7843">
                  <c:v>0.11497087395776658</c:v>
                </c:pt>
                <c:pt idx="7844">
                  <c:v>0.1149716383536315</c:v>
                </c:pt>
                <c:pt idx="7845">
                  <c:v>0.11497239108603662</c:v>
                </c:pt>
                <c:pt idx="7846">
                  <c:v>0.11497316819046431</c:v>
                </c:pt>
                <c:pt idx="7847">
                  <c:v>0.11497391888580996</c:v>
                </c:pt>
                <c:pt idx="7848">
                  <c:v>0.11497473497617565</c:v>
                </c:pt>
                <c:pt idx="7849">
                  <c:v>0.11497549835910421</c:v>
                </c:pt>
                <c:pt idx="7850">
                  <c:v>0.11497619779748776</c:v>
                </c:pt>
                <c:pt idx="7851">
                  <c:v>0.11497687749059186</c:v>
                </c:pt>
                <c:pt idx="7852">
                  <c:v>0.11497768129813385</c:v>
                </c:pt>
                <c:pt idx="7853">
                  <c:v>0.11497847997375456</c:v>
                </c:pt>
                <c:pt idx="7854">
                  <c:v>0.11497923746115557</c:v>
                </c:pt>
                <c:pt idx="7855">
                  <c:v>0.11498001768176334</c:v>
                </c:pt>
                <c:pt idx="7856">
                  <c:v>0.11498076821896544</c:v>
                </c:pt>
                <c:pt idx="7857">
                  <c:v>0.11498149730257166</c:v>
                </c:pt>
                <c:pt idx="7858">
                  <c:v>0.1149822523591776</c:v>
                </c:pt>
                <c:pt idx="7859">
                  <c:v>0.11498309090232411</c:v>
                </c:pt>
                <c:pt idx="7860">
                  <c:v>0.1149839374536554</c:v>
                </c:pt>
                <c:pt idx="7861">
                  <c:v>0.11498477226311575</c:v>
                </c:pt>
                <c:pt idx="7862">
                  <c:v>0.11498556086661818</c:v>
                </c:pt>
                <c:pt idx="7863">
                  <c:v>0.11498629033430285</c:v>
                </c:pt>
                <c:pt idx="7864">
                  <c:v>0.11498703104962675</c:v>
                </c:pt>
                <c:pt idx="7865">
                  <c:v>0.11498776013157487</c:v>
                </c:pt>
                <c:pt idx="7866">
                  <c:v>0.11498856599054413</c:v>
                </c:pt>
                <c:pt idx="7867">
                  <c:v>0.11498938806321606</c:v>
                </c:pt>
                <c:pt idx="7868">
                  <c:v>0.11499027742968283</c:v>
                </c:pt>
                <c:pt idx="7869">
                  <c:v>0.11499108755484024</c:v>
                </c:pt>
                <c:pt idx="7870">
                  <c:v>0.11499184828296102</c:v>
                </c:pt>
                <c:pt idx="7871">
                  <c:v>0.11499248815007354</c:v>
                </c:pt>
                <c:pt idx="7872">
                  <c:v>0.11499322233826964</c:v>
                </c:pt>
                <c:pt idx="7873">
                  <c:v>0.11499401526998901</c:v>
                </c:pt>
                <c:pt idx="7874">
                  <c:v>0.11499494303953965</c:v>
                </c:pt>
                <c:pt idx="7875">
                  <c:v>0.11499584412623651</c:v>
                </c:pt>
                <c:pt idx="7876">
                  <c:v>0.11499670374845522</c:v>
                </c:pt>
                <c:pt idx="7877">
                  <c:v>0.11499748593158164</c:v>
                </c:pt>
                <c:pt idx="7878">
                  <c:v>0.11499818454981248</c:v>
                </c:pt>
                <c:pt idx="7879">
                  <c:v>0.11499896305973913</c:v>
                </c:pt>
                <c:pt idx="7880">
                  <c:v>0.11499978566298548</c:v>
                </c:pt>
                <c:pt idx="7881">
                  <c:v>0.1150006672992875</c:v>
                </c:pt>
                <c:pt idx="7882">
                  <c:v>0.11500151905137292</c:v>
                </c:pt>
                <c:pt idx="7883">
                  <c:v>0.11500233933792887</c:v>
                </c:pt>
                <c:pt idx="7884">
                  <c:v>0.11500309384360408</c:v>
                </c:pt>
                <c:pt idx="7885">
                  <c:v>0.11500388417379799</c:v>
                </c:pt>
                <c:pt idx="7886">
                  <c:v>0.11500473671187515</c:v>
                </c:pt>
                <c:pt idx="7887">
                  <c:v>0.11500560219608985</c:v>
                </c:pt>
                <c:pt idx="7888">
                  <c:v>0.11500644112073373</c:v>
                </c:pt>
                <c:pt idx="7889">
                  <c:v>0.11500725681964501</c:v>
                </c:pt>
                <c:pt idx="7890">
                  <c:v>0.11500805753282954</c:v>
                </c:pt>
                <c:pt idx="7891">
                  <c:v>0.11500883672588672</c:v>
                </c:pt>
                <c:pt idx="7892">
                  <c:v>0.11500954054552186</c:v>
                </c:pt>
                <c:pt idx="7893">
                  <c:v>0.11501034393197473</c:v>
                </c:pt>
                <c:pt idx="7894">
                  <c:v>0.11501116023858197</c:v>
                </c:pt>
                <c:pt idx="7895">
                  <c:v>0.11501199768552277</c:v>
                </c:pt>
                <c:pt idx="7896">
                  <c:v>0.11501281355593644</c:v>
                </c:pt>
                <c:pt idx="7897">
                  <c:v>0.11501362592688535</c:v>
                </c:pt>
                <c:pt idx="7898">
                  <c:v>0.11501437257143489</c:v>
                </c:pt>
                <c:pt idx="7899">
                  <c:v>0.11501510921477816</c:v>
                </c:pt>
                <c:pt idx="7900">
                  <c:v>0.11501596534542222</c:v>
                </c:pt>
                <c:pt idx="7901">
                  <c:v>0.115016897126916</c:v>
                </c:pt>
                <c:pt idx="7902">
                  <c:v>0.11501787999308741</c:v>
                </c:pt>
                <c:pt idx="7903">
                  <c:v>0.11501882780437526</c:v>
                </c:pt>
                <c:pt idx="7904">
                  <c:v>0.11501965829228873</c:v>
                </c:pt>
                <c:pt idx="7905">
                  <c:v>0.11502045081632632</c:v>
                </c:pt>
                <c:pt idx="7906">
                  <c:v>0.11502129565892566</c:v>
                </c:pt>
                <c:pt idx="7907">
                  <c:v>0.11502218473322678</c:v>
                </c:pt>
                <c:pt idx="7908">
                  <c:v>0.11502310327484561</c:v>
                </c:pt>
                <c:pt idx="7909">
                  <c:v>0.11502400506270935</c:v>
                </c:pt>
                <c:pt idx="7910">
                  <c:v>0.11502485718730619</c:v>
                </c:pt>
                <c:pt idx="7911">
                  <c:v>0.11502572060075396</c:v>
                </c:pt>
                <c:pt idx="7912">
                  <c:v>0.11502656404601679</c:v>
                </c:pt>
                <c:pt idx="7913">
                  <c:v>0.11502741713230913</c:v>
                </c:pt>
                <c:pt idx="7914">
                  <c:v>0.11502816180455822</c:v>
                </c:pt>
                <c:pt idx="7915">
                  <c:v>0.11502894717032276</c:v>
                </c:pt>
                <c:pt idx="7916">
                  <c:v>0.11502974379936026</c:v>
                </c:pt>
                <c:pt idx="7917">
                  <c:v>0.11503060920009425</c:v>
                </c:pt>
                <c:pt idx="7918">
                  <c:v>0.11503151227316821</c:v>
                </c:pt>
                <c:pt idx="7919">
                  <c:v>0.11503232954857201</c:v>
                </c:pt>
                <c:pt idx="7920">
                  <c:v>0.11503311545788623</c:v>
                </c:pt>
                <c:pt idx="7921">
                  <c:v>0.11503389788414101</c:v>
                </c:pt>
                <c:pt idx="7922">
                  <c:v>0.11503474079771109</c:v>
                </c:pt>
                <c:pt idx="7923">
                  <c:v>0.11503558842084181</c:v>
                </c:pt>
                <c:pt idx="7924">
                  <c:v>0.11503645062050419</c:v>
                </c:pt>
                <c:pt idx="7925">
                  <c:v>0.11503717660906998</c:v>
                </c:pt>
                <c:pt idx="7926">
                  <c:v>0.11503794978161323</c:v>
                </c:pt>
                <c:pt idx="7927">
                  <c:v>0.11503881793152279</c:v>
                </c:pt>
                <c:pt idx="7928">
                  <c:v>0.11503977497550816</c:v>
                </c:pt>
                <c:pt idx="7929">
                  <c:v>0.11504068219335987</c:v>
                </c:pt>
                <c:pt idx="7930">
                  <c:v>0.11504147409577758</c:v>
                </c:pt>
                <c:pt idx="7931">
                  <c:v>0.11504214829076224</c:v>
                </c:pt>
                <c:pt idx="7932">
                  <c:v>0.11504290870865343</c:v>
                </c:pt>
                <c:pt idx="7933">
                  <c:v>0.11504372624516257</c:v>
                </c:pt>
                <c:pt idx="7934">
                  <c:v>0.11504460437956236</c:v>
                </c:pt>
                <c:pt idx="7935">
                  <c:v>0.11504548886976168</c:v>
                </c:pt>
                <c:pt idx="7936">
                  <c:v>0.11504627950513414</c:v>
                </c:pt>
                <c:pt idx="7937">
                  <c:v>0.11504701434792323</c:v>
                </c:pt>
                <c:pt idx="7938">
                  <c:v>0.11504778984461782</c:v>
                </c:pt>
                <c:pt idx="7939">
                  <c:v>0.11504858478285199</c:v>
                </c:pt>
                <c:pt idx="7940">
                  <c:v>0.11504942215534274</c:v>
                </c:pt>
                <c:pt idx="7941">
                  <c:v>0.11505020193185291</c:v>
                </c:pt>
                <c:pt idx="7942">
                  <c:v>0.11505098641073321</c:v>
                </c:pt>
                <c:pt idx="7943">
                  <c:v>0.11505179361445325</c:v>
                </c:pt>
                <c:pt idx="7944">
                  <c:v>0.11505263177835719</c:v>
                </c:pt>
                <c:pt idx="7945">
                  <c:v>0.11505342380563291</c:v>
                </c:pt>
                <c:pt idx="7946">
                  <c:v>0.11505417147308988</c:v>
                </c:pt>
                <c:pt idx="7947">
                  <c:v>0.11505495981679598</c:v>
                </c:pt>
                <c:pt idx="7948">
                  <c:v>0.11505579549799545</c:v>
                </c:pt>
                <c:pt idx="7949">
                  <c:v>0.11505662603478659</c:v>
                </c:pt>
                <c:pt idx="7950">
                  <c:v>0.11505745306913095</c:v>
                </c:pt>
                <c:pt idx="7951">
                  <c:v>0.11505822255737731</c:v>
                </c:pt>
                <c:pt idx="7952">
                  <c:v>0.11505892983557768</c:v>
                </c:pt>
                <c:pt idx="7953">
                  <c:v>0.11505965159080646</c:v>
                </c:pt>
                <c:pt idx="7954">
                  <c:v>0.11506051888985808</c:v>
                </c:pt>
                <c:pt idx="7955">
                  <c:v>0.11506137281012616</c:v>
                </c:pt>
                <c:pt idx="7956">
                  <c:v>0.11506215435385493</c:v>
                </c:pt>
                <c:pt idx="7957">
                  <c:v>0.1150629750014982</c:v>
                </c:pt>
                <c:pt idx="7958">
                  <c:v>0.11506383812984654</c:v>
                </c:pt>
                <c:pt idx="7959">
                  <c:v>0.11506471418979144</c:v>
                </c:pt>
                <c:pt idx="7960">
                  <c:v>0.11506561471923354</c:v>
                </c:pt>
                <c:pt idx="7961">
                  <c:v>0.11506636573314565</c:v>
                </c:pt>
                <c:pt idx="7962">
                  <c:v>0.11506702050749711</c:v>
                </c:pt>
                <c:pt idx="7963">
                  <c:v>0.11506773852451047</c:v>
                </c:pt>
                <c:pt idx="7964">
                  <c:v>0.11506853147969436</c:v>
                </c:pt>
                <c:pt idx="7965">
                  <c:v>0.11506937833845483</c:v>
                </c:pt>
                <c:pt idx="7966">
                  <c:v>0.11507021184063265</c:v>
                </c:pt>
                <c:pt idx="7967">
                  <c:v>0.11507100087580537</c:v>
                </c:pt>
                <c:pt idx="7968">
                  <c:v>0.11507172437974378</c:v>
                </c:pt>
                <c:pt idx="7969">
                  <c:v>0.11507248685231612</c:v>
                </c:pt>
                <c:pt idx="7970">
                  <c:v>0.11507334087240763</c:v>
                </c:pt>
                <c:pt idx="7971">
                  <c:v>0.11507417332469751</c:v>
                </c:pt>
                <c:pt idx="7972">
                  <c:v>0.11507497277468462</c:v>
                </c:pt>
                <c:pt idx="7973">
                  <c:v>0.11507571317836039</c:v>
                </c:pt>
                <c:pt idx="7974">
                  <c:v>0.11507648931363888</c:v>
                </c:pt>
                <c:pt idx="7975">
                  <c:v>0.11507729797712715</c:v>
                </c:pt>
                <c:pt idx="7976">
                  <c:v>0.11507808351071062</c:v>
                </c:pt>
                <c:pt idx="7977">
                  <c:v>0.11507889339192413</c:v>
                </c:pt>
                <c:pt idx="7978">
                  <c:v>0.11507970797568061</c:v>
                </c:pt>
                <c:pt idx="7979">
                  <c:v>0.11508055022600401</c:v>
                </c:pt>
                <c:pt idx="7980">
                  <c:v>0.11508134144925314</c:v>
                </c:pt>
                <c:pt idx="7981">
                  <c:v>0.11508214064528997</c:v>
                </c:pt>
                <c:pt idx="7982">
                  <c:v>0.11508292981210273</c:v>
                </c:pt>
                <c:pt idx="7983">
                  <c:v>0.11508372367937671</c:v>
                </c:pt>
                <c:pt idx="7984">
                  <c:v>0.11508452879651822</c:v>
                </c:pt>
                <c:pt idx="7985">
                  <c:v>0.11508534189129323</c:v>
                </c:pt>
                <c:pt idx="7986">
                  <c:v>0.11508620563916269</c:v>
                </c:pt>
                <c:pt idx="7987">
                  <c:v>0.1150870346840033</c:v>
                </c:pt>
                <c:pt idx="7988">
                  <c:v>0.11508783401792108</c:v>
                </c:pt>
                <c:pt idx="7989">
                  <c:v>0.11508858248085162</c:v>
                </c:pt>
                <c:pt idx="7990">
                  <c:v>0.11508930792128522</c:v>
                </c:pt>
                <c:pt idx="7991">
                  <c:v>0.11509012138878214</c:v>
                </c:pt>
                <c:pt idx="7992">
                  <c:v>0.11509100194939959</c:v>
                </c:pt>
                <c:pt idx="7993">
                  <c:v>0.11509184284702929</c:v>
                </c:pt>
                <c:pt idx="7994">
                  <c:v>0.11509261311821127</c:v>
                </c:pt>
                <c:pt idx="7995">
                  <c:v>0.11509334076786094</c:v>
                </c:pt>
                <c:pt idx="7996">
                  <c:v>0.11509406496819874</c:v>
                </c:pt>
                <c:pt idx="7997">
                  <c:v>0.11509484772513395</c:v>
                </c:pt>
                <c:pt idx="7998">
                  <c:v>0.11509568595822141</c:v>
                </c:pt>
                <c:pt idx="7999">
                  <c:v>0.11509656996943937</c:v>
                </c:pt>
                <c:pt idx="8000">
                  <c:v>0.11509733900243949</c:v>
                </c:pt>
                <c:pt idx="8001">
                  <c:v>0.11509811763181091</c:v>
                </c:pt>
                <c:pt idx="8002">
                  <c:v>0.11509881292963646</c:v>
                </c:pt>
                <c:pt idx="8003">
                  <c:v>0.11509952756361939</c:v>
                </c:pt>
                <c:pt idx="8004">
                  <c:v>0.11510033014678228</c:v>
                </c:pt>
                <c:pt idx="8005">
                  <c:v>0.11510123760798496</c:v>
                </c:pt>
                <c:pt idx="8006">
                  <c:v>0.11510209056110234</c:v>
                </c:pt>
                <c:pt idx="8007">
                  <c:v>0.11510287448311711</c:v>
                </c:pt>
                <c:pt idx="8008">
                  <c:v>0.11510354743281191</c:v>
                </c:pt>
                <c:pt idx="8009">
                  <c:v>0.11510434241050302</c:v>
                </c:pt>
                <c:pt idx="8010">
                  <c:v>0.11510522739836061</c:v>
                </c:pt>
                <c:pt idx="8011">
                  <c:v>0.11510611215349616</c:v>
                </c:pt>
                <c:pt idx="8012">
                  <c:v>0.11510695068472246</c:v>
                </c:pt>
                <c:pt idx="8013">
                  <c:v>0.11510778407255637</c:v>
                </c:pt>
                <c:pt idx="8014">
                  <c:v>0.1151085322154935</c:v>
                </c:pt>
                <c:pt idx="8015">
                  <c:v>0.11510922156397756</c:v>
                </c:pt>
                <c:pt idx="8016">
                  <c:v>0.11510996769499815</c:v>
                </c:pt>
                <c:pt idx="8017">
                  <c:v>0.11511085611320955</c:v>
                </c:pt>
                <c:pt idx="8018">
                  <c:v>0.11511178877502729</c:v>
                </c:pt>
                <c:pt idx="8019">
                  <c:v>0.11511266684789323</c:v>
                </c:pt>
                <c:pt idx="8020">
                  <c:v>0.11511347415567878</c:v>
                </c:pt>
                <c:pt idx="8021">
                  <c:v>0.11511420288725703</c:v>
                </c:pt>
                <c:pt idx="8022">
                  <c:v>0.11511497545477486</c:v>
                </c:pt>
                <c:pt idx="8023">
                  <c:v>0.11511581819155969</c:v>
                </c:pt>
                <c:pt idx="8024">
                  <c:v>0.11511668861312273</c:v>
                </c:pt>
                <c:pt idx="8025">
                  <c:v>0.11511753417979179</c:v>
                </c:pt>
                <c:pt idx="8026">
                  <c:v>0.11511832221387697</c:v>
                </c:pt>
                <c:pt idx="8027">
                  <c:v>0.11511902365270409</c:v>
                </c:pt>
                <c:pt idx="8028">
                  <c:v>0.11511972328082717</c:v>
                </c:pt>
                <c:pt idx="8029">
                  <c:v>0.11512047645094398</c:v>
                </c:pt>
                <c:pt idx="8030">
                  <c:v>0.11512127678677939</c:v>
                </c:pt>
                <c:pt idx="8031">
                  <c:v>0.11512209000300655</c:v>
                </c:pt>
                <c:pt idx="8032">
                  <c:v>0.11512283929794812</c:v>
                </c:pt>
                <c:pt idx="8033">
                  <c:v>0.11512356233279122</c:v>
                </c:pt>
                <c:pt idx="8034">
                  <c:v>0.11512428355104991</c:v>
                </c:pt>
                <c:pt idx="8035">
                  <c:v>0.11512500946413418</c:v>
                </c:pt>
                <c:pt idx="8036">
                  <c:v>0.11512575473296839</c:v>
                </c:pt>
                <c:pt idx="8037">
                  <c:v>0.1151265144817184</c:v>
                </c:pt>
                <c:pt idx="8038">
                  <c:v>0.11512727729476212</c:v>
                </c:pt>
                <c:pt idx="8039">
                  <c:v>0.11512804969961034</c:v>
                </c:pt>
                <c:pt idx="8040">
                  <c:v>0.11512878765970389</c:v>
                </c:pt>
                <c:pt idx="8041">
                  <c:v>0.11512952542595124</c:v>
                </c:pt>
                <c:pt idx="8042">
                  <c:v>0.11513028092604435</c:v>
                </c:pt>
                <c:pt idx="8043">
                  <c:v>0.11513102156124472</c:v>
                </c:pt>
                <c:pt idx="8044">
                  <c:v>0.11513177340952213</c:v>
                </c:pt>
                <c:pt idx="8045">
                  <c:v>0.1151326330130447</c:v>
                </c:pt>
                <c:pt idx="8046">
                  <c:v>0.1151335104547118</c:v>
                </c:pt>
                <c:pt idx="8047">
                  <c:v>0.11513427307182376</c:v>
                </c:pt>
                <c:pt idx="8048">
                  <c:v>0.11513494278373336</c:v>
                </c:pt>
                <c:pt idx="8049">
                  <c:v>0.11513557668585711</c:v>
                </c:pt>
                <c:pt idx="8050">
                  <c:v>0.11513631593460358</c:v>
                </c:pt>
                <c:pt idx="8051">
                  <c:v>0.11513717104866497</c:v>
                </c:pt>
                <c:pt idx="8052">
                  <c:v>0.11513801773997433</c:v>
                </c:pt>
                <c:pt idx="8053">
                  <c:v>0.11513875636045258</c:v>
                </c:pt>
                <c:pt idx="8054">
                  <c:v>0.11513946875018082</c:v>
                </c:pt>
                <c:pt idx="8055">
                  <c:v>0.11514024285223605</c:v>
                </c:pt>
                <c:pt idx="8056">
                  <c:v>0.11514099555145135</c:v>
                </c:pt>
                <c:pt idx="8057">
                  <c:v>0.11514174479379699</c:v>
                </c:pt>
                <c:pt idx="8058">
                  <c:v>0.11514246941779605</c:v>
                </c:pt>
                <c:pt idx="8059">
                  <c:v>0.11514321827400287</c:v>
                </c:pt>
                <c:pt idx="8060">
                  <c:v>0.11514406499623192</c:v>
                </c:pt>
                <c:pt idx="8061">
                  <c:v>0.11514489347538938</c:v>
                </c:pt>
                <c:pt idx="8062">
                  <c:v>0.11514562704645978</c:v>
                </c:pt>
                <c:pt idx="8063">
                  <c:v>0.11514631329093879</c:v>
                </c:pt>
                <c:pt idx="8064">
                  <c:v>0.11514700260194399</c:v>
                </c:pt>
                <c:pt idx="8065">
                  <c:v>0.11514772910904117</c:v>
                </c:pt>
                <c:pt idx="8066">
                  <c:v>0.11514843266911394</c:v>
                </c:pt>
                <c:pt idx="8067">
                  <c:v>0.11514918811393675</c:v>
                </c:pt>
                <c:pt idx="8068">
                  <c:v>0.11514991242819909</c:v>
                </c:pt>
                <c:pt idx="8069">
                  <c:v>0.11515057162519617</c:v>
                </c:pt>
                <c:pt idx="8070">
                  <c:v>0.11515126145639397</c:v>
                </c:pt>
                <c:pt idx="8071">
                  <c:v>0.11515201127300646</c:v>
                </c:pt>
                <c:pt idx="8072">
                  <c:v>0.11515285238596221</c:v>
                </c:pt>
                <c:pt idx="8073">
                  <c:v>0.11515363277423758</c:v>
                </c:pt>
                <c:pt idx="8074">
                  <c:v>0.11515435105517714</c:v>
                </c:pt>
                <c:pt idx="8075">
                  <c:v>0.11515509843709403</c:v>
                </c:pt>
                <c:pt idx="8076">
                  <c:v>0.11515587823211584</c:v>
                </c:pt>
                <c:pt idx="8077">
                  <c:v>0.11515666272045015</c:v>
                </c:pt>
                <c:pt idx="8078">
                  <c:v>0.11515744700293269</c:v>
                </c:pt>
                <c:pt idx="8079">
                  <c:v>0.1151581042628257</c:v>
                </c:pt>
                <c:pt idx="8080">
                  <c:v>0.115158714458649</c:v>
                </c:pt>
                <c:pt idx="8081">
                  <c:v>0.11515942816176161</c:v>
                </c:pt>
                <c:pt idx="8082">
                  <c:v>0.11516030502506627</c:v>
                </c:pt>
                <c:pt idx="8083">
                  <c:v>0.11516116197244342</c:v>
                </c:pt>
                <c:pt idx="8084">
                  <c:v>0.11516193039400624</c:v>
                </c:pt>
                <c:pt idx="8085">
                  <c:v>0.11516264326830844</c:v>
                </c:pt>
                <c:pt idx="8086">
                  <c:v>0.11516328462404805</c:v>
                </c:pt>
                <c:pt idx="8087">
                  <c:v>0.11516401827806444</c:v>
                </c:pt>
                <c:pt idx="8088">
                  <c:v>0.11516479246957827</c:v>
                </c:pt>
                <c:pt idx="8089">
                  <c:v>0.11516562528555466</c:v>
                </c:pt>
                <c:pt idx="8090">
                  <c:v>0.11516639090689107</c:v>
                </c:pt>
                <c:pt idx="8091">
                  <c:v>0.11516709612610367</c:v>
                </c:pt>
                <c:pt idx="8092">
                  <c:v>0.11516775737647454</c:v>
                </c:pt>
                <c:pt idx="8093">
                  <c:v>0.11516852732355133</c:v>
                </c:pt>
                <c:pt idx="8094">
                  <c:v>0.11516932481503507</c:v>
                </c:pt>
                <c:pt idx="8095">
                  <c:v>0.11517009435688966</c:v>
                </c:pt>
                <c:pt idx="8096">
                  <c:v>0.11517083600438612</c:v>
                </c:pt>
                <c:pt idx="8097">
                  <c:v>0.11517161330170562</c:v>
                </c:pt>
                <c:pt idx="8098">
                  <c:v>0.11517240181820376</c:v>
                </c:pt>
                <c:pt idx="8099">
                  <c:v>0.11517323098515925</c:v>
                </c:pt>
                <c:pt idx="8100">
                  <c:v>0.11517414196071682</c:v>
                </c:pt>
                <c:pt idx="8101">
                  <c:v>0.11517495758767599</c:v>
                </c:pt>
                <c:pt idx="8102">
                  <c:v>0.11517572402495871</c:v>
                </c:pt>
                <c:pt idx="8103">
                  <c:v>0.11517648374179118</c:v>
                </c:pt>
                <c:pt idx="8104">
                  <c:v>0.11517727750708423</c:v>
                </c:pt>
                <c:pt idx="8105">
                  <c:v>0.11517808576459471</c:v>
                </c:pt>
                <c:pt idx="8106">
                  <c:v>0.11517885464225858</c:v>
                </c:pt>
                <c:pt idx="8107">
                  <c:v>0.11517956962073728</c:v>
                </c:pt>
                <c:pt idx="8108">
                  <c:v>0.11518027466829669</c:v>
                </c:pt>
                <c:pt idx="8109">
                  <c:v>0.11518103482161014</c:v>
                </c:pt>
                <c:pt idx="8110">
                  <c:v>0.11518180292506341</c:v>
                </c:pt>
                <c:pt idx="8111">
                  <c:v>0.11518258550191976</c:v>
                </c:pt>
                <c:pt idx="8112">
                  <c:v>0.11518332714700526</c:v>
                </c:pt>
                <c:pt idx="8113">
                  <c:v>0.1151840734786566</c:v>
                </c:pt>
                <c:pt idx="8114">
                  <c:v>0.11518486035272019</c:v>
                </c:pt>
                <c:pt idx="8115">
                  <c:v>0.11518562582617581</c:v>
                </c:pt>
                <c:pt idx="8116">
                  <c:v>0.11518637318635681</c:v>
                </c:pt>
                <c:pt idx="8117">
                  <c:v>0.11518713663314765</c:v>
                </c:pt>
                <c:pt idx="8118">
                  <c:v>0.11518783485356643</c:v>
                </c:pt>
                <c:pt idx="8119">
                  <c:v>0.11518852315982486</c:v>
                </c:pt>
                <c:pt idx="8120">
                  <c:v>0.11518930070888972</c:v>
                </c:pt>
                <c:pt idx="8121">
                  <c:v>0.11519007316723608</c:v>
                </c:pt>
                <c:pt idx="8122">
                  <c:v>0.11519086336118424</c:v>
                </c:pt>
                <c:pt idx="8123">
                  <c:v>0.11519156548484728</c:v>
                </c:pt>
                <c:pt idx="8124">
                  <c:v>0.11519221396970362</c:v>
                </c:pt>
                <c:pt idx="8125">
                  <c:v>0.11519297262761813</c:v>
                </c:pt>
                <c:pt idx="8126">
                  <c:v>0.11519382090061786</c:v>
                </c:pt>
                <c:pt idx="8127">
                  <c:v>0.115194680418487</c:v>
                </c:pt>
                <c:pt idx="8128">
                  <c:v>0.11519551842145721</c:v>
                </c:pt>
                <c:pt idx="8129">
                  <c:v>0.11519619826558115</c:v>
                </c:pt>
                <c:pt idx="8130">
                  <c:v>0.11519686497273161</c:v>
                </c:pt>
                <c:pt idx="8131">
                  <c:v>0.11519762567206975</c:v>
                </c:pt>
                <c:pt idx="8132">
                  <c:v>0.11519838617623469</c:v>
                </c:pt>
                <c:pt idx="8133">
                  <c:v>0.11519910582723328</c:v>
                </c:pt>
                <c:pt idx="8134">
                  <c:v>0.11519980094784052</c:v>
                </c:pt>
                <c:pt idx="8135">
                  <c:v>0.11520055436935056</c:v>
                </c:pt>
                <c:pt idx="8136">
                  <c:v>0.11520131899261114</c:v>
                </c:pt>
                <c:pt idx="8137">
                  <c:v>0.11520212581537492</c:v>
                </c:pt>
                <c:pt idx="8138">
                  <c:v>0.11520286887315412</c:v>
                </c:pt>
                <c:pt idx="8139">
                  <c:v>0.11520349345953747</c:v>
                </c:pt>
                <c:pt idx="8140">
                  <c:v>0.11520412595405145</c:v>
                </c:pt>
                <c:pt idx="8141">
                  <c:v>0.11520488963817514</c:v>
                </c:pt>
                <c:pt idx="8142">
                  <c:v>0.11520571349002344</c:v>
                </c:pt>
                <c:pt idx="8143">
                  <c:v>0.11520664372056044</c:v>
                </c:pt>
                <c:pt idx="8144">
                  <c:v>0.11520744751523999</c:v>
                </c:pt>
                <c:pt idx="8145">
                  <c:v>0.11520812751880126</c:v>
                </c:pt>
                <c:pt idx="8146">
                  <c:v>0.11520879600884679</c:v>
                </c:pt>
                <c:pt idx="8147">
                  <c:v>0.11520956661535828</c:v>
                </c:pt>
                <c:pt idx="8148">
                  <c:v>0.11521041049121994</c:v>
                </c:pt>
                <c:pt idx="8149">
                  <c:v>0.11521126233013396</c:v>
                </c:pt>
                <c:pt idx="8150">
                  <c:v>0.11521199813178826</c:v>
                </c:pt>
                <c:pt idx="8151">
                  <c:v>0.1152126964024435</c:v>
                </c:pt>
                <c:pt idx="8152">
                  <c:v>0.11521342370108932</c:v>
                </c:pt>
                <c:pt idx="8153">
                  <c:v>0.11521418821338995</c:v>
                </c:pt>
                <c:pt idx="8154">
                  <c:v>0.11521503904734394</c:v>
                </c:pt>
                <c:pt idx="8155">
                  <c:v>0.11521585695596262</c:v>
                </c:pt>
                <c:pt idx="8156">
                  <c:v>0.11521661595245443</c:v>
                </c:pt>
                <c:pt idx="8157">
                  <c:v>0.11521736173472596</c:v>
                </c:pt>
                <c:pt idx="8158">
                  <c:v>0.11521811870790256</c:v>
                </c:pt>
                <c:pt idx="8159">
                  <c:v>0.11521891621324247</c:v>
                </c:pt>
                <c:pt idx="8160">
                  <c:v>0.11521962080257238</c:v>
                </c:pt>
                <c:pt idx="8161">
                  <c:v>0.1152204016076173</c:v>
                </c:pt>
                <c:pt idx="8162">
                  <c:v>0.11522118384047776</c:v>
                </c:pt>
                <c:pt idx="8163">
                  <c:v>0.11522199196252113</c:v>
                </c:pt>
                <c:pt idx="8164">
                  <c:v>0.11522277866862855</c:v>
                </c:pt>
                <c:pt idx="8165">
                  <c:v>0.11522349847980998</c:v>
                </c:pt>
                <c:pt idx="8166">
                  <c:v>0.11522428152756485</c:v>
                </c:pt>
                <c:pt idx="8167">
                  <c:v>0.11522505459837631</c:v>
                </c:pt>
                <c:pt idx="8168">
                  <c:v>0.11522580631049144</c:v>
                </c:pt>
                <c:pt idx="8169">
                  <c:v>0.11522656595885028</c:v>
                </c:pt>
                <c:pt idx="8170">
                  <c:v>0.11522737103105737</c:v>
                </c:pt>
                <c:pt idx="8171">
                  <c:v>0.11522816610633149</c:v>
                </c:pt>
                <c:pt idx="8172">
                  <c:v>0.11522895934177978</c:v>
                </c:pt>
                <c:pt idx="8173">
                  <c:v>0.11522975073849437</c:v>
                </c:pt>
                <c:pt idx="8174">
                  <c:v>0.11523048497448792</c:v>
                </c:pt>
                <c:pt idx="8175">
                  <c:v>0.11523120116041943</c:v>
                </c:pt>
                <c:pt idx="8176">
                  <c:v>0.11523194313910294</c:v>
                </c:pt>
                <c:pt idx="8177">
                  <c:v>0.1152327663835948</c:v>
                </c:pt>
                <c:pt idx="8178">
                  <c:v>0.11523382634839491</c:v>
                </c:pt>
                <c:pt idx="8179">
                  <c:v>0.1152346867167406</c:v>
                </c:pt>
                <c:pt idx="8180">
                  <c:v>0.11523545055664997</c:v>
                </c:pt>
                <c:pt idx="8181">
                  <c:v>0.11523618330846568</c:v>
                </c:pt>
                <c:pt idx="8182">
                  <c:v>0.11523688990781691</c:v>
                </c:pt>
                <c:pt idx="8183">
                  <c:v>0.11523762390683086</c:v>
                </c:pt>
                <c:pt idx="8184">
                  <c:v>0.11523846035528321</c:v>
                </c:pt>
                <c:pt idx="8185">
                  <c:v>0.11523933258404913</c:v>
                </c:pt>
                <c:pt idx="8186">
                  <c:v>0.11524013430180816</c:v>
                </c:pt>
                <c:pt idx="8187">
                  <c:v>0.11524077679013846</c:v>
                </c:pt>
                <c:pt idx="8188">
                  <c:v>0.1152414207219767</c:v>
                </c:pt>
                <c:pt idx="8189">
                  <c:v>0.11524220721205054</c:v>
                </c:pt>
                <c:pt idx="8190">
                  <c:v>0.11524305552922412</c:v>
                </c:pt>
                <c:pt idx="8191">
                  <c:v>0.11524393636626472</c:v>
                </c:pt>
                <c:pt idx="8192">
                  <c:v>0.11524469453661067</c:v>
                </c:pt>
                <c:pt idx="8193">
                  <c:v>0.11524538921173193</c:v>
                </c:pt>
                <c:pt idx="8194">
                  <c:v>0.11524607722772527</c:v>
                </c:pt>
                <c:pt idx="8195">
                  <c:v>0.11524685598386784</c:v>
                </c:pt>
                <c:pt idx="8196">
                  <c:v>0.11524758252409849</c:v>
                </c:pt>
                <c:pt idx="8197">
                  <c:v>0.11524837880659178</c:v>
                </c:pt>
                <c:pt idx="8198">
                  <c:v>0.11524915696401054</c:v>
                </c:pt>
                <c:pt idx="8199">
                  <c:v>0.11524987479511861</c:v>
                </c:pt>
                <c:pt idx="8200">
                  <c:v>0.11525068841275068</c:v>
                </c:pt>
                <c:pt idx="8201">
                  <c:v>0.115251477365147</c:v>
                </c:pt>
                <c:pt idx="8202">
                  <c:v>0.11525207665492909</c:v>
                </c:pt>
                <c:pt idx="8203">
                  <c:v>0.11525270800825267</c:v>
                </c:pt>
                <c:pt idx="8204">
                  <c:v>0.11525351109051445</c:v>
                </c:pt>
                <c:pt idx="8205">
                  <c:v>0.11525428139433881</c:v>
                </c:pt>
                <c:pt idx="8206">
                  <c:v>0.11525503848480555</c:v>
                </c:pt>
                <c:pt idx="8207">
                  <c:v>0.11525579700276654</c:v>
                </c:pt>
                <c:pt idx="8208">
                  <c:v>0.11525651311048912</c:v>
                </c:pt>
                <c:pt idx="8209">
                  <c:v>0.11525718693228702</c:v>
                </c:pt>
                <c:pt idx="8210">
                  <c:v>0.11525784603283709</c:v>
                </c:pt>
                <c:pt idx="8211">
                  <c:v>0.11525855998402479</c:v>
                </c:pt>
                <c:pt idx="8212">
                  <c:v>0.11525926888993078</c:v>
                </c:pt>
                <c:pt idx="8213">
                  <c:v>0.11526009145394571</c:v>
                </c:pt>
                <c:pt idx="8214">
                  <c:v>0.11526086003719194</c:v>
                </c:pt>
                <c:pt idx="8215">
                  <c:v>0.11526161541032215</c:v>
                </c:pt>
                <c:pt idx="8216">
                  <c:v>0.11526228468640733</c:v>
                </c:pt>
                <c:pt idx="8217">
                  <c:v>0.11526289892864808</c:v>
                </c:pt>
                <c:pt idx="8218">
                  <c:v>0.11526350174174799</c:v>
                </c:pt>
                <c:pt idx="8219">
                  <c:v>0.11526424180043067</c:v>
                </c:pt>
                <c:pt idx="8220">
                  <c:v>0.11526510226586341</c:v>
                </c:pt>
                <c:pt idx="8221">
                  <c:v>0.11526587441978253</c:v>
                </c:pt>
                <c:pt idx="8222">
                  <c:v>0.1152665749546378</c:v>
                </c:pt>
                <c:pt idx="8223">
                  <c:v>0.11526725588548103</c:v>
                </c:pt>
                <c:pt idx="8224">
                  <c:v>0.1152678624201237</c:v>
                </c:pt>
                <c:pt idx="8225">
                  <c:v>0.11526848973641976</c:v>
                </c:pt>
                <c:pt idx="8226">
                  <c:v>0.1152692902991861</c:v>
                </c:pt>
                <c:pt idx="8227">
                  <c:v>0.11527012818044005</c:v>
                </c:pt>
                <c:pt idx="8228">
                  <c:v>0.11527090552552081</c:v>
                </c:pt>
                <c:pt idx="8229">
                  <c:v>0.11527163392886441</c:v>
                </c:pt>
                <c:pt idx="8230">
                  <c:v>0.11527227479634031</c:v>
                </c:pt>
                <c:pt idx="8231">
                  <c:v>0.11527291549619248</c:v>
                </c:pt>
                <c:pt idx="8232">
                  <c:v>0.11527354958151935</c:v>
                </c:pt>
                <c:pt idx="8233">
                  <c:v>0.11527423194561659</c:v>
                </c:pt>
                <c:pt idx="8234">
                  <c:v>0.11527502774364584</c:v>
                </c:pt>
                <c:pt idx="8235">
                  <c:v>0.11527585268172044</c:v>
                </c:pt>
                <c:pt idx="8236">
                  <c:v>0.11527661226893721</c:v>
                </c:pt>
                <c:pt idx="8237">
                  <c:v>0.11527724057773119</c:v>
                </c:pt>
                <c:pt idx="8238">
                  <c:v>0.11527792037292656</c:v>
                </c:pt>
                <c:pt idx="8239">
                  <c:v>0.11527865992792481</c:v>
                </c:pt>
                <c:pt idx="8240">
                  <c:v>0.11527947085891116</c:v>
                </c:pt>
                <c:pt idx="8241">
                  <c:v>0.11528026691499957</c:v>
                </c:pt>
                <c:pt idx="8242">
                  <c:v>0.11528101397966431</c:v>
                </c:pt>
                <c:pt idx="8243">
                  <c:v>0.11528173003106953</c:v>
                </c:pt>
                <c:pt idx="8244">
                  <c:v>0.11528235864128887</c:v>
                </c:pt>
                <c:pt idx="8245">
                  <c:v>0.11528302903724139</c:v>
                </c:pt>
                <c:pt idx="8246">
                  <c:v>0.11528375428748346</c:v>
                </c:pt>
                <c:pt idx="8247">
                  <c:v>0.11528451830742074</c:v>
                </c:pt>
                <c:pt idx="8248">
                  <c:v>0.11528530815232022</c:v>
                </c:pt>
                <c:pt idx="8249">
                  <c:v>0.11528608802774688</c:v>
                </c:pt>
                <c:pt idx="8250">
                  <c:v>0.11528677524895779</c:v>
                </c:pt>
                <c:pt idx="8251">
                  <c:v>0.11528744612608054</c:v>
                </c:pt>
                <c:pt idx="8252">
                  <c:v>0.11528812006110305</c:v>
                </c:pt>
                <c:pt idx="8253">
                  <c:v>0.11528880675380004</c:v>
                </c:pt>
                <c:pt idx="8254">
                  <c:v>0.11528955808282058</c:v>
                </c:pt>
                <c:pt idx="8255">
                  <c:v>0.11529029299085641</c:v>
                </c:pt>
                <c:pt idx="8256">
                  <c:v>0.11529100663668178</c:v>
                </c:pt>
                <c:pt idx="8257">
                  <c:v>0.11529166189590191</c:v>
                </c:pt>
                <c:pt idx="8258">
                  <c:v>0.11529235252527847</c:v>
                </c:pt>
                <c:pt idx="8259">
                  <c:v>0.11529299775940635</c:v>
                </c:pt>
                <c:pt idx="8260">
                  <c:v>0.11529370260521912</c:v>
                </c:pt>
                <c:pt idx="8261">
                  <c:v>0.11529448678522915</c:v>
                </c:pt>
                <c:pt idx="8262">
                  <c:v>0.11529525450358749</c:v>
                </c:pt>
                <c:pt idx="8263">
                  <c:v>0.11529598793136549</c:v>
                </c:pt>
                <c:pt idx="8264">
                  <c:v>0.1152966758301953</c:v>
                </c:pt>
                <c:pt idx="8265">
                  <c:v>0.11529738620128263</c:v>
                </c:pt>
                <c:pt idx="8266">
                  <c:v>0.1152980769722645</c:v>
                </c:pt>
                <c:pt idx="8267">
                  <c:v>0.11529890398245791</c:v>
                </c:pt>
                <c:pt idx="8268">
                  <c:v>0.11529972099709451</c:v>
                </c:pt>
                <c:pt idx="8269">
                  <c:v>0.11530049872626678</c:v>
                </c:pt>
                <c:pt idx="8270">
                  <c:v>0.11530120487360361</c:v>
                </c:pt>
                <c:pt idx="8271">
                  <c:v>0.1153018704248886</c:v>
                </c:pt>
                <c:pt idx="8272">
                  <c:v>0.11530255680341256</c:v>
                </c:pt>
                <c:pt idx="8273">
                  <c:v>0.11530329157275024</c:v>
                </c:pt>
                <c:pt idx="8274">
                  <c:v>0.1153041123179976</c:v>
                </c:pt>
                <c:pt idx="8275">
                  <c:v>0.1153049426340909</c:v>
                </c:pt>
                <c:pt idx="8276">
                  <c:v>0.11530573200703477</c:v>
                </c:pt>
                <c:pt idx="8277">
                  <c:v>0.11530648379815288</c:v>
                </c:pt>
                <c:pt idx="8278">
                  <c:v>0.11530714315307948</c:v>
                </c:pt>
                <c:pt idx="8279">
                  <c:v>0.11530775561451155</c:v>
                </c:pt>
                <c:pt idx="8280">
                  <c:v>0.1153084631142654</c:v>
                </c:pt>
                <c:pt idx="8281">
                  <c:v>0.11530929553972574</c:v>
                </c:pt>
                <c:pt idx="8282">
                  <c:v>0.11531019476603623</c:v>
                </c:pt>
                <c:pt idx="8283">
                  <c:v>0.11531097300853461</c:v>
                </c:pt>
                <c:pt idx="8284">
                  <c:v>0.11531167644625279</c:v>
                </c:pt>
                <c:pt idx="8285">
                  <c:v>0.11531239102769537</c:v>
                </c:pt>
                <c:pt idx="8286">
                  <c:v>0.11531311514086308</c:v>
                </c:pt>
                <c:pt idx="8287">
                  <c:v>0.11531379054566593</c:v>
                </c:pt>
                <c:pt idx="8288">
                  <c:v>0.11531449648634938</c:v>
                </c:pt>
                <c:pt idx="8289">
                  <c:v>0.11531522491293113</c:v>
                </c:pt>
                <c:pt idx="8290">
                  <c:v>0.11531595801264964</c:v>
                </c:pt>
                <c:pt idx="8291">
                  <c:v>0.1153166633949067</c:v>
                </c:pt>
                <c:pt idx="8292">
                  <c:v>0.11531736859360754</c:v>
                </c:pt>
                <c:pt idx="8293">
                  <c:v>0.11531811248345317</c:v>
                </c:pt>
                <c:pt idx="8294">
                  <c:v>0.11531884159287821</c:v>
                </c:pt>
                <c:pt idx="8295">
                  <c:v>0.11531957537354715</c:v>
                </c:pt>
                <c:pt idx="8296">
                  <c:v>0.11532029276624685</c:v>
                </c:pt>
                <c:pt idx="8297">
                  <c:v>0.11532099055788526</c:v>
                </c:pt>
                <c:pt idx="8298">
                  <c:v>0.11532167847047366</c:v>
                </c:pt>
                <c:pt idx="8299">
                  <c:v>0.11532232102800574</c:v>
                </c:pt>
                <c:pt idx="8300">
                  <c:v>0.11532302637852426</c:v>
                </c:pt>
                <c:pt idx="8301">
                  <c:v>0.11532371538212977</c:v>
                </c:pt>
                <c:pt idx="8302">
                  <c:v>0.11532443493788143</c:v>
                </c:pt>
                <c:pt idx="8303">
                  <c:v>0.11532514783394526</c:v>
                </c:pt>
                <c:pt idx="8304">
                  <c:v>0.11532587025740516</c:v>
                </c:pt>
                <c:pt idx="8305">
                  <c:v>0.11532661031469056</c:v>
                </c:pt>
                <c:pt idx="8306">
                  <c:v>0.11532734045757941</c:v>
                </c:pt>
                <c:pt idx="8307">
                  <c:v>0.11532808499623672</c:v>
                </c:pt>
                <c:pt idx="8308">
                  <c:v>0.11532879533026823</c:v>
                </c:pt>
                <c:pt idx="8309">
                  <c:v>0.11532945863256534</c:v>
                </c:pt>
                <c:pt idx="8310">
                  <c:v>0.11533014759104225</c:v>
                </c:pt>
                <c:pt idx="8311">
                  <c:v>0.11533085577142242</c:v>
                </c:pt>
                <c:pt idx="8312">
                  <c:v>0.11533156862257464</c:v>
                </c:pt>
                <c:pt idx="8313">
                  <c:v>0.11533229100000922</c:v>
                </c:pt>
                <c:pt idx="8314">
                  <c:v>0.11533299539270769</c:v>
                </c:pt>
                <c:pt idx="8315">
                  <c:v>0.11533368990342344</c:v>
                </c:pt>
                <c:pt idx="8316">
                  <c:v>0.11533443603075925</c:v>
                </c:pt>
                <c:pt idx="8317">
                  <c:v>0.11533523718422016</c:v>
                </c:pt>
                <c:pt idx="8318">
                  <c:v>0.11533603162347081</c:v>
                </c:pt>
                <c:pt idx="8319">
                  <c:v>0.11533677714527329</c:v>
                </c:pt>
                <c:pt idx="8320">
                  <c:v>0.1153374722973107</c:v>
                </c:pt>
                <c:pt idx="8321">
                  <c:v>0.11533817696623859</c:v>
                </c:pt>
                <c:pt idx="8322">
                  <c:v>0.1153388782200036</c:v>
                </c:pt>
                <c:pt idx="8323">
                  <c:v>0.11533961003511735</c:v>
                </c:pt>
                <c:pt idx="8324">
                  <c:v>0.11534037084045749</c:v>
                </c:pt>
                <c:pt idx="8325">
                  <c:v>0.11534108770145575</c:v>
                </c:pt>
                <c:pt idx="8326">
                  <c:v>0.11534180437501981</c:v>
                </c:pt>
                <c:pt idx="8327">
                  <c:v>0.11534254353011154</c:v>
                </c:pt>
                <c:pt idx="8328">
                  <c:v>0.11534332305076947</c:v>
                </c:pt>
                <c:pt idx="8329">
                  <c:v>0.11534407640158073</c:v>
                </c:pt>
                <c:pt idx="8330">
                  <c:v>0.11534484415609585</c:v>
                </c:pt>
                <c:pt idx="8331">
                  <c:v>0.11534553076663641</c:v>
                </c:pt>
                <c:pt idx="8332">
                  <c:v>0.11534623335216344</c:v>
                </c:pt>
                <c:pt idx="8333">
                  <c:v>0.1153469486924472</c:v>
                </c:pt>
                <c:pt idx="8334">
                  <c:v>0.11534768165137593</c:v>
                </c:pt>
                <c:pt idx="8335">
                  <c:v>0.11534846632499131</c:v>
                </c:pt>
                <c:pt idx="8336">
                  <c:v>0.11534924429807136</c:v>
                </c:pt>
                <c:pt idx="8337">
                  <c:v>0.11534996371470246</c:v>
                </c:pt>
                <c:pt idx="8338">
                  <c:v>0.11535061513810636</c:v>
                </c:pt>
                <c:pt idx="8339">
                  <c:v>0.11535130187113674</c:v>
                </c:pt>
                <c:pt idx="8340">
                  <c:v>0.11535210022168972</c:v>
                </c:pt>
                <c:pt idx="8341">
                  <c:v>0.11535292277398289</c:v>
                </c:pt>
                <c:pt idx="8342">
                  <c:v>0.11535371095275743</c:v>
                </c:pt>
                <c:pt idx="8343">
                  <c:v>0.11535446646171262</c:v>
                </c:pt>
                <c:pt idx="8344">
                  <c:v>0.11535514252371026</c:v>
                </c:pt>
                <c:pt idx="8345">
                  <c:v>0.1153558151825301</c:v>
                </c:pt>
                <c:pt idx="8346">
                  <c:v>0.1153565555536555</c:v>
                </c:pt>
                <c:pt idx="8347">
                  <c:v>0.11535735415370418</c:v>
                </c:pt>
                <c:pt idx="8348">
                  <c:v>0.11535809574954287</c:v>
                </c:pt>
                <c:pt idx="8349">
                  <c:v>0.11535879347579302</c:v>
                </c:pt>
                <c:pt idx="8350">
                  <c:v>0.11535948940497059</c:v>
                </c:pt>
                <c:pt idx="8351">
                  <c:v>0.11536015772205412</c:v>
                </c:pt>
                <c:pt idx="8352">
                  <c:v>0.11536087754210619</c:v>
                </c:pt>
                <c:pt idx="8353">
                  <c:v>0.11536166363347723</c:v>
                </c:pt>
                <c:pt idx="8354">
                  <c:v>0.11536244952165545</c:v>
                </c:pt>
                <c:pt idx="8355">
                  <c:v>0.11536319465168668</c:v>
                </c:pt>
                <c:pt idx="8356">
                  <c:v>0.11536387492017026</c:v>
                </c:pt>
                <c:pt idx="8357">
                  <c:v>0.1153645002545208</c:v>
                </c:pt>
                <c:pt idx="8358">
                  <c:v>0.11536514473065991</c:v>
                </c:pt>
                <c:pt idx="8359">
                  <c:v>0.11536582449319305</c:v>
                </c:pt>
                <c:pt idx="8360">
                  <c:v>0.11536658170482997</c:v>
                </c:pt>
                <c:pt idx="8361">
                  <c:v>0.11536732899877243</c:v>
                </c:pt>
                <c:pt idx="8362">
                  <c:v>0.11536801465673442</c:v>
                </c:pt>
                <c:pt idx="8363">
                  <c:v>0.11536865823586015</c:v>
                </c:pt>
                <c:pt idx="8364">
                  <c:v>0.11536925504724339</c:v>
                </c:pt>
                <c:pt idx="8365">
                  <c:v>0.11536988543638751</c:v>
                </c:pt>
                <c:pt idx="8366">
                  <c:v>0.11537063348569417</c:v>
                </c:pt>
                <c:pt idx="8367">
                  <c:v>0.11537139917467755</c:v>
                </c:pt>
                <c:pt idx="8368">
                  <c:v>0.11537213873795581</c:v>
                </c:pt>
                <c:pt idx="8369">
                  <c:v>0.11537284252936587</c:v>
                </c:pt>
                <c:pt idx="8370">
                  <c:v>0.1153734752226027</c:v>
                </c:pt>
                <c:pt idx="8371">
                  <c:v>0.11537409649931199</c:v>
                </c:pt>
                <c:pt idx="8372">
                  <c:v>0.11537474495712907</c:v>
                </c:pt>
                <c:pt idx="8373">
                  <c:v>0.11537554040819394</c:v>
                </c:pt>
                <c:pt idx="8374">
                  <c:v>0.11537636004456793</c:v>
                </c:pt>
                <c:pt idx="8375">
                  <c:v>0.11537715507902675</c:v>
                </c:pt>
                <c:pt idx="8376">
                  <c:v>0.11537788829264511</c:v>
                </c:pt>
                <c:pt idx="8377">
                  <c:v>0.11537850523555512</c:v>
                </c:pt>
                <c:pt idx="8378">
                  <c:v>0.1153790675009633</c:v>
                </c:pt>
                <c:pt idx="8379">
                  <c:v>0.11537973561863606</c:v>
                </c:pt>
                <c:pt idx="8380">
                  <c:v>0.11538045036918597</c:v>
                </c:pt>
                <c:pt idx="8381">
                  <c:v>0.11538121349589137</c:v>
                </c:pt>
                <c:pt idx="8382">
                  <c:v>0.11538195374663954</c:v>
                </c:pt>
                <c:pt idx="8383">
                  <c:v>0.11538265984783196</c:v>
                </c:pt>
                <c:pt idx="8384">
                  <c:v>0.11538331577410969</c:v>
                </c:pt>
                <c:pt idx="8385">
                  <c:v>0.11538399408660847</c:v>
                </c:pt>
                <c:pt idx="8386">
                  <c:v>0.11538473037472874</c:v>
                </c:pt>
                <c:pt idx="8387">
                  <c:v>0.11538542768513703</c:v>
                </c:pt>
                <c:pt idx="8388">
                  <c:v>0.11538618789254793</c:v>
                </c:pt>
                <c:pt idx="8389">
                  <c:v>0.11538690744165546</c:v>
                </c:pt>
                <c:pt idx="8390">
                  <c:v>0.11538752690476646</c:v>
                </c:pt>
                <c:pt idx="8391">
                  <c:v>0.11538819124154273</c:v>
                </c:pt>
                <c:pt idx="8392">
                  <c:v>0.11538889088442923</c:v>
                </c:pt>
                <c:pt idx="8393">
                  <c:v>0.1153896307565002</c:v>
                </c:pt>
                <c:pt idx="8394">
                  <c:v>0.11539042068673647</c:v>
                </c:pt>
                <c:pt idx="8395">
                  <c:v>0.11539116016495793</c:v>
                </c:pt>
                <c:pt idx="8396">
                  <c:v>0.11539181391412938</c:v>
                </c:pt>
                <c:pt idx="8397">
                  <c:v>0.11539247393152356</c:v>
                </c:pt>
                <c:pt idx="8398">
                  <c:v>0.11539319184910976</c:v>
                </c:pt>
                <c:pt idx="8399">
                  <c:v>0.11539381613534365</c:v>
                </c:pt>
                <c:pt idx="8400">
                  <c:v>0.11539452078200142</c:v>
                </c:pt>
                <c:pt idx="8401">
                  <c:v>0.11539526404670894</c:v>
                </c:pt>
                <c:pt idx="8402">
                  <c:v>0.11539597478338896</c:v>
                </c:pt>
                <c:pt idx="8403">
                  <c:v>0.11539670149444724</c:v>
                </c:pt>
                <c:pt idx="8404">
                  <c:v>0.11539737153385662</c:v>
                </c:pt>
                <c:pt idx="8405">
                  <c:v>0.11539805106722709</c:v>
                </c:pt>
                <c:pt idx="8406">
                  <c:v>0.11539879988794355</c:v>
                </c:pt>
                <c:pt idx="8407">
                  <c:v>0.11539954204233716</c:v>
                </c:pt>
                <c:pt idx="8408">
                  <c:v>0.1154002145745946</c:v>
                </c:pt>
                <c:pt idx="8409">
                  <c:v>0.11540084349372448</c:v>
                </c:pt>
                <c:pt idx="8410">
                  <c:v>0.11540150280452145</c:v>
                </c:pt>
                <c:pt idx="8411">
                  <c:v>0.11540229286939575</c:v>
                </c:pt>
                <c:pt idx="8412">
                  <c:v>0.11540317388037094</c:v>
                </c:pt>
                <c:pt idx="8413">
                  <c:v>0.11540397163321273</c:v>
                </c:pt>
                <c:pt idx="8414">
                  <c:v>0.11540466237081565</c:v>
                </c:pt>
                <c:pt idx="8415">
                  <c:v>0.11540524684656586</c:v>
                </c:pt>
                <c:pt idx="8416">
                  <c:v>0.11540589537348224</c:v>
                </c:pt>
                <c:pt idx="8417">
                  <c:v>0.11540665510559456</c:v>
                </c:pt>
                <c:pt idx="8418">
                  <c:v>0.1154074616852411</c:v>
                </c:pt>
                <c:pt idx="8419">
                  <c:v>0.11540830383340063</c:v>
                </c:pt>
                <c:pt idx="8420">
                  <c:v>0.11540906294569947</c:v>
                </c:pt>
                <c:pt idx="8421">
                  <c:v>0.1154097749600463</c:v>
                </c:pt>
                <c:pt idx="8422">
                  <c:v>0.11541050779334715</c:v>
                </c:pt>
                <c:pt idx="8423">
                  <c:v>0.11541122104782058</c:v>
                </c:pt>
                <c:pt idx="8424">
                  <c:v>0.11541190830217378</c:v>
                </c:pt>
                <c:pt idx="8425">
                  <c:v>0.1154127053815087</c:v>
                </c:pt>
                <c:pt idx="8426">
                  <c:v>0.11541349414201031</c:v>
                </c:pt>
                <c:pt idx="8427">
                  <c:v>0.11541422763030519</c:v>
                </c:pt>
                <c:pt idx="8428">
                  <c:v>0.11541494638249555</c:v>
                </c:pt>
                <c:pt idx="8429">
                  <c:v>0.11541556191575121</c:v>
                </c:pt>
                <c:pt idx="8430">
                  <c:v>0.11541626094837927</c:v>
                </c:pt>
                <c:pt idx="8431">
                  <c:v>0.11541700341779065</c:v>
                </c:pt>
                <c:pt idx="8432">
                  <c:v>0.11541772468237461</c:v>
                </c:pt>
                <c:pt idx="8433">
                  <c:v>0.11541842477431812</c:v>
                </c:pt>
                <c:pt idx="8434">
                  <c:v>0.11541911178516613</c:v>
                </c:pt>
                <c:pt idx="8435">
                  <c:v>0.1154197873404368</c:v>
                </c:pt>
                <c:pt idx="8436">
                  <c:v>0.11542051757568164</c:v>
                </c:pt>
                <c:pt idx="8437">
                  <c:v>0.11542123954525038</c:v>
                </c:pt>
                <c:pt idx="8438">
                  <c:v>0.11542192099821363</c:v>
                </c:pt>
                <c:pt idx="8439">
                  <c:v>0.11542259744184669</c:v>
                </c:pt>
                <c:pt idx="8440">
                  <c:v>0.11542327371142432</c:v>
                </c:pt>
                <c:pt idx="8441">
                  <c:v>0.11542390317272616</c:v>
                </c:pt>
                <c:pt idx="8442">
                  <c:v>0.11542453247163822</c:v>
                </c:pt>
                <c:pt idx="8443">
                  <c:v>0.11542528411306265</c:v>
                </c:pt>
                <c:pt idx="8444">
                  <c:v>0.11542609067557306</c:v>
                </c:pt>
                <c:pt idx="8445">
                  <c:v>0.11542693930104089</c:v>
                </c:pt>
                <c:pt idx="8446">
                  <c:v>0.11542762251485034</c:v>
                </c:pt>
                <c:pt idx="8447">
                  <c:v>0.11542819797855473</c:v>
                </c:pt>
                <c:pt idx="8448">
                  <c:v>0.1154287989126178</c:v>
                </c:pt>
                <c:pt idx="8449">
                  <c:v>0.11542952034821795</c:v>
                </c:pt>
                <c:pt idx="8450">
                  <c:v>0.11543028526314454</c:v>
                </c:pt>
                <c:pt idx="8451">
                  <c:v>0.11543104998041129</c:v>
                </c:pt>
                <c:pt idx="8452">
                  <c:v>0.11543180154989773</c:v>
                </c:pt>
                <c:pt idx="8453">
                  <c:v>0.11543241921171973</c:v>
                </c:pt>
                <c:pt idx="8454">
                  <c:v>0.11543310261754453</c:v>
                </c:pt>
                <c:pt idx="8455">
                  <c:v>0.1154337584902124</c:v>
                </c:pt>
                <c:pt idx="8456">
                  <c:v>0.11543452877542118</c:v>
                </c:pt>
                <c:pt idx="8457">
                  <c:v>0.11543528267602485</c:v>
                </c:pt>
                <c:pt idx="8458">
                  <c:v>0.11543598307790449</c:v>
                </c:pt>
                <c:pt idx="8459">
                  <c:v>0.11543664786340278</c:v>
                </c:pt>
                <c:pt idx="8460">
                  <c:v>0.11543721784686552</c:v>
                </c:pt>
                <c:pt idx="8461">
                  <c:v>0.11543784856377759</c:v>
                </c:pt>
                <c:pt idx="8462">
                  <c:v>0.11543856604435106</c:v>
                </c:pt>
                <c:pt idx="8463">
                  <c:v>0.11543937074444953</c:v>
                </c:pt>
                <c:pt idx="8464">
                  <c:v>0.11544013471450384</c:v>
                </c:pt>
                <c:pt idx="8465">
                  <c:v>0.11544087422089334</c:v>
                </c:pt>
                <c:pt idx="8466">
                  <c:v>0.1154415377536301</c:v>
                </c:pt>
                <c:pt idx="8467">
                  <c:v>0.11544221881597769</c:v>
                </c:pt>
                <c:pt idx="8468">
                  <c:v>0.1154429303275169</c:v>
                </c:pt>
                <c:pt idx="8469">
                  <c:v>0.11544363036742167</c:v>
                </c:pt>
                <c:pt idx="8470">
                  <c:v>0.11544436734805978</c:v>
                </c:pt>
                <c:pt idx="8471">
                  <c:v>0.11544508153339579</c:v>
                </c:pt>
                <c:pt idx="8472">
                  <c:v>0.11544573594756762</c:v>
                </c:pt>
                <c:pt idx="8473">
                  <c:v>0.11544631802876892</c:v>
                </c:pt>
                <c:pt idx="8474">
                  <c:v>0.11544699624907701</c:v>
                </c:pt>
                <c:pt idx="8475">
                  <c:v>0.11544765981810375</c:v>
                </c:pt>
                <c:pt idx="8476">
                  <c:v>0.11544838767597691</c:v>
                </c:pt>
                <c:pt idx="8477">
                  <c:v>0.11544914120492079</c:v>
                </c:pt>
                <c:pt idx="8478">
                  <c:v>0.11544989777389617</c:v>
                </c:pt>
                <c:pt idx="8479">
                  <c:v>0.11545063151563584</c:v>
                </c:pt>
                <c:pt idx="8480">
                  <c:v>0.11545134408188665</c:v>
                </c:pt>
                <c:pt idx="8481">
                  <c:v>0.11545198725425034</c:v>
                </c:pt>
                <c:pt idx="8482">
                  <c:v>0.11545258856118497</c:v>
                </c:pt>
                <c:pt idx="8483">
                  <c:v>0.11545324426353248</c:v>
                </c:pt>
                <c:pt idx="8484">
                  <c:v>0.11545400137848942</c:v>
                </c:pt>
                <c:pt idx="8485">
                  <c:v>0.11545476639005688</c:v>
                </c:pt>
                <c:pt idx="8486">
                  <c:v>0.11545543922885892</c:v>
                </c:pt>
                <c:pt idx="8487">
                  <c:v>0.11545609741856569</c:v>
                </c:pt>
                <c:pt idx="8488">
                  <c:v>0.11545670248800116</c:v>
                </c:pt>
                <c:pt idx="8489">
                  <c:v>0.11545737482347594</c:v>
                </c:pt>
                <c:pt idx="8490">
                  <c:v>0.11545809048387788</c:v>
                </c:pt>
                <c:pt idx="8491">
                  <c:v>0.11545882533011864</c:v>
                </c:pt>
                <c:pt idx="8492">
                  <c:v>0.11545950517083628</c:v>
                </c:pt>
                <c:pt idx="8493">
                  <c:v>0.1154601270038956</c:v>
                </c:pt>
                <c:pt idx="8494">
                  <c:v>0.11546074226405792</c:v>
                </c:pt>
                <c:pt idx="8495">
                  <c:v>0.11546139427326436</c:v>
                </c:pt>
                <c:pt idx="8496">
                  <c:v>0.1154621072811587</c:v>
                </c:pt>
                <c:pt idx="8497">
                  <c:v>0.11546282978622227</c:v>
                </c:pt>
                <c:pt idx="8498">
                  <c:v>0.11546349412168827</c:v>
                </c:pt>
                <c:pt idx="8499">
                  <c:v>0.11546412776939934</c:v>
                </c:pt>
                <c:pt idx="8500">
                  <c:v>0.1154647036003958</c:v>
                </c:pt>
                <c:pt idx="8501">
                  <c:v>0.11546531609261811</c:v>
                </c:pt>
                <c:pt idx="8502">
                  <c:v>0.11546599908836637</c:v>
                </c:pt>
                <c:pt idx="8503">
                  <c:v>0.11546671090788153</c:v>
                </c:pt>
                <c:pt idx="8504">
                  <c:v>0.11546736139410296</c:v>
                </c:pt>
                <c:pt idx="8505">
                  <c:v>0.11546792203049636</c:v>
                </c:pt>
                <c:pt idx="8506">
                  <c:v>0.1154685738071331</c:v>
                </c:pt>
                <c:pt idx="8507">
                  <c:v>0.11546920936751186</c:v>
                </c:pt>
                <c:pt idx="8508">
                  <c:v>0.11546993325882814</c:v>
                </c:pt>
                <c:pt idx="8509">
                  <c:v>0.11547074271231443</c:v>
                </c:pt>
                <c:pt idx="8510">
                  <c:v>0.11547145653619835</c:v>
                </c:pt>
                <c:pt idx="8511">
                  <c:v>0.11547209778211161</c:v>
                </c:pt>
                <c:pt idx="8512">
                  <c:v>0.11547268119111885</c:v>
                </c:pt>
                <c:pt idx="8513">
                  <c:v>0.11547326924790551</c:v>
                </c:pt>
                <c:pt idx="8514">
                  <c:v>0.11547393893970256</c:v>
                </c:pt>
                <c:pt idx="8515">
                  <c:v>0.11547466806266916</c:v>
                </c:pt>
                <c:pt idx="8516">
                  <c:v>0.11547541799263607</c:v>
                </c:pt>
                <c:pt idx="8517">
                  <c:v>0.11547619036748384</c:v>
                </c:pt>
                <c:pt idx="8518">
                  <c:v>0.11547688828081394</c:v>
                </c:pt>
                <c:pt idx="8519">
                  <c:v>0.11547753937549868</c:v>
                </c:pt>
                <c:pt idx="8520">
                  <c:v>0.11547820797451674</c:v>
                </c:pt>
                <c:pt idx="8521">
                  <c:v>0.11547893276513201</c:v>
                </c:pt>
                <c:pt idx="8522">
                  <c:v>0.11547968320263854</c:v>
                </c:pt>
                <c:pt idx="8523">
                  <c:v>0.11548038021514929</c:v>
                </c:pt>
                <c:pt idx="8524">
                  <c:v>0.11548107865635945</c:v>
                </c:pt>
                <c:pt idx="8525">
                  <c:v>0.11548176082180883</c:v>
                </c:pt>
                <c:pt idx="8526">
                  <c:v>0.1154823801966543</c:v>
                </c:pt>
                <c:pt idx="8527">
                  <c:v>0.11548302827869111</c:v>
                </c:pt>
                <c:pt idx="8528">
                  <c:v>0.11548372764601304</c:v>
                </c:pt>
                <c:pt idx="8529">
                  <c:v>0.1154844413353715</c:v>
                </c:pt>
                <c:pt idx="8530">
                  <c:v>0.11548514678384231</c:v>
                </c:pt>
                <c:pt idx="8531">
                  <c:v>0.11548585366105754</c:v>
                </c:pt>
                <c:pt idx="8532">
                  <c:v>0.1154865410348711</c:v>
                </c:pt>
                <c:pt idx="8533">
                  <c:v>0.11548721536396291</c:v>
                </c:pt>
                <c:pt idx="8534">
                  <c:v>0.1154878509822929</c:v>
                </c:pt>
                <c:pt idx="8535">
                  <c:v>0.11548852658088031</c:v>
                </c:pt>
                <c:pt idx="8536">
                  <c:v>0.11548920683165863</c:v>
                </c:pt>
                <c:pt idx="8537">
                  <c:v>0.11548988529973342</c:v>
                </c:pt>
                <c:pt idx="8538">
                  <c:v>0.11549056198557162</c:v>
                </c:pt>
                <c:pt idx="8539">
                  <c:v>0.11549125136525798</c:v>
                </c:pt>
                <c:pt idx="8540">
                  <c:v>0.11549193252480477</c:v>
                </c:pt>
                <c:pt idx="8541">
                  <c:v>0.1154925701476311</c:v>
                </c:pt>
                <c:pt idx="8542">
                  <c:v>0.11549325257456661</c:v>
                </c:pt>
                <c:pt idx="8543">
                  <c:v>0.11549396219242443</c:v>
                </c:pt>
                <c:pt idx="8544">
                  <c:v>0.11549464908992153</c:v>
                </c:pt>
                <c:pt idx="8545">
                  <c:v>0.11549526839059793</c:v>
                </c:pt>
                <c:pt idx="8546">
                  <c:v>0.11549590997139293</c:v>
                </c:pt>
                <c:pt idx="8547">
                  <c:v>0.11549658993231136</c:v>
                </c:pt>
                <c:pt idx="8548">
                  <c:v>0.115497308356899</c:v>
                </c:pt>
                <c:pt idx="8549">
                  <c:v>0.11549798153162481</c:v>
                </c:pt>
                <c:pt idx="8550">
                  <c:v>0.11549865613907984</c:v>
                </c:pt>
                <c:pt idx="8551">
                  <c:v>0.11549933378831821</c:v>
                </c:pt>
                <c:pt idx="8552">
                  <c:v>0.11549999198505002</c:v>
                </c:pt>
                <c:pt idx="8553">
                  <c:v>0.11550061793500194</c:v>
                </c:pt>
                <c:pt idx="8554">
                  <c:v>0.11550127259042171</c:v>
                </c:pt>
                <c:pt idx="8555">
                  <c:v>0.11550203014385252</c:v>
                </c:pt>
                <c:pt idx="8556">
                  <c:v>0.11550280690358339</c:v>
                </c:pt>
                <c:pt idx="8557">
                  <c:v>0.11550351728110979</c:v>
                </c:pt>
                <c:pt idx="8558">
                  <c:v>0.11550413753040778</c:v>
                </c:pt>
                <c:pt idx="8559">
                  <c:v>0.11550474961313924</c:v>
                </c:pt>
                <c:pt idx="8560">
                  <c:v>0.11550543534175589</c:v>
                </c:pt>
                <c:pt idx="8561">
                  <c:v>0.11550618373916631</c:v>
                </c:pt>
                <c:pt idx="8562">
                  <c:v>0.11550694163474068</c:v>
                </c:pt>
                <c:pt idx="8563">
                  <c:v>0.11550765255510408</c:v>
                </c:pt>
                <c:pt idx="8564">
                  <c:v>0.11550831504593979</c:v>
                </c:pt>
                <c:pt idx="8565">
                  <c:v>0.11550898860863815</c:v>
                </c:pt>
                <c:pt idx="8566">
                  <c:v>0.11550965878584485</c:v>
                </c:pt>
                <c:pt idx="8567">
                  <c:v>0.11551040447194658</c:v>
                </c:pt>
                <c:pt idx="8568">
                  <c:v>0.11551108392980645</c:v>
                </c:pt>
                <c:pt idx="8569">
                  <c:v>0.11551179055767603</c:v>
                </c:pt>
                <c:pt idx="8570">
                  <c:v>0.11551246483723183</c:v>
                </c:pt>
                <c:pt idx="8571">
                  <c:v>0.11551313091125923</c:v>
                </c:pt>
                <c:pt idx="8572">
                  <c:v>0.11551376953949627</c:v>
                </c:pt>
                <c:pt idx="8573">
                  <c:v>0.11551442083271581</c:v>
                </c:pt>
                <c:pt idx="8574">
                  <c:v>0.11551504791496615</c:v>
                </c:pt>
                <c:pt idx="8575">
                  <c:v>0.11551572135579259</c:v>
                </c:pt>
                <c:pt idx="8576">
                  <c:v>0.11551638659551836</c:v>
                </c:pt>
                <c:pt idx="8577">
                  <c:v>0.11551712892215964</c:v>
                </c:pt>
                <c:pt idx="8578">
                  <c:v>0.11551782112187715</c:v>
                </c:pt>
                <c:pt idx="8579">
                  <c:v>0.11551850670972164</c:v>
                </c:pt>
                <c:pt idx="8580">
                  <c:v>0.11551911034836769</c:v>
                </c:pt>
                <c:pt idx="8581">
                  <c:v>0.11551977792844081</c:v>
                </c:pt>
                <c:pt idx="8582">
                  <c:v>0.11552049036366606</c:v>
                </c:pt>
                <c:pt idx="8583">
                  <c:v>0.11552126392532507</c:v>
                </c:pt>
                <c:pt idx="8584">
                  <c:v>0.11552200660470303</c:v>
                </c:pt>
                <c:pt idx="8585">
                  <c:v>0.11552273135414941</c:v>
                </c:pt>
                <c:pt idx="8586">
                  <c:v>0.11552338036079804</c:v>
                </c:pt>
                <c:pt idx="8587">
                  <c:v>0.11552401317053103</c:v>
                </c:pt>
                <c:pt idx="8588">
                  <c:v>0.11552464742043728</c:v>
                </c:pt>
                <c:pt idx="8589">
                  <c:v>0.11552533446669107</c:v>
                </c:pt>
                <c:pt idx="8590">
                  <c:v>0.11552609384070039</c:v>
                </c:pt>
                <c:pt idx="8591">
                  <c:v>0.11552678212760945</c:v>
                </c:pt>
                <c:pt idx="8592">
                  <c:v>0.11552746059261808</c:v>
                </c:pt>
                <c:pt idx="8593">
                  <c:v>0.11552805876404952</c:v>
                </c:pt>
                <c:pt idx="8594">
                  <c:v>0.1155286503891645</c:v>
                </c:pt>
                <c:pt idx="8595">
                  <c:v>0.1155292978787904</c:v>
                </c:pt>
                <c:pt idx="8596">
                  <c:v>0.11553002073933652</c:v>
                </c:pt>
                <c:pt idx="8597">
                  <c:v>0.11553076437202368</c:v>
                </c:pt>
                <c:pt idx="8598">
                  <c:v>0.11553150619973046</c:v>
                </c:pt>
                <c:pt idx="8599">
                  <c:v>0.11553217221501388</c:v>
                </c:pt>
                <c:pt idx="8600">
                  <c:v>0.11553285893594371</c:v>
                </c:pt>
                <c:pt idx="8601">
                  <c:v>0.11553346213335405</c:v>
                </c:pt>
                <c:pt idx="8602">
                  <c:v>0.11553413727484033</c:v>
                </c:pt>
                <c:pt idx="8603">
                  <c:v>0.11553484439648593</c:v>
                </c:pt>
                <c:pt idx="8604">
                  <c:v>0.11553566113900002</c:v>
                </c:pt>
                <c:pt idx="8605">
                  <c:v>0.11553640492555867</c:v>
                </c:pt>
                <c:pt idx="8606">
                  <c:v>0.11553696731897208</c:v>
                </c:pt>
                <c:pt idx="8607">
                  <c:v>0.11553750726076228</c:v>
                </c:pt>
                <c:pt idx="8608">
                  <c:v>0.11553817654610278</c:v>
                </c:pt>
                <c:pt idx="8609">
                  <c:v>0.11553895034550501</c:v>
                </c:pt>
                <c:pt idx="8610">
                  <c:v>0.11553974496649488</c:v>
                </c:pt>
                <c:pt idx="8611">
                  <c:v>0.1155403768166494</c:v>
                </c:pt>
                <c:pt idx="8612">
                  <c:v>0.11554093342443772</c:v>
                </c:pt>
                <c:pt idx="8613">
                  <c:v>0.11554152019450922</c:v>
                </c:pt>
                <c:pt idx="8614">
                  <c:v>0.11554220611733547</c:v>
                </c:pt>
                <c:pt idx="8615">
                  <c:v>0.11554294014165586</c:v>
                </c:pt>
                <c:pt idx="8616">
                  <c:v>0.11554365304162278</c:v>
                </c:pt>
                <c:pt idx="8617">
                  <c:v>0.11554430632315264</c:v>
                </c:pt>
                <c:pt idx="8618">
                  <c:v>0.11554500117493767</c:v>
                </c:pt>
                <c:pt idx="8619">
                  <c:v>0.11554574898540347</c:v>
                </c:pt>
                <c:pt idx="8620">
                  <c:v>0.11554656934922244</c:v>
                </c:pt>
                <c:pt idx="8621">
                  <c:v>0.11554730869588643</c:v>
                </c:pt>
                <c:pt idx="8622">
                  <c:v>0.11554797708288991</c:v>
                </c:pt>
                <c:pt idx="8623">
                  <c:v>0.11554860683209987</c:v>
                </c:pt>
                <c:pt idx="8624">
                  <c:v>0.11554930057671554</c:v>
                </c:pt>
                <c:pt idx="8625">
                  <c:v>0.1155500214911217</c:v>
                </c:pt>
                <c:pt idx="8626">
                  <c:v>0.11555076961286408</c:v>
                </c:pt>
                <c:pt idx="8627">
                  <c:v>0.11555150948027008</c:v>
                </c:pt>
                <c:pt idx="8628">
                  <c:v>0.11555213833319768</c:v>
                </c:pt>
                <c:pt idx="8629">
                  <c:v>0.11555279104637638</c:v>
                </c:pt>
                <c:pt idx="8630">
                  <c:v>0.11555344038840326</c:v>
                </c:pt>
                <c:pt idx="8631">
                  <c:v>0.11555411201501146</c:v>
                </c:pt>
                <c:pt idx="8632">
                  <c:v>0.11555481077426832</c:v>
                </c:pt>
                <c:pt idx="8633">
                  <c:v>0.11555544038580687</c:v>
                </c:pt>
                <c:pt idx="8634">
                  <c:v>0.11555609065289577</c:v>
                </c:pt>
                <c:pt idx="8635">
                  <c:v>0.11555675357956718</c:v>
                </c:pt>
                <c:pt idx="8636">
                  <c:v>0.11555742114898866</c:v>
                </c:pt>
                <c:pt idx="8637">
                  <c:v>0.11555807251420781</c:v>
                </c:pt>
                <c:pt idx="8638">
                  <c:v>0.11555869169565683</c:v>
                </c:pt>
                <c:pt idx="8639">
                  <c:v>0.11555934273448171</c:v>
                </c:pt>
                <c:pt idx="8640">
                  <c:v>0.11556005944457295</c:v>
                </c:pt>
                <c:pt idx="8641">
                  <c:v>0.11556085178142816</c:v>
                </c:pt>
                <c:pt idx="8642">
                  <c:v>0.11556152151478062</c:v>
                </c:pt>
                <c:pt idx="8643">
                  <c:v>0.11556206166766331</c:v>
                </c:pt>
                <c:pt idx="8644">
                  <c:v>0.11556262556221764</c:v>
                </c:pt>
                <c:pt idx="8645">
                  <c:v>0.11556329322819202</c:v>
                </c:pt>
                <c:pt idx="8646">
                  <c:v>0.11556405887355278</c:v>
                </c:pt>
                <c:pt idx="8647">
                  <c:v>0.11556480013324241</c:v>
                </c:pt>
                <c:pt idx="8648">
                  <c:v>0.11556543680609653</c:v>
                </c:pt>
                <c:pt idx="8649">
                  <c:v>0.1155659791576525</c:v>
                </c:pt>
                <c:pt idx="8650">
                  <c:v>0.11556660272246054</c:v>
                </c:pt>
                <c:pt idx="8651">
                  <c:v>0.11556729023470801</c:v>
                </c:pt>
                <c:pt idx="8652">
                  <c:v>0.11556804354930446</c:v>
                </c:pt>
                <c:pt idx="8653">
                  <c:v>0.11556879183416448</c:v>
                </c:pt>
                <c:pt idx="8654">
                  <c:v>0.1155695544390828</c:v>
                </c:pt>
                <c:pt idx="8655">
                  <c:v>0.11557020110855011</c:v>
                </c:pt>
                <c:pt idx="8656">
                  <c:v>0.11557079644408969</c:v>
                </c:pt>
                <c:pt idx="8657">
                  <c:v>0.11557143638553018</c:v>
                </c:pt>
                <c:pt idx="8658">
                  <c:v>0.11557214836653053</c:v>
                </c:pt>
                <c:pt idx="8659">
                  <c:v>0.11557286338333832</c:v>
                </c:pt>
                <c:pt idx="8660">
                  <c:v>0.11557351080811951</c:v>
                </c:pt>
                <c:pt idx="8661">
                  <c:v>0.11557417889780149</c:v>
                </c:pt>
                <c:pt idx="8662">
                  <c:v>0.11557481317903819</c:v>
                </c:pt>
                <c:pt idx="8663">
                  <c:v>0.11557552268129466</c:v>
                </c:pt>
                <c:pt idx="8664">
                  <c:v>0.11557617423201315</c:v>
                </c:pt>
                <c:pt idx="8665">
                  <c:v>0.11557681280519493</c:v>
                </c:pt>
                <c:pt idx="8666">
                  <c:v>0.11557748325625107</c:v>
                </c:pt>
                <c:pt idx="8667">
                  <c:v>0.11557810230401105</c:v>
                </c:pt>
                <c:pt idx="8668">
                  <c:v>0.11557874678730337</c:v>
                </c:pt>
                <c:pt idx="8669">
                  <c:v>0.11557943278717092</c:v>
                </c:pt>
                <c:pt idx="8670">
                  <c:v>0.11558004175372126</c:v>
                </c:pt>
                <c:pt idx="8671">
                  <c:v>0.11558070977330379</c:v>
                </c:pt>
                <c:pt idx="8672">
                  <c:v>0.11558135359357123</c:v>
                </c:pt>
                <c:pt idx="8673">
                  <c:v>0.11558196846143463</c:v>
                </c:pt>
                <c:pt idx="8674">
                  <c:v>0.11558256560645512</c:v>
                </c:pt>
                <c:pt idx="8675">
                  <c:v>0.11558316100381739</c:v>
                </c:pt>
                <c:pt idx="8676">
                  <c:v>0.1155837945952876</c:v>
                </c:pt>
                <c:pt idx="8677">
                  <c:v>0.11558446325835234</c:v>
                </c:pt>
                <c:pt idx="8678">
                  <c:v>0.11558514618693898</c:v>
                </c:pt>
                <c:pt idx="8679">
                  <c:v>0.11558584178305607</c:v>
                </c:pt>
                <c:pt idx="8680">
                  <c:v>0.11558646510210491</c:v>
                </c:pt>
                <c:pt idx="8681">
                  <c:v>0.11558708985847103</c:v>
                </c:pt>
                <c:pt idx="8682">
                  <c:v>0.11558765542042186</c:v>
                </c:pt>
                <c:pt idx="8683">
                  <c:v>0.11558826549168097</c:v>
                </c:pt>
                <c:pt idx="8684">
                  <c:v>0.11558896349473141</c:v>
                </c:pt>
                <c:pt idx="8685">
                  <c:v>0.11558965971578478</c:v>
                </c:pt>
                <c:pt idx="8686">
                  <c:v>0.11559025013243195</c:v>
                </c:pt>
                <c:pt idx="8687">
                  <c:v>0.11559078626216571</c:v>
                </c:pt>
                <c:pt idx="8688">
                  <c:v>0.11559136522751277</c:v>
                </c:pt>
                <c:pt idx="8689">
                  <c:v>0.1155919711653811</c:v>
                </c:pt>
                <c:pt idx="8690">
                  <c:v>0.11559265537403049</c:v>
                </c:pt>
                <c:pt idx="8691">
                  <c:v>0.11559336028187227</c:v>
                </c:pt>
                <c:pt idx="8692">
                  <c:v>0.11559402489695675</c:v>
                </c:pt>
                <c:pt idx="8693">
                  <c:v>0.11559469414834943</c:v>
                </c:pt>
                <c:pt idx="8694">
                  <c:v>0.11559529765014723</c:v>
                </c:pt>
                <c:pt idx="8695">
                  <c:v>0.11559593774960711</c:v>
                </c:pt>
                <c:pt idx="8696">
                  <c:v>0.1155966385982482</c:v>
                </c:pt>
                <c:pt idx="8697">
                  <c:v>0.11559730718202051</c:v>
                </c:pt>
                <c:pt idx="8698">
                  <c:v>0.11559797559340128</c:v>
                </c:pt>
                <c:pt idx="8699">
                  <c:v>0.11559867270738393</c:v>
                </c:pt>
                <c:pt idx="8700">
                  <c:v>0.11559931355040003</c:v>
                </c:pt>
                <c:pt idx="8701">
                  <c:v>0.11559993025024537</c:v>
                </c:pt>
                <c:pt idx="8702">
                  <c:v>0.11560054679263468</c:v>
                </c:pt>
                <c:pt idx="8703">
                  <c:v>0.11560116158143123</c:v>
                </c:pt>
                <c:pt idx="8704">
                  <c:v>0.11560180018757381</c:v>
                </c:pt>
                <c:pt idx="8705">
                  <c:v>0.11560249631706035</c:v>
                </c:pt>
                <c:pt idx="8706">
                  <c:v>0.11560313138805102</c:v>
                </c:pt>
                <c:pt idx="8707">
                  <c:v>0.11560372477642221</c:v>
                </c:pt>
                <c:pt idx="8708">
                  <c:v>0.11560436592784089</c:v>
                </c:pt>
                <c:pt idx="8709">
                  <c:v>0.11560501491766981</c:v>
                </c:pt>
                <c:pt idx="8710">
                  <c:v>0.11560563336524807</c:v>
                </c:pt>
                <c:pt idx="8711">
                  <c:v>0.11560630284866438</c:v>
                </c:pt>
                <c:pt idx="8712">
                  <c:v>0.11560694014769789</c:v>
                </c:pt>
                <c:pt idx="8713">
                  <c:v>0.11560751185879338</c:v>
                </c:pt>
                <c:pt idx="8714">
                  <c:v>0.11560814724722107</c:v>
                </c:pt>
                <c:pt idx="8715">
                  <c:v>0.11560882249829281</c:v>
                </c:pt>
                <c:pt idx="8716">
                  <c:v>0.11560946875267662</c:v>
                </c:pt>
                <c:pt idx="8717">
                  <c:v>0.11561014847488721</c:v>
                </c:pt>
                <c:pt idx="8718">
                  <c:v>0.1156107688148694</c:v>
                </c:pt>
                <c:pt idx="8719">
                  <c:v>0.11561138420422278</c:v>
                </c:pt>
                <c:pt idx="8720">
                  <c:v>0.115612053817942</c:v>
                </c:pt>
                <c:pt idx="8721">
                  <c:v>0.11561270564843366</c:v>
                </c:pt>
                <c:pt idx="8722">
                  <c:v>0.11561335731188667</c:v>
                </c:pt>
                <c:pt idx="8723">
                  <c:v>0.115613984823219</c:v>
                </c:pt>
                <c:pt idx="8724">
                  <c:v>0.11561462176376447</c:v>
                </c:pt>
                <c:pt idx="8725">
                  <c:v>0.11561528574453052</c:v>
                </c:pt>
                <c:pt idx="8726">
                  <c:v>0.11561599125014736</c:v>
                </c:pt>
                <c:pt idx="8727">
                  <c:v>0.11561675287547644</c:v>
                </c:pt>
                <c:pt idx="8728">
                  <c:v>0.11561740031077045</c:v>
                </c:pt>
                <c:pt idx="8729">
                  <c:v>0.11561797416396</c:v>
                </c:pt>
                <c:pt idx="8730">
                  <c:v>0.11561860049888346</c:v>
                </c:pt>
                <c:pt idx="8731">
                  <c:v>0.11561929231101839</c:v>
                </c:pt>
                <c:pt idx="8732">
                  <c:v>0.11562001767145627</c:v>
                </c:pt>
                <c:pt idx="8733">
                  <c:v>0.11562070270842806</c:v>
                </c:pt>
                <c:pt idx="8734">
                  <c:v>0.11562124392479285</c:v>
                </c:pt>
                <c:pt idx="8735">
                  <c:v>0.11562179771437643</c:v>
                </c:pt>
                <c:pt idx="8736">
                  <c:v>0.11562245505508841</c:v>
                </c:pt>
                <c:pt idx="8737">
                  <c:v>0.11562320372692433</c:v>
                </c:pt>
                <c:pt idx="8738">
                  <c:v>0.11562396348101836</c:v>
                </c:pt>
                <c:pt idx="8739">
                  <c:v>0.11562460747879441</c:v>
                </c:pt>
                <c:pt idx="8740">
                  <c:v>0.11562519862849979</c:v>
                </c:pt>
                <c:pt idx="8741">
                  <c:v>0.11562581195335991</c:v>
                </c:pt>
                <c:pt idx="8742">
                  <c:v>0.11562646827135668</c:v>
                </c:pt>
                <c:pt idx="8743">
                  <c:v>0.11562722556366474</c:v>
                </c:pt>
                <c:pt idx="8744">
                  <c:v>0.11562792960562024</c:v>
                </c:pt>
                <c:pt idx="8745">
                  <c:v>0.11562855820787882</c:v>
                </c:pt>
                <c:pt idx="8746">
                  <c:v>0.11562910857530263</c:v>
                </c:pt>
                <c:pt idx="8747">
                  <c:v>0.11562976724964509</c:v>
                </c:pt>
                <c:pt idx="8748">
                  <c:v>0.11563053496253191</c:v>
                </c:pt>
                <c:pt idx="8749">
                  <c:v>0.11563120128460196</c:v>
                </c:pt>
                <c:pt idx="8750">
                  <c:v>0.11563184023787362</c:v>
                </c:pt>
                <c:pt idx="8751">
                  <c:v>0.11563246305320497</c:v>
                </c:pt>
                <c:pt idx="8752">
                  <c:v>0.11563311447437651</c:v>
                </c:pt>
                <c:pt idx="8753">
                  <c:v>0.11563381699722497</c:v>
                </c:pt>
                <c:pt idx="8754">
                  <c:v>0.11563452576135422</c:v>
                </c:pt>
                <c:pt idx="8755">
                  <c:v>0.11563518625891261</c:v>
                </c:pt>
                <c:pt idx="8756">
                  <c:v>0.11563582739393602</c:v>
                </c:pt>
                <c:pt idx="8757">
                  <c:v>0.11563644600474381</c:v>
                </c:pt>
                <c:pt idx="8758">
                  <c:v>0.11563716532877223</c:v>
                </c:pt>
                <c:pt idx="8759">
                  <c:v>0.11563784917358411</c:v>
                </c:pt>
                <c:pt idx="8760">
                  <c:v>0.11563851362237983</c:v>
                </c:pt>
                <c:pt idx="8761">
                  <c:v>0.11563913793725356</c:v>
                </c:pt>
                <c:pt idx="8762">
                  <c:v>0.11563979565346541</c:v>
                </c:pt>
                <c:pt idx="8763">
                  <c:v>0.11564045320305856</c:v>
                </c:pt>
                <c:pt idx="8764">
                  <c:v>0.115641129794101</c:v>
                </c:pt>
                <c:pt idx="8765">
                  <c:v>0.11564181582586409</c:v>
                </c:pt>
                <c:pt idx="8766">
                  <c:v>0.11564244089944252</c:v>
                </c:pt>
                <c:pt idx="8767">
                  <c:v>0.11564303391673819</c:v>
                </c:pt>
                <c:pt idx="8768">
                  <c:v>0.11564363315661946</c:v>
                </c:pt>
                <c:pt idx="8769">
                  <c:v>0.11564423702703955</c:v>
                </c:pt>
                <c:pt idx="8770">
                  <c:v>0.1156448774534571</c:v>
                </c:pt>
                <c:pt idx="8771">
                  <c:v>0.1156455865778635</c:v>
                </c:pt>
                <c:pt idx="8772">
                  <c:v>0.11564627467305977</c:v>
                </c:pt>
                <c:pt idx="8773">
                  <c:v>0.11564692257495852</c:v>
                </c:pt>
                <c:pt idx="8774">
                  <c:v>0.11564754315846125</c:v>
                </c:pt>
                <c:pt idx="8775">
                  <c:v>0.11564816837133986</c:v>
                </c:pt>
                <c:pt idx="8776">
                  <c:v>0.11564875516445031</c:v>
                </c:pt>
                <c:pt idx="8777">
                  <c:v>0.1156493354404195</c:v>
                </c:pt>
                <c:pt idx="8778">
                  <c:v>0.11565000975424916</c:v>
                </c:pt>
                <c:pt idx="8779">
                  <c:v>0.11565072076842431</c:v>
                </c:pt>
                <c:pt idx="8780">
                  <c:v>0.11565134039069942</c:v>
                </c:pt>
                <c:pt idx="8781">
                  <c:v>0.11565193753154866</c:v>
                </c:pt>
                <c:pt idx="8782">
                  <c:v>0.11565248997629818</c:v>
                </c:pt>
                <c:pt idx="8783">
                  <c:v>0.11565311552645706</c:v>
                </c:pt>
                <c:pt idx="8784">
                  <c:v>0.11565379047557978</c:v>
                </c:pt>
                <c:pt idx="8785">
                  <c:v>0.11565449409911829</c:v>
                </c:pt>
                <c:pt idx="8786">
                  <c:v>0.11565513511368666</c:v>
                </c:pt>
                <c:pt idx="8787">
                  <c:v>0.11565570901114541</c:v>
                </c:pt>
                <c:pt idx="8788">
                  <c:v>0.11565626845252583</c:v>
                </c:pt>
                <c:pt idx="8789">
                  <c:v>0.1156568627527919</c:v>
                </c:pt>
                <c:pt idx="8790">
                  <c:v>0.11565753033954464</c:v>
                </c:pt>
                <c:pt idx="8791">
                  <c:v>0.11565820896346179</c:v>
                </c:pt>
                <c:pt idx="8792">
                  <c:v>0.1156588810103725</c:v>
                </c:pt>
                <c:pt idx="8793">
                  <c:v>0.11565945237566275</c:v>
                </c:pt>
                <c:pt idx="8794">
                  <c:v>0.11566001723370785</c:v>
                </c:pt>
                <c:pt idx="8795">
                  <c:v>0.11566062970844915</c:v>
                </c:pt>
                <c:pt idx="8796">
                  <c:v>0.11566129953314727</c:v>
                </c:pt>
                <c:pt idx="8797">
                  <c:v>0.11566199481317052</c:v>
                </c:pt>
                <c:pt idx="8798">
                  <c:v>0.11566263072459546</c:v>
                </c:pt>
                <c:pt idx="8799">
                  <c:v>0.11566320591564992</c:v>
                </c:pt>
                <c:pt idx="8800">
                  <c:v>0.11566379528015484</c:v>
                </c:pt>
                <c:pt idx="8801">
                  <c:v>0.11566443232624828</c:v>
                </c:pt>
                <c:pt idx="8802">
                  <c:v>0.11566517173839169</c:v>
                </c:pt>
                <c:pt idx="8803">
                  <c:v>0.11566580524720799</c:v>
                </c:pt>
                <c:pt idx="8804">
                  <c:v>0.11566642263584422</c:v>
                </c:pt>
                <c:pt idx="8805">
                  <c:v>0.11566696509926265</c:v>
                </c:pt>
                <c:pt idx="8806">
                  <c:v>0.11566756625238366</c:v>
                </c:pt>
                <c:pt idx="8807">
                  <c:v>0.11566826633175072</c:v>
                </c:pt>
                <c:pt idx="8808">
                  <c:v>0.11566897906457344</c:v>
                </c:pt>
                <c:pt idx="8809">
                  <c:v>0.11566963396609045</c:v>
                </c:pt>
                <c:pt idx="8810">
                  <c:v>0.11567021216560656</c:v>
                </c:pt>
                <c:pt idx="8811">
                  <c:v>0.11567079021648528</c:v>
                </c:pt>
                <c:pt idx="8812">
                  <c:v>0.11567140474497238</c:v>
                </c:pt>
                <c:pt idx="8813">
                  <c:v>0.11567206381937215</c:v>
                </c:pt>
                <c:pt idx="8814">
                  <c:v>0.11567269078637685</c:v>
                </c:pt>
                <c:pt idx="8815">
                  <c:v>0.11567328412614584</c:v>
                </c:pt>
                <c:pt idx="8816">
                  <c:v>0.11567390599548202</c:v>
                </c:pt>
                <c:pt idx="8817">
                  <c:v>0.11567457082732538</c:v>
                </c:pt>
                <c:pt idx="8818">
                  <c:v>0.11567527712473205</c:v>
                </c:pt>
                <c:pt idx="8819">
                  <c:v>0.11567595760901597</c:v>
                </c:pt>
                <c:pt idx="8820">
                  <c:v>0.11567652309019381</c:v>
                </c:pt>
                <c:pt idx="8821">
                  <c:v>0.11567711386834813</c:v>
                </c:pt>
                <c:pt idx="8822">
                  <c:v>0.11567776030041609</c:v>
                </c:pt>
                <c:pt idx="8823">
                  <c:v>0.11567843854590085</c:v>
                </c:pt>
                <c:pt idx="8824">
                  <c:v>0.11567911341855473</c:v>
                </c:pt>
                <c:pt idx="8825">
                  <c:v>0.11567980412671303</c:v>
                </c:pt>
                <c:pt idx="8826">
                  <c:v>0.1156804626589661</c:v>
                </c:pt>
                <c:pt idx="8827">
                  <c:v>0.11568107952166612</c:v>
                </c:pt>
                <c:pt idx="8828">
                  <c:v>0.11568170419842964</c:v>
                </c:pt>
                <c:pt idx="8829">
                  <c:v>0.11568234148039161</c:v>
                </c:pt>
                <c:pt idx="8830">
                  <c:v>0.11568296583770755</c:v>
                </c:pt>
                <c:pt idx="8831">
                  <c:v>0.11568358365862606</c:v>
                </c:pt>
                <c:pt idx="8832">
                  <c:v>0.11568421727081622</c:v>
                </c:pt>
                <c:pt idx="8833">
                  <c:v>0.11568484593657356</c:v>
                </c:pt>
                <c:pt idx="8834">
                  <c:v>0.11568554638552417</c:v>
                </c:pt>
                <c:pt idx="8835">
                  <c:v>0.11568625627451537</c:v>
                </c:pt>
                <c:pt idx="8836">
                  <c:v>0.11568684937580839</c:v>
                </c:pt>
                <c:pt idx="8837">
                  <c:v>0.11568738672579688</c:v>
                </c:pt>
                <c:pt idx="8838">
                  <c:v>0.11568798590148921</c:v>
                </c:pt>
                <c:pt idx="8839">
                  <c:v>0.11568865353129136</c:v>
                </c:pt>
                <c:pt idx="8840">
                  <c:v>0.11568932099318155</c:v>
                </c:pt>
                <c:pt idx="8841">
                  <c:v>0.11568999148253549</c:v>
                </c:pt>
                <c:pt idx="8842">
                  <c:v>0.11569064741507878</c:v>
                </c:pt>
                <c:pt idx="8843">
                  <c:v>0.11569127126018453</c:v>
                </c:pt>
                <c:pt idx="8844">
                  <c:v>0.11569187104954012</c:v>
                </c:pt>
                <c:pt idx="8845">
                  <c:v>0.11569241983155512</c:v>
                </c:pt>
                <c:pt idx="8846">
                  <c:v>0.11569304641161014</c:v>
                </c:pt>
                <c:pt idx="8847">
                  <c:v>0.11569370475861734</c:v>
                </c:pt>
                <c:pt idx="8848">
                  <c:v>0.11569442858364574</c:v>
                </c:pt>
                <c:pt idx="8849">
                  <c:v>0.1156951105655861</c:v>
                </c:pt>
                <c:pt idx="8850">
                  <c:v>0.1156956982498635</c:v>
                </c:pt>
                <c:pt idx="8851">
                  <c:v>0.11569621437778915</c:v>
                </c:pt>
                <c:pt idx="8852">
                  <c:v>0.11569676206830252</c:v>
                </c:pt>
                <c:pt idx="8853">
                  <c:v>0.11569737957705069</c:v>
                </c:pt>
                <c:pt idx="8854">
                  <c:v>0.11569815548113212</c:v>
                </c:pt>
                <c:pt idx="8855">
                  <c:v>0.11569890063758409</c:v>
                </c:pt>
                <c:pt idx="8856">
                  <c:v>0.11569956548494664</c:v>
                </c:pt>
                <c:pt idx="8857">
                  <c:v>0.11570013456319342</c:v>
                </c:pt>
                <c:pt idx="8858">
                  <c:v>0.11570070031828585</c:v>
                </c:pt>
                <c:pt idx="8859">
                  <c:v>0.11570129772326815</c:v>
                </c:pt>
                <c:pt idx="8860">
                  <c:v>0.11570200836499646</c:v>
                </c:pt>
                <c:pt idx="8861">
                  <c:v>0.11570269160528375</c:v>
                </c:pt>
                <c:pt idx="8862">
                  <c:v>0.11570330602397302</c:v>
                </c:pt>
                <c:pt idx="8863">
                  <c:v>0.11570390595524954</c:v>
                </c:pt>
                <c:pt idx="8864">
                  <c:v>0.115704478704946</c:v>
                </c:pt>
                <c:pt idx="8865">
                  <c:v>0.11570504495664104</c:v>
                </c:pt>
                <c:pt idx="8866">
                  <c:v>0.11570567949422068</c:v>
                </c:pt>
                <c:pt idx="8867">
                  <c:v>0.1157063218493945</c:v>
                </c:pt>
                <c:pt idx="8868">
                  <c:v>0.11570698160288113</c:v>
                </c:pt>
                <c:pt idx="8869">
                  <c:v>0.11570759174939042</c:v>
                </c:pt>
                <c:pt idx="8870">
                  <c:v>0.11570828475713556</c:v>
                </c:pt>
                <c:pt idx="8871">
                  <c:v>0.11570892804739641</c:v>
                </c:pt>
                <c:pt idx="8872">
                  <c:v>0.1157094884219734</c:v>
                </c:pt>
                <c:pt idx="8873">
                  <c:v>0.11570995056584063</c:v>
                </c:pt>
                <c:pt idx="8874">
                  <c:v>0.11571048847399709</c:v>
                </c:pt>
                <c:pt idx="8875">
                  <c:v>0.11571119995432043</c:v>
                </c:pt>
                <c:pt idx="8876">
                  <c:v>0.11571190484988655</c:v>
                </c:pt>
                <c:pt idx="8877">
                  <c:v>0.11571261597242118</c:v>
                </c:pt>
                <c:pt idx="8878">
                  <c:v>0.11571317066419766</c:v>
                </c:pt>
                <c:pt idx="8879">
                  <c:v>0.11571371252521948</c:v>
                </c:pt>
                <c:pt idx="8880">
                  <c:v>0.11571432574035148</c:v>
                </c:pt>
                <c:pt idx="8881">
                  <c:v>0.11571502982887223</c:v>
                </c:pt>
                <c:pt idx="8882">
                  <c:v>0.11571577543589358</c:v>
                </c:pt>
                <c:pt idx="8883">
                  <c:v>0.11571649357735408</c:v>
                </c:pt>
                <c:pt idx="8884">
                  <c:v>0.11571715872513333</c:v>
                </c:pt>
                <c:pt idx="8885">
                  <c:v>0.11571770434779875</c:v>
                </c:pt>
                <c:pt idx="8886">
                  <c:v>0.11571828633266865</c:v>
                </c:pt>
                <c:pt idx="8887">
                  <c:v>0.11571891113305946</c:v>
                </c:pt>
                <c:pt idx="8888">
                  <c:v>0.11571965252238273</c:v>
                </c:pt>
                <c:pt idx="8889">
                  <c:v>0.11572038730527169</c:v>
                </c:pt>
                <c:pt idx="8890">
                  <c:v>0.11572105465460053</c:v>
                </c:pt>
                <c:pt idx="8891">
                  <c:v>0.11572172023338317</c:v>
                </c:pt>
                <c:pt idx="8892">
                  <c:v>0.1157223776574564</c:v>
                </c:pt>
                <c:pt idx="8893">
                  <c:v>0.11572302374215121</c:v>
                </c:pt>
                <c:pt idx="8894">
                  <c:v>0.11572364415795933</c:v>
                </c:pt>
                <c:pt idx="8895">
                  <c:v>0.11572420083954164</c:v>
                </c:pt>
                <c:pt idx="8896">
                  <c:v>0.11572471777701962</c:v>
                </c:pt>
                <c:pt idx="8897">
                  <c:v>0.11572538880470924</c:v>
                </c:pt>
                <c:pt idx="8898">
                  <c:v>0.11572614779134074</c:v>
                </c:pt>
                <c:pt idx="8899">
                  <c:v>0.11572685365236707</c:v>
                </c:pt>
                <c:pt idx="8900">
                  <c:v>0.11572748265762466</c:v>
                </c:pt>
                <c:pt idx="8901">
                  <c:v>0.11572803520556026</c:v>
                </c:pt>
                <c:pt idx="8902">
                  <c:v>0.11572859236939004</c:v>
                </c:pt>
                <c:pt idx="8903">
                  <c:v>0.11572919227450139</c:v>
                </c:pt>
                <c:pt idx="8904">
                  <c:v>0.11572987175028565</c:v>
                </c:pt>
                <c:pt idx="8905">
                  <c:v>0.11573053028936436</c:v>
                </c:pt>
                <c:pt idx="8906">
                  <c:v>0.11573117111052274</c:v>
                </c:pt>
                <c:pt idx="8907">
                  <c:v>0.11573176559779938</c:v>
                </c:pt>
                <c:pt idx="8908">
                  <c:v>0.11573232975875489</c:v>
                </c:pt>
                <c:pt idx="8909">
                  <c:v>0.1157329956494637</c:v>
                </c:pt>
                <c:pt idx="8910">
                  <c:v>0.11573370134853</c:v>
                </c:pt>
                <c:pt idx="8911">
                  <c:v>0.11573442769430672</c:v>
                </c:pt>
                <c:pt idx="8912">
                  <c:v>0.11573499277860441</c:v>
                </c:pt>
                <c:pt idx="8913">
                  <c:v>0.11573551335531081</c:v>
                </c:pt>
                <c:pt idx="8914">
                  <c:v>0.11573605596387446</c:v>
                </c:pt>
                <c:pt idx="8915">
                  <c:v>0.11573666670815741</c:v>
                </c:pt>
                <c:pt idx="8916">
                  <c:v>0.11573736666040849</c:v>
                </c:pt>
                <c:pt idx="8917">
                  <c:v>0.11573801531258679</c:v>
                </c:pt>
                <c:pt idx="8918">
                  <c:v>0.11573866539270476</c:v>
                </c:pt>
                <c:pt idx="8919">
                  <c:v>0.11573928662221288</c:v>
                </c:pt>
                <c:pt idx="8920">
                  <c:v>0.11573993159319949</c:v>
                </c:pt>
                <c:pt idx="8921">
                  <c:v>0.11574053022865244</c:v>
                </c:pt>
                <c:pt idx="8922">
                  <c:v>0.11574117966658344</c:v>
                </c:pt>
                <c:pt idx="8923">
                  <c:v>0.11574177004063574</c:v>
                </c:pt>
                <c:pt idx="8924">
                  <c:v>0.11574237934153814</c:v>
                </c:pt>
                <c:pt idx="8925">
                  <c:v>0.11574297894741772</c:v>
                </c:pt>
                <c:pt idx="8926">
                  <c:v>0.11574359749028039</c:v>
                </c:pt>
                <c:pt idx="8927">
                  <c:v>0.11574423977053463</c:v>
                </c:pt>
                <c:pt idx="8928">
                  <c:v>0.11574483413972678</c:v>
                </c:pt>
                <c:pt idx="8929">
                  <c:v>0.11574540771201</c:v>
                </c:pt>
                <c:pt idx="8930">
                  <c:v>0.11574590041378033</c:v>
                </c:pt>
                <c:pt idx="8931">
                  <c:v>0.11574651821263025</c:v>
                </c:pt>
                <c:pt idx="8932">
                  <c:v>0.11574722363753326</c:v>
                </c:pt>
                <c:pt idx="8933">
                  <c:v>0.11574791448771074</c:v>
                </c:pt>
                <c:pt idx="8934">
                  <c:v>0.1157485843886127</c:v>
                </c:pt>
                <c:pt idx="8935">
                  <c:v>0.11574917448559822</c:v>
                </c:pt>
                <c:pt idx="8936">
                  <c:v>0.11574973110741127</c:v>
                </c:pt>
                <c:pt idx="8937">
                  <c:v>0.11575027174568048</c:v>
                </c:pt>
                <c:pt idx="8938">
                  <c:v>0.11575086300087106</c:v>
                </c:pt>
                <c:pt idx="8939">
                  <c:v>0.1157514890971692</c:v>
                </c:pt>
                <c:pt idx="8940">
                  <c:v>0.11575214850657217</c:v>
                </c:pt>
                <c:pt idx="8941">
                  <c:v>0.1157527631390569</c:v>
                </c:pt>
                <c:pt idx="8942">
                  <c:v>0.11575340149603992</c:v>
                </c:pt>
                <c:pt idx="8943">
                  <c:v>0.11575396023027931</c:v>
                </c:pt>
                <c:pt idx="8944">
                  <c:v>0.11575456644831912</c:v>
                </c:pt>
                <c:pt idx="8945">
                  <c:v>0.11575518364876278</c:v>
                </c:pt>
                <c:pt idx="8946">
                  <c:v>0.11575574827684089</c:v>
                </c:pt>
                <c:pt idx="8947">
                  <c:v>0.11575629216127775</c:v>
                </c:pt>
                <c:pt idx="8948">
                  <c:v>0.1157568264106965</c:v>
                </c:pt>
                <c:pt idx="8949">
                  <c:v>0.11575741760178213</c:v>
                </c:pt>
                <c:pt idx="8950">
                  <c:v>0.11575805955540615</c:v>
                </c:pt>
                <c:pt idx="8951">
                  <c:v>0.11575868064637926</c:v>
                </c:pt>
                <c:pt idx="8952">
                  <c:v>0.11575924281164141</c:v>
                </c:pt>
                <c:pt idx="8953">
                  <c:v>0.11575978740543628</c:v>
                </c:pt>
                <c:pt idx="8954">
                  <c:v>0.11576033502955382</c:v>
                </c:pt>
                <c:pt idx="8955">
                  <c:v>0.11576089519184016</c:v>
                </c:pt>
                <c:pt idx="8956">
                  <c:v>0.11576147107225121</c:v>
                </c:pt>
                <c:pt idx="8957">
                  <c:v>0.1157620674478196</c:v>
                </c:pt>
                <c:pt idx="8958">
                  <c:v>0.11576264938240458</c:v>
                </c:pt>
                <c:pt idx="8959">
                  <c:v>0.11576323275721467</c:v>
                </c:pt>
                <c:pt idx="8960">
                  <c:v>0.11576381598523451</c:v>
                </c:pt>
                <c:pt idx="8961">
                  <c:v>0.11576435468728248</c:v>
                </c:pt>
                <c:pt idx="8962">
                  <c:v>0.11576492652469386</c:v>
                </c:pt>
                <c:pt idx="8963">
                  <c:v>0.11576550932593936</c:v>
                </c:pt>
                <c:pt idx="8964">
                  <c:v>0.11576610786036819</c:v>
                </c:pt>
                <c:pt idx="8965">
                  <c:v>0.11576674601314291</c:v>
                </c:pt>
                <c:pt idx="8966">
                  <c:v>0.11576735218308587</c:v>
                </c:pt>
                <c:pt idx="8967">
                  <c:v>0.11576793913696083</c:v>
                </c:pt>
                <c:pt idx="8968">
                  <c:v>0.1157685211806182</c:v>
                </c:pt>
                <c:pt idx="8969">
                  <c:v>0.11576913643905261</c:v>
                </c:pt>
                <c:pt idx="8970">
                  <c:v>0.11576977541602151</c:v>
                </c:pt>
                <c:pt idx="8971">
                  <c:v>0.11577046528167116</c:v>
                </c:pt>
                <c:pt idx="8972">
                  <c:v>0.11577117735894812</c:v>
                </c:pt>
                <c:pt idx="8973">
                  <c:v>0.11577175224693383</c:v>
                </c:pt>
                <c:pt idx="8974">
                  <c:v>0.1157722699916208</c:v>
                </c:pt>
                <c:pt idx="8975">
                  <c:v>0.11577281607504863</c:v>
                </c:pt>
                <c:pt idx="8976">
                  <c:v>0.1157734748311154</c:v>
                </c:pt>
                <c:pt idx="8977">
                  <c:v>0.11577423420627402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69-4671-88DE-813203CD3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8412336"/>
        <c:axId val="-68405808"/>
      </c:scatterChart>
      <c:valAx>
        <c:axId val="-6841233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68405808"/>
        <c:crosses val="autoZero"/>
        <c:crossBetween val="midCat"/>
      </c:valAx>
      <c:valAx>
        <c:axId val="-68405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deformation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68412336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61516378814913264"/>
          <c:y val="0.49090602555034135"/>
          <c:w val="0.30000961362387835"/>
          <c:h val="0.142264356076829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0018" y="2508250"/>
            <a:ext cx="10068983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0018" y="1890714"/>
            <a:ext cx="10068983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endParaRPr lang="en-US" sz="19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46" name="Group 98"/>
          <p:cNvGrpSpPr>
            <a:grpSpLocks/>
          </p:cNvGrpSpPr>
          <p:nvPr/>
        </p:nvGrpSpPr>
        <p:grpSpPr bwMode="auto">
          <a:xfrm>
            <a:off x="0" y="0"/>
            <a:ext cx="11353800" cy="6858000"/>
            <a:chOff x="0" y="0"/>
            <a:chExt cx="5364" cy="4320"/>
          </a:xfrm>
        </p:grpSpPr>
        <p:sp>
          <p:nvSpPr>
            <p:cNvPr id="2140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2145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2705" y="5715001"/>
            <a:ext cx="4572000" cy="11205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337F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University of Pennsylvania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Philadelphia, PA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19856"/>
            <a:ext cx="5384800" cy="938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1246" y="825501"/>
            <a:ext cx="7961154" cy="17430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67" y="90489"/>
            <a:ext cx="2838451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64247" y="90489"/>
            <a:ext cx="2359620" cy="2478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37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049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A32B8A6-1F48-4842-AA19-1420913A1C5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9A091C-503D-4B33-BA75-98721108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01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01920"/>
            <a:ext cx="1036320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06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825501"/>
            <a:ext cx="5115984" cy="2064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825501"/>
            <a:ext cx="5115983" cy="2064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8340"/>
            <a:ext cx="5386917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8340"/>
            <a:ext cx="538903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26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310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shield-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9638"/>
            <a:ext cx="43878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25501"/>
            <a:ext cx="10972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90488"/>
            <a:ext cx="1097703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endParaRPr lang="en-US" sz="19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0" y="673100"/>
            <a:ext cx="12192000" cy="5824538"/>
            <a:chOff x="0" y="424"/>
            <a:chExt cx="5760" cy="3669"/>
          </a:xfrm>
        </p:grpSpPr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4093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2050" name="Picture 2" descr="C:\Users\bcosg\Pictures\mckaySmall copy.t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4" b="32538"/>
          <a:stretch/>
        </p:blipFill>
        <p:spPr bwMode="auto">
          <a:xfrm>
            <a:off x="0" y="6540374"/>
            <a:ext cx="4519083" cy="3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32638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rgbClr val="A32638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emauck@pennmedicine.upenn.edu" TargetMode="External"/><Relationship Id="rId2" Type="http://schemas.openxmlformats.org/officeDocument/2006/relationships/hyperlink" Target="mailto:bstoeckl@pennmedicine.upen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penn.edu/pcmd/biomechanic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penn.edu/orl/secure/mckay-research-resumptio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89%2Ften.tea.2016.0191" TargetMode="External"/><Relationship Id="rId2" Type="http://schemas.openxmlformats.org/officeDocument/2006/relationships/hyperlink" Target="https://www.med.upenn.edu/pcmd/bc-learninglunch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oca.2014.09.021" TargetMode="External"/><Relationship Id="rId5" Type="http://schemas.openxmlformats.org/officeDocument/2006/relationships/hyperlink" Target="https://doi.org/10.1016/j.jbiomech.2013.09.020" TargetMode="External"/><Relationship Id="rId4" Type="http://schemas.openxmlformats.org/officeDocument/2006/relationships/hyperlink" Target="https://doi.org/10.1089/ten.tec.2019.011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990600" y="1950958"/>
            <a:ext cx="8763000" cy="533400"/>
          </a:xfrm>
        </p:spPr>
        <p:txBody>
          <a:bodyPr anchor="b"/>
          <a:lstStyle/>
          <a:p>
            <a:r>
              <a:rPr lang="en-US" dirty="0"/>
              <a:t>Core Overview &amp; COVID-specific Procedures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8700" y="2484358"/>
            <a:ext cx="7239000" cy="2659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Snehal Shetye, Rob </a:t>
            </a:r>
            <a:r>
              <a:rPr lang="en-US" dirty="0" err="1">
                <a:solidFill>
                  <a:schemeClr val="tx1"/>
                </a:solidFill>
              </a:rPr>
              <a:t>Mauck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olor logo with shadow 5 19 06">
            <a:extLst>
              <a:ext uri="{FF2B5EF4-FFF2-40B4-BE49-F238E27FC236}">
                <a16:creationId xmlns:a16="http://schemas.microsoft.com/office/drawing/2014/main" id="{EEB2E1D9-57CF-4985-9E16-FE78FC95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9740"/>
            <a:ext cx="3717925" cy="18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7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sitting, table, counter&#10;&#10;Description automatically generated">
            <a:extLst>
              <a:ext uri="{FF2B5EF4-FFF2-40B4-BE49-F238E27FC236}">
                <a16:creationId xmlns:a16="http://schemas.microsoft.com/office/drawing/2014/main" id="{18D34544-4E96-405D-BCE8-3BBD3966E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59" y="733425"/>
            <a:ext cx="5180013" cy="38850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36C0D2-0E24-4808-A4BE-D451EB07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Potting Samples</a:t>
            </a:r>
          </a:p>
        </p:txBody>
      </p:sp>
      <p:pic>
        <p:nvPicPr>
          <p:cNvPr id="7" name="Picture 6" descr="A picture containing cup, coffee, food, table&#10;&#10;Description automatically generated">
            <a:extLst>
              <a:ext uri="{FF2B5EF4-FFF2-40B4-BE49-F238E27FC236}">
                <a16:creationId xmlns:a16="http://schemas.microsoft.com/office/drawing/2014/main" id="{E3D1FF94-8589-4F32-B732-DD6B48725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28000"/>
          <a:stretch/>
        </p:blipFill>
        <p:spPr>
          <a:xfrm>
            <a:off x="8534400" y="723900"/>
            <a:ext cx="2819400" cy="3810000"/>
          </a:xfrm>
          <a:prstGeom prst="rect">
            <a:avLst/>
          </a:prstGeom>
        </p:spPr>
      </p:pic>
      <p:pic>
        <p:nvPicPr>
          <p:cNvPr id="9" name="Picture 8" descr="A cup of beer on a table&#10;&#10;Description automatically generated">
            <a:extLst>
              <a:ext uri="{FF2B5EF4-FFF2-40B4-BE49-F238E27FC236}">
                <a16:creationId xmlns:a16="http://schemas.microsoft.com/office/drawing/2014/main" id="{AF96D7F0-DF98-4724-889D-488E89CAF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0185" r="32500" b="19815"/>
          <a:stretch/>
        </p:blipFill>
        <p:spPr>
          <a:xfrm>
            <a:off x="333375" y="723900"/>
            <a:ext cx="2305756" cy="327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19A3FE-B38A-4EDB-B336-01DF0E4CE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386" y="3733800"/>
            <a:ext cx="5410200" cy="22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7607FB-8188-49C6-B355-CBE4260C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Instron Setup</a:t>
            </a:r>
          </a:p>
        </p:txBody>
      </p:sp>
      <p:pic>
        <p:nvPicPr>
          <p:cNvPr id="5" name="Picture 4" descr="A display in a room&#10;&#10;Description automatically generated">
            <a:extLst>
              <a:ext uri="{FF2B5EF4-FFF2-40B4-BE49-F238E27FC236}">
                <a16:creationId xmlns:a16="http://schemas.microsoft.com/office/drawing/2014/main" id="{13D47C5E-4FB1-4597-8197-389694852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112" y="1372989"/>
            <a:ext cx="5789613" cy="4342210"/>
          </a:xfrm>
          <a:prstGeom prst="rect">
            <a:avLst/>
          </a:prstGeom>
        </p:spPr>
      </p:pic>
      <p:pic>
        <p:nvPicPr>
          <p:cNvPr id="7" name="Picture 6" descr="A picture containing indoor, window, mirror, building&#10;&#10;Description automatically generated">
            <a:extLst>
              <a:ext uri="{FF2B5EF4-FFF2-40B4-BE49-F238E27FC236}">
                <a16:creationId xmlns:a16="http://schemas.microsoft.com/office/drawing/2014/main" id="{EE948DA3-5D97-4F60-8E40-B497C30C1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18" y="1619359"/>
            <a:ext cx="3858683" cy="28940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9954DC2-1A1E-4D41-BF9A-21AE0D2ABF0C}"/>
              </a:ext>
            </a:extLst>
          </p:cNvPr>
          <p:cNvSpPr/>
          <p:nvPr/>
        </p:nvSpPr>
        <p:spPr bwMode="auto">
          <a:xfrm>
            <a:off x="2286000" y="20574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012A8F-2B84-4779-A1B5-8ABC02B031BA}"/>
              </a:ext>
            </a:extLst>
          </p:cNvPr>
          <p:cNvSpPr/>
          <p:nvPr/>
        </p:nvSpPr>
        <p:spPr bwMode="auto">
          <a:xfrm>
            <a:off x="2438400" y="2638424"/>
            <a:ext cx="457200" cy="12477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9DC212-502A-4ED1-8E04-7F00B46A8371}"/>
              </a:ext>
            </a:extLst>
          </p:cNvPr>
          <p:cNvSpPr/>
          <p:nvPr/>
        </p:nvSpPr>
        <p:spPr bwMode="auto">
          <a:xfrm>
            <a:off x="2171700" y="3843335"/>
            <a:ext cx="1104900" cy="15668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A52FC-3317-490D-B8DC-BF339DA63C8B}"/>
              </a:ext>
            </a:extLst>
          </p:cNvPr>
          <p:cNvSpPr txBox="1"/>
          <p:nvPr/>
        </p:nvSpPr>
        <p:spPr>
          <a:xfrm>
            <a:off x="5105400" y="1524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Cell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081CB-B0DC-4176-8206-FBE72949BDE4}"/>
              </a:ext>
            </a:extLst>
          </p:cNvPr>
          <p:cNvSpPr txBox="1"/>
          <p:nvPr/>
        </p:nvSpPr>
        <p:spPr>
          <a:xfrm>
            <a:off x="5105400" y="2743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Indentor</a:t>
            </a:r>
            <a:r>
              <a:rPr lang="en-US" dirty="0"/>
              <a:t> with 2mm spherical tip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42F220-124F-4172-BE41-96CCBCB8324D}"/>
              </a:ext>
            </a:extLst>
          </p:cNvPr>
          <p:cNvSpPr txBox="1"/>
          <p:nvPr/>
        </p:nvSpPr>
        <p:spPr>
          <a:xfrm>
            <a:off x="5105400" y="43036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 to position and angle sample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1FB0D1-C984-4A15-B046-83A6FD28234B}"/>
              </a:ext>
            </a:extLst>
          </p:cNvPr>
          <p:cNvCxnSpPr>
            <a:stCxn id="8" idx="6"/>
            <a:endCxn id="14" idx="1"/>
          </p:cNvCxnSpPr>
          <p:nvPr/>
        </p:nvCxnSpPr>
        <p:spPr bwMode="auto">
          <a:xfrm flipV="1">
            <a:off x="2971800" y="1708666"/>
            <a:ext cx="2133600" cy="6535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4E9348-C385-4F36-99EE-18D80777AA34}"/>
              </a:ext>
            </a:extLst>
          </p:cNvPr>
          <p:cNvCxnSpPr>
            <a:endCxn id="15" idx="1"/>
          </p:cNvCxnSpPr>
          <p:nvPr/>
        </p:nvCxnSpPr>
        <p:spPr bwMode="auto">
          <a:xfrm flipV="1">
            <a:off x="2895600" y="3066366"/>
            <a:ext cx="2209800" cy="1927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F0E9F7-B071-4427-9A5D-AAB10FCF9F96}"/>
              </a:ext>
            </a:extLst>
          </p:cNvPr>
          <p:cNvCxnSpPr>
            <a:endCxn id="16" idx="1"/>
          </p:cNvCxnSpPr>
          <p:nvPr/>
        </p:nvCxnSpPr>
        <p:spPr bwMode="auto">
          <a:xfrm>
            <a:off x="3291418" y="4616834"/>
            <a:ext cx="1813982" cy="993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024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EB35A-8197-40D1-B2FF-2726A660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Holder</a:t>
            </a:r>
          </a:p>
        </p:txBody>
      </p:sp>
      <p:pic>
        <p:nvPicPr>
          <p:cNvPr id="5" name="Picture 4" descr="A close up of a machine&#10;&#10;Description automatically generated">
            <a:extLst>
              <a:ext uri="{FF2B5EF4-FFF2-40B4-BE49-F238E27FC236}">
                <a16:creationId xmlns:a16="http://schemas.microsoft.com/office/drawing/2014/main" id="{7EA958FF-073C-4777-BAE8-39A8D21E0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600" y="1524000"/>
            <a:ext cx="5486400" cy="411480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8C0AD7AE-190C-4F5F-95F1-F1FE47628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6600" y="1524000"/>
            <a:ext cx="5486400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627B9-F7D9-4439-8C65-3CE5343F8EE9}"/>
              </a:ext>
            </a:extLst>
          </p:cNvPr>
          <p:cNvSpPr txBox="1"/>
          <p:nvPr/>
        </p:nvSpPr>
        <p:spPr>
          <a:xfrm>
            <a:off x="4876800" y="1066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Specimen Holder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8E1DE-A988-4533-AF17-E46A875C625A}"/>
              </a:ext>
            </a:extLst>
          </p:cNvPr>
          <p:cNvSpPr txBox="1"/>
          <p:nvPr/>
        </p:nvSpPr>
        <p:spPr>
          <a:xfrm>
            <a:off x="4640173" y="2270852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Gross Angle Adjustment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C26D4-F376-43EE-8854-BA86E6104405}"/>
              </a:ext>
            </a:extLst>
          </p:cNvPr>
          <p:cNvSpPr txBox="1"/>
          <p:nvPr/>
        </p:nvSpPr>
        <p:spPr>
          <a:xfrm>
            <a:off x="4755416" y="3360162"/>
            <a:ext cx="24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Angle Adjustment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D35EA-7B83-4350-837C-0AB8A5F58F3B}"/>
              </a:ext>
            </a:extLst>
          </p:cNvPr>
          <p:cNvSpPr txBox="1"/>
          <p:nvPr/>
        </p:nvSpPr>
        <p:spPr>
          <a:xfrm>
            <a:off x="4783355" y="4953000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direction linear stage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24044-76CE-4A98-AB53-86E454AC1E7E}"/>
              </a:ext>
            </a:extLst>
          </p:cNvPr>
          <p:cNvSpPr txBox="1"/>
          <p:nvPr/>
        </p:nvSpPr>
        <p:spPr>
          <a:xfrm>
            <a:off x="4755416" y="4064248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direction linear stage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705165-75EE-41BA-A75E-84DF0A87DC21}"/>
              </a:ext>
            </a:extLst>
          </p:cNvPr>
          <p:cNvCxnSpPr>
            <a:stCxn id="8" idx="1"/>
          </p:cNvCxnSpPr>
          <p:nvPr/>
        </p:nvCxnSpPr>
        <p:spPr bwMode="auto">
          <a:xfrm flipH="1">
            <a:off x="2286000" y="1251466"/>
            <a:ext cx="2590800" cy="6535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5B18B5-53D4-43E3-A164-1152CB9175FD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2181968" y="2455518"/>
            <a:ext cx="2458205" cy="5698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6866DB-252F-41B9-AC7A-1CADF3A177E1}"/>
              </a:ext>
            </a:extLst>
          </p:cNvPr>
          <p:cNvCxnSpPr/>
          <p:nvPr/>
        </p:nvCxnSpPr>
        <p:spPr bwMode="auto">
          <a:xfrm flipH="1">
            <a:off x="2136890" y="3544828"/>
            <a:ext cx="2590800" cy="6535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DFAD74-D5E4-4D2C-9DE0-3F78D9A63D42}"/>
              </a:ext>
            </a:extLst>
          </p:cNvPr>
          <p:cNvCxnSpPr>
            <a:stCxn id="13" idx="1"/>
          </p:cNvCxnSpPr>
          <p:nvPr/>
        </p:nvCxnSpPr>
        <p:spPr bwMode="auto">
          <a:xfrm flipH="1">
            <a:off x="2123481" y="4248914"/>
            <a:ext cx="2631935" cy="32676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D5351A-43E6-4953-BCFA-4B29F387C3D5}"/>
              </a:ext>
            </a:extLst>
          </p:cNvPr>
          <p:cNvCxnSpPr>
            <a:stCxn id="11" idx="1"/>
          </p:cNvCxnSpPr>
          <p:nvPr/>
        </p:nvCxnSpPr>
        <p:spPr bwMode="auto">
          <a:xfrm flipH="1">
            <a:off x="2223534" y="5137666"/>
            <a:ext cx="2559821" cy="880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C5DDF6-1ADE-47C1-9EBC-E80D62BDB193}"/>
              </a:ext>
            </a:extLst>
          </p:cNvPr>
          <p:cNvCxnSpPr/>
          <p:nvPr/>
        </p:nvCxnSpPr>
        <p:spPr bwMode="auto">
          <a:xfrm>
            <a:off x="6781800" y="1294031"/>
            <a:ext cx="2438400" cy="7040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112BD1-CF7B-4D44-83B0-9337C7112D34}"/>
              </a:ext>
            </a:extLst>
          </p:cNvPr>
          <p:cNvCxnSpPr/>
          <p:nvPr/>
        </p:nvCxnSpPr>
        <p:spPr bwMode="auto">
          <a:xfrm>
            <a:off x="7267020" y="2444706"/>
            <a:ext cx="2181780" cy="4682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A1FC3A-E884-4BD4-A4CD-90CC180944B6}"/>
              </a:ext>
            </a:extLst>
          </p:cNvPr>
          <p:cNvCxnSpPr/>
          <p:nvPr/>
        </p:nvCxnSpPr>
        <p:spPr bwMode="auto">
          <a:xfrm>
            <a:off x="7230973" y="3564283"/>
            <a:ext cx="2217827" cy="2272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A4F5FC-F9CE-495A-85B9-652009E6728E}"/>
              </a:ext>
            </a:extLst>
          </p:cNvPr>
          <p:cNvCxnSpPr/>
          <p:nvPr/>
        </p:nvCxnSpPr>
        <p:spPr bwMode="auto">
          <a:xfrm flipV="1">
            <a:off x="7230973" y="4248914"/>
            <a:ext cx="2141627" cy="8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EB714D-EBDC-4697-BD18-379A0BC9F769}"/>
              </a:ext>
            </a:extLst>
          </p:cNvPr>
          <p:cNvCxnSpPr/>
          <p:nvPr/>
        </p:nvCxnSpPr>
        <p:spPr bwMode="auto">
          <a:xfrm flipV="1">
            <a:off x="7275652" y="4714903"/>
            <a:ext cx="2096948" cy="46347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618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3372C5-9658-4B39-835A-AA328044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Position</a:t>
            </a:r>
          </a:p>
        </p:txBody>
      </p:sp>
      <p:pic>
        <p:nvPicPr>
          <p:cNvPr id="5" name="Picture 4" descr="A picture containing cup, table, indoor, food&#10;&#10;Description automatically generated">
            <a:extLst>
              <a:ext uri="{FF2B5EF4-FFF2-40B4-BE49-F238E27FC236}">
                <a16:creationId xmlns:a16="http://schemas.microsoft.com/office/drawing/2014/main" id="{35FB2CAF-67A1-4347-B153-194CC886A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14" y="1828800"/>
            <a:ext cx="4599515" cy="3449636"/>
          </a:xfrm>
          <a:prstGeom prst="rect">
            <a:avLst/>
          </a:prstGeom>
        </p:spPr>
      </p:pic>
      <p:pic>
        <p:nvPicPr>
          <p:cNvPr id="7" name="Picture 6" descr="A close up of a metal object&#10;&#10;Description automatically generated">
            <a:extLst>
              <a:ext uri="{FF2B5EF4-FFF2-40B4-BE49-F238E27FC236}">
                <a16:creationId xmlns:a16="http://schemas.microsoft.com/office/drawing/2014/main" id="{199FEC52-6113-40B9-B049-47C7CE8EC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8524" y="1921867"/>
            <a:ext cx="4700588" cy="3525441"/>
          </a:xfrm>
          <a:prstGeom prst="rect">
            <a:avLst/>
          </a:prstGeom>
        </p:spPr>
      </p:pic>
      <p:pic>
        <p:nvPicPr>
          <p:cNvPr id="9" name="Picture 8" descr="A picture containing indoor, cup, table, spoon&#10;&#10;Description automatically generated">
            <a:extLst>
              <a:ext uri="{FF2B5EF4-FFF2-40B4-BE49-F238E27FC236}">
                <a16:creationId xmlns:a16="http://schemas.microsoft.com/office/drawing/2014/main" id="{6482FC4B-CC83-4184-9B38-DCD7B78AD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0729" y="1433611"/>
            <a:ext cx="5258595" cy="3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5D916F-4681-4D56-84C9-BA5A516E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88E4CC-7E61-4BAB-AD55-697F36213C89}"/>
              </a:ext>
            </a:extLst>
          </p:cNvPr>
          <p:cNvGraphicFramePr>
            <a:graphicFrameLocks/>
          </p:cNvGraphicFramePr>
          <p:nvPr/>
        </p:nvGraphicFramePr>
        <p:xfrm>
          <a:off x="3276600" y="762000"/>
          <a:ext cx="5029200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1812A0F-E04B-4719-8BFC-C501491C3E02}"/>
              </a:ext>
            </a:extLst>
          </p:cNvPr>
          <p:cNvGraphicFramePr>
            <a:graphicFrameLocks/>
          </p:cNvGraphicFramePr>
          <p:nvPr/>
        </p:nvGraphicFramePr>
        <p:xfrm>
          <a:off x="3276600" y="3657600"/>
          <a:ext cx="5039053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68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FA206-36F1-435C-A341-52085187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F3FA4-AAE9-480B-AF4A-71CABEAE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85800"/>
            <a:ext cx="7010400" cy="58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2B5FD3-866D-4B53-9EA1-33E4122A3F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9626" y="1371600"/>
          <a:ext cx="10972800" cy="1828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58174">
                  <a:extLst>
                    <a:ext uri="{9D8B030D-6E8A-4147-A177-3AD203B41FA5}">
                      <a16:colId xmlns:a16="http://schemas.microsoft.com/office/drawing/2014/main" val="2830425505"/>
                    </a:ext>
                  </a:extLst>
                </a:gridCol>
                <a:gridCol w="10114626">
                  <a:extLst>
                    <a:ext uri="{9D8B030D-6E8A-4147-A177-3AD203B41FA5}">
                      <a16:colId xmlns:a16="http://schemas.microsoft.com/office/drawing/2014/main" val="37717279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Strain dependent permeability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9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/>
                        <a:t>k</a:t>
                      </a:r>
                      <a:r>
                        <a:rPr lang="en-US" b="1" baseline="-25000" dirty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Permeability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769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 err="1"/>
                        <a:t>E</a:t>
                      </a:r>
                      <a:r>
                        <a:rPr lang="en-US" b="1" baseline="-25000" dirty="0" err="1"/>
                        <a:t>y</a:t>
                      </a:r>
                      <a:r>
                        <a:rPr lang="en-US" b="1" baseline="-25000" dirty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Compressive Modulus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1064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 err="1"/>
                        <a:t>E</a:t>
                      </a:r>
                      <a:r>
                        <a:rPr lang="en-US" b="1" baseline="-25000" dirty="0" err="1"/>
                        <a:t>y</a:t>
                      </a:r>
                      <a:r>
                        <a:rPr lang="en-US" b="1" baseline="-25000" dirty="0"/>
                        <a:t>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Tensile Modulus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5450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50DF17-FFFF-46AE-BDCB-AEA170BC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Parameters</a:t>
            </a:r>
          </a:p>
        </p:txBody>
      </p:sp>
    </p:spTree>
    <p:extLst>
      <p:ext uri="{BB962C8B-B14F-4D97-AF65-F5344CB8AC3E}">
        <p14:creationId xmlns:p14="http://schemas.microsoft.com/office/powerpoint/2010/main" val="337904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967D8-B007-4259-B436-3CEEA97B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Analysis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A7857C4-84C2-4DF3-91FD-31A1D216200D}"/>
              </a:ext>
            </a:extLst>
          </p:cNvPr>
          <p:cNvGraphicFramePr>
            <a:graphicFrameLocks/>
          </p:cNvGraphicFramePr>
          <p:nvPr/>
        </p:nvGraphicFramePr>
        <p:xfrm>
          <a:off x="4343400" y="1949904"/>
          <a:ext cx="6547757" cy="315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825FFC1-1DD2-4B08-8F53-4B224C89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46" y="1752600"/>
            <a:ext cx="2673645" cy="1352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87F04-F1E4-4070-90E8-2C33A79B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29000"/>
            <a:ext cx="3302739" cy="20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716B5-A546-4704-A166-992673F3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1277600" cy="2197751"/>
          </a:xfrm>
        </p:spPr>
        <p:txBody>
          <a:bodyPr/>
          <a:lstStyle/>
          <a:p>
            <a:r>
              <a:rPr lang="en-US" dirty="0"/>
              <a:t>The creep indentation test of cartilage can non-destructively measure the time dependent mechanical properties of cartilage across an uneven surface</a:t>
            </a:r>
          </a:p>
          <a:p>
            <a:r>
              <a:rPr lang="en-US" dirty="0"/>
              <a:t>For further questions or more information contact Brendan Stoeckl (</a:t>
            </a:r>
            <a:r>
              <a:rPr lang="en-US" dirty="0">
                <a:hlinkClick r:id="rId2"/>
              </a:rPr>
              <a:t>bstoeckl@pennmedicine.upenn.edu</a:t>
            </a:r>
            <a:r>
              <a:rPr lang="en-US" dirty="0"/>
              <a:t>) or Rob </a:t>
            </a:r>
            <a:r>
              <a:rPr lang="en-US" dirty="0" err="1"/>
              <a:t>Mauck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lemauck@pennmedicine.upenn.edu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B7BFD4-1F28-4694-A7DB-627FD255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3137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03997-BA06-4530-A86B-539B24F7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475571"/>
          </a:xfrm>
        </p:spPr>
        <p:txBody>
          <a:bodyPr/>
          <a:lstStyle/>
          <a:p>
            <a:r>
              <a:rPr lang="en-US" dirty="0"/>
              <a:t>Key players:</a:t>
            </a:r>
          </a:p>
          <a:p>
            <a:pPr lvl="1"/>
            <a:r>
              <a:rPr lang="en-US" dirty="0"/>
              <a:t>Rob </a:t>
            </a:r>
            <a:r>
              <a:rPr lang="en-US" dirty="0" err="1"/>
              <a:t>Mauck</a:t>
            </a:r>
            <a:r>
              <a:rPr lang="en-US" dirty="0"/>
              <a:t> (Director)</a:t>
            </a:r>
          </a:p>
          <a:p>
            <a:pPr lvl="2"/>
            <a:r>
              <a:rPr lang="en-US" dirty="0"/>
              <a:t>Snehal Shetye (Technical Director)</a:t>
            </a:r>
          </a:p>
          <a:p>
            <a:pPr lvl="2"/>
            <a:r>
              <a:rPr lang="en-US" dirty="0"/>
              <a:t>Brendan </a:t>
            </a:r>
            <a:r>
              <a:rPr lang="en-US" dirty="0" err="1"/>
              <a:t>Stoeckl</a:t>
            </a:r>
            <a:r>
              <a:rPr lang="en-US" dirty="0"/>
              <a:t> (Research Specialist)</a:t>
            </a:r>
          </a:p>
          <a:p>
            <a:r>
              <a:rPr lang="en-US" dirty="0">
                <a:hlinkClick r:id="rId2"/>
              </a:rPr>
              <a:t>https://www.med.upenn.edu/pcmd/biomechanics.html</a:t>
            </a:r>
            <a:endParaRPr lang="en-US" dirty="0"/>
          </a:p>
          <a:p>
            <a:r>
              <a:rPr lang="en-US" dirty="0"/>
              <a:t>Submit project request form</a:t>
            </a:r>
          </a:p>
          <a:p>
            <a:pPr lvl="1"/>
            <a:r>
              <a:rPr lang="en-US" dirty="0"/>
              <a:t>In reality, most PIs just directly contact Rob/Snehal</a:t>
            </a:r>
          </a:p>
          <a:p>
            <a:r>
              <a:rPr lang="en-US" dirty="0"/>
              <a:t>Rob and Snehal sit down with client group to review proposed project, feasibility, approach.</a:t>
            </a:r>
          </a:p>
          <a:p>
            <a:r>
              <a:rPr lang="en-US" dirty="0"/>
              <a:t>Core user has a choice:</a:t>
            </a:r>
          </a:p>
          <a:p>
            <a:pPr lvl="1"/>
            <a:r>
              <a:rPr lang="en-US" dirty="0"/>
              <a:t>Self-service (you get trained and then test yourself)</a:t>
            </a:r>
          </a:p>
          <a:p>
            <a:pPr lvl="1"/>
            <a:r>
              <a:rPr lang="en-US" dirty="0"/>
              <a:t>Fee for service (Snehal and Ashley do the project for you)</a:t>
            </a:r>
          </a:p>
          <a:p>
            <a:r>
              <a:rPr lang="en-US" dirty="0"/>
              <a:t>After getting trained, you get access to Google Calendar for the particular equipment</a:t>
            </a:r>
          </a:p>
          <a:p>
            <a:r>
              <a:rPr lang="en-US" dirty="0"/>
              <a:t>Remember to cite us in your manuscript:</a:t>
            </a:r>
          </a:p>
          <a:p>
            <a:pPr lvl="1"/>
            <a:r>
              <a:rPr lang="en-US" dirty="0"/>
              <a:t>Grant number is P30 AR069619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BF37A3-A5C1-4704-81AC-D7B2B0FB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Biomechanics Core – How we operate</a:t>
            </a:r>
          </a:p>
        </p:txBody>
      </p:sp>
    </p:spTree>
    <p:extLst>
      <p:ext uri="{BB962C8B-B14F-4D97-AF65-F5344CB8AC3E}">
        <p14:creationId xmlns:p14="http://schemas.microsoft.com/office/powerpoint/2010/main" val="24400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46A39-403A-4B3A-B9AD-27246A31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4854889"/>
          </a:xfrm>
        </p:spPr>
        <p:txBody>
          <a:bodyPr/>
          <a:lstStyle/>
          <a:p>
            <a:r>
              <a:rPr lang="en-US" sz="1600" dirty="0"/>
              <a:t>Instron 5542 (x2)</a:t>
            </a:r>
          </a:p>
          <a:p>
            <a:r>
              <a:rPr lang="en-US" sz="1600" dirty="0"/>
              <a:t>Instron 5543</a:t>
            </a:r>
          </a:p>
          <a:p>
            <a:r>
              <a:rPr lang="en-US" sz="1600" dirty="0"/>
              <a:t>Instron 5848 (x2)</a:t>
            </a:r>
          </a:p>
          <a:p>
            <a:r>
              <a:rPr lang="en-US" sz="1600" dirty="0"/>
              <a:t>Instron </a:t>
            </a:r>
            <a:r>
              <a:rPr lang="en-US" sz="1600" dirty="0" err="1"/>
              <a:t>ElectroPuls</a:t>
            </a:r>
            <a:endParaRPr lang="en-US" sz="1600" dirty="0"/>
          </a:p>
          <a:p>
            <a:r>
              <a:rPr lang="en-US" sz="1600" dirty="0"/>
              <a:t>Instron 8874</a:t>
            </a:r>
          </a:p>
          <a:p>
            <a:r>
              <a:rPr lang="en-US" sz="1600" dirty="0"/>
              <a:t>Compression </a:t>
            </a:r>
            <a:r>
              <a:rPr lang="en-US" sz="1600" dirty="0" err="1"/>
              <a:t>MicroTester</a:t>
            </a:r>
            <a:endParaRPr lang="en-US" sz="1600" dirty="0"/>
          </a:p>
          <a:p>
            <a:r>
              <a:rPr lang="en-US" sz="1600" dirty="0"/>
              <a:t>Freezing Stage Microtome</a:t>
            </a:r>
          </a:p>
          <a:p>
            <a:r>
              <a:rPr lang="en-US" sz="1600" dirty="0"/>
              <a:t>Polarizing Scope</a:t>
            </a:r>
          </a:p>
          <a:p>
            <a:r>
              <a:rPr lang="en-US" sz="1600" dirty="0"/>
              <a:t>Dynamic Cross-Polarized Light Imaging Setup</a:t>
            </a:r>
          </a:p>
          <a:p>
            <a:r>
              <a:rPr lang="en-US" sz="1600" dirty="0" err="1"/>
              <a:t>GisMO</a:t>
            </a:r>
            <a:r>
              <a:rPr lang="en-US" sz="1600" dirty="0"/>
              <a:t> (cross-sectional area measurement device)</a:t>
            </a:r>
          </a:p>
          <a:p>
            <a:r>
              <a:rPr lang="en-US" sz="1600" dirty="0"/>
              <a:t>3D Printer</a:t>
            </a:r>
          </a:p>
          <a:p>
            <a:r>
              <a:rPr lang="en-US" sz="1600" dirty="0"/>
              <a:t>Software</a:t>
            </a:r>
          </a:p>
          <a:p>
            <a:pPr lvl="1"/>
            <a:r>
              <a:rPr lang="en-US" sz="1400" dirty="0"/>
              <a:t>MATLAB, </a:t>
            </a:r>
            <a:r>
              <a:rPr lang="en-US" sz="1400" dirty="0" err="1"/>
              <a:t>GraphPad</a:t>
            </a:r>
            <a:r>
              <a:rPr lang="en-US" sz="1400" dirty="0"/>
              <a:t>, SPSS, Abaqus, Trellis, Rhino 3D, </a:t>
            </a:r>
            <a:r>
              <a:rPr lang="en-US" sz="1400" dirty="0" err="1"/>
              <a:t>QCapture</a:t>
            </a:r>
            <a:r>
              <a:rPr lang="en-US" sz="1400" dirty="0"/>
              <a:t> Pro</a:t>
            </a:r>
          </a:p>
          <a:p>
            <a:r>
              <a:rPr lang="en-US" sz="1600" dirty="0"/>
              <a:t>Milling Machine, Mini-Lathe, Vertical and Horizontal Bandsaws, Soldering and Electrical Equipment</a:t>
            </a:r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7E6A56-8B14-49F3-B9F0-EF547C2C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Equipment</a:t>
            </a:r>
          </a:p>
        </p:txBody>
      </p:sp>
    </p:spTree>
    <p:extLst>
      <p:ext uri="{BB962C8B-B14F-4D97-AF65-F5344CB8AC3E}">
        <p14:creationId xmlns:p14="http://schemas.microsoft.com/office/powerpoint/2010/main" val="24977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4E64B-5237-4603-AB98-6E033477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516608"/>
          </a:xfrm>
        </p:spPr>
        <p:txBody>
          <a:bodyPr/>
          <a:lstStyle/>
          <a:p>
            <a:r>
              <a:rPr lang="en-US" dirty="0"/>
              <a:t>Signup on Google Calendar:</a:t>
            </a:r>
          </a:p>
          <a:p>
            <a:pPr lvl="1"/>
            <a:r>
              <a:rPr lang="en-US" dirty="0"/>
              <a:t>PCMD:&lt;PI Last Name&gt;:&lt;your </a:t>
            </a:r>
            <a:r>
              <a:rPr lang="en-US" dirty="0" err="1"/>
              <a:t>pennkey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Note: McKay does get first dibs on equipment usage</a:t>
            </a:r>
          </a:p>
          <a:p>
            <a:pPr lvl="2"/>
            <a:r>
              <a:rPr lang="en-US" dirty="0"/>
              <a:t>Generally, you can only access equipment between the hours of 9-5pm</a:t>
            </a:r>
          </a:p>
          <a:p>
            <a:pPr lvl="3"/>
            <a:r>
              <a:rPr lang="en-US" dirty="0"/>
              <a:t>We can bend the rules for special circumstances</a:t>
            </a:r>
          </a:p>
          <a:p>
            <a:pPr lvl="2"/>
            <a:r>
              <a:rPr lang="en-US" dirty="0"/>
              <a:t>All hardware is shared among all users, including McKay, so usually allocate extra time for find your fixtures!</a:t>
            </a:r>
          </a:p>
          <a:p>
            <a:r>
              <a:rPr lang="en-US" dirty="0"/>
              <a:t>Format is important</a:t>
            </a:r>
          </a:p>
          <a:p>
            <a:pPr lvl="1"/>
            <a:r>
              <a:rPr lang="en-US" dirty="0"/>
              <a:t>We summarize quarterly usage and send invoices to PIs</a:t>
            </a:r>
          </a:p>
          <a:p>
            <a:pPr lvl="1"/>
            <a:r>
              <a:rPr lang="en-US" dirty="0"/>
              <a:t>Current PCMD Biomechanics core discount: 90%</a:t>
            </a:r>
          </a:p>
          <a:p>
            <a:r>
              <a:rPr lang="en-US" dirty="0"/>
              <a:t>If there is a scheduling conflict</a:t>
            </a:r>
          </a:p>
          <a:p>
            <a:pPr lvl="1"/>
            <a:r>
              <a:rPr lang="en-US" dirty="0"/>
              <a:t>Talk to Snehal or email the other person (</a:t>
            </a:r>
            <a:r>
              <a:rPr lang="en-US" dirty="0" err="1"/>
              <a:t>pennkey</a:t>
            </a:r>
            <a:r>
              <a:rPr lang="en-US" dirty="0"/>
              <a:t> is on calendar signup) and ask nicely</a:t>
            </a:r>
          </a:p>
          <a:p>
            <a:r>
              <a:rPr lang="en-US" dirty="0"/>
              <a:t>Accessing Snehal</a:t>
            </a:r>
          </a:p>
          <a:p>
            <a:pPr lvl="1"/>
            <a:r>
              <a:rPr lang="en-US" dirty="0"/>
              <a:t>Don’t hesitate to contact me anytime (I am at McKay from 6:30am to 4pm)</a:t>
            </a:r>
          </a:p>
          <a:p>
            <a:pPr lvl="1"/>
            <a:r>
              <a:rPr lang="en-US" dirty="0"/>
              <a:t>Do remember I have two jobs: </a:t>
            </a:r>
            <a:r>
              <a:rPr lang="en-US" dirty="0" err="1"/>
              <a:t>Soslowsky</a:t>
            </a:r>
            <a:r>
              <a:rPr lang="en-US" dirty="0"/>
              <a:t> Lab and PCMD Biomechanics Core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FC5EE-4B7E-4D4E-B956-B43E04C2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up and Etiquette </a:t>
            </a:r>
          </a:p>
        </p:txBody>
      </p:sp>
    </p:spTree>
    <p:extLst>
      <p:ext uri="{BB962C8B-B14F-4D97-AF65-F5344CB8AC3E}">
        <p14:creationId xmlns:p14="http://schemas.microsoft.com/office/powerpoint/2010/main" val="26097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8A4583-D6A4-4485-BF71-FCC62183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691015"/>
          </a:xfrm>
        </p:spPr>
        <p:txBody>
          <a:bodyPr/>
          <a:lstStyle/>
          <a:p>
            <a:r>
              <a:rPr lang="en-US" dirty="0"/>
              <a:t>Currently not training any new people outside of McKay</a:t>
            </a:r>
          </a:p>
          <a:p>
            <a:r>
              <a:rPr lang="en-US" dirty="0"/>
              <a:t>If you have been previously trained: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US" dirty="0"/>
              <a:t>Contact Rob/Snehal to indicate your desire to use core equipment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US" dirty="0"/>
              <a:t>Finish Research Resumption Training on </a:t>
            </a:r>
            <a:r>
              <a:rPr lang="en-US" dirty="0" err="1"/>
              <a:t>KnowledgeLink</a:t>
            </a:r>
            <a:endParaRPr lang="en-US" dirty="0"/>
          </a:p>
          <a:p>
            <a:pPr marL="700087" lvl="1" indent="-342900">
              <a:buFont typeface="+mj-lt"/>
              <a:buAutoNum type="arabicPeriod"/>
            </a:pPr>
            <a:r>
              <a:rPr lang="en-US" dirty="0"/>
              <a:t>Sign up for Penn Open OnePass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US" dirty="0"/>
              <a:t>Refer to McKay </a:t>
            </a:r>
            <a:r>
              <a:rPr lang="en-US" dirty="0">
                <a:hlinkClick r:id="rId2"/>
              </a:rPr>
              <a:t>Phase II Protocols </a:t>
            </a:r>
            <a:endParaRPr lang="en-US" dirty="0"/>
          </a:p>
          <a:p>
            <a:pPr marL="700087" lvl="1" indent="-342900">
              <a:buFont typeface="+mj-lt"/>
              <a:buAutoNum type="arabicPeriod"/>
            </a:pPr>
            <a:r>
              <a:rPr lang="en-US" dirty="0"/>
              <a:t>Let Snehal know you have completed steps 1-3</a:t>
            </a:r>
          </a:p>
          <a:p>
            <a:pPr marL="1117600" lvl="2" indent="-342900">
              <a:buFont typeface="+mj-lt"/>
              <a:buAutoNum type="arabicPeriod"/>
            </a:pPr>
            <a:r>
              <a:rPr lang="en-US" dirty="0"/>
              <a:t>Snehal will send invitation to Google Calendar named “2_Phase II Overflow”</a:t>
            </a:r>
          </a:p>
          <a:p>
            <a:pPr marL="1477962" lvl="3" indent="-342900">
              <a:buFont typeface="+mj-lt"/>
              <a:buAutoNum type="arabicPeriod"/>
            </a:pPr>
            <a:r>
              <a:rPr lang="en-US" dirty="0"/>
              <a:t>Not more than 10 signups at a given time</a:t>
            </a:r>
          </a:p>
          <a:p>
            <a:pPr marL="1477962" lvl="3" indent="-342900">
              <a:buFont typeface="+mj-lt"/>
              <a:buAutoNum type="arabicPeriod"/>
            </a:pPr>
            <a:r>
              <a:rPr lang="en-US" dirty="0"/>
              <a:t>Ensure someone will be in lab for the period you have signed up</a:t>
            </a:r>
          </a:p>
          <a:p>
            <a:pPr marL="1477962" lvl="3" indent="-342900">
              <a:buFont typeface="+mj-lt"/>
              <a:buAutoNum type="arabicPeriod"/>
            </a:pPr>
            <a:r>
              <a:rPr lang="en-US" dirty="0"/>
              <a:t>Make sure to have your own lab coat, safety glasses, and mask (surgical or Penn-provided only)</a:t>
            </a:r>
          </a:p>
          <a:p>
            <a:pPr marL="1477962" lvl="3" indent="-342900">
              <a:buFont typeface="+mj-lt"/>
              <a:buAutoNum type="arabicPeriod"/>
            </a:pPr>
            <a:r>
              <a:rPr lang="en-US" dirty="0"/>
              <a:t>Sign up format: PCMD:&lt;PI last name&gt;:&lt;your </a:t>
            </a:r>
            <a:r>
              <a:rPr lang="en-US" dirty="0" err="1"/>
              <a:t>Pennkey</a:t>
            </a:r>
            <a:r>
              <a:rPr lang="en-US" dirty="0"/>
              <a:t>&gt;:&lt;10-digit phone number&gt;</a:t>
            </a:r>
          </a:p>
          <a:p>
            <a:pPr marL="1117600" lvl="2" indent="-342900">
              <a:buFont typeface="+mj-lt"/>
              <a:buAutoNum type="arabicPeriod"/>
            </a:pPr>
            <a:r>
              <a:rPr lang="en-US" dirty="0"/>
              <a:t>Sign up on equipment calendar as you do normally</a:t>
            </a:r>
          </a:p>
          <a:p>
            <a:pPr marL="700087" lvl="1" indent="-342900">
              <a:buFont typeface="+mj-lt"/>
              <a:buAutoNum type="arabicPeriod"/>
            </a:pPr>
            <a:r>
              <a:rPr lang="en-US" dirty="0"/>
              <a:t>To use Polarizing Scope, Instron 5543, or Instron 5542b</a:t>
            </a:r>
          </a:p>
          <a:p>
            <a:pPr marL="1117600" lvl="2" indent="-342900">
              <a:buFont typeface="+mj-lt"/>
              <a:buAutoNum type="arabicPeriod"/>
            </a:pPr>
            <a:r>
              <a:rPr lang="en-US" dirty="0"/>
              <a:t>Snehal will share bay calendar named “365B: Mechanical </a:t>
            </a:r>
            <a:r>
              <a:rPr lang="en-US" dirty="0" err="1"/>
              <a:t>Testing:Polarizing</a:t>
            </a:r>
            <a:r>
              <a:rPr lang="en-US" dirty="0"/>
              <a:t> Scope”</a:t>
            </a:r>
          </a:p>
          <a:p>
            <a:pPr marL="1117600" lvl="2" indent="-342900">
              <a:buFont typeface="+mj-lt"/>
              <a:buAutoNum type="arabicPeriod"/>
            </a:pPr>
            <a:r>
              <a:rPr lang="en-US" dirty="0"/>
              <a:t>Sign up for this calendar and the equipment you are using</a:t>
            </a:r>
          </a:p>
          <a:p>
            <a:pPr marL="1117600" lvl="2" indent="-342900">
              <a:buFont typeface="+mj-lt"/>
              <a:buAutoNum type="arabicPeriod"/>
            </a:pPr>
            <a:r>
              <a:rPr lang="en-US" dirty="0"/>
              <a:t>Make sure there are not more than 2 sign-ups for the bay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77BEA-393B-4D25-B1ED-4BF5B99F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1560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C7853-4FF4-4FC5-A957-2AF3747A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4665093"/>
          </a:xfrm>
        </p:spPr>
        <p:txBody>
          <a:bodyPr/>
          <a:lstStyle/>
          <a:p>
            <a:r>
              <a:rPr lang="en-US" dirty="0"/>
              <a:t>This presentation will cover how to perform an indentation test of cartilage</a:t>
            </a:r>
          </a:p>
          <a:p>
            <a:r>
              <a:rPr lang="en-US" dirty="0"/>
              <a:t>I will not talk about the theory involved in cartilage mechanics nor will I go through any of the math</a:t>
            </a:r>
          </a:p>
          <a:p>
            <a:r>
              <a:rPr lang="en-US" dirty="0"/>
              <a:t>See the September 2019 learning lunch: </a:t>
            </a:r>
            <a:r>
              <a:rPr lang="en-US" dirty="0">
                <a:hlinkClick r:id="rId2"/>
              </a:rPr>
              <a:t>https://www.med.upenn.edu/pcmd/bc-learninglunches.html</a:t>
            </a:r>
            <a:endParaRPr lang="en-US" dirty="0"/>
          </a:p>
          <a:p>
            <a:pPr lvl="1"/>
            <a:r>
              <a:rPr lang="en-US" dirty="0"/>
              <a:t>Details on the structure of cartilage in relation to its mechanics</a:t>
            </a:r>
          </a:p>
          <a:p>
            <a:r>
              <a:rPr lang="en-US" dirty="0" err="1"/>
              <a:t>Meloni</a:t>
            </a:r>
            <a:r>
              <a:rPr lang="en-US" dirty="0"/>
              <a:t> et al 2017: </a:t>
            </a:r>
            <a:r>
              <a:rPr lang="en-US" dirty="0">
                <a:hlinkClick r:id="rId3"/>
              </a:rPr>
              <a:t>https://dx.doi.org/10.1089%2Ften.tea.2016.0191</a:t>
            </a:r>
            <a:endParaRPr lang="en-US" dirty="0"/>
          </a:p>
          <a:p>
            <a:pPr lvl="1"/>
            <a:r>
              <a:rPr lang="en-US" dirty="0"/>
              <a:t>Modeling of indentation of cartilage in </a:t>
            </a:r>
            <a:r>
              <a:rPr lang="en-US" dirty="0" err="1"/>
              <a:t>FEBio</a:t>
            </a:r>
            <a:endParaRPr lang="en-US" dirty="0"/>
          </a:p>
          <a:p>
            <a:r>
              <a:rPr lang="en-US" dirty="0"/>
              <a:t>Patel et al 2019: </a:t>
            </a:r>
            <a:r>
              <a:rPr lang="en-US" dirty="0">
                <a:hlinkClick r:id="rId4"/>
              </a:rPr>
              <a:t>https://doi.org/10.1089/ten.tec.2019.0116</a:t>
            </a:r>
            <a:endParaRPr lang="en-US" dirty="0"/>
          </a:p>
          <a:p>
            <a:pPr lvl="1"/>
            <a:r>
              <a:rPr lang="en-US" dirty="0"/>
              <a:t>Review paper on methods for mechanical testing of articular cartilage</a:t>
            </a:r>
          </a:p>
          <a:p>
            <a:r>
              <a:rPr lang="en-US" dirty="0"/>
              <a:t>Moore and Burris 2014: </a:t>
            </a:r>
            <a:r>
              <a:rPr lang="en-US" dirty="0">
                <a:hlinkClick r:id="rId5"/>
              </a:rPr>
              <a:t>https://doi.org/10.1016/j.jbiomech.2013.09.020</a:t>
            </a:r>
            <a:r>
              <a:rPr lang="en-US" dirty="0"/>
              <a:t> and 2015: </a:t>
            </a:r>
            <a:r>
              <a:rPr lang="en-US" dirty="0">
                <a:hlinkClick r:id="rId6"/>
              </a:rPr>
              <a:t>https://doi.org/10.1016/j.joca.2014.09.021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Mathematical model behind this test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58425-1BA6-40FC-ACD3-83C23F4D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890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CD5503-E7DD-4189-B828-C5D57DBE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2428583"/>
          </a:xfrm>
        </p:spPr>
        <p:txBody>
          <a:bodyPr/>
          <a:lstStyle/>
          <a:p>
            <a:r>
              <a:rPr lang="en-US" dirty="0"/>
              <a:t>Allows testing of uneven surfaces</a:t>
            </a:r>
          </a:p>
          <a:p>
            <a:endParaRPr lang="en-US" dirty="0"/>
          </a:p>
          <a:p>
            <a:r>
              <a:rPr lang="en-US" dirty="0"/>
              <a:t>No need to take cores of cartilage – nondestructive</a:t>
            </a:r>
          </a:p>
          <a:p>
            <a:endParaRPr lang="en-US" dirty="0"/>
          </a:p>
          <a:p>
            <a:r>
              <a:rPr lang="en-US" dirty="0"/>
              <a:t>Allows testing at multiple locations across the surface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B72D1-D1A6-478A-A2CE-FF43DA45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Indentation Testing?</a:t>
            </a:r>
          </a:p>
        </p:txBody>
      </p:sp>
    </p:spTree>
    <p:extLst>
      <p:ext uri="{BB962C8B-B14F-4D97-AF65-F5344CB8AC3E}">
        <p14:creationId xmlns:p14="http://schemas.microsoft.com/office/powerpoint/2010/main" val="34709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26281-F1CD-435C-99EE-F5FB4B740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3957207"/>
          </a:xfrm>
        </p:spPr>
        <p:txBody>
          <a:bodyPr/>
          <a:lstStyle/>
          <a:p>
            <a:r>
              <a:rPr lang="en-US" dirty="0"/>
              <a:t>Simple Ramp</a:t>
            </a:r>
          </a:p>
          <a:p>
            <a:pPr lvl="1"/>
            <a:r>
              <a:rPr lang="en-US" dirty="0"/>
              <a:t>Can curve fit with the hertz contact mechanics model and calculate Young’s modulus</a:t>
            </a:r>
          </a:p>
          <a:p>
            <a:pPr lvl="1"/>
            <a:r>
              <a:rPr lang="en-US" dirty="0"/>
              <a:t>Modulus will be rate dependent</a:t>
            </a:r>
          </a:p>
          <a:p>
            <a:pPr lvl="1"/>
            <a:r>
              <a:rPr lang="en-US" dirty="0"/>
              <a:t>Does not capture time dependent behavior and the </a:t>
            </a:r>
            <a:r>
              <a:rPr lang="en-US" dirty="0" err="1"/>
              <a:t>poroelastic</a:t>
            </a:r>
            <a:r>
              <a:rPr lang="en-US" dirty="0"/>
              <a:t> response of cartilage</a:t>
            </a:r>
          </a:p>
          <a:p>
            <a:r>
              <a:rPr lang="en-US" dirty="0"/>
              <a:t>Stress relaxation</a:t>
            </a:r>
          </a:p>
          <a:p>
            <a:pPr lvl="1"/>
            <a:r>
              <a:rPr lang="en-US" dirty="0"/>
              <a:t>Ramp to a certain displacement and hold until tissue reaches equilibrium</a:t>
            </a:r>
          </a:p>
          <a:p>
            <a:pPr lvl="1"/>
            <a:r>
              <a:rPr lang="en-US" dirty="0"/>
              <a:t>Useful to capture time dependence of cartilage </a:t>
            </a:r>
          </a:p>
          <a:p>
            <a:r>
              <a:rPr lang="en-US" dirty="0"/>
              <a:t>Creep</a:t>
            </a:r>
          </a:p>
          <a:p>
            <a:pPr lvl="1"/>
            <a:r>
              <a:rPr lang="en-US" dirty="0"/>
              <a:t>Hold a certain load, and measure displacement for a set time</a:t>
            </a:r>
          </a:p>
          <a:p>
            <a:pPr lvl="1"/>
            <a:r>
              <a:rPr lang="en-US" dirty="0"/>
              <a:t>Simplest method of measuring cartilage mechanics considering time dependence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FEBCA-C52C-4BA6-B3E5-3D6F8E05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indent</a:t>
            </a:r>
          </a:p>
        </p:txBody>
      </p:sp>
    </p:spTree>
    <p:extLst>
      <p:ext uri="{BB962C8B-B14F-4D97-AF65-F5344CB8AC3E}">
        <p14:creationId xmlns:p14="http://schemas.microsoft.com/office/powerpoint/2010/main" val="3381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C8082-8150-4D8D-9ED1-4F4780C9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04980"/>
          </a:xfrm>
        </p:spPr>
        <p:txBody>
          <a:bodyPr/>
          <a:lstStyle/>
          <a:p>
            <a:r>
              <a:rPr lang="en-US" dirty="0"/>
              <a:t>Hold material to a constant force, and measure the resulting displacement over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31AAF-65E0-4211-8D55-2955D9CF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Creep Indentation Test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A01C40-78C7-4959-BBD8-D891174633E0}"/>
              </a:ext>
            </a:extLst>
          </p:cNvPr>
          <p:cNvCxnSpPr/>
          <p:nvPr/>
        </p:nvCxnSpPr>
        <p:spPr bwMode="auto">
          <a:xfrm flipH="1">
            <a:off x="5029200" y="2743200"/>
            <a:ext cx="76200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52064E-A397-4B8E-9F1D-228D407667DE}"/>
              </a:ext>
            </a:extLst>
          </p:cNvPr>
          <p:cNvCxnSpPr/>
          <p:nvPr/>
        </p:nvCxnSpPr>
        <p:spPr bwMode="auto">
          <a:xfrm>
            <a:off x="5029200" y="4800600"/>
            <a:ext cx="2209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BB5942-0544-4D3F-8A59-4A8934ADF34A}"/>
              </a:ext>
            </a:extLst>
          </p:cNvPr>
          <p:cNvCxnSpPr/>
          <p:nvPr/>
        </p:nvCxnSpPr>
        <p:spPr bwMode="auto">
          <a:xfrm flipH="1">
            <a:off x="8305800" y="2743200"/>
            <a:ext cx="76200" cy="2057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9694A1-31E0-4F87-8AF6-4409BBEE8129}"/>
              </a:ext>
            </a:extLst>
          </p:cNvPr>
          <p:cNvCxnSpPr/>
          <p:nvPr/>
        </p:nvCxnSpPr>
        <p:spPr bwMode="auto">
          <a:xfrm>
            <a:off x="8305800" y="4800600"/>
            <a:ext cx="2209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32516-DF02-486F-952E-3168E9FC1332}"/>
              </a:ext>
            </a:extLst>
          </p:cNvPr>
          <p:cNvCxnSpPr/>
          <p:nvPr/>
        </p:nvCxnSpPr>
        <p:spPr bwMode="auto">
          <a:xfrm flipV="1">
            <a:off x="5105400" y="3124200"/>
            <a:ext cx="76200" cy="167640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182762-B415-48B7-A11E-66807CCCCDCC}"/>
              </a:ext>
            </a:extLst>
          </p:cNvPr>
          <p:cNvCxnSpPr/>
          <p:nvPr/>
        </p:nvCxnSpPr>
        <p:spPr bwMode="auto">
          <a:xfrm>
            <a:off x="5181600" y="3124200"/>
            <a:ext cx="2057400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5A6CFB-1C0F-4B7C-AB29-4459CB429FB1}"/>
              </a:ext>
            </a:extLst>
          </p:cNvPr>
          <p:cNvSpPr/>
          <p:nvPr/>
        </p:nvSpPr>
        <p:spPr bwMode="auto">
          <a:xfrm>
            <a:off x="8458201" y="3124201"/>
            <a:ext cx="2209800" cy="1671782"/>
          </a:xfrm>
          <a:custGeom>
            <a:avLst/>
            <a:gdLst>
              <a:gd name="connsiteX0" fmla="*/ 0 w 2872509"/>
              <a:gd name="connsiteY0" fmla="*/ 1487057 h 1487057"/>
              <a:gd name="connsiteX1" fmla="*/ 36945 w 2872509"/>
              <a:gd name="connsiteY1" fmla="*/ 1440875 h 1487057"/>
              <a:gd name="connsiteX2" fmla="*/ 46182 w 2872509"/>
              <a:gd name="connsiteY2" fmla="*/ 1413166 h 1487057"/>
              <a:gd name="connsiteX3" fmla="*/ 83127 w 2872509"/>
              <a:gd name="connsiteY3" fmla="*/ 1357748 h 1487057"/>
              <a:gd name="connsiteX4" fmla="*/ 110836 w 2872509"/>
              <a:gd name="connsiteY4" fmla="*/ 1302330 h 1487057"/>
              <a:gd name="connsiteX5" fmla="*/ 129309 w 2872509"/>
              <a:gd name="connsiteY5" fmla="*/ 1228439 h 1487057"/>
              <a:gd name="connsiteX6" fmla="*/ 138545 w 2872509"/>
              <a:gd name="connsiteY6" fmla="*/ 1191493 h 1487057"/>
              <a:gd name="connsiteX7" fmla="*/ 157018 w 2872509"/>
              <a:gd name="connsiteY7" fmla="*/ 1136075 h 1487057"/>
              <a:gd name="connsiteX8" fmla="*/ 212436 w 2872509"/>
              <a:gd name="connsiteY8" fmla="*/ 1052948 h 1487057"/>
              <a:gd name="connsiteX9" fmla="*/ 230909 w 2872509"/>
              <a:gd name="connsiteY9" fmla="*/ 1025239 h 1487057"/>
              <a:gd name="connsiteX10" fmla="*/ 295564 w 2872509"/>
              <a:gd name="connsiteY10" fmla="*/ 942111 h 1487057"/>
              <a:gd name="connsiteX11" fmla="*/ 314036 w 2872509"/>
              <a:gd name="connsiteY11" fmla="*/ 914402 h 1487057"/>
              <a:gd name="connsiteX12" fmla="*/ 332509 w 2872509"/>
              <a:gd name="connsiteY12" fmla="*/ 858984 h 1487057"/>
              <a:gd name="connsiteX13" fmla="*/ 369455 w 2872509"/>
              <a:gd name="connsiteY13" fmla="*/ 803566 h 1487057"/>
              <a:gd name="connsiteX14" fmla="*/ 434109 w 2872509"/>
              <a:gd name="connsiteY14" fmla="*/ 720439 h 1487057"/>
              <a:gd name="connsiteX15" fmla="*/ 498764 w 2872509"/>
              <a:gd name="connsiteY15" fmla="*/ 646548 h 1487057"/>
              <a:gd name="connsiteX16" fmla="*/ 517236 w 2872509"/>
              <a:gd name="connsiteY16" fmla="*/ 618839 h 1487057"/>
              <a:gd name="connsiteX17" fmla="*/ 535709 w 2872509"/>
              <a:gd name="connsiteY17" fmla="*/ 581893 h 1487057"/>
              <a:gd name="connsiteX18" fmla="*/ 563418 w 2872509"/>
              <a:gd name="connsiteY18" fmla="*/ 554184 h 1487057"/>
              <a:gd name="connsiteX19" fmla="*/ 600364 w 2872509"/>
              <a:gd name="connsiteY19" fmla="*/ 489530 h 1487057"/>
              <a:gd name="connsiteX20" fmla="*/ 655782 w 2872509"/>
              <a:gd name="connsiteY20" fmla="*/ 434111 h 1487057"/>
              <a:gd name="connsiteX21" fmla="*/ 674255 w 2872509"/>
              <a:gd name="connsiteY21" fmla="*/ 406402 h 1487057"/>
              <a:gd name="connsiteX22" fmla="*/ 729673 w 2872509"/>
              <a:gd name="connsiteY22" fmla="*/ 369457 h 1487057"/>
              <a:gd name="connsiteX23" fmla="*/ 775855 w 2872509"/>
              <a:gd name="connsiteY23" fmla="*/ 332511 h 1487057"/>
              <a:gd name="connsiteX24" fmla="*/ 858982 w 2872509"/>
              <a:gd name="connsiteY24" fmla="*/ 286330 h 1487057"/>
              <a:gd name="connsiteX25" fmla="*/ 951345 w 2872509"/>
              <a:gd name="connsiteY25" fmla="*/ 230911 h 1487057"/>
              <a:gd name="connsiteX26" fmla="*/ 979055 w 2872509"/>
              <a:gd name="connsiteY26" fmla="*/ 221675 h 1487057"/>
              <a:gd name="connsiteX27" fmla="*/ 1034473 w 2872509"/>
              <a:gd name="connsiteY27" fmla="*/ 184730 h 1487057"/>
              <a:gd name="connsiteX28" fmla="*/ 1062182 w 2872509"/>
              <a:gd name="connsiteY28" fmla="*/ 166257 h 1487057"/>
              <a:gd name="connsiteX29" fmla="*/ 1145309 w 2872509"/>
              <a:gd name="connsiteY29" fmla="*/ 138548 h 1487057"/>
              <a:gd name="connsiteX30" fmla="*/ 1173018 w 2872509"/>
              <a:gd name="connsiteY30" fmla="*/ 129311 h 1487057"/>
              <a:gd name="connsiteX31" fmla="*/ 1237673 w 2872509"/>
              <a:gd name="connsiteY31" fmla="*/ 101602 h 1487057"/>
              <a:gd name="connsiteX32" fmla="*/ 1302327 w 2872509"/>
              <a:gd name="connsiteY32" fmla="*/ 83130 h 1487057"/>
              <a:gd name="connsiteX33" fmla="*/ 1459345 w 2872509"/>
              <a:gd name="connsiteY33" fmla="*/ 73893 h 1487057"/>
              <a:gd name="connsiteX34" fmla="*/ 1505527 w 2872509"/>
              <a:gd name="connsiteY34" fmla="*/ 64657 h 1487057"/>
              <a:gd name="connsiteX35" fmla="*/ 1607127 w 2872509"/>
              <a:gd name="connsiteY35" fmla="*/ 46184 h 1487057"/>
              <a:gd name="connsiteX36" fmla="*/ 1653309 w 2872509"/>
              <a:gd name="connsiteY36" fmla="*/ 27711 h 1487057"/>
              <a:gd name="connsiteX37" fmla="*/ 1708727 w 2872509"/>
              <a:gd name="connsiteY37" fmla="*/ 9239 h 1487057"/>
              <a:gd name="connsiteX38" fmla="*/ 1948873 w 2872509"/>
              <a:gd name="connsiteY38" fmla="*/ 18475 h 1487057"/>
              <a:gd name="connsiteX39" fmla="*/ 1976582 w 2872509"/>
              <a:gd name="connsiteY39" fmla="*/ 27711 h 1487057"/>
              <a:gd name="connsiteX40" fmla="*/ 2207491 w 2872509"/>
              <a:gd name="connsiteY40" fmla="*/ 18475 h 1487057"/>
              <a:gd name="connsiteX41" fmla="*/ 2318327 w 2872509"/>
              <a:gd name="connsiteY41" fmla="*/ 9239 h 1487057"/>
              <a:gd name="connsiteX42" fmla="*/ 2872509 w 2872509"/>
              <a:gd name="connsiteY42" fmla="*/ 2 h 148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72509" h="1487057">
                <a:moveTo>
                  <a:pt x="0" y="1487057"/>
                </a:moveTo>
                <a:cubicBezTo>
                  <a:pt x="12315" y="1471663"/>
                  <a:pt x="26497" y="1457592"/>
                  <a:pt x="36945" y="1440875"/>
                </a:cubicBezTo>
                <a:cubicBezTo>
                  <a:pt x="42105" y="1432619"/>
                  <a:pt x="41454" y="1421677"/>
                  <a:pt x="46182" y="1413166"/>
                </a:cubicBezTo>
                <a:cubicBezTo>
                  <a:pt x="56964" y="1393759"/>
                  <a:pt x="76106" y="1378810"/>
                  <a:pt x="83127" y="1357748"/>
                </a:cubicBezTo>
                <a:cubicBezTo>
                  <a:pt x="95875" y="1319508"/>
                  <a:pt x="86964" y="1338140"/>
                  <a:pt x="110836" y="1302330"/>
                </a:cubicBezTo>
                <a:lnTo>
                  <a:pt x="129309" y="1228439"/>
                </a:lnTo>
                <a:cubicBezTo>
                  <a:pt x="132388" y="1216124"/>
                  <a:pt x="134531" y="1203536"/>
                  <a:pt x="138545" y="1191493"/>
                </a:cubicBezTo>
                <a:cubicBezTo>
                  <a:pt x="144703" y="1173020"/>
                  <a:pt x="146217" y="1152277"/>
                  <a:pt x="157018" y="1136075"/>
                </a:cubicBezTo>
                <a:lnTo>
                  <a:pt x="212436" y="1052948"/>
                </a:lnTo>
                <a:cubicBezTo>
                  <a:pt x="218594" y="1043712"/>
                  <a:pt x="223060" y="1033088"/>
                  <a:pt x="230909" y="1025239"/>
                </a:cubicBezTo>
                <a:cubicBezTo>
                  <a:pt x="274316" y="981832"/>
                  <a:pt x="251374" y="1008397"/>
                  <a:pt x="295564" y="942111"/>
                </a:cubicBezTo>
                <a:cubicBezTo>
                  <a:pt x="301721" y="932875"/>
                  <a:pt x="310526" y="924933"/>
                  <a:pt x="314036" y="914402"/>
                </a:cubicBezTo>
                <a:cubicBezTo>
                  <a:pt x="320194" y="895929"/>
                  <a:pt x="321708" y="875186"/>
                  <a:pt x="332509" y="858984"/>
                </a:cubicBezTo>
                <a:lnTo>
                  <a:pt x="369455" y="803566"/>
                </a:lnTo>
                <a:cubicBezTo>
                  <a:pt x="394691" y="727855"/>
                  <a:pt x="351041" y="845041"/>
                  <a:pt x="434109" y="720439"/>
                </a:cubicBezTo>
                <a:cubicBezTo>
                  <a:pt x="477212" y="655784"/>
                  <a:pt x="452582" y="677335"/>
                  <a:pt x="498764" y="646548"/>
                </a:cubicBezTo>
                <a:cubicBezTo>
                  <a:pt x="504921" y="637312"/>
                  <a:pt x="511729" y="628477"/>
                  <a:pt x="517236" y="618839"/>
                </a:cubicBezTo>
                <a:cubicBezTo>
                  <a:pt x="524067" y="606884"/>
                  <a:pt x="527706" y="593097"/>
                  <a:pt x="535709" y="581893"/>
                </a:cubicBezTo>
                <a:cubicBezTo>
                  <a:pt x="543301" y="571264"/>
                  <a:pt x="554182" y="563420"/>
                  <a:pt x="563418" y="554184"/>
                </a:cubicBezTo>
                <a:cubicBezTo>
                  <a:pt x="575027" y="519360"/>
                  <a:pt x="570761" y="522423"/>
                  <a:pt x="600364" y="489530"/>
                </a:cubicBezTo>
                <a:cubicBezTo>
                  <a:pt x="617840" y="470112"/>
                  <a:pt x="641291" y="455848"/>
                  <a:pt x="655782" y="434111"/>
                </a:cubicBezTo>
                <a:cubicBezTo>
                  <a:pt x="661940" y="424875"/>
                  <a:pt x="665901" y="413712"/>
                  <a:pt x="674255" y="406402"/>
                </a:cubicBezTo>
                <a:cubicBezTo>
                  <a:pt x="690963" y="391782"/>
                  <a:pt x="729673" y="369457"/>
                  <a:pt x="729673" y="369457"/>
                </a:cubicBezTo>
                <a:cubicBezTo>
                  <a:pt x="763803" y="318260"/>
                  <a:pt x="728617" y="358754"/>
                  <a:pt x="775855" y="332511"/>
                </a:cubicBezTo>
                <a:cubicBezTo>
                  <a:pt x="871131" y="279580"/>
                  <a:pt x="796285" y="307228"/>
                  <a:pt x="858982" y="286330"/>
                </a:cubicBezTo>
                <a:cubicBezTo>
                  <a:pt x="898374" y="260069"/>
                  <a:pt x="911586" y="247950"/>
                  <a:pt x="951345" y="230911"/>
                </a:cubicBezTo>
                <a:cubicBezTo>
                  <a:pt x="960294" y="227076"/>
                  <a:pt x="969818" y="224754"/>
                  <a:pt x="979055" y="221675"/>
                </a:cubicBezTo>
                <a:lnTo>
                  <a:pt x="1034473" y="184730"/>
                </a:lnTo>
                <a:cubicBezTo>
                  <a:pt x="1043709" y="178572"/>
                  <a:pt x="1051651" y="169767"/>
                  <a:pt x="1062182" y="166257"/>
                </a:cubicBezTo>
                <a:lnTo>
                  <a:pt x="1145309" y="138548"/>
                </a:lnTo>
                <a:cubicBezTo>
                  <a:pt x="1154545" y="135469"/>
                  <a:pt x="1164917" y="134711"/>
                  <a:pt x="1173018" y="129311"/>
                </a:cubicBezTo>
                <a:cubicBezTo>
                  <a:pt x="1215200" y="101191"/>
                  <a:pt x="1185486" y="116513"/>
                  <a:pt x="1237673" y="101602"/>
                </a:cubicBezTo>
                <a:cubicBezTo>
                  <a:pt x="1258452" y="95665"/>
                  <a:pt x="1280673" y="85192"/>
                  <a:pt x="1302327" y="83130"/>
                </a:cubicBezTo>
                <a:cubicBezTo>
                  <a:pt x="1354521" y="78159"/>
                  <a:pt x="1407006" y="76972"/>
                  <a:pt x="1459345" y="73893"/>
                </a:cubicBezTo>
                <a:cubicBezTo>
                  <a:pt x="1474739" y="70814"/>
                  <a:pt x="1490042" y="67238"/>
                  <a:pt x="1505527" y="64657"/>
                </a:cubicBezTo>
                <a:cubicBezTo>
                  <a:pt x="1543980" y="58248"/>
                  <a:pt x="1571666" y="58004"/>
                  <a:pt x="1607127" y="46184"/>
                </a:cubicBezTo>
                <a:cubicBezTo>
                  <a:pt x="1622856" y="40941"/>
                  <a:pt x="1637727" y="33377"/>
                  <a:pt x="1653309" y="27711"/>
                </a:cubicBezTo>
                <a:cubicBezTo>
                  <a:pt x="1671609" y="21057"/>
                  <a:pt x="1708727" y="9239"/>
                  <a:pt x="1708727" y="9239"/>
                </a:cubicBezTo>
                <a:cubicBezTo>
                  <a:pt x="1788776" y="12318"/>
                  <a:pt x="1868955" y="12964"/>
                  <a:pt x="1948873" y="18475"/>
                </a:cubicBezTo>
                <a:cubicBezTo>
                  <a:pt x="1958586" y="19145"/>
                  <a:pt x="1966846" y="27711"/>
                  <a:pt x="1976582" y="27711"/>
                </a:cubicBezTo>
                <a:cubicBezTo>
                  <a:pt x="2053613" y="27711"/>
                  <a:pt x="2130521" y="21554"/>
                  <a:pt x="2207491" y="18475"/>
                </a:cubicBezTo>
                <a:cubicBezTo>
                  <a:pt x="2244436" y="15396"/>
                  <a:pt x="2281271" y="10379"/>
                  <a:pt x="2318327" y="9239"/>
                </a:cubicBezTo>
                <a:cubicBezTo>
                  <a:pt x="2631739" y="-405"/>
                  <a:pt x="2670752" y="2"/>
                  <a:pt x="2872509" y="2"/>
                </a:cubicBez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E24FE-56CD-49C5-A965-6261F5A13B29}"/>
              </a:ext>
            </a:extLst>
          </p:cNvPr>
          <p:cNvSpPr txBox="1"/>
          <p:nvPr/>
        </p:nvSpPr>
        <p:spPr>
          <a:xfrm>
            <a:off x="4724400" y="350520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1D1730-BE66-46F0-9DD4-596146B8B207}"/>
              </a:ext>
            </a:extLst>
          </p:cNvPr>
          <p:cNvSpPr txBox="1"/>
          <p:nvPr/>
        </p:nvSpPr>
        <p:spPr>
          <a:xfrm>
            <a:off x="8032305" y="3502892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ε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B047AE-D875-4D59-A3C0-58E277DC4E29}"/>
              </a:ext>
            </a:extLst>
          </p:cNvPr>
          <p:cNvSpPr txBox="1"/>
          <p:nvPr/>
        </p:nvSpPr>
        <p:spPr>
          <a:xfrm>
            <a:off x="5850048" y="485738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DDE6FF-A4B2-4AA2-A080-3B031E1F316E}"/>
              </a:ext>
            </a:extLst>
          </p:cNvPr>
          <p:cNvSpPr txBox="1"/>
          <p:nvPr/>
        </p:nvSpPr>
        <p:spPr>
          <a:xfrm>
            <a:off x="9306774" y="480521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pic>
        <p:nvPicPr>
          <p:cNvPr id="27" name="Picture 2" descr="C:\Users\gmeloni\Box Sync\Abstracts, Posters &amp; Manuscripts\FEBio Opt Manuscript\Example Fits\IND_fluidP.png">
            <a:extLst>
              <a:ext uri="{FF2B5EF4-FFF2-40B4-BE49-F238E27FC236}">
                <a16:creationId xmlns:a16="http://schemas.microsoft.com/office/drawing/2014/main" id="{88BB5230-E9BA-445D-A9AA-D5340442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1"/>
          <a:stretch>
            <a:fillRect/>
          </a:stretch>
        </p:blipFill>
        <p:spPr bwMode="auto">
          <a:xfrm>
            <a:off x="1226938" y="1772358"/>
            <a:ext cx="2572688" cy="42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cKayTemplate_new_v2 (1)">
  <a:themeElements>
    <a:clrScheme name="Penn Medicine Template 2009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Learning_Lunch_11-30-2017</Template>
  <TotalTime>725</TotalTime>
  <Words>959</Words>
  <Application>Microsoft Office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</vt:lpstr>
      <vt:lpstr>Franklin Gothic Book</vt:lpstr>
      <vt:lpstr>Wingdings</vt:lpstr>
      <vt:lpstr>McKayTemplate_new_v2 (1)</vt:lpstr>
      <vt:lpstr>Core Overview &amp; COVID-specific Procedures</vt:lpstr>
      <vt:lpstr>Biomechanics Core – How we operate</vt:lpstr>
      <vt:lpstr>Available Equipment</vt:lpstr>
      <vt:lpstr>Signing up and Etiquette </vt:lpstr>
      <vt:lpstr>COVID Instructions</vt:lpstr>
      <vt:lpstr>Introduction</vt:lpstr>
      <vt:lpstr>Why Indentation Testing?</vt:lpstr>
      <vt:lpstr>Multiple ways to indent</vt:lpstr>
      <vt:lpstr>The Creep Indentation Test</vt:lpstr>
      <vt:lpstr>Potting Samples</vt:lpstr>
      <vt:lpstr>Instron Setup</vt:lpstr>
      <vt:lpstr>Sample Holder</vt:lpstr>
      <vt:lpstr>Sample Position</vt:lpstr>
      <vt:lpstr>Raw Results</vt:lpstr>
      <vt:lpstr>Analysis</vt:lpstr>
      <vt:lpstr>Definition of Parameters</vt:lpstr>
      <vt:lpstr>Results of Analysis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3Pt &amp; 4Pt Bending, Torsion Testing</dc:title>
  <dc:creator>Shetye, Snehal</dc:creator>
  <cp:lastModifiedBy>Snehal Shetye</cp:lastModifiedBy>
  <cp:revision>44</cp:revision>
  <dcterms:created xsi:type="dcterms:W3CDTF">2017-11-29T23:33:22Z</dcterms:created>
  <dcterms:modified xsi:type="dcterms:W3CDTF">2020-09-17T18:30:43Z</dcterms:modified>
</cp:coreProperties>
</file>