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7" r:id="rId2"/>
    <p:sldId id="262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0"/>
    <p:restoredTop sz="94658"/>
  </p:normalViewPr>
  <p:slideViewPr>
    <p:cSldViewPr snapToGrid="0">
      <p:cViewPr varScale="1">
        <p:scale>
          <a:sx n="106" d="100"/>
          <a:sy n="106" d="100"/>
        </p:scale>
        <p:origin x="1032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DD5C2C-8DE2-9C4D-A7BC-60FA43FC5945}" type="datetimeFigureOut">
              <a:rPr lang="en-US" smtClean="0"/>
              <a:t>6/18/25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4D92F0-C928-8947-B451-2173D97FC7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1473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17F467-9CE7-7647-95C9-80CD40F58A7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2887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AA3F5D-2717-595F-34D7-4436E878EA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8EA525B-F505-FB1B-DD25-756DA466831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202FBE4-F4A2-80DD-F56D-656D45032E0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7F1042-F883-13EA-9327-7756E2F2F72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17F467-9CE7-7647-95C9-80CD40F58A7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1713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9D77B5-1264-7AFF-675F-39C0106E85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223FC3-C725-B041-0F35-78B95B18C2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24EA4B-4EC3-9059-696D-17A87357F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D56DE-B817-BD4F-8982-3E14F55A701F}" type="datetimeFigureOut">
              <a:rPr lang="en-US" smtClean="0"/>
              <a:t>6/18/25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0E98CB-0457-7A00-FA12-F96B78EE07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C11295-A5B4-18D9-4315-9B5F7FC9C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9D8EC-EDB7-2140-AB52-2F4D3E74D7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563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EDA3EC-5F35-BC06-B725-BE3067DA44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808699-3D1E-5EF2-3218-8A57A19F01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C6E749-6C0A-F1BB-9F72-D197494DF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D56DE-B817-BD4F-8982-3E14F55A701F}" type="datetimeFigureOut">
              <a:rPr lang="en-US" smtClean="0"/>
              <a:t>6/18/25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07F983-B4D7-4784-EF39-4D025EEDA2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A44416-3351-5E63-A382-41BDEDDC8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9D8EC-EDB7-2140-AB52-2F4D3E74D7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5499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056EB40-7B56-5CC3-6C1E-7768353F912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1B7C93-A321-F070-9A27-4BB5F4FC46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F28212-E99F-3E0E-AC4A-9AC94C839C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D56DE-B817-BD4F-8982-3E14F55A701F}" type="datetimeFigureOut">
              <a:rPr lang="en-US" smtClean="0"/>
              <a:t>6/18/25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E5824A-288F-5267-7DB3-2C49C7B4A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F4F5D3-7CB8-C055-31CE-A611B1DCD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9D8EC-EDB7-2140-AB52-2F4D3E74D7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906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1EAFD5-FADF-AAE0-B71F-A1684B319C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8473E7-4926-AEA3-07F2-D5F7839B7B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D40972-88BE-C7EB-4EF5-D2D7355374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D56DE-B817-BD4F-8982-3E14F55A701F}" type="datetimeFigureOut">
              <a:rPr lang="en-US" smtClean="0"/>
              <a:t>6/18/25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97B83D-884A-644F-DA81-B771341C6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D6E84E-1F66-AF99-62FE-E97CCE4EC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9D8EC-EDB7-2140-AB52-2F4D3E74D7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051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84EA25-A9D7-24DF-2910-62CAFEE6CC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0735FC-1F1D-C744-EC90-698397863E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FE6B84-0201-0803-37A3-33DF419ED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D56DE-B817-BD4F-8982-3E14F55A701F}" type="datetimeFigureOut">
              <a:rPr lang="en-US" smtClean="0"/>
              <a:t>6/18/25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A01AFD-F558-5B5B-F703-D0DCA153FC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094A52-5629-42BD-10AF-E0508D8E3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9D8EC-EDB7-2140-AB52-2F4D3E74D7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095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4AC49E-3865-5AA6-70F0-7CD8900980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0B22E8-9214-4333-0082-A9529414F8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36989A-ADDC-D0E1-2310-59566F0C3F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DA0437-1625-0BE4-53CA-6D87E80E4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D56DE-B817-BD4F-8982-3E14F55A701F}" type="datetimeFigureOut">
              <a:rPr lang="en-US" smtClean="0"/>
              <a:t>6/18/25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D818F0-313D-9BAB-2DF8-F92095E76D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845161-E4D6-D467-19A6-E07F6F5740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9D8EC-EDB7-2140-AB52-2F4D3E74D7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248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B500F7-D3FD-C039-D097-8374DAF9C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AB256C-C47B-2709-8EDD-7B5236EE2F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AAAAC5-56AC-BB6A-802E-5D4D48CA13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D29B447-1F13-4E8E-F429-F56FE1CCFA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662AB09-50F5-1BC8-9C6A-AEE5DA709C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8976ADF-C985-3C95-19C0-08254062F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D56DE-B817-BD4F-8982-3E14F55A701F}" type="datetimeFigureOut">
              <a:rPr lang="en-US" smtClean="0"/>
              <a:t>6/18/25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EBCE6EB-FBCB-014B-46B5-6ACB9C8E5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D6E7C7-E826-250B-D40F-E10791F7F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9D8EC-EDB7-2140-AB52-2F4D3E74D7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521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AD6886-2769-F1A1-C527-60570E190D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51974F-1F3B-34AF-7910-429FF8FCFA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D56DE-B817-BD4F-8982-3E14F55A701F}" type="datetimeFigureOut">
              <a:rPr lang="en-US" smtClean="0"/>
              <a:t>6/18/25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A4BB2D-14B4-DBE1-2C09-49CD9143F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B3DC85-12BA-C939-F47F-93511D8ED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9D8EC-EDB7-2140-AB52-2F4D3E74D7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854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AA8618F-2DE6-745B-7068-883DC6F00F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D56DE-B817-BD4F-8982-3E14F55A701F}" type="datetimeFigureOut">
              <a:rPr lang="en-US" smtClean="0"/>
              <a:t>6/18/25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1B2EBC4-7FC9-02AF-C9E5-68939DD91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2A03EA-0CFD-7386-360F-30C15B065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9D8EC-EDB7-2140-AB52-2F4D3E74D7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00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0F4780-EB4D-EB12-CA22-6613074E20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5FC267-2144-31B4-9803-054E0C5912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9A5610-A902-2E7F-BE88-732D1F6BE3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F2FF54-19D8-720B-F511-1FAE29075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D56DE-B817-BD4F-8982-3E14F55A701F}" type="datetimeFigureOut">
              <a:rPr lang="en-US" smtClean="0"/>
              <a:t>6/18/25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B6A577-4671-E764-A42E-2E4D181FF8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5F5BAF-0783-0C90-7948-82D618FB93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9D8EC-EDB7-2140-AB52-2F4D3E74D7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467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48F078-B4ED-64B0-F216-B1504B52C6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817E97D-5783-392B-C3D4-84C841193B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AA18B5-6120-93D2-687D-6F0C6BEBFD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1662C1-EBE0-F977-EC80-3607FF7EDA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D56DE-B817-BD4F-8982-3E14F55A701F}" type="datetimeFigureOut">
              <a:rPr lang="en-US" smtClean="0"/>
              <a:t>6/18/25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DE433A-E2D3-3EA9-21D5-3C0A43786D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0E5456-0F36-ACB9-DF50-547AFCDEF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9D8EC-EDB7-2140-AB52-2F4D3E74D7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424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20D45F-1CFA-F99C-2CF9-45EF5D2B7F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74F497-99CD-B8E0-A56F-402B5B6E70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E94B9F-7C1D-89C8-2950-2D81ABE8D4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37D56DE-B817-BD4F-8982-3E14F55A701F}" type="datetimeFigureOut">
              <a:rPr lang="en-US" smtClean="0"/>
              <a:t>6/18/25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27A83E-780B-56D1-0BB4-FBC3A6DECD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BF53F8-05BF-1997-4DD1-74B50FFDFB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C69D8EC-EDB7-2140-AB52-2F4D3E74D7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568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84A07ACE-EDB4-4DB9-9EE4-D28D24F381A7}"/>
              </a:ext>
            </a:extLst>
          </p:cNvPr>
          <p:cNvSpPr/>
          <p:nvPr/>
        </p:nvSpPr>
        <p:spPr>
          <a:xfrm>
            <a:off x="3230880" y="2099144"/>
            <a:ext cx="2743200" cy="107342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Anterior lymphadenopathy</a:t>
            </a: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F5E1003B-CA1A-E4AD-1499-69D1ABA693AB}"/>
              </a:ext>
            </a:extLst>
          </p:cNvPr>
          <p:cNvSpPr/>
          <p:nvPr/>
        </p:nvSpPr>
        <p:spPr>
          <a:xfrm>
            <a:off x="243840" y="512859"/>
            <a:ext cx="2743200" cy="107342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Exudative pharyngitis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29DB0064-2EC6-DCBA-B6EF-804E31E73ADE}"/>
              </a:ext>
            </a:extLst>
          </p:cNvPr>
          <p:cNvSpPr/>
          <p:nvPr/>
        </p:nvSpPr>
        <p:spPr>
          <a:xfrm>
            <a:off x="231030" y="2099144"/>
            <a:ext cx="2743200" cy="107342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Atypical lymphocytosis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C48B61FC-FA39-BBF0-35E3-AD287B528FAC}"/>
              </a:ext>
            </a:extLst>
          </p:cNvPr>
          <p:cNvSpPr/>
          <p:nvPr/>
        </p:nvSpPr>
        <p:spPr>
          <a:xfrm>
            <a:off x="222526" y="3685429"/>
            <a:ext cx="2743200" cy="107342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Splenomegaly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269C2D83-E7F7-0AE4-6DA2-BCB52E2E07FF}"/>
              </a:ext>
            </a:extLst>
          </p:cNvPr>
          <p:cNvSpPr/>
          <p:nvPr/>
        </p:nvSpPr>
        <p:spPr>
          <a:xfrm>
            <a:off x="9204960" y="3685429"/>
            <a:ext cx="2743200" cy="107342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Buttocks</a:t>
            </a: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ADD4A358-CB37-BDA8-C4AD-BABDF7B5BDD5}"/>
              </a:ext>
            </a:extLst>
          </p:cNvPr>
          <p:cNvSpPr/>
          <p:nvPr/>
        </p:nvSpPr>
        <p:spPr>
          <a:xfrm>
            <a:off x="6239234" y="3685429"/>
            <a:ext cx="2743200" cy="107342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Tzank</a:t>
            </a:r>
            <a:r>
              <a:rPr lang="en-US" dirty="0"/>
              <a:t> smear</a:t>
            </a: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EDF618B5-2312-8F9F-47C8-526EA8E7B751}"/>
              </a:ext>
            </a:extLst>
          </p:cNvPr>
          <p:cNvSpPr/>
          <p:nvPr/>
        </p:nvSpPr>
        <p:spPr>
          <a:xfrm>
            <a:off x="3230880" y="3685429"/>
            <a:ext cx="2743200" cy="107342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Abdominal pain</a:t>
            </a:r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A6A8B5AE-8C00-02BE-31B5-C3FD7AAAD8C9}"/>
              </a:ext>
            </a:extLst>
          </p:cNvPr>
          <p:cNvSpPr/>
          <p:nvPr/>
        </p:nvSpPr>
        <p:spPr>
          <a:xfrm>
            <a:off x="222526" y="5271714"/>
            <a:ext cx="2743200" cy="107342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Maculopapular rash</a:t>
            </a: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18DB5961-2B0B-29E9-6309-75D3F08C886D}"/>
              </a:ext>
            </a:extLst>
          </p:cNvPr>
          <p:cNvSpPr/>
          <p:nvPr/>
        </p:nvSpPr>
        <p:spPr>
          <a:xfrm>
            <a:off x="6230730" y="2099144"/>
            <a:ext cx="2743200" cy="107342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72 hours</a:t>
            </a: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300F0160-BB7B-D624-99DA-733F8FC9343E}"/>
              </a:ext>
            </a:extLst>
          </p:cNvPr>
          <p:cNvSpPr/>
          <p:nvPr/>
        </p:nvSpPr>
        <p:spPr>
          <a:xfrm>
            <a:off x="9204960" y="2099144"/>
            <a:ext cx="2743200" cy="107342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Summer</a:t>
            </a:r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0418357C-EBC2-68E7-6729-B4564361E299}"/>
              </a:ext>
            </a:extLst>
          </p:cNvPr>
          <p:cNvSpPr/>
          <p:nvPr/>
        </p:nvSpPr>
        <p:spPr>
          <a:xfrm>
            <a:off x="6217920" y="512859"/>
            <a:ext cx="2743200" cy="107342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Lips</a:t>
            </a:r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CF3B6B26-14E1-D8E1-0C11-F848ECA24756}"/>
              </a:ext>
            </a:extLst>
          </p:cNvPr>
          <p:cNvSpPr/>
          <p:nvPr/>
        </p:nvSpPr>
        <p:spPr>
          <a:xfrm>
            <a:off x="3230880" y="512859"/>
            <a:ext cx="2743200" cy="107342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Palatal petechiae</a:t>
            </a: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F33492D7-3141-F5FC-115D-B7E3E0F8CA1C}"/>
              </a:ext>
            </a:extLst>
          </p:cNvPr>
          <p:cNvSpPr/>
          <p:nvPr/>
        </p:nvSpPr>
        <p:spPr>
          <a:xfrm>
            <a:off x="9239084" y="5271714"/>
            <a:ext cx="2743200" cy="107342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Magic mouthwash</a:t>
            </a:r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035A9A70-52FF-47D6-4305-63CAB0B914DA}"/>
              </a:ext>
            </a:extLst>
          </p:cNvPr>
          <p:cNvSpPr/>
          <p:nvPr/>
        </p:nvSpPr>
        <p:spPr>
          <a:xfrm>
            <a:off x="6230730" y="5271714"/>
            <a:ext cx="2743200" cy="107342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Gingivitis</a:t>
            </a:r>
          </a:p>
        </p:txBody>
      </p:sp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A539F93E-0E62-7A00-BD55-4020CD6929E6}"/>
              </a:ext>
            </a:extLst>
          </p:cNvPr>
          <p:cNvSpPr/>
          <p:nvPr/>
        </p:nvSpPr>
        <p:spPr>
          <a:xfrm>
            <a:off x="3230880" y="5271714"/>
            <a:ext cx="2743200" cy="107342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Subcutaneous nodules</a:t>
            </a:r>
          </a:p>
        </p:txBody>
      </p:sp>
      <p:sp>
        <p:nvSpPr>
          <p:cNvPr id="19" name="Rounded Rectangle 18">
            <a:extLst>
              <a:ext uri="{FF2B5EF4-FFF2-40B4-BE49-F238E27FC236}">
                <a16:creationId xmlns:a16="http://schemas.microsoft.com/office/drawing/2014/main" id="{3EA4F00A-66F4-79CE-7582-1595CF999785}"/>
              </a:ext>
            </a:extLst>
          </p:cNvPr>
          <p:cNvSpPr/>
          <p:nvPr/>
        </p:nvSpPr>
        <p:spPr>
          <a:xfrm>
            <a:off x="9204960" y="512859"/>
            <a:ext cx="2743200" cy="107342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Low grade fever</a:t>
            </a:r>
          </a:p>
        </p:txBody>
      </p:sp>
    </p:spTree>
    <p:extLst>
      <p:ext uri="{BB962C8B-B14F-4D97-AF65-F5344CB8AC3E}">
        <p14:creationId xmlns:p14="http://schemas.microsoft.com/office/powerpoint/2010/main" val="16265372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A4DE52-3D96-ED4B-37DB-6A5A94EFD6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4FAFA12-49F3-3579-1502-6D6BFDE5C5F4}"/>
              </a:ext>
            </a:extLst>
          </p:cNvPr>
          <p:cNvSpPr/>
          <p:nvPr/>
        </p:nvSpPr>
        <p:spPr>
          <a:xfrm>
            <a:off x="243840" y="512859"/>
            <a:ext cx="11704320" cy="1073426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highlight>
                  <a:srgbClr val="FFFF00"/>
                </a:highlight>
              </a:rPr>
              <a:t>GAS pharyngitis</a:t>
            </a:r>
          </a:p>
          <a:p>
            <a:pPr algn="ctr"/>
            <a:r>
              <a:rPr lang="en-US" dirty="0">
                <a:solidFill>
                  <a:schemeClr val="tx1"/>
                </a:solidFill>
                <a:highlight>
                  <a:srgbClr val="FFFF00"/>
                </a:highlight>
              </a:rPr>
              <a:t>Palatal petechiae, Anterior lymphadenopathy, Abdominal pain, Subcutaneous nodules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313875A7-29B6-226B-717E-C94FBAAE6B54}"/>
              </a:ext>
            </a:extLst>
          </p:cNvPr>
          <p:cNvSpPr/>
          <p:nvPr/>
        </p:nvSpPr>
        <p:spPr>
          <a:xfrm>
            <a:off x="231029" y="2099144"/>
            <a:ext cx="11704319" cy="1073426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Infectious mononucleosis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Exudative pharyngitis, Atypical lymphocytosis, Splenomegaly, Maculopapular rash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5D03383D-E1AD-711C-528D-52F00BB43F33}"/>
              </a:ext>
            </a:extLst>
          </p:cNvPr>
          <p:cNvSpPr/>
          <p:nvPr/>
        </p:nvSpPr>
        <p:spPr>
          <a:xfrm>
            <a:off x="222526" y="3685429"/>
            <a:ext cx="11712822" cy="107342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HSV stomatitis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Lips, 72 hours, </a:t>
            </a:r>
            <a:r>
              <a:rPr lang="en-US" dirty="0" err="1">
                <a:solidFill>
                  <a:schemeClr val="tx1"/>
                </a:solidFill>
              </a:rPr>
              <a:t>Tzank</a:t>
            </a:r>
            <a:r>
              <a:rPr lang="en-US" dirty="0">
                <a:solidFill>
                  <a:schemeClr val="tx1"/>
                </a:solidFill>
              </a:rPr>
              <a:t> smear, Gingivitis </a:t>
            </a:r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873D21BD-EE33-B4EA-B9BF-6161ADE1BFF3}"/>
              </a:ext>
            </a:extLst>
          </p:cNvPr>
          <p:cNvSpPr/>
          <p:nvPr/>
        </p:nvSpPr>
        <p:spPr>
          <a:xfrm>
            <a:off x="222525" y="5271714"/>
            <a:ext cx="11712821" cy="1073426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Hand foot mouth disease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Buttocks, summer, low grade fever, magic mouth wash </a:t>
            </a:r>
          </a:p>
        </p:txBody>
      </p:sp>
    </p:spTree>
    <p:extLst>
      <p:ext uri="{BB962C8B-B14F-4D97-AF65-F5344CB8AC3E}">
        <p14:creationId xmlns:p14="http://schemas.microsoft.com/office/powerpoint/2010/main" val="34185264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81</Words>
  <Application>Microsoft Macintosh PowerPoint</Application>
  <PresentationFormat>Widescreen</PresentationFormat>
  <Paragraphs>26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Erin Pete Devon</dc:creator>
  <cp:lastModifiedBy>Erin Pete Devon</cp:lastModifiedBy>
  <cp:revision>4</cp:revision>
  <dcterms:created xsi:type="dcterms:W3CDTF">2025-05-13T13:59:04Z</dcterms:created>
  <dcterms:modified xsi:type="dcterms:W3CDTF">2025-06-18T16:18:21Z</dcterms:modified>
</cp:coreProperties>
</file>