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77" r:id="rId2"/>
    <p:sldId id="257" r:id="rId3"/>
    <p:sldId id="258" r:id="rId4"/>
    <p:sldId id="272" r:id="rId5"/>
    <p:sldId id="270" r:id="rId6"/>
    <p:sldId id="271" r:id="rId7"/>
    <p:sldId id="273" r:id="rId8"/>
    <p:sldId id="274" r:id="rId9"/>
    <p:sldId id="275" r:id="rId10"/>
    <p:sldId id="259" r:id="rId11"/>
    <p:sldId id="260" r:id="rId12"/>
    <p:sldId id="276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8"/>
    <p:restoredTop sz="94671"/>
  </p:normalViewPr>
  <p:slideViewPr>
    <p:cSldViewPr snapToGrid="0">
      <p:cViewPr varScale="1">
        <p:scale>
          <a:sx n="113" d="100"/>
          <a:sy n="113" d="100"/>
        </p:scale>
        <p:origin x="17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62FF2-FFD4-4949-8788-DAD394D37A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E7574141-712E-437D-B3DA-19EBA2CD487E}">
      <dgm:prSet/>
      <dgm:spPr/>
      <dgm:t>
        <a:bodyPr/>
        <a:lstStyle/>
        <a:p>
          <a:r>
            <a:rPr lang="en-US">
              <a:latin typeface="Avenir Next LT Pro Light"/>
            </a:rPr>
            <a:t>Patient was admitted overnight. The etiology of the lesion remained unclear, so a punch biopsy was performed. </a:t>
          </a:r>
        </a:p>
      </dgm:t>
    </dgm:pt>
    <dgm:pt modelId="{A3AC2130-9D34-4FFB-8F70-7656E9BDDABB}" type="parTrans" cxnId="{1A0EE418-7882-453F-99D0-65B875F386BD}">
      <dgm:prSet/>
      <dgm:spPr/>
      <dgm:t>
        <a:bodyPr/>
        <a:lstStyle/>
        <a:p>
          <a:endParaRPr lang="en-US"/>
        </a:p>
      </dgm:t>
    </dgm:pt>
    <dgm:pt modelId="{084FE911-9F2E-4F83-A665-7C6E31365D8E}" type="sibTrans" cxnId="{1A0EE418-7882-453F-99D0-65B875F386BD}">
      <dgm:prSet/>
      <dgm:spPr/>
      <dgm:t>
        <a:bodyPr/>
        <a:lstStyle/>
        <a:p>
          <a:endParaRPr lang="en-US"/>
        </a:p>
      </dgm:t>
    </dgm:pt>
    <dgm:pt modelId="{52131C3E-1DF5-434D-B182-F55A371BAEAB}">
      <dgm:prSet/>
      <dgm:spPr/>
      <dgm:t>
        <a:bodyPr/>
        <a:lstStyle/>
        <a:p>
          <a:pPr rtl="0"/>
          <a:r>
            <a:rPr lang="en-US">
              <a:latin typeface="Avenir Next LT Pro Light"/>
            </a:rPr>
            <a:t>She was stable and so discharged home with scheduled dermatology follow up.</a:t>
          </a:r>
        </a:p>
      </dgm:t>
    </dgm:pt>
    <dgm:pt modelId="{9E65FB18-9B50-4E85-B821-94662278125F}" type="parTrans" cxnId="{2B560585-CFA7-4B40-AE4F-4F5FD218DFC7}">
      <dgm:prSet/>
      <dgm:spPr/>
      <dgm:t>
        <a:bodyPr/>
        <a:lstStyle/>
        <a:p>
          <a:endParaRPr lang="en-US"/>
        </a:p>
      </dgm:t>
    </dgm:pt>
    <dgm:pt modelId="{0D6598F0-3AD0-42AC-95B0-43BE717B530D}" type="sibTrans" cxnId="{2B560585-CFA7-4B40-AE4F-4F5FD218DFC7}">
      <dgm:prSet/>
      <dgm:spPr/>
      <dgm:t>
        <a:bodyPr/>
        <a:lstStyle/>
        <a:p>
          <a:endParaRPr lang="en-US"/>
        </a:p>
      </dgm:t>
    </dgm:pt>
    <dgm:pt modelId="{FE2FD4A4-E6B8-4738-9E29-9E87713330A6}" type="pres">
      <dgm:prSet presAssocID="{D7762FF2-FFD4-4949-8788-DAD394D37A9D}" presName="root" presStyleCnt="0">
        <dgm:presLayoutVars>
          <dgm:dir/>
          <dgm:resizeHandles val="exact"/>
        </dgm:presLayoutVars>
      </dgm:prSet>
      <dgm:spPr/>
    </dgm:pt>
    <dgm:pt modelId="{B0A8409A-DE9B-41E2-8F21-2B7F0FAD3704}" type="pres">
      <dgm:prSet presAssocID="{E7574141-712E-437D-B3DA-19EBA2CD487E}" presName="compNode" presStyleCnt="0"/>
      <dgm:spPr/>
    </dgm:pt>
    <dgm:pt modelId="{4BA34561-79FF-45A3-9F2C-C63E0E838996}" type="pres">
      <dgm:prSet presAssocID="{E7574141-712E-437D-B3DA-19EBA2CD487E}" presName="bgRect" presStyleLbl="bgShp" presStyleIdx="0" presStyleCnt="2"/>
      <dgm:spPr/>
    </dgm:pt>
    <dgm:pt modelId="{2CA84CAE-032F-48F5-A887-63A9D435BF85}" type="pres">
      <dgm:prSet presAssocID="{E7574141-712E-437D-B3DA-19EBA2CD487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E501D19-8B34-4C2B-A4FB-75F3C9725E6A}" type="pres">
      <dgm:prSet presAssocID="{E7574141-712E-437D-B3DA-19EBA2CD487E}" presName="spaceRect" presStyleCnt="0"/>
      <dgm:spPr/>
    </dgm:pt>
    <dgm:pt modelId="{4AE94D3F-FD01-4C26-B872-574DF779C667}" type="pres">
      <dgm:prSet presAssocID="{E7574141-712E-437D-B3DA-19EBA2CD487E}" presName="parTx" presStyleLbl="revTx" presStyleIdx="0" presStyleCnt="2">
        <dgm:presLayoutVars>
          <dgm:chMax val="0"/>
          <dgm:chPref val="0"/>
        </dgm:presLayoutVars>
      </dgm:prSet>
      <dgm:spPr/>
    </dgm:pt>
    <dgm:pt modelId="{3A36B175-EB1E-40D7-823D-1FBA30A11693}" type="pres">
      <dgm:prSet presAssocID="{084FE911-9F2E-4F83-A665-7C6E31365D8E}" presName="sibTrans" presStyleCnt="0"/>
      <dgm:spPr/>
    </dgm:pt>
    <dgm:pt modelId="{1C52597C-9416-4A92-B174-A1AEAB8CCD43}" type="pres">
      <dgm:prSet presAssocID="{52131C3E-1DF5-434D-B182-F55A371BAEAB}" presName="compNode" presStyleCnt="0"/>
      <dgm:spPr/>
    </dgm:pt>
    <dgm:pt modelId="{7DC2CAF7-6100-4BCD-B801-AFD0AD1E2D31}" type="pres">
      <dgm:prSet presAssocID="{52131C3E-1DF5-434D-B182-F55A371BAEAB}" presName="bgRect" presStyleLbl="bgShp" presStyleIdx="1" presStyleCnt="2"/>
      <dgm:spPr/>
    </dgm:pt>
    <dgm:pt modelId="{B25E9F23-6236-4810-8DC1-9B619D39CF27}" type="pres">
      <dgm:prSet presAssocID="{52131C3E-1DF5-434D-B182-F55A371BAE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A0C44CFF-4DDA-4F5F-B85C-1A7555742C06}" type="pres">
      <dgm:prSet presAssocID="{52131C3E-1DF5-434D-B182-F55A371BAEAB}" presName="spaceRect" presStyleCnt="0"/>
      <dgm:spPr/>
    </dgm:pt>
    <dgm:pt modelId="{EB0C0007-9126-4212-A7CA-78AF67B2B17C}" type="pres">
      <dgm:prSet presAssocID="{52131C3E-1DF5-434D-B182-F55A371BAEA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A0EE418-7882-453F-99D0-65B875F386BD}" srcId="{D7762FF2-FFD4-4949-8788-DAD394D37A9D}" destId="{E7574141-712E-437D-B3DA-19EBA2CD487E}" srcOrd="0" destOrd="0" parTransId="{A3AC2130-9D34-4FFB-8F70-7656E9BDDABB}" sibTransId="{084FE911-9F2E-4F83-A665-7C6E31365D8E}"/>
    <dgm:cxn modelId="{5DA8621D-54E1-4F0C-B2A3-50D8851C3C1F}" type="presOf" srcId="{E7574141-712E-437D-B3DA-19EBA2CD487E}" destId="{4AE94D3F-FD01-4C26-B872-574DF779C667}" srcOrd="0" destOrd="0" presId="urn:microsoft.com/office/officeart/2018/2/layout/IconVerticalSolidList"/>
    <dgm:cxn modelId="{5A5FF076-AB37-4B25-BDCF-9CAC7079A02B}" type="presOf" srcId="{52131C3E-1DF5-434D-B182-F55A371BAEAB}" destId="{EB0C0007-9126-4212-A7CA-78AF67B2B17C}" srcOrd="0" destOrd="0" presId="urn:microsoft.com/office/officeart/2018/2/layout/IconVerticalSolidList"/>
    <dgm:cxn modelId="{2B560585-CFA7-4B40-AE4F-4F5FD218DFC7}" srcId="{D7762FF2-FFD4-4949-8788-DAD394D37A9D}" destId="{52131C3E-1DF5-434D-B182-F55A371BAEAB}" srcOrd="1" destOrd="0" parTransId="{9E65FB18-9B50-4E85-B821-94662278125F}" sibTransId="{0D6598F0-3AD0-42AC-95B0-43BE717B530D}"/>
    <dgm:cxn modelId="{89705AAE-814C-48E9-8F59-EBAC7544B71A}" type="presOf" srcId="{D7762FF2-FFD4-4949-8788-DAD394D37A9D}" destId="{FE2FD4A4-E6B8-4738-9E29-9E87713330A6}" srcOrd="0" destOrd="0" presId="urn:microsoft.com/office/officeart/2018/2/layout/IconVerticalSolidList"/>
    <dgm:cxn modelId="{869D6DF1-89D6-4A00-8844-151C94384FA2}" type="presParOf" srcId="{FE2FD4A4-E6B8-4738-9E29-9E87713330A6}" destId="{B0A8409A-DE9B-41E2-8F21-2B7F0FAD3704}" srcOrd="0" destOrd="0" presId="urn:microsoft.com/office/officeart/2018/2/layout/IconVerticalSolidList"/>
    <dgm:cxn modelId="{2EA06787-19CD-4296-9430-84B7E85C9E40}" type="presParOf" srcId="{B0A8409A-DE9B-41E2-8F21-2B7F0FAD3704}" destId="{4BA34561-79FF-45A3-9F2C-C63E0E838996}" srcOrd="0" destOrd="0" presId="urn:microsoft.com/office/officeart/2018/2/layout/IconVerticalSolidList"/>
    <dgm:cxn modelId="{8461260E-B326-40F1-BD5C-966A2CD97C58}" type="presParOf" srcId="{B0A8409A-DE9B-41E2-8F21-2B7F0FAD3704}" destId="{2CA84CAE-032F-48F5-A887-63A9D435BF85}" srcOrd="1" destOrd="0" presId="urn:microsoft.com/office/officeart/2018/2/layout/IconVerticalSolidList"/>
    <dgm:cxn modelId="{FD033B71-7CCC-4D7E-AA16-EF73403CE815}" type="presParOf" srcId="{B0A8409A-DE9B-41E2-8F21-2B7F0FAD3704}" destId="{EE501D19-8B34-4C2B-A4FB-75F3C9725E6A}" srcOrd="2" destOrd="0" presId="urn:microsoft.com/office/officeart/2018/2/layout/IconVerticalSolidList"/>
    <dgm:cxn modelId="{708DE7A5-8C53-4EEB-82B3-12975843DC8B}" type="presParOf" srcId="{B0A8409A-DE9B-41E2-8F21-2B7F0FAD3704}" destId="{4AE94D3F-FD01-4C26-B872-574DF779C667}" srcOrd="3" destOrd="0" presId="urn:microsoft.com/office/officeart/2018/2/layout/IconVerticalSolidList"/>
    <dgm:cxn modelId="{CEEAEB97-40BD-43B2-9C72-387DECB05065}" type="presParOf" srcId="{FE2FD4A4-E6B8-4738-9E29-9E87713330A6}" destId="{3A36B175-EB1E-40D7-823D-1FBA30A11693}" srcOrd="1" destOrd="0" presId="urn:microsoft.com/office/officeart/2018/2/layout/IconVerticalSolidList"/>
    <dgm:cxn modelId="{4D7DA413-0F51-4A3D-A6E4-0901DB8B6540}" type="presParOf" srcId="{FE2FD4A4-E6B8-4738-9E29-9E87713330A6}" destId="{1C52597C-9416-4A92-B174-A1AEAB8CCD43}" srcOrd="2" destOrd="0" presId="urn:microsoft.com/office/officeart/2018/2/layout/IconVerticalSolidList"/>
    <dgm:cxn modelId="{290D4E13-3A3F-4642-82A4-DCEC4719BA78}" type="presParOf" srcId="{1C52597C-9416-4A92-B174-A1AEAB8CCD43}" destId="{7DC2CAF7-6100-4BCD-B801-AFD0AD1E2D31}" srcOrd="0" destOrd="0" presId="urn:microsoft.com/office/officeart/2018/2/layout/IconVerticalSolidList"/>
    <dgm:cxn modelId="{25DA0637-05DC-4A59-AD78-D42AF35BCDDE}" type="presParOf" srcId="{1C52597C-9416-4A92-B174-A1AEAB8CCD43}" destId="{B25E9F23-6236-4810-8DC1-9B619D39CF27}" srcOrd="1" destOrd="0" presId="urn:microsoft.com/office/officeart/2018/2/layout/IconVerticalSolidList"/>
    <dgm:cxn modelId="{A88C9D2D-F310-475D-AB6D-105B5E8E3EA4}" type="presParOf" srcId="{1C52597C-9416-4A92-B174-A1AEAB8CCD43}" destId="{A0C44CFF-4DDA-4F5F-B85C-1A7555742C06}" srcOrd="2" destOrd="0" presId="urn:microsoft.com/office/officeart/2018/2/layout/IconVerticalSolidList"/>
    <dgm:cxn modelId="{2150DFD1-4283-43A7-ADE8-E8A087DDA12C}" type="presParOf" srcId="{1C52597C-9416-4A92-B174-A1AEAB8CCD43}" destId="{EB0C0007-9126-4212-A7CA-78AF67B2B1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B5A81-6537-44D1-8A70-8CDB5BCDD5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14C893C-20F2-4D20-B72B-82AE88DD6D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One week later, the punch biopsy resulted, and the patient's family was instructed to return to CHOP for treatment</a:t>
          </a:r>
          <a:endParaRPr lang="en-US"/>
        </a:p>
      </dgm:t>
    </dgm:pt>
    <dgm:pt modelId="{A62340B7-E311-4E41-B44B-28F2D43DAF63}" type="parTrans" cxnId="{43195483-45AA-4287-877C-AB7B3814FC42}">
      <dgm:prSet/>
      <dgm:spPr/>
      <dgm:t>
        <a:bodyPr/>
        <a:lstStyle/>
        <a:p>
          <a:endParaRPr lang="en-US"/>
        </a:p>
      </dgm:t>
    </dgm:pt>
    <dgm:pt modelId="{53874B9B-9B38-4774-8FED-6A4DD6B3EA78}" type="sibTrans" cxnId="{43195483-45AA-4287-877C-AB7B3814FC42}">
      <dgm:prSet/>
      <dgm:spPr/>
      <dgm:t>
        <a:bodyPr/>
        <a:lstStyle/>
        <a:p>
          <a:endParaRPr lang="en-US"/>
        </a:p>
      </dgm:t>
    </dgm:pt>
    <dgm:pt modelId="{A966A76B-B5F0-411D-8DDA-FCCA9ED940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Of note, Mom has a dry rash on the palms of her hands and soles of her feet since her 8 month of pregnancy</a:t>
          </a:r>
          <a:endParaRPr lang="en-US"/>
        </a:p>
      </dgm:t>
    </dgm:pt>
    <dgm:pt modelId="{F5341835-68BA-4F10-B25E-D9C0F52EB737}" type="parTrans" cxnId="{1CB1495B-23A0-48EA-A208-E3D7DDE43DFB}">
      <dgm:prSet/>
      <dgm:spPr/>
      <dgm:t>
        <a:bodyPr/>
        <a:lstStyle/>
        <a:p>
          <a:endParaRPr lang="en-US"/>
        </a:p>
      </dgm:t>
    </dgm:pt>
    <dgm:pt modelId="{5FABEE20-599C-45FE-AED5-5A3D101B53FB}" type="sibTrans" cxnId="{1CB1495B-23A0-48EA-A208-E3D7DDE43DFB}">
      <dgm:prSet/>
      <dgm:spPr/>
      <dgm:t>
        <a:bodyPr/>
        <a:lstStyle/>
        <a:p>
          <a:endParaRPr lang="en-US"/>
        </a:p>
      </dgm:t>
    </dgm:pt>
    <dgm:pt modelId="{56CE9E82-C6CA-4A13-87D2-AD8D2216DC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No history of STIs</a:t>
          </a:r>
          <a:endParaRPr lang="en-US"/>
        </a:p>
      </dgm:t>
    </dgm:pt>
    <dgm:pt modelId="{60C730FD-94A6-4010-9CF8-7B2F266BBE2F}" type="parTrans" cxnId="{1FAB7089-12F0-489D-AF69-A4B2A73CC0C8}">
      <dgm:prSet/>
      <dgm:spPr/>
      <dgm:t>
        <a:bodyPr/>
        <a:lstStyle/>
        <a:p>
          <a:endParaRPr lang="en-US"/>
        </a:p>
      </dgm:t>
    </dgm:pt>
    <dgm:pt modelId="{CDE4AADC-4830-48F8-A7B1-3AE33EAF4764}" type="sibTrans" cxnId="{1FAB7089-12F0-489D-AF69-A4B2A73CC0C8}">
      <dgm:prSet/>
      <dgm:spPr/>
      <dgm:t>
        <a:bodyPr/>
        <a:lstStyle/>
        <a:p>
          <a:endParaRPr lang="en-US"/>
        </a:p>
      </dgm:t>
    </dgm:pt>
    <dgm:pt modelId="{4DEABD99-64F4-4AF8-B87D-E32F5184CF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She reports that no one else in the household, including the father or the 3-year-old sibling has similar skin lesions</a:t>
          </a:r>
          <a:endParaRPr lang="en-US"/>
        </a:p>
      </dgm:t>
    </dgm:pt>
    <dgm:pt modelId="{1C9BB85D-B501-43DB-BB68-C5AE2DFB0A60}" type="parTrans" cxnId="{50942AE1-2E92-40E8-9C07-26F5BE76367C}">
      <dgm:prSet/>
      <dgm:spPr/>
      <dgm:t>
        <a:bodyPr/>
        <a:lstStyle/>
        <a:p>
          <a:endParaRPr lang="en-US"/>
        </a:p>
      </dgm:t>
    </dgm:pt>
    <dgm:pt modelId="{81EBA8CD-0593-495A-938B-B6D49FB28C6E}" type="sibTrans" cxnId="{50942AE1-2E92-40E8-9C07-26F5BE76367C}">
      <dgm:prSet/>
      <dgm:spPr/>
      <dgm:t>
        <a:bodyPr/>
        <a:lstStyle/>
        <a:p>
          <a:endParaRPr lang="en-US"/>
        </a:p>
      </dgm:t>
    </dgm:pt>
    <dgm:pt modelId="{0FFAC45B-B4AB-4EE1-A771-DEBBA48E6A5E}" type="pres">
      <dgm:prSet presAssocID="{639B5A81-6537-44D1-8A70-8CDB5BCDD522}" presName="root" presStyleCnt="0">
        <dgm:presLayoutVars>
          <dgm:dir/>
          <dgm:resizeHandles val="exact"/>
        </dgm:presLayoutVars>
      </dgm:prSet>
      <dgm:spPr/>
    </dgm:pt>
    <dgm:pt modelId="{3174EAD4-3158-4289-9996-FB7F01849546}" type="pres">
      <dgm:prSet presAssocID="{C14C893C-20F2-4D20-B72B-82AE88DD6D9B}" presName="compNode" presStyleCnt="0"/>
      <dgm:spPr/>
    </dgm:pt>
    <dgm:pt modelId="{A6623F02-99E3-4E7A-B54D-6A02D31701CF}" type="pres">
      <dgm:prSet presAssocID="{C14C893C-20F2-4D20-B72B-82AE88DD6D9B}" presName="bgRect" presStyleLbl="bgShp" presStyleIdx="0" presStyleCnt="4"/>
      <dgm:spPr/>
    </dgm:pt>
    <dgm:pt modelId="{31AB463B-EC25-404D-9625-F8455687681D}" type="pres">
      <dgm:prSet presAssocID="{C14C893C-20F2-4D20-B72B-82AE88DD6D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First Aid"/>
        </a:ext>
      </dgm:extLst>
    </dgm:pt>
    <dgm:pt modelId="{0605C37B-8F39-4336-BFF3-D5A0F48744CB}" type="pres">
      <dgm:prSet presAssocID="{C14C893C-20F2-4D20-B72B-82AE88DD6D9B}" presName="spaceRect" presStyleCnt="0"/>
      <dgm:spPr/>
    </dgm:pt>
    <dgm:pt modelId="{9FB5012B-9CDF-4F46-B36A-675EBCC60B82}" type="pres">
      <dgm:prSet presAssocID="{C14C893C-20F2-4D20-B72B-82AE88DD6D9B}" presName="parTx" presStyleLbl="revTx" presStyleIdx="0" presStyleCnt="4">
        <dgm:presLayoutVars>
          <dgm:chMax val="0"/>
          <dgm:chPref val="0"/>
        </dgm:presLayoutVars>
      </dgm:prSet>
      <dgm:spPr/>
    </dgm:pt>
    <dgm:pt modelId="{A5F7A234-7CCF-4B47-AF40-6EDB0FCB0123}" type="pres">
      <dgm:prSet presAssocID="{53874B9B-9B38-4774-8FED-6A4DD6B3EA78}" presName="sibTrans" presStyleCnt="0"/>
      <dgm:spPr/>
    </dgm:pt>
    <dgm:pt modelId="{4222F798-68E9-4C27-908B-C065CC3B517A}" type="pres">
      <dgm:prSet presAssocID="{A966A76B-B5F0-411D-8DDA-FCCA9ED940CB}" presName="compNode" presStyleCnt="0"/>
      <dgm:spPr/>
    </dgm:pt>
    <dgm:pt modelId="{BF2E3427-4444-4C7F-B67A-CD6196FC9110}" type="pres">
      <dgm:prSet presAssocID="{A966A76B-B5F0-411D-8DDA-FCCA9ED940CB}" presName="bgRect" presStyleLbl="bgShp" presStyleIdx="1" presStyleCnt="4"/>
      <dgm:spPr/>
    </dgm:pt>
    <dgm:pt modelId="{4969F300-A6B9-4218-8BDC-63CCDD1ED061}" type="pres">
      <dgm:prSet presAssocID="{A966A76B-B5F0-411D-8DDA-FCCA9ED940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83144DF0-E1F9-4430-AD0F-EAA1C17E0DA8}" type="pres">
      <dgm:prSet presAssocID="{A966A76B-B5F0-411D-8DDA-FCCA9ED940CB}" presName="spaceRect" presStyleCnt="0"/>
      <dgm:spPr/>
    </dgm:pt>
    <dgm:pt modelId="{AC3A4994-BE62-4A31-9F4A-4639A5DAE73E}" type="pres">
      <dgm:prSet presAssocID="{A966A76B-B5F0-411D-8DDA-FCCA9ED940CB}" presName="parTx" presStyleLbl="revTx" presStyleIdx="1" presStyleCnt="4">
        <dgm:presLayoutVars>
          <dgm:chMax val="0"/>
          <dgm:chPref val="0"/>
        </dgm:presLayoutVars>
      </dgm:prSet>
      <dgm:spPr/>
    </dgm:pt>
    <dgm:pt modelId="{C7B42D7C-1082-44C1-9812-494C57A08F0D}" type="pres">
      <dgm:prSet presAssocID="{5FABEE20-599C-45FE-AED5-5A3D101B53FB}" presName="sibTrans" presStyleCnt="0"/>
      <dgm:spPr/>
    </dgm:pt>
    <dgm:pt modelId="{F6B564F3-F3C4-4E06-98C9-4DDC5C2782CA}" type="pres">
      <dgm:prSet presAssocID="{56CE9E82-C6CA-4A13-87D2-AD8D2216DC6E}" presName="compNode" presStyleCnt="0"/>
      <dgm:spPr/>
    </dgm:pt>
    <dgm:pt modelId="{222478CA-CB10-40E1-BEFD-3D1C683C6FB4}" type="pres">
      <dgm:prSet presAssocID="{56CE9E82-C6CA-4A13-87D2-AD8D2216DC6E}" presName="bgRect" presStyleLbl="bgShp" presStyleIdx="2" presStyleCnt="4"/>
      <dgm:spPr/>
    </dgm:pt>
    <dgm:pt modelId="{A1115EB3-6267-4D14-BE56-255CBA29E2A5}" type="pres">
      <dgm:prSet presAssocID="{56CE9E82-C6CA-4A13-87D2-AD8D2216DC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B39B4BD-A62F-488B-8370-4CA53AED8F60}" type="pres">
      <dgm:prSet presAssocID="{56CE9E82-C6CA-4A13-87D2-AD8D2216DC6E}" presName="spaceRect" presStyleCnt="0"/>
      <dgm:spPr/>
    </dgm:pt>
    <dgm:pt modelId="{FBAA4BC0-A815-4739-AEC5-DECAB1EA5DDE}" type="pres">
      <dgm:prSet presAssocID="{56CE9E82-C6CA-4A13-87D2-AD8D2216DC6E}" presName="parTx" presStyleLbl="revTx" presStyleIdx="2" presStyleCnt="4">
        <dgm:presLayoutVars>
          <dgm:chMax val="0"/>
          <dgm:chPref val="0"/>
        </dgm:presLayoutVars>
      </dgm:prSet>
      <dgm:spPr/>
    </dgm:pt>
    <dgm:pt modelId="{B28EF75A-EC17-4C74-A770-9190508E1B0C}" type="pres">
      <dgm:prSet presAssocID="{CDE4AADC-4830-48F8-A7B1-3AE33EAF4764}" presName="sibTrans" presStyleCnt="0"/>
      <dgm:spPr/>
    </dgm:pt>
    <dgm:pt modelId="{647F8C96-A157-4C43-A716-A5E5C33E2516}" type="pres">
      <dgm:prSet presAssocID="{4DEABD99-64F4-4AF8-B87D-E32F5184CFD3}" presName="compNode" presStyleCnt="0"/>
      <dgm:spPr/>
    </dgm:pt>
    <dgm:pt modelId="{7A3CDB5A-A74C-4FC3-B07F-E6DE3A5B7615}" type="pres">
      <dgm:prSet presAssocID="{4DEABD99-64F4-4AF8-B87D-E32F5184CFD3}" presName="bgRect" presStyleLbl="bgShp" presStyleIdx="3" presStyleCnt="4"/>
      <dgm:spPr/>
    </dgm:pt>
    <dgm:pt modelId="{9FB04456-6D4F-4A96-A4DF-FF8C7FFE2D2A}" type="pres">
      <dgm:prSet presAssocID="{4DEABD99-64F4-4AF8-B87D-E32F5184CF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D1F4479B-0EAA-4813-B784-850A332363E9}" type="pres">
      <dgm:prSet presAssocID="{4DEABD99-64F4-4AF8-B87D-E32F5184CFD3}" presName="spaceRect" presStyleCnt="0"/>
      <dgm:spPr/>
    </dgm:pt>
    <dgm:pt modelId="{5BC90DEA-C1C7-4747-82DA-90B4B5AEFEEC}" type="pres">
      <dgm:prSet presAssocID="{4DEABD99-64F4-4AF8-B87D-E32F5184CFD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7A93703-D61F-4312-B45C-4E12EAB42483}" type="presOf" srcId="{A966A76B-B5F0-411D-8DDA-FCCA9ED940CB}" destId="{AC3A4994-BE62-4A31-9F4A-4639A5DAE73E}" srcOrd="0" destOrd="0" presId="urn:microsoft.com/office/officeart/2018/2/layout/IconVerticalSolidList"/>
    <dgm:cxn modelId="{48E70012-6CDD-4512-895B-D8FCF696A113}" type="presOf" srcId="{56CE9E82-C6CA-4A13-87D2-AD8D2216DC6E}" destId="{FBAA4BC0-A815-4739-AEC5-DECAB1EA5DDE}" srcOrd="0" destOrd="0" presId="urn:microsoft.com/office/officeart/2018/2/layout/IconVerticalSolidList"/>
    <dgm:cxn modelId="{1CB1495B-23A0-48EA-A208-E3D7DDE43DFB}" srcId="{639B5A81-6537-44D1-8A70-8CDB5BCDD522}" destId="{A966A76B-B5F0-411D-8DDA-FCCA9ED940CB}" srcOrd="1" destOrd="0" parTransId="{F5341835-68BA-4F10-B25E-D9C0F52EB737}" sibTransId="{5FABEE20-599C-45FE-AED5-5A3D101B53FB}"/>
    <dgm:cxn modelId="{43195483-45AA-4287-877C-AB7B3814FC42}" srcId="{639B5A81-6537-44D1-8A70-8CDB5BCDD522}" destId="{C14C893C-20F2-4D20-B72B-82AE88DD6D9B}" srcOrd="0" destOrd="0" parTransId="{A62340B7-E311-4E41-B44B-28F2D43DAF63}" sibTransId="{53874B9B-9B38-4774-8FED-6A4DD6B3EA78}"/>
    <dgm:cxn modelId="{1FAB7089-12F0-489D-AF69-A4B2A73CC0C8}" srcId="{639B5A81-6537-44D1-8A70-8CDB5BCDD522}" destId="{56CE9E82-C6CA-4A13-87D2-AD8D2216DC6E}" srcOrd="2" destOrd="0" parTransId="{60C730FD-94A6-4010-9CF8-7B2F266BBE2F}" sibTransId="{CDE4AADC-4830-48F8-A7B1-3AE33EAF4764}"/>
    <dgm:cxn modelId="{374CA196-6153-4BF2-8575-EC40DE845177}" type="presOf" srcId="{639B5A81-6537-44D1-8A70-8CDB5BCDD522}" destId="{0FFAC45B-B4AB-4EE1-A771-DEBBA48E6A5E}" srcOrd="0" destOrd="0" presId="urn:microsoft.com/office/officeart/2018/2/layout/IconVerticalSolidList"/>
    <dgm:cxn modelId="{EF456BA0-FBA5-4593-B063-BE024B7BF1EA}" type="presOf" srcId="{C14C893C-20F2-4D20-B72B-82AE88DD6D9B}" destId="{9FB5012B-9CDF-4F46-B36A-675EBCC60B82}" srcOrd="0" destOrd="0" presId="urn:microsoft.com/office/officeart/2018/2/layout/IconVerticalSolidList"/>
    <dgm:cxn modelId="{E945C7DA-B54E-44D0-AE27-0E355291E9C0}" type="presOf" srcId="{4DEABD99-64F4-4AF8-B87D-E32F5184CFD3}" destId="{5BC90DEA-C1C7-4747-82DA-90B4B5AEFEEC}" srcOrd="0" destOrd="0" presId="urn:microsoft.com/office/officeart/2018/2/layout/IconVerticalSolidList"/>
    <dgm:cxn modelId="{50942AE1-2E92-40E8-9C07-26F5BE76367C}" srcId="{639B5A81-6537-44D1-8A70-8CDB5BCDD522}" destId="{4DEABD99-64F4-4AF8-B87D-E32F5184CFD3}" srcOrd="3" destOrd="0" parTransId="{1C9BB85D-B501-43DB-BB68-C5AE2DFB0A60}" sibTransId="{81EBA8CD-0593-495A-938B-B6D49FB28C6E}"/>
    <dgm:cxn modelId="{7E2A67B9-8FCF-41CC-AB5E-2CD0DFDDD1DE}" type="presParOf" srcId="{0FFAC45B-B4AB-4EE1-A771-DEBBA48E6A5E}" destId="{3174EAD4-3158-4289-9996-FB7F01849546}" srcOrd="0" destOrd="0" presId="urn:microsoft.com/office/officeart/2018/2/layout/IconVerticalSolidList"/>
    <dgm:cxn modelId="{3BD5D449-FDA0-4FDA-9E09-9C6F64E82911}" type="presParOf" srcId="{3174EAD4-3158-4289-9996-FB7F01849546}" destId="{A6623F02-99E3-4E7A-B54D-6A02D31701CF}" srcOrd="0" destOrd="0" presId="urn:microsoft.com/office/officeart/2018/2/layout/IconVerticalSolidList"/>
    <dgm:cxn modelId="{54BF4E5F-5329-4A95-922D-CA416FBAE35C}" type="presParOf" srcId="{3174EAD4-3158-4289-9996-FB7F01849546}" destId="{31AB463B-EC25-404D-9625-F8455687681D}" srcOrd="1" destOrd="0" presId="urn:microsoft.com/office/officeart/2018/2/layout/IconVerticalSolidList"/>
    <dgm:cxn modelId="{C83544B5-3105-4B1D-88C6-6B19305F171E}" type="presParOf" srcId="{3174EAD4-3158-4289-9996-FB7F01849546}" destId="{0605C37B-8F39-4336-BFF3-D5A0F48744CB}" srcOrd="2" destOrd="0" presId="urn:microsoft.com/office/officeart/2018/2/layout/IconVerticalSolidList"/>
    <dgm:cxn modelId="{1830CEE7-069E-4934-A048-B214CB7617C0}" type="presParOf" srcId="{3174EAD4-3158-4289-9996-FB7F01849546}" destId="{9FB5012B-9CDF-4F46-B36A-675EBCC60B82}" srcOrd="3" destOrd="0" presId="urn:microsoft.com/office/officeart/2018/2/layout/IconVerticalSolidList"/>
    <dgm:cxn modelId="{40D30F3D-D0A9-4E2D-8ED5-9152CBD2CCC4}" type="presParOf" srcId="{0FFAC45B-B4AB-4EE1-A771-DEBBA48E6A5E}" destId="{A5F7A234-7CCF-4B47-AF40-6EDB0FCB0123}" srcOrd="1" destOrd="0" presId="urn:microsoft.com/office/officeart/2018/2/layout/IconVerticalSolidList"/>
    <dgm:cxn modelId="{A73C3F9B-6A8E-4FEF-AC00-6D27AFAFB57E}" type="presParOf" srcId="{0FFAC45B-B4AB-4EE1-A771-DEBBA48E6A5E}" destId="{4222F798-68E9-4C27-908B-C065CC3B517A}" srcOrd="2" destOrd="0" presId="urn:microsoft.com/office/officeart/2018/2/layout/IconVerticalSolidList"/>
    <dgm:cxn modelId="{AC4E69B5-E333-463A-9E30-A2D700CC8053}" type="presParOf" srcId="{4222F798-68E9-4C27-908B-C065CC3B517A}" destId="{BF2E3427-4444-4C7F-B67A-CD6196FC9110}" srcOrd="0" destOrd="0" presId="urn:microsoft.com/office/officeart/2018/2/layout/IconVerticalSolidList"/>
    <dgm:cxn modelId="{F8B76A52-C288-4B67-8190-095B06AEDB91}" type="presParOf" srcId="{4222F798-68E9-4C27-908B-C065CC3B517A}" destId="{4969F300-A6B9-4218-8BDC-63CCDD1ED061}" srcOrd="1" destOrd="0" presId="urn:microsoft.com/office/officeart/2018/2/layout/IconVerticalSolidList"/>
    <dgm:cxn modelId="{26FD5F47-1D34-463C-805E-79F9D777B25C}" type="presParOf" srcId="{4222F798-68E9-4C27-908B-C065CC3B517A}" destId="{83144DF0-E1F9-4430-AD0F-EAA1C17E0DA8}" srcOrd="2" destOrd="0" presId="urn:microsoft.com/office/officeart/2018/2/layout/IconVerticalSolidList"/>
    <dgm:cxn modelId="{FB8CD7BC-7825-450C-A04B-36F4D22BFE3D}" type="presParOf" srcId="{4222F798-68E9-4C27-908B-C065CC3B517A}" destId="{AC3A4994-BE62-4A31-9F4A-4639A5DAE73E}" srcOrd="3" destOrd="0" presId="urn:microsoft.com/office/officeart/2018/2/layout/IconVerticalSolidList"/>
    <dgm:cxn modelId="{820269E0-EE96-4029-A22C-92AADC41F0A8}" type="presParOf" srcId="{0FFAC45B-B4AB-4EE1-A771-DEBBA48E6A5E}" destId="{C7B42D7C-1082-44C1-9812-494C57A08F0D}" srcOrd="3" destOrd="0" presId="urn:microsoft.com/office/officeart/2018/2/layout/IconVerticalSolidList"/>
    <dgm:cxn modelId="{72749CA9-4BDC-40B4-B97A-82F2BA840583}" type="presParOf" srcId="{0FFAC45B-B4AB-4EE1-A771-DEBBA48E6A5E}" destId="{F6B564F3-F3C4-4E06-98C9-4DDC5C2782CA}" srcOrd="4" destOrd="0" presId="urn:microsoft.com/office/officeart/2018/2/layout/IconVerticalSolidList"/>
    <dgm:cxn modelId="{EA333769-3C1B-492E-AE3C-8F6D15DA54D6}" type="presParOf" srcId="{F6B564F3-F3C4-4E06-98C9-4DDC5C2782CA}" destId="{222478CA-CB10-40E1-BEFD-3D1C683C6FB4}" srcOrd="0" destOrd="0" presId="urn:microsoft.com/office/officeart/2018/2/layout/IconVerticalSolidList"/>
    <dgm:cxn modelId="{DFBF3B40-8C96-4FC3-A7AD-FCB4180684FA}" type="presParOf" srcId="{F6B564F3-F3C4-4E06-98C9-4DDC5C2782CA}" destId="{A1115EB3-6267-4D14-BE56-255CBA29E2A5}" srcOrd="1" destOrd="0" presId="urn:microsoft.com/office/officeart/2018/2/layout/IconVerticalSolidList"/>
    <dgm:cxn modelId="{77CD1412-1239-4DD6-AC6D-3CDDF327B335}" type="presParOf" srcId="{F6B564F3-F3C4-4E06-98C9-4DDC5C2782CA}" destId="{DB39B4BD-A62F-488B-8370-4CA53AED8F60}" srcOrd="2" destOrd="0" presId="urn:microsoft.com/office/officeart/2018/2/layout/IconVerticalSolidList"/>
    <dgm:cxn modelId="{2A6E876B-42F2-4DE8-90A7-44B4461C5F31}" type="presParOf" srcId="{F6B564F3-F3C4-4E06-98C9-4DDC5C2782CA}" destId="{FBAA4BC0-A815-4739-AEC5-DECAB1EA5DDE}" srcOrd="3" destOrd="0" presId="urn:microsoft.com/office/officeart/2018/2/layout/IconVerticalSolidList"/>
    <dgm:cxn modelId="{4CAD4A46-D2C5-499F-A029-C7B5156C7CAB}" type="presParOf" srcId="{0FFAC45B-B4AB-4EE1-A771-DEBBA48E6A5E}" destId="{B28EF75A-EC17-4C74-A770-9190508E1B0C}" srcOrd="5" destOrd="0" presId="urn:microsoft.com/office/officeart/2018/2/layout/IconVerticalSolidList"/>
    <dgm:cxn modelId="{3C2A73B3-2992-41A7-848B-E036A43283C5}" type="presParOf" srcId="{0FFAC45B-B4AB-4EE1-A771-DEBBA48E6A5E}" destId="{647F8C96-A157-4C43-A716-A5E5C33E2516}" srcOrd="6" destOrd="0" presId="urn:microsoft.com/office/officeart/2018/2/layout/IconVerticalSolidList"/>
    <dgm:cxn modelId="{46CCBCD2-BC4A-4F62-97A8-26858A8E1B22}" type="presParOf" srcId="{647F8C96-A157-4C43-A716-A5E5C33E2516}" destId="{7A3CDB5A-A74C-4FC3-B07F-E6DE3A5B7615}" srcOrd="0" destOrd="0" presId="urn:microsoft.com/office/officeart/2018/2/layout/IconVerticalSolidList"/>
    <dgm:cxn modelId="{B57BE2AD-F3D5-4535-ACFC-A4412682278B}" type="presParOf" srcId="{647F8C96-A157-4C43-A716-A5E5C33E2516}" destId="{9FB04456-6D4F-4A96-A4DF-FF8C7FFE2D2A}" srcOrd="1" destOrd="0" presId="urn:microsoft.com/office/officeart/2018/2/layout/IconVerticalSolidList"/>
    <dgm:cxn modelId="{398555B2-BBCF-46B9-B546-EA512E69FF82}" type="presParOf" srcId="{647F8C96-A157-4C43-A716-A5E5C33E2516}" destId="{D1F4479B-0EAA-4813-B784-850A332363E9}" srcOrd="2" destOrd="0" presId="urn:microsoft.com/office/officeart/2018/2/layout/IconVerticalSolidList"/>
    <dgm:cxn modelId="{359328BB-8ECA-48C1-86E9-3D0692527EE8}" type="presParOf" srcId="{647F8C96-A157-4C43-A716-A5E5C33E2516}" destId="{5BC90DEA-C1C7-4747-82DA-90B4B5AEFE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924CF-1567-4157-8D83-903145A595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6C19C6-7023-4D9B-995D-16AA5C2CFD07}">
      <dgm:prSet/>
      <dgm:spPr/>
      <dgm:t>
        <a:bodyPr/>
        <a:lstStyle/>
        <a:p>
          <a:pPr rtl="0"/>
          <a:r>
            <a:rPr lang="en-US" i="1"/>
            <a:t>Questions for the clerkship students...</a:t>
          </a:r>
          <a:endParaRPr lang="en-US" i="1">
            <a:latin typeface="Avenir Next LT Pro"/>
          </a:endParaRPr>
        </a:p>
      </dgm:t>
    </dgm:pt>
    <dgm:pt modelId="{D27B4EA7-4D6D-4D0B-9C0D-7B339FAC7CA8}" type="parTrans" cxnId="{1F9E0312-D7D9-4522-BE08-685147B632DC}">
      <dgm:prSet/>
      <dgm:spPr/>
      <dgm:t>
        <a:bodyPr/>
        <a:lstStyle/>
        <a:p>
          <a:endParaRPr lang="en-US"/>
        </a:p>
      </dgm:t>
    </dgm:pt>
    <dgm:pt modelId="{75674B0C-EC19-4E16-8F35-0EF60CB34BC8}" type="sibTrans" cxnId="{1F9E0312-D7D9-4522-BE08-685147B632DC}">
      <dgm:prSet/>
      <dgm:spPr/>
      <dgm:t>
        <a:bodyPr/>
        <a:lstStyle/>
        <a:p>
          <a:endParaRPr lang="en-US"/>
        </a:p>
      </dgm:t>
    </dgm:pt>
    <dgm:pt modelId="{35BAC92C-8524-4934-A0FC-97ED0E685E26}">
      <dgm:prSet phldr="0"/>
      <dgm:spPr/>
      <dgm:t>
        <a:bodyPr/>
        <a:lstStyle/>
        <a:p>
          <a:pPr rtl="0"/>
          <a:r>
            <a:rPr lang="en-US"/>
            <a:t>What are the early and late clinical manifestations of congenital </a:t>
          </a:r>
          <a:r>
            <a:rPr lang="en-US">
              <a:latin typeface="Avenir Next LT Pro"/>
            </a:rPr>
            <a:t>syphilis?</a:t>
          </a:r>
        </a:p>
      </dgm:t>
    </dgm:pt>
    <dgm:pt modelId="{BADABD41-206F-4977-9DD5-06BF56C5D8CB}" type="parTrans" cxnId="{13E38F9E-7166-4E0C-81A9-D8A7F2F0006E}">
      <dgm:prSet/>
      <dgm:spPr/>
    </dgm:pt>
    <dgm:pt modelId="{4D9EB0A3-8A04-4238-A35F-987C66B736D3}" type="sibTrans" cxnId="{13E38F9E-7166-4E0C-81A9-D8A7F2F0006E}">
      <dgm:prSet/>
      <dgm:spPr/>
      <dgm:t>
        <a:bodyPr/>
        <a:lstStyle/>
        <a:p>
          <a:endParaRPr lang="en-US"/>
        </a:p>
      </dgm:t>
    </dgm:pt>
    <dgm:pt modelId="{0DDAF1E3-7E44-44C9-B98D-44F917B990AB}">
      <dgm:prSet phldr="0"/>
      <dgm:spPr/>
      <dgm:t>
        <a:bodyPr/>
        <a:lstStyle/>
        <a:p>
          <a:pPr rtl="0"/>
          <a:r>
            <a:rPr lang="en-US">
              <a:latin typeface="Avenir Next LT Pro"/>
            </a:rPr>
            <a:t>What</a:t>
          </a:r>
          <a:r>
            <a:rPr lang="en-US"/>
            <a:t> tests do we use to screen and confirm congenital syphilis? </a:t>
          </a:r>
          <a:endParaRPr lang="en-US">
            <a:latin typeface="Avenir Next LT Pro"/>
          </a:endParaRPr>
        </a:p>
      </dgm:t>
    </dgm:pt>
    <dgm:pt modelId="{F9DCA766-F1E1-4094-8291-D1D1567C7A89}" type="parTrans" cxnId="{0467CF6F-2FFC-4232-A911-8E8346813C36}">
      <dgm:prSet/>
      <dgm:spPr/>
    </dgm:pt>
    <dgm:pt modelId="{6C484CCB-1714-491F-8864-826F6EF82E86}" type="sibTrans" cxnId="{0467CF6F-2FFC-4232-A911-8E8346813C36}">
      <dgm:prSet/>
      <dgm:spPr/>
      <dgm:t>
        <a:bodyPr/>
        <a:lstStyle/>
        <a:p>
          <a:endParaRPr lang="en-US"/>
        </a:p>
      </dgm:t>
    </dgm:pt>
    <dgm:pt modelId="{6E5740F6-DA97-4232-ACB8-42C0A1574F45}">
      <dgm:prSet phldr="0"/>
      <dgm:spPr/>
      <dgm:t>
        <a:bodyPr/>
        <a:lstStyle/>
        <a:p>
          <a:pPr rtl="0"/>
          <a:r>
            <a:rPr lang="en-US"/>
            <a:t>How do you treat congenital syphilis?</a:t>
          </a:r>
          <a:r>
            <a:rPr lang="en-US">
              <a:latin typeface="Avenir Next LT Pro"/>
            </a:rPr>
            <a:t> </a:t>
          </a:r>
        </a:p>
      </dgm:t>
    </dgm:pt>
    <dgm:pt modelId="{D892C226-3047-4C69-B435-10020EAFD710}" type="parTrans" cxnId="{9AF443B3-7B86-4370-B2CC-8341CE78E468}">
      <dgm:prSet/>
      <dgm:spPr/>
    </dgm:pt>
    <dgm:pt modelId="{11DD05B5-5357-4552-B0D8-708DCC0A4E16}" type="sibTrans" cxnId="{9AF443B3-7B86-4370-B2CC-8341CE78E468}">
      <dgm:prSet/>
      <dgm:spPr/>
      <dgm:t>
        <a:bodyPr/>
        <a:lstStyle/>
        <a:p>
          <a:endParaRPr lang="en-US"/>
        </a:p>
      </dgm:t>
    </dgm:pt>
    <dgm:pt modelId="{E30EB923-04E4-40E2-9853-B9E1FE90B5CA}">
      <dgm:prSet phldr="0"/>
      <dgm:spPr/>
      <dgm:t>
        <a:bodyPr/>
        <a:lstStyle/>
        <a:p>
          <a:r>
            <a:rPr lang="en-US">
              <a:latin typeface="Avenir Next LT Pro"/>
            </a:rPr>
            <a:t>Name the TORCH</a:t>
          </a:r>
          <a:r>
            <a:rPr lang="en-US"/>
            <a:t> infections?</a:t>
          </a:r>
          <a:r>
            <a:rPr lang="en-US">
              <a:latin typeface="Avenir Next LT Pro"/>
            </a:rPr>
            <a:t>  How do they present?</a:t>
          </a:r>
          <a:endParaRPr lang="en-US"/>
        </a:p>
      </dgm:t>
    </dgm:pt>
    <dgm:pt modelId="{73377C87-60F6-4E4E-9CBA-2E3DAB7AEE40}" type="parTrans" cxnId="{E40B90A9-F319-460C-846D-CD0ACEBA72A9}">
      <dgm:prSet/>
      <dgm:spPr/>
    </dgm:pt>
    <dgm:pt modelId="{129A5FE4-26D6-4895-807E-0474D3DB8104}" type="sibTrans" cxnId="{E40B90A9-F319-460C-846D-CD0ACEBA72A9}">
      <dgm:prSet/>
      <dgm:spPr/>
      <dgm:t>
        <a:bodyPr/>
        <a:lstStyle/>
        <a:p>
          <a:endParaRPr lang="en-US"/>
        </a:p>
      </dgm:t>
    </dgm:pt>
    <dgm:pt modelId="{8074ED21-CD11-5045-849B-B531D01CB1EA}" type="pres">
      <dgm:prSet presAssocID="{C31924CF-1567-4157-8D83-903145A59536}" presName="linear" presStyleCnt="0">
        <dgm:presLayoutVars>
          <dgm:animLvl val="lvl"/>
          <dgm:resizeHandles val="exact"/>
        </dgm:presLayoutVars>
      </dgm:prSet>
      <dgm:spPr/>
    </dgm:pt>
    <dgm:pt modelId="{07E7A370-C58A-CA48-8698-B2D1274C4832}" type="pres">
      <dgm:prSet presAssocID="{BA6C19C6-7023-4D9B-995D-16AA5C2CFD0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E183348-48F3-604E-822C-2228D931AB95}" type="pres">
      <dgm:prSet presAssocID="{75674B0C-EC19-4E16-8F35-0EF60CB34BC8}" presName="spacer" presStyleCnt="0"/>
      <dgm:spPr/>
    </dgm:pt>
    <dgm:pt modelId="{06F15055-425A-744E-B40F-0FA802302152}" type="pres">
      <dgm:prSet presAssocID="{35BAC92C-8524-4934-A0FC-97ED0E685E2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3F95AA-3457-984B-882B-2280534B521E}" type="pres">
      <dgm:prSet presAssocID="{4D9EB0A3-8A04-4238-A35F-987C66B736D3}" presName="spacer" presStyleCnt="0"/>
      <dgm:spPr/>
    </dgm:pt>
    <dgm:pt modelId="{8706F2C3-022F-5347-A16C-92AF7B5F8E6B}" type="pres">
      <dgm:prSet presAssocID="{0DDAF1E3-7E44-44C9-B98D-44F917B990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AE55311-3ECC-EC41-8DE3-E35F5716E9BC}" type="pres">
      <dgm:prSet presAssocID="{6C484CCB-1714-491F-8864-826F6EF82E86}" presName="spacer" presStyleCnt="0"/>
      <dgm:spPr/>
    </dgm:pt>
    <dgm:pt modelId="{5B881B88-F302-BD46-A108-5E4E61710A4E}" type="pres">
      <dgm:prSet presAssocID="{6E5740F6-DA97-4232-ACB8-42C0A1574F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C3ADB0-7FB9-F34D-95D1-B9B34B021D9B}" type="pres">
      <dgm:prSet presAssocID="{11DD05B5-5357-4552-B0D8-708DCC0A4E16}" presName="spacer" presStyleCnt="0"/>
      <dgm:spPr/>
    </dgm:pt>
    <dgm:pt modelId="{D3DF3A34-C341-9748-95B9-3B0BD0D3F738}" type="pres">
      <dgm:prSet presAssocID="{E30EB923-04E4-40E2-9853-B9E1FE90B5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04A40E-B817-5242-9D3D-6501326BCBC7}" type="presOf" srcId="{35BAC92C-8524-4934-A0FC-97ED0E685E26}" destId="{06F15055-425A-744E-B40F-0FA802302152}" srcOrd="0" destOrd="0" presId="urn:microsoft.com/office/officeart/2005/8/layout/vList2"/>
    <dgm:cxn modelId="{867E3011-CE16-FA49-83E9-80D529A2E26A}" type="presOf" srcId="{0DDAF1E3-7E44-44C9-B98D-44F917B990AB}" destId="{8706F2C3-022F-5347-A16C-92AF7B5F8E6B}" srcOrd="0" destOrd="0" presId="urn:microsoft.com/office/officeart/2005/8/layout/vList2"/>
    <dgm:cxn modelId="{1F9E0312-D7D9-4522-BE08-685147B632DC}" srcId="{C31924CF-1567-4157-8D83-903145A59536}" destId="{BA6C19C6-7023-4D9B-995D-16AA5C2CFD07}" srcOrd="0" destOrd="0" parTransId="{D27B4EA7-4D6D-4D0B-9C0D-7B339FAC7CA8}" sibTransId="{75674B0C-EC19-4E16-8F35-0EF60CB34BC8}"/>
    <dgm:cxn modelId="{0467CF6F-2FFC-4232-A911-8E8346813C36}" srcId="{C31924CF-1567-4157-8D83-903145A59536}" destId="{0DDAF1E3-7E44-44C9-B98D-44F917B990AB}" srcOrd="2" destOrd="0" parTransId="{F9DCA766-F1E1-4094-8291-D1D1567C7A89}" sibTransId="{6C484CCB-1714-491F-8864-826F6EF82E86}"/>
    <dgm:cxn modelId="{0644207B-67B1-9D44-92EC-B96B74890854}" type="presOf" srcId="{C31924CF-1567-4157-8D83-903145A59536}" destId="{8074ED21-CD11-5045-849B-B531D01CB1EA}" srcOrd="0" destOrd="0" presId="urn:microsoft.com/office/officeart/2005/8/layout/vList2"/>
    <dgm:cxn modelId="{13E38F9E-7166-4E0C-81A9-D8A7F2F0006E}" srcId="{C31924CF-1567-4157-8D83-903145A59536}" destId="{35BAC92C-8524-4934-A0FC-97ED0E685E26}" srcOrd="1" destOrd="0" parTransId="{BADABD41-206F-4977-9DD5-06BF56C5D8CB}" sibTransId="{4D9EB0A3-8A04-4238-A35F-987C66B736D3}"/>
    <dgm:cxn modelId="{F45BD4A6-B989-3E44-BCA8-6C19EF978508}" type="presOf" srcId="{6E5740F6-DA97-4232-ACB8-42C0A1574F45}" destId="{5B881B88-F302-BD46-A108-5E4E61710A4E}" srcOrd="0" destOrd="0" presId="urn:microsoft.com/office/officeart/2005/8/layout/vList2"/>
    <dgm:cxn modelId="{E40B90A9-F319-460C-846D-CD0ACEBA72A9}" srcId="{C31924CF-1567-4157-8D83-903145A59536}" destId="{E30EB923-04E4-40E2-9853-B9E1FE90B5CA}" srcOrd="4" destOrd="0" parTransId="{73377C87-60F6-4E4E-9CBA-2E3DAB7AEE40}" sibTransId="{129A5FE4-26D6-4895-807E-0474D3DB8104}"/>
    <dgm:cxn modelId="{9AF443B3-7B86-4370-B2CC-8341CE78E468}" srcId="{C31924CF-1567-4157-8D83-903145A59536}" destId="{6E5740F6-DA97-4232-ACB8-42C0A1574F45}" srcOrd="3" destOrd="0" parTransId="{D892C226-3047-4C69-B435-10020EAFD710}" sibTransId="{11DD05B5-5357-4552-B0D8-708DCC0A4E16}"/>
    <dgm:cxn modelId="{A008DDDE-9772-074A-B190-8867DBED9F58}" type="presOf" srcId="{BA6C19C6-7023-4D9B-995D-16AA5C2CFD07}" destId="{07E7A370-C58A-CA48-8698-B2D1274C4832}" srcOrd="0" destOrd="0" presId="urn:microsoft.com/office/officeart/2005/8/layout/vList2"/>
    <dgm:cxn modelId="{156C66E1-2A33-0544-BFE4-59D361D16631}" type="presOf" srcId="{E30EB923-04E4-40E2-9853-B9E1FE90B5CA}" destId="{D3DF3A34-C341-9748-95B9-3B0BD0D3F738}" srcOrd="0" destOrd="0" presId="urn:microsoft.com/office/officeart/2005/8/layout/vList2"/>
    <dgm:cxn modelId="{04A66D6D-EC19-EC4C-A921-B731F15A06E0}" type="presParOf" srcId="{8074ED21-CD11-5045-849B-B531D01CB1EA}" destId="{07E7A370-C58A-CA48-8698-B2D1274C4832}" srcOrd="0" destOrd="0" presId="urn:microsoft.com/office/officeart/2005/8/layout/vList2"/>
    <dgm:cxn modelId="{F9D76E68-6D8E-5248-94D4-A3D35839871F}" type="presParOf" srcId="{8074ED21-CD11-5045-849B-B531D01CB1EA}" destId="{DE183348-48F3-604E-822C-2228D931AB95}" srcOrd="1" destOrd="0" presId="urn:microsoft.com/office/officeart/2005/8/layout/vList2"/>
    <dgm:cxn modelId="{17F78A10-6582-2A40-BFAB-7C75FB76C5DB}" type="presParOf" srcId="{8074ED21-CD11-5045-849B-B531D01CB1EA}" destId="{06F15055-425A-744E-B40F-0FA802302152}" srcOrd="2" destOrd="0" presId="urn:microsoft.com/office/officeart/2005/8/layout/vList2"/>
    <dgm:cxn modelId="{EFE2D7D7-4895-544D-B27F-219A752AE7AB}" type="presParOf" srcId="{8074ED21-CD11-5045-849B-B531D01CB1EA}" destId="{853F95AA-3457-984B-882B-2280534B521E}" srcOrd="3" destOrd="0" presId="urn:microsoft.com/office/officeart/2005/8/layout/vList2"/>
    <dgm:cxn modelId="{F17ECE72-CA0B-1543-9D71-86699B5BC410}" type="presParOf" srcId="{8074ED21-CD11-5045-849B-B531D01CB1EA}" destId="{8706F2C3-022F-5347-A16C-92AF7B5F8E6B}" srcOrd="4" destOrd="0" presId="urn:microsoft.com/office/officeart/2005/8/layout/vList2"/>
    <dgm:cxn modelId="{1DA1D018-33E7-3342-87ED-92F7E6CC65FE}" type="presParOf" srcId="{8074ED21-CD11-5045-849B-B531D01CB1EA}" destId="{8AE55311-3ECC-EC41-8DE3-E35F5716E9BC}" srcOrd="5" destOrd="0" presId="urn:microsoft.com/office/officeart/2005/8/layout/vList2"/>
    <dgm:cxn modelId="{AE5D1EE3-5951-5D4F-9350-7FC7D6DE47D9}" type="presParOf" srcId="{8074ED21-CD11-5045-849B-B531D01CB1EA}" destId="{5B881B88-F302-BD46-A108-5E4E61710A4E}" srcOrd="6" destOrd="0" presId="urn:microsoft.com/office/officeart/2005/8/layout/vList2"/>
    <dgm:cxn modelId="{61D248F4-DA39-9540-8822-59B420328397}" type="presParOf" srcId="{8074ED21-CD11-5045-849B-B531D01CB1EA}" destId="{FFC3ADB0-7FB9-F34D-95D1-B9B34B021D9B}" srcOrd="7" destOrd="0" presId="urn:microsoft.com/office/officeart/2005/8/layout/vList2"/>
    <dgm:cxn modelId="{7C8139DD-E683-E44B-A8BD-E139B478CBE0}" type="presParOf" srcId="{8074ED21-CD11-5045-849B-B531D01CB1EA}" destId="{D3DF3A34-C341-9748-95B9-3B0BD0D3F7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F8379-F516-4E2B-B0A2-3FDAB18930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96F89B9-CAF4-4F0F-A12C-A605645A39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Cavolini" panose="03000502040302020204" pitchFamily="66" charset="0"/>
              <a:cs typeface="Cavolini" panose="03000502040302020204" pitchFamily="66" charset="0"/>
            </a:rPr>
            <a:t>Given her severe microcephaly and low birthweight, she underwent evaluation for TORCH infections, among other etiologies.</a:t>
          </a:r>
        </a:p>
      </dgm:t>
    </dgm:pt>
    <dgm:pt modelId="{A8E426DB-29AA-4C96-BD20-CF5B6B212E84}" type="parTrans" cxnId="{160677FE-57CC-4FEE-9CD8-5B65C0770D5A}">
      <dgm:prSet/>
      <dgm:spPr/>
      <dgm:t>
        <a:bodyPr/>
        <a:lstStyle/>
        <a:p>
          <a:endParaRPr lang="en-US"/>
        </a:p>
      </dgm:t>
    </dgm:pt>
    <dgm:pt modelId="{BE020D75-DC00-460B-A296-BB0B184AD8FB}" type="sibTrans" cxnId="{160677FE-57CC-4FEE-9CD8-5B65C0770D5A}">
      <dgm:prSet/>
      <dgm:spPr/>
      <dgm:t>
        <a:bodyPr/>
        <a:lstStyle/>
        <a:p>
          <a:endParaRPr lang="en-US"/>
        </a:p>
      </dgm:t>
    </dgm:pt>
    <dgm:pt modelId="{E6512ED3-1FA7-471F-9B02-4B7B012818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latin typeface="cavolini"/>
              <a:cs typeface="cavolini"/>
            </a:rPr>
            <a:t>Question for the clerkship students:</a:t>
          </a:r>
          <a:endParaRPr lang="en-US">
            <a:latin typeface="cavolini"/>
            <a:cs typeface="cavolini"/>
          </a:endParaRPr>
        </a:p>
      </dgm:t>
    </dgm:pt>
    <dgm:pt modelId="{1D429940-012F-4B99-A68B-BE7CAE80188E}" type="parTrans" cxnId="{A500AF0A-0F9D-45C4-91FF-B5A406A70838}">
      <dgm:prSet/>
      <dgm:spPr/>
      <dgm:t>
        <a:bodyPr/>
        <a:lstStyle/>
        <a:p>
          <a:endParaRPr lang="en-US"/>
        </a:p>
      </dgm:t>
    </dgm:pt>
    <dgm:pt modelId="{7551BD0C-CB64-4F1D-B0DA-257B568CF5A0}" type="sibTrans" cxnId="{A500AF0A-0F9D-45C4-91FF-B5A406A70838}">
      <dgm:prSet/>
      <dgm:spPr/>
      <dgm:t>
        <a:bodyPr/>
        <a:lstStyle/>
        <a:p>
          <a:endParaRPr lang="en-US"/>
        </a:p>
      </dgm:t>
    </dgm:pt>
    <dgm:pt modelId="{738AD1D0-A155-4A4F-8AF1-3BDC48E8E3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 panose="03000502040302020204" pitchFamily="66" charset="0"/>
              <a:cs typeface="Cavolini" panose="03000502040302020204" pitchFamily="66" charset="0"/>
            </a:rPr>
            <a:t>What are the TORCH infections?</a:t>
          </a:r>
        </a:p>
      </dgm:t>
    </dgm:pt>
    <dgm:pt modelId="{F875B23D-739F-4A0C-BC12-09BA48F71F19}" type="parTrans" cxnId="{8A3C5AE6-6784-423A-9883-51ACE19CE6F4}">
      <dgm:prSet/>
      <dgm:spPr/>
      <dgm:t>
        <a:bodyPr/>
        <a:lstStyle/>
        <a:p>
          <a:endParaRPr lang="en-US"/>
        </a:p>
      </dgm:t>
    </dgm:pt>
    <dgm:pt modelId="{8EA3938B-3CDE-4814-9165-75FDD39AF6FC}" type="sibTrans" cxnId="{8A3C5AE6-6784-423A-9883-51ACE19CE6F4}">
      <dgm:prSet/>
      <dgm:spPr/>
      <dgm:t>
        <a:bodyPr/>
        <a:lstStyle/>
        <a:p>
          <a:endParaRPr lang="en-US"/>
        </a:p>
      </dgm:t>
    </dgm:pt>
    <dgm:pt modelId="{801C6394-B353-4673-9E73-FF5B4BAECD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volini" panose="03000502040302020204" pitchFamily="66" charset="0"/>
              <a:cs typeface="Cavolini" panose="03000502040302020204" pitchFamily="66" charset="0"/>
            </a:rPr>
            <a:t>Discuss some key clinical features of each</a:t>
          </a:r>
        </a:p>
      </dgm:t>
    </dgm:pt>
    <dgm:pt modelId="{5619F871-F988-4185-B396-11AD2EBAB783}" type="parTrans" cxnId="{904C45DF-6342-4BF3-A7D4-2609409F3858}">
      <dgm:prSet/>
      <dgm:spPr/>
      <dgm:t>
        <a:bodyPr/>
        <a:lstStyle/>
        <a:p>
          <a:endParaRPr lang="en-US"/>
        </a:p>
      </dgm:t>
    </dgm:pt>
    <dgm:pt modelId="{E08661D7-54BF-4279-BD81-0ACFFE5CE35A}" type="sibTrans" cxnId="{904C45DF-6342-4BF3-A7D4-2609409F3858}">
      <dgm:prSet/>
      <dgm:spPr/>
      <dgm:t>
        <a:bodyPr/>
        <a:lstStyle/>
        <a:p>
          <a:endParaRPr lang="en-US"/>
        </a:p>
      </dgm:t>
    </dgm:pt>
    <dgm:pt modelId="{33373194-DE49-4609-8726-1F0EAE3384EB}" type="pres">
      <dgm:prSet presAssocID="{F48F8379-F516-4E2B-B0A2-3FDAB189307A}" presName="root" presStyleCnt="0">
        <dgm:presLayoutVars>
          <dgm:dir/>
          <dgm:resizeHandles val="exact"/>
        </dgm:presLayoutVars>
      </dgm:prSet>
      <dgm:spPr/>
    </dgm:pt>
    <dgm:pt modelId="{B6EDAD84-127E-4ED6-84FC-8377278CE0F7}" type="pres">
      <dgm:prSet presAssocID="{196F89B9-CAF4-4F0F-A12C-A605645A3970}" presName="compNode" presStyleCnt="0"/>
      <dgm:spPr/>
    </dgm:pt>
    <dgm:pt modelId="{CEE4A7A2-EA53-43D3-8592-7E7EF6FE1CC3}" type="pres">
      <dgm:prSet presAssocID="{196F89B9-CAF4-4F0F-A12C-A605645A3970}" presName="bgRect" presStyleLbl="bgShp" presStyleIdx="0" presStyleCnt="2"/>
      <dgm:spPr/>
    </dgm:pt>
    <dgm:pt modelId="{BCCF4241-3132-4740-8D01-A24C55EE4544}" type="pres">
      <dgm:prSet presAssocID="{196F89B9-CAF4-4F0F-A12C-A605645A39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5DE6359-4159-4BD6-AB05-66B54F940459}" type="pres">
      <dgm:prSet presAssocID="{196F89B9-CAF4-4F0F-A12C-A605645A3970}" presName="spaceRect" presStyleCnt="0"/>
      <dgm:spPr/>
    </dgm:pt>
    <dgm:pt modelId="{9483285E-D38D-4793-8B49-7A6607874469}" type="pres">
      <dgm:prSet presAssocID="{196F89B9-CAF4-4F0F-A12C-A605645A3970}" presName="parTx" presStyleLbl="revTx" presStyleIdx="0" presStyleCnt="3">
        <dgm:presLayoutVars>
          <dgm:chMax val="0"/>
          <dgm:chPref val="0"/>
        </dgm:presLayoutVars>
      </dgm:prSet>
      <dgm:spPr/>
    </dgm:pt>
    <dgm:pt modelId="{B9DDB9F7-D449-4338-945B-77CC4ECEA406}" type="pres">
      <dgm:prSet presAssocID="{BE020D75-DC00-460B-A296-BB0B184AD8FB}" presName="sibTrans" presStyleCnt="0"/>
      <dgm:spPr/>
    </dgm:pt>
    <dgm:pt modelId="{0C96A86F-E6FF-4A5F-B7C2-FA1FEE38A473}" type="pres">
      <dgm:prSet presAssocID="{E6512ED3-1FA7-471F-9B02-4B7B012818A7}" presName="compNode" presStyleCnt="0"/>
      <dgm:spPr/>
    </dgm:pt>
    <dgm:pt modelId="{8D06A012-A89C-471F-BC42-FF915E3C6CFE}" type="pres">
      <dgm:prSet presAssocID="{E6512ED3-1FA7-471F-9B02-4B7B012818A7}" presName="bgRect" presStyleLbl="bgShp" presStyleIdx="1" presStyleCnt="2"/>
      <dgm:spPr/>
    </dgm:pt>
    <dgm:pt modelId="{00FFCA45-8B29-419F-9577-867CCA9BE5E4}" type="pres">
      <dgm:prSet presAssocID="{E6512ED3-1FA7-471F-9B02-4B7B012818A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5ED02C53-E9A6-47D7-94FD-EFEE25C5545D}" type="pres">
      <dgm:prSet presAssocID="{E6512ED3-1FA7-471F-9B02-4B7B012818A7}" presName="spaceRect" presStyleCnt="0"/>
      <dgm:spPr/>
    </dgm:pt>
    <dgm:pt modelId="{B38B8C65-DDAF-4A84-B7A4-DFDCF2D00423}" type="pres">
      <dgm:prSet presAssocID="{E6512ED3-1FA7-471F-9B02-4B7B012818A7}" presName="parTx" presStyleLbl="revTx" presStyleIdx="1" presStyleCnt="3">
        <dgm:presLayoutVars>
          <dgm:chMax val="0"/>
          <dgm:chPref val="0"/>
        </dgm:presLayoutVars>
      </dgm:prSet>
      <dgm:spPr/>
    </dgm:pt>
    <dgm:pt modelId="{211B78F4-01EB-4D2C-B850-FE3D6A455089}" type="pres">
      <dgm:prSet presAssocID="{E6512ED3-1FA7-471F-9B02-4B7B012818A7}" presName="desTx" presStyleLbl="revTx" presStyleIdx="2" presStyleCnt="3">
        <dgm:presLayoutVars/>
      </dgm:prSet>
      <dgm:spPr/>
    </dgm:pt>
  </dgm:ptLst>
  <dgm:cxnLst>
    <dgm:cxn modelId="{DDB3D108-9E9D-A54B-BF32-1227EF591479}" type="presOf" srcId="{E6512ED3-1FA7-471F-9B02-4B7B012818A7}" destId="{B38B8C65-DDAF-4A84-B7A4-DFDCF2D00423}" srcOrd="0" destOrd="0" presId="urn:microsoft.com/office/officeart/2018/2/layout/IconVerticalSolidList"/>
    <dgm:cxn modelId="{A500AF0A-0F9D-45C4-91FF-B5A406A70838}" srcId="{F48F8379-F516-4E2B-B0A2-3FDAB189307A}" destId="{E6512ED3-1FA7-471F-9B02-4B7B012818A7}" srcOrd="1" destOrd="0" parTransId="{1D429940-012F-4B99-A68B-BE7CAE80188E}" sibTransId="{7551BD0C-CB64-4F1D-B0DA-257B568CF5A0}"/>
    <dgm:cxn modelId="{807C0420-EACF-7A4C-B447-3C94BFACFEDE}" type="presOf" srcId="{738AD1D0-A155-4A4F-8AF1-3BDC48E8E3B7}" destId="{211B78F4-01EB-4D2C-B850-FE3D6A455089}" srcOrd="0" destOrd="0" presId="urn:microsoft.com/office/officeart/2018/2/layout/IconVerticalSolidList"/>
    <dgm:cxn modelId="{76B5B431-F1C6-D64A-A3C2-EF429A449BB4}" type="presOf" srcId="{801C6394-B353-4673-9E73-FF5B4BAECD7D}" destId="{211B78F4-01EB-4D2C-B850-FE3D6A455089}" srcOrd="0" destOrd="1" presId="urn:microsoft.com/office/officeart/2018/2/layout/IconVerticalSolidList"/>
    <dgm:cxn modelId="{549FD034-0E6E-1945-B29C-43905642DD30}" type="presOf" srcId="{F48F8379-F516-4E2B-B0A2-3FDAB189307A}" destId="{33373194-DE49-4609-8726-1F0EAE3384EB}" srcOrd="0" destOrd="0" presId="urn:microsoft.com/office/officeart/2018/2/layout/IconVerticalSolidList"/>
    <dgm:cxn modelId="{EA579D45-8DA5-144B-9566-2D7A095FA473}" type="presOf" srcId="{196F89B9-CAF4-4F0F-A12C-A605645A3970}" destId="{9483285E-D38D-4793-8B49-7A6607874469}" srcOrd="0" destOrd="0" presId="urn:microsoft.com/office/officeart/2018/2/layout/IconVerticalSolidList"/>
    <dgm:cxn modelId="{904C45DF-6342-4BF3-A7D4-2609409F3858}" srcId="{E6512ED3-1FA7-471F-9B02-4B7B012818A7}" destId="{801C6394-B353-4673-9E73-FF5B4BAECD7D}" srcOrd="1" destOrd="0" parTransId="{5619F871-F988-4185-B396-11AD2EBAB783}" sibTransId="{E08661D7-54BF-4279-BD81-0ACFFE5CE35A}"/>
    <dgm:cxn modelId="{8A3C5AE6-6784-423A-9883-51ACE19CE6F4}" srcId="{E6512ED3-1FA7-471F-9B02-4B7B012818A7}" destId="{738AD1D0-A155-4A4F-8AF1-3BDC48E8E3B7}" srcOrd="0" destOrd="0" parTransId="{F875B23D-739F-4A0C-BC12-09BA48F71F19}" sibTransId="{8EA3938B-3CDE-4814-9165-75FDD39AF6FC}"/>
    <dgm:cxn modelId="{160677FE-57CC-4FEE-9CD8-5B65C0770D5A}" srcId="{F48F8379-F516-4E2B-B0A2-3FDAB189307A}" destId="{196F89B9-CAF4-4F0F-A12C-A605645A3970}" srcOrd="0" destOrd="0" parTransId="{A8E426DB-29AA-4C96-BD20-CF5B6B212E84}" sibTransId="{BE020D75-DC00-460B-A296-BB0B184AD8FB}"/>
    <dgm:cxn modelId="{D58517BA-4EC0-D04F-B6BE-2AB33719001E}" type="presParOf" srcId="{33373194-DE49-4609-8726-1F0EAE3384EB}" destId="{B6EDAD84-127E-4ED6-84FC-8377278CE0F7}" srcOrd="0" destOrd="0" presId="urn:microsoft.com/office/officeart/2018/2/layout/IconVerticalSolidList"/>
    <dgm:cxn modelId="{A33F9589-475B-F449-988E-89D6FC14F2CA}" type="presParOf" srcId="{B6EDAD84-127E-4ED6-84FC-8377278CE0F7}" destId="{CEE4A7A2-EA53-43D3-8592-7E7EF6FE1CC3}" srcOrd="0" destOrd="0" presId="urn:microsoft.com/office/officeart/2018/2/layout/IconVerticalSolidList"/>
    <dgm:cxn modelId="{CAEFEBB4-4332-BF42-9F30-0E4DEA5933F2}" type="presParOf" srcId="{B6EDAD84-127E-4ED6-84FC-8377278CE0F7}" destId="{BCCF4241-3132-4740-8D01-A24C55EE4544}" srcOrd="1" destOrd="0" presId="urn:microsoft.com/office/officeart/2018/2/layout/IconVerticalSolidList"/>
    <dgm:cxn modelId="{98707907-C437-5D4B-8D05-530842706190}" type="presParOf" srcId="{B6EDAD84-127E-4ED6-84FC-8377278CE0F7}" destId="{15DE6359-4159-4BD6-AB05-66B54F940459}" srcOrd="2" destOrd="0" presId="urn:microsoft.com/office/officeart/2018/2/layout/IconVerticalSolidList"/>
    <dgm:cxn modelId="{EC3E04ED-0D93-2948-A97E-30A2282BF727}" type="presParOf" srcId="{B6EDAD84-127E-4ED6-84FC-8377278CE0F7}" destId="{9483285E-D38D-4793-8B49-7A6607874469}" srcOrd="3" destOrd="0" presId="urn:microsoft.com/office/officeart/2018/2/layout/IconVerticalSolidList"/>
    <dgm:cxn modelId="{3A90FF8D-0711-B74D-BDD1-C890F2E24D5C}" type="presParOf" srcId="{33373194-DE49-4609-8726-1F0EAE3384EB}" destId="{B9DDB9F7-D449-4338-945B-77CC4ECEA406}" srcOrd="1" destOrd="0" presId="urn:microsoft.com/office/officeart/2018/2/layout/IconVerticalSolidList"/>
    <dgm:cxn modelId="{FE287F21-A70F-1243-A7E1-6C09AE08ED59}" type="presParOf" srcId="{33373194-DE49-4609-8726-1F0EAE3384EB}" destId="{0C96A86F-E6FF-4A5F-B7C2-FA1FEE38A473}" srcOrd="2" destOrd="0" presId="urn:microsoft.com/office/officeart/2018/2/layout/IconVerticalSolidList"/>
    <dgm:cxn modelId="{90AB9C5F-FF06-4A4F-9D9B-5282A25E3DDC}" type="presParOf" srcId="{0C96A86F-E6FF-4A5F-B7C2-FA1FEE38A473}" destId="{8D06A012-A89C-471F-BC42-FF915E3C6CFE}" srcOrd="0" destOrd="0" presId="urn:microsoft.com/office/officeart/2018/2/layout/IconVerticalSolidList"/>
    <dgm:cxn modelId="{1FF31BF5-764B-474B-818A-80BBFB1D58DB}" type="presParOf" srcId="{0C96A86F-E6FF-4A5F-B7C2-FA1FEE38A473}" destId="{00FFCA45-8B29-419F-9577-867CCA9BE5E4}" srcOrd="1" destOrd="0" presId="urn:microsoft.com/office/officeart/2018/2/layout/IconVerticalSolidList"/>
    <dgm:cxn modelId="{4624EAF2-F658-7945-8F12-BDC905F55A17}" type="presParOf" srcId="{0C96A86F-E6FF-4A5F-B7C2-FA1FEE38A473}" destId="{5ED02C53-E9A6-47D7-94FD-EFEE25C5545D}" srcOrd="2" destOrd="0" presId="urn:microsoft.com/office/officeart/2018/2/layout/IconVerticalSolidList"/>
    <dgm:cxn modelId="{584422AC-5FEA-F047-92EA-C19181D15B3F}" type="presParOf" srcId="{0C96A86F-E6FF-4A5F-B7C2-FA1FEE38A473}" destId="{B38B8C65-DDAF-4A84-B7A4-DFDCF2D00423}" srcOrd="3" destOrd="0" presId="urn:microsoft.com/office/officeart/2018/2/layout/IconVerticalSolidList"/>
    <dgm:cxn modelId="{476DE35B-0935-F94E-A723-1369E41EFB8F}" type="presParOf" srcId="{0C96A86F-E6FF-4A5F-B7C2-FA1FEE38A473}" destId="{211B78F4-01EB-4D2C-B850-FE3D6A45508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61D7DE-67B3-4780-95BA-0CF8CD00F7B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689E18-97C9-4BA2-8290-572674CC53BB}">
      <dgm:prSet/>
      <dgm:spPr/>
      <dgm:t>
        <a:bodyPr/>
        <a:lstStyle/>
        <a:p>
          <a:r>
            <a:rPr lang="en-US" b="0" i="0"/>
            <a:t>This baby later developed seizures and was found to have hearing loss related to her congenital CMV</a:t>
          </a:r>
          <a:endParaRPr lang="en-US"/>
        </a:p>
      </dgm:t>
    </dgm:pt>
    <dgm:pt modelId="{89714585-52F7-489E-BAFA-92E3585E3FBD}" type="parTrans" cxnId="{30B816E1-F875-4BAE-A366-7E7A250A4ECF}">
      <dgm:prSet/>
      <dgm:spPr/>
      <dgm:t>
        <a:bodyPr/>
        <a:lstStyle/>
        <a:p>
          <a:endParaRPr lang="en-US"/>
        </a:p>
      </dgm:t>
    </dgm:pt>
    <dgm:pt modelId="{37A94642-574A-4C6A-BC48-106407FB3143}" type="sibTrans" cxnId="{30B816E1-F875-4BAE-A366-7E7A250A4ECF}">
      <dgm:prSet/>
      <dgm:spPr/>
      <dgm:t>
        <a:bodyPr/>
        <a:lstStyle/>
        <a:p>
          <a:endParaRPr lang="en-US"/>
        </a:p>
      </dgm:t>
    </dgm:pt>
    <dgm:pt modelId="{154B8CAF-1DC9-4C75-8FCD-17F5D2D0C5EC}">
      <dgm:prSet/>
      <dgm:spPr/>
      <dgm:t>
        <a:bodyPr/>
        <a:lstStyle/>
        <a:p>
          <a:r>
            <a:rPr lang="en-US" b="0" i="1"/>
            <a:t>Questions for the clerkship students:</a:t>
          </a:r>
          <a:endParaRPr lang="en-US"/>
        </a:p>
      </dgm:t>
    </dgm:pt>
    <dgm:pt modelId="{5455351E-66B5-452F-82FB-3E20F1FDA0AA}" type="parTrans" cxnId="{593952BF-A27B-4DCE-9E74-7F9AC3757CE4}">
      <dgm:prSet/>
      <dgm:spPr/>
      <dgm:t>
        <a:bodyPr/>
        <a:lstStyle/>
        <a:p>
          <a:endParaRPr lang="en-US"/>
        </a:p>
      </dgm:t>
    </dgm:pt>
    <dgm:pt modelId="{D16FA148-DDCD-451F-97AB-BC2726AD0EDA}" type="sibTrans" cxnId="{593952BF-A27B-4DCE-9E74-7F9AC3757CE4}">
      <dgm:prSet/>
      <dgm:spPr/>
      <dgm:t>
        <a:bodyPr/>
        <a:lstStyle/>
        <a:p>
          <a:endParaRPr lang="en-US"/>
        </a:p>
      </dgm:t>
    </dgm:pt>
    <dgm:pt modelId="{31D75F89-4DC1-4C8F-BFBC-689087ED87CA}">
      <dgm:prSet/>
      <dgm:spPr/>
      <dgm:t>
        <a:bodyPr/>
        <a:lstStyle/>
        <a:p>
          <a:r>
            <a:rPr lang="en-US" b="0" i="0"/>
            <a:t>What are the most common long-term sequelae of congenital CMV?</a:t>
          </a:r>
          <a:endParaRPr lang="en-US"/>
        </a:p>
      </dgm:t>
    </dgm:pt>
    <dgm:pt modelId="{C41F0E47-8348-4969-A650-00698F6A966A}" type="parTrans" cxnId="{8A886DD9-A7D1-41B7-BDE4-FB1AF0CCD545}">
      <dgm:prSet/>
      <dgm:spPr/>
      <dgm:t>
        <a:bodyPr/>
        <a:lstStyle/>
        <a:p>
          <a:endParaRPr lang="en-US"/>
        </a:p>
      </dgm:t>
    </dgm:pt>
    <dgm:pt modelId="{3C758C90-B1CE-4D15-86B7-F049ABF3A6C7}" type="sibTrans" cxnId="{8A886DD9-A7D1-41B7-BDE4-FB1AF0CCD545}">
      <dgm:prSet/>
      <dgm:spPr/>
      <dgm:t>
        <a:bodyPr/>
        <a:lstStyle/>
        <a:p>
          <a:endParaRPr lang="en-US"/>
        </a:p>
      </dgm:t>
    </dgm:pt>
    <dgm:pt modelId="{15AD233E-1A71-4FAE-BF1E-6F4E0B53C89E}">
      <dgm:prSet/>
      <dgm:spPr/>
      <dgm:t>
        <a:bodyPr/>
        <a:lstStyle/>
        <a:p>
          <a:r>
            <a:rPr lang="en-US" b="0" i="0"/>
            <a:t>What can be done to prevent congenital CMV?</a:t>
          </a:r>
          <a:endParaRPr lang="en-US"/>
        </a:p>
      </dgm:t>
    </dgm:pt>
    <dgm:pt modelId="{6A8FFA89-F143-481E-B3AA-F06F548AFA95}" type="parTrans" cxnId="{D7B683FC-677B-44D2-B56A-AEE84A0E494D}">
      <dgm:prSet/>
      <dgm:spPr/>
      <dgm:t>
        <a:bodyPr/>
        <a:lstStyle/>
        <a:p>
          <a:endParaRPr lang="en-US"/>
        </a:p>
      </dgm:t>
    </dgm:pt>
    <dgm:pt modelId="{5075E416-1998-47D3-BABE-F9531D261607}" type="sibTrans" cxnId="{D7B683FC-677B-44D2-B56A-AEE84A0E494D}">
      <dgm:prSet/>
      <dgm:spPr/>
      <dgm:t>
        <a:bodyPr/>
        <a:lstStyle/>
        <a:p>
          <a:endParaRPr lang="en-US"/>
        </a:p>
      </dgm:t>
    </dgm:pt>
    <dgm:pt modelId="{328E6381-57D9-4E98-A148-37E2D9B0A9A7}">
      <dgm:prSet/>
      <dgm:spPr/>
      <dgm:t>
        <a:bodyPr/>
        <a:lstStyle/>
        <a:p>
          <a:r>
            <a:rPr lang="en-US" b="0" i="0"/>
            <a:t>Discuss potential treatment options for infants with CMV</a:t>
          </a:r>
          <a:endParaRPr lang="en-US"/>
        </a:p>
      </dgm:t>
    </dgm:pt>
    <dgm:pt modelId="{41B2FF70-DB92-4455-B72D-5D5B17BE6EA5}" type="parTrans" cxnId="{60FA3778-9686-4563-BD71-AEAA586B5703}">
      <dgm:prSet/>
      <dgm:spPr/>
      <dgm:t>
        <a:bodyPr/>
        <a:lstStyle/>
        <a:p>
          <a:endParaRPr lang="en-US"/>
        </a:p>
      </dgm:t>
    </dgm:pt>
    <dgm:pt modelId="{B793A806-AF7D-402F-A356-9C8A9ABDBB9B}" type="sibTrans" cxnId="{60FA3778-9686-4563-BD71-AEAA586B5703}">
      <dgm:prSet/>
      <dgm:spPr/>
      <dgm:t>
        <a:bodyPr/>
        <a:lstStyle/>
        <a:p>
          <a:endParaRPr lang="en-US"/>
        </a:p>
      </dgm:t>
    </dgm:pt>
    <dgm:pt modelId="{48805562-C1B1-2C44-98A5-DAF638E74E75}" type="pres">
      <dgm:prSet presAssocID="{E361D7DE-67B3-4780-95BA-0CF8CD00F7B5}" presName="Name0" presStyleCnt="0">
        <dgm:presLayoutVars>
          <dgm:dir/>
          <dgm:animLvl val="lvl"/>
          <dgm:resizeHandles val="exact"/>
        </dgm:presLayoutVars>
      </dgm:prSet>
      <dgm:spPr/>
    </dgm:pt>
    <dgm:pt modelId="{E70D33CB-A55A-E442-96B0-DD9AEE363288}" type="pres">
      <dgm:prSet presAssocID="{154B8CAF-1DC9-4C75-8FCD-17F5D2D0C5EC}" presName="boxAndChildren" presStyleCnt="0"/>
      <dgm:spPr/>
    </dgm:pt>
    <dgm:pt modelId="{E08CA80E-5A65-A845-B5D7-3F1774FD62E6}" type="pres">
      <dgm:prSet presAssocID="{154B8CAF-1DC9-4C75-8FCD-17F5D2D0C5EC}" presName="parentTextBox" presStyleLbl="node1" presStyleIdx="0" presStyleCnt="2"/>
      <dgm:spPr/>
    </dgm:pt>
    <dgm:pt modelId="{EBF62E9E-5E58-9B43-AB74-23780A0F828C}" type="pres">
      <dgm:prSet presAssocID="{154B8CAF-1DC9-4C75-8FCD-17F5D2D0C5EC}" presName="entireBox" presStyleLbl="node1" presStyleIdx="0" presStyleCnt="2"/>
      <dgm:spPr/>
    </dgm:pt>
    <dgm:pt modelId="{51793F55-C10B-1D47-A146-AAF8A25F886A}" type="pres">
      <dgm:prSet presAssocID="{154B8CAF-1DC9-4C75-8FCD-17F5D2D0C5EC}" presName="descendantBox" presStyleCnt="0"/>
      <dgm:spPr/>
    </dgm:pt>
    <dgm:pt modelId="{340A9290-CA59-4C4D-AE33-0A800F28902F}" type="pres">
      <dgm:prSet presAssocID="{31D75F89-4DC1-4C8F-BFBC-689087ED87CA}" presName="childTextBox" presStyleLbl="fgAccFollowNode1" presStyleIdx="0" presStyleCnt="3">
        <dgm:presLayoutVars>
          <dgm:bulletEnabled val="1"/>
        </dgm:presLayoutVars>
      </dgm:prSet>
      <dgm:spPr/>
    </dgm:pt>
    <dgm:pt modelId="{E555D7F7-467D-E14C-9156-F887DEC38FB0}" type="pres">
      <dgm:prSet presAssocID="{15AD233E-1A71-4FAE-BF1E-6F4E0B53C89E}" presName="childTextBox" presStyleLbl="fgAccFollowNode1" presStyleIdx="1" presStyleCnt="3">
        <dgm:presLayoutVars>
          <dgm:bulletEnabled val="1"/>
        </dgm:presLayoutVars>
      </dgm:prSet>
      <dgm:spPr/>
    </dgm:pt>
    <dgm:pt modelId="{12CFD3A7-8968-7845-9A80-23347B323876}" type="pres">
      <dgm:prSet presAssocID="{328E6381-57D9-4E98-A148-37E2D9B0A9A7}" presName="childTextBox" presStyleLbl="fgAccFollowNode1" presStyleIdx="2" presStyleCnt="3">
        <dgm:presLayoutVars>
          <dgm:bulletEnabled val="1"/>
        </dgm:presLayoutVars>
      </dgm:prSet>
      <dgm:spPr/>
    </dgm:pt>
    <dgm:pt modelId="{5CEEEF78-9E69-2549-9537-548E718D9E10}" type="pres">
      <dgm:prSet presAssocID="{37A94642-574A-4C6A-BC48-106407FB3143}" presName="sp" presStyleCnt="0"/>
      <dgm:spPr/>
    </dgm:pt>
    <dgm:pt modelId="{6F10FA8A-5BF6-8744-A46E-7DED49CA2DD2}" type="pres">
      <dgm:prSet presAssocID="{E2689E18-97C9-4BA2-8290-572674CC53BB}" presName="arrowAndChildren" presStyleCnt="0"/>
      <dgm:spPr/>
    </dgm:pt>
    <dgm:pt modelId="{0D7F312E-E5E3-F641-A5A9-99F56C3983C0}" type="pres">
      <dgm:prSet presAssocID="{E2689E18-97C9-4BA2-8290-572674CC53BB}" presName="parentTextArrow" presStyleLbl="node1" presStyleIdx="1" presStyleCnt="2"/>
      <dgm:spPr/>
    </dgm:pt>
  </dgm:ptLst>
  <dgm:cxnLst>
    <dgm:cxn modelId="{1B34DD06-A565-8345-B9CB-43741E966AA7}" type="presOf" srcId="{15AD233E-1A71-4FAE-BF1E-6F4E0B53C89E}" destId="{E555D7F7-467D-E14C-9156-F887DEC38FB0}" srcOrd="0" destOrd="0" presId="urn:microsoft.com/office/officeart/2005/8/layout/process4"/>
    <dgm:cxn modelId="{135DFB3C-BCF3-9843-95B4-FE3C7E8FBC19}" type="presOf" srcId="{E361D7DE-67B3-4780-95BA-0CF8CD00F7B5}" destId="{48805562-C1B1-2C44-98A5-DAF638E74E75}" srcOrd="0" destOrd="0" presId="urn:microsoft.com/office/officeart/2005/8/layout/process4"/>
    <dgm:cxn modelId="{B0A3FD3E-E830-984F-A37B-40F202021A69}" type="presOf" srcId="{154B8CAF-1DC9-4C75-8FCD-17F5D2D0C5EC}" destId="{EBF62E9E-5E58-9B43-AB74-23780A0F828C}" srcOrd="1" destOrd="0" presId="urn:microsoft.com/office/officeart/2005/8/layout/process4"/>
    <dgm:cxn modelId="{610A1746-ADFA-3E49-99DE-E84A9A90E07C}" type="presOf" srcId="{E2689E18-97C9-4BA2-8290-572674CC53BB}" destId="{0D7F312E-E5E3-F641-A5A9-99F56C3983C0}" srcOrd="0" destOrd="0" presId="urn:microsoft.com/office/officeart/2005/8/layout/process4"/>
    <dgm:cxn modelId="{BA1A7649-5E5D-7240-BD47-7E270B068ADE}" type="presOf" srcId="{31D75F89-4DC1-4C8F-BFBC-689087ED87CA}" destId="{340A9290-CA59-4C4D-AE33-0A800F28902F}" srcOrd="0" destOrd="0" presId="urn:microsoft.com/office/officeart/2005/8/layout/process4"/>
    <dgm:cxn modelId="{83104A74-C996-2345-9D28-9C9D0026516A}" type="presOf" srcId="{154B8CAF-1DC9-4C75-8FCD-17F5D2D0C5EC}" destId="{E08CA80E-5A65-A845-B5D7-3F1774FD62E6}" srcOrd="0" destOrd="0" presId="urn:microsoft.com/office/officeart/2005/8/layout/process4"/>
    <dgm:cxn modelId="{60FA3778-9686-4563-BD71-AEAA586B5703}" srcId="{154B8CAF-1DC9-4C75-8FCD-17F5D2D0C5EC}" destId="{328E6381-57D9-4E98-A148-37E2D9B0A9A7}" srcOrd="2" destOrd="0" parTransId="{41B2FF70-DB92-4455-B72D-5D5B17BE6EA5}" sibTransId="{B793A806-AF7D-402F-A356-9C8A9ABDBB9B}"/>
    <dgm:cxn modelId="{A12A9CA8-BF8A-4241-A7D5-B3F7F78E55D5}" type="presOf" srcId="{328E6381-57D9-4E98-A148-37E2D9B0A9A7}" destId="{12CFD3A7-8968-7845-9A80-23347B323876}" srcOrd="0" destOrd="0" presId="urn:microsoft.com/office/officeart/2005/8/layout/process4"/>
    <dgm:cxn modelId="{593952BF-A27B-4DCE-9E74-7F9AC3757CE4}" srcId="{E361D7DE-67B3-4780-95BA-0CF8CD00F7B5}" destId="{154B8CAF-1DC9-4C75-8FCD-17F5D2D0C5EC}" srcOrd="1" destOrd="0" parTransId="{5455351E-66B5-452F-82FB-3E20F1FDA0AA}" sibTransId="{D16FA148-DDCD-451F-97AB-BC2726AD0EDA}"/>
    <dgm:cxn modelId="{8A886DD9-A7D1-41B7-BDE4-FB1AF0CCD545}" srcId="{154B8CAF-1DC9-4C75-8FCD-17F5D2D0C5EC}" destId="{31D75F89-4DC1-4C8F-BFBC-689087ED87CA}" srcOrd="0" destOrd="0" parTransId="{C41F0E47-8348-4969-A650-00698F6A966A}" sibTransId="{3C758C90-B1CE-4D15-86B7-F049ABF3A6C7}"/>
    <dgm:cxn modelId="{30B816E1-F875-4BAE-A366-7E7A250A4ECF}" srcId="{E361D7DE-67B3-4780-95BA-0CF8CD00F7B5}" destId="{E2689E18-97C9-4BA2-8290-572674CC53BB}" srcOrd="0" destOrd="0" parTransId="{89714585-52F7-489E-BAFA-92E3585E3FBD}" sibTransId="{37A94642-574A-4C6A-BC48-106407FB3143}"/>
    <dgm:cxn modelId="{D7B683FC-677B-44D2-B56A-AEE84A0E494D}" srcId="{154B8CAF-1DC9-4C75-8FCD-17F5D2D0C5EC}" destId="{15AD233E-1A71-4FAE-BF1E-6F4E0B53C89E}" srcOrd="1" destOrd="0" parTransId="{6A8FFA89-F143-481E-B3AA-F06F548AFA95}" sibTransId="{5075E416-1998-47D3-BABE-F9531D261607}"/>
    <dgm:cxn modelId="{CA5D5A43-3C81-E94A-81CB-92A2FA382983}" type="presParOf" srcId="{48805562-C1B1-2C44-98A5-DAF638E74E75}" destId="{E70D33CB-A55A-E442-96B0-DD9AEE363288}" srcOrd="0" destOrd="0" presId="urn:microsoft.com/office/officeart/2005/8/layout/process4"/>
    <dgm:cxn modelId="{728D3862-BB01-BD40-A9E2-77FE32038CFD}" type="presParOf" srcId="{E70D33CB-A55A-E442-96B0-DD9AEE363288}" destId="{E08CA80E-5A65-A845-B5D7-3F1774FD62E6}" srcOrd="0" destOrd="0" presId="urn:microsoft.com/office/officeart/2005/8/layout/process4"/>
    <dgm:cxn modelId="{08F83746-652B-7D4D-9950-979C876AFCFC}" type="presParOf" srcId="{E70D33CB-A55A-E442-96B0-DD9AEE363288}" destId="{EBF62E9E-5E58-9B43-AB74-23780A0F828C}" srcOrd="1" destOrd="0" presId="urn:microsoft.com/office/officeart/2005/8/layout/process4"/>
    <dgm:cxn modelId="{BBE37972-7050-F945-B40D-08963F8B1E53}" type="presParOf" srcId="{E70D33CB-A55A-E442-96B0-DD9AEE363288}" destId="{51793F55-C10B-1D47-A146-AAF8A25F886A}" srcOrd="2" destOrd="0" presId="urn:microsoft.com/office/officeart/2005/8/layout/process4"/>
    <dgm:cxn modelId="{AF5998F2-BC8C-2447-B133-A3BF8A166B92}" type="presParOf" srcId="{51793F55-C10B-1D47-A146-AAF8A25F886A}" destId="{340A9290-CA59-4C4D-AE33-0A800F28902F}" srcOrd="0" destOrd="0" presId="urn:microsoft.com/office/officeart/2005/8/layout/process4"/>
    <dgm:cxn modelId="{88364468-2ADF-114B-803B-C8F69BE8A7AB}" type="presParOf" srcId="{51793F55-C10B-1D47-A146-AAF8A25F886A}" destId="{E555D7F7-467D-E14C-9156-F887DEC38FB0}" srcOrd="1" destOrd="0" presId="urn:microsoft.com/office/officeart/2005/8/layout/process4"/>
    <dgm:cxn modelId="{DC71B1F7-4C53-974E-8B00-7EB313917925}" type="presParOf" srcId="{51793F55-C10B-1D47-A146-AAF8A25F886A}" destId="{12CFD3A7-8968-7845-9A80-23347B323876}" srcOrd="2" destOrd="0" presId="urn:microsoft.com/office/officeart/2005/8/layout/process4"/>
    <dgm:cxn modelId="{443BE084-DD18-2B40-B81A-8D6D0990D17F}" type="presParOf" srcId="{48805562-C1B1-2C44-98A5-DAF638E74E75}" destId="{5CEEEF78-9E69-2549-9537-548E718D9E10}" srcOrd="1" destOrd="0" presId="urn:microsoft.com/office/officeart/2005/8/layout/process4"/>
    <dgm:cxn modelId="{8F18EF7F-6E48-C34A-887F-20E9E5F1A1C6}" type="presParOf" srcId="{48805562-C1B1-2C44-98A5-DAF638E74E75}" destId="{6F10FA8A-5BF6-8744-A46E-7DED49CA2DD2}" srcOrd="2" destOrd="0" presId="urn:microsoft.com/office/officeart/2005/8/layout/process4"/>
    <dgm:cxn modelId="{3E8985BA-60C5-B548-BD18-6DB0727CE643}" type="presParOf" srcId="{6F10FA8A-5BF6-8744-A46E-7DED49CA2DD2}" destId="{0D7F312E-E5E3-F641-A5A9-99F56C3983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B59495-EA2F-4F63-8EE5-3F505BB44B2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D009C5-E619-4E96-84BB-BD35D993E5EC}">
      <dgm:prSet/>
      <dgm:spPr/>
      <dgm:t>
        <a:bodyPr/>
        <a:lstStyle/>
        <a:p>
          <a:r>
            <a:rPr lang="en-US" b="0" i="1" dirty="0"/>
            <a:t>Questions for the clerkship students…..</a:t>
          </a:r>
          <a:endParaRPr lang="en-US" dirty="0"/>
        </a:p>
      </dgm:t>
    </dgm:pt>
    <dgm:pt modelId="{806A1FB0-7DAB-4C3A-9DF2-68A56B1D9361}" type="parTrans" cxnId="{694AFD93-E631-45A4-B30C-859092897768}">
      <dgm:prSet/>
      <dgm:spPr/>
      <dgm:t>
        <a:bodyPr/>
        <a:lstStyle/>
        <a:p>
          <a:endParaRPr lang="en-US"/>
        </a:p>
      </dgm:t>
    </dgm:pt>
    <dgm:pt modelId="{E2848352-3980-4188-B6EF-2872A52F1385}" type="sibTrans" cxnId="{694AFD93-E631-45A4-B30C-859092897768}">
      <dgm:prSet/>
      <dgm:spPr/>
      <dgm:t>
        <a:bodyPr/>
        <a:lstStyle/>
        <a:p>
          <a:endParaRPr lang="en-US"/>
        </a:p>
      </dgm:t>
    </dgm:pt>
    <dgm:pt modelId="{E5CF2746-DB10-4390-9AF4-F29C4F1BCCFE}">
      <dgm:prSet/>
      <dgm:spPr/>
      <dgm:t>
        <a:bodyPr/>
        <a:lstStyle/>
        <a:p>
          <a:r>
            <a:rPr lang="en-US" b="0" i="0" dirty="0"/>
            <a:t>What are the characteristic signs and symptoms of congenital CMV infection?</a:t>
          </a:r>
          <a:endParaRPr lang="en-US" dirty="0"/>
        </a:p>
      </dgm:t>
    </dgm:pt>
    <dgm:pt modelId="{951EA55B-9A74-478F-898C-FFC77C5728C9}" type="parTrans" cxnId="{5472A85F-CFF2-4511-8390-F640DA4C1EA0}">
      <dgm:prSet/>
      <dgm:spPr/>
      <dgm:t>
        <a:bodyPr/>
        <a:lstStyle/>
        <a:p>
          <a:endParaRPr lang="en-US"/>
        </a:p>
      </dgm:t>
    </dgm:pt>
    <dgm:pt modelId="{377EC7C7-DA60-4FFE-BF69-D51DFF6AF88A}" type="sibTrans" cxnId="{5472A85F-CFF2-4511-8390-F640DA4C1EA0}">
      <dgm:prSet/>
      <dgm:spPr/>
      <dgm:t>
        <a:bodyPr/>
        <a:lstStyle/>
        <a:p>
          <a:endParaRPr lang="en-US"/>
        </a:p>
      </dgm:t>
    </dgm:pt>
    <dgm:pt modelId="{B8ED3312-5E29-2948-A5F0-CD32CF7B4583}">
      <dgm:prSet/>
      <dgm:spPr/>
      <dgm:t>
        <a:bodyPr/>
        <a:lstStyle/>
        <a:p>
          <a:r>
            <a:rPr lang="en-US" b="0" i="0" dirty="0"/>
            <a:t>What are the TORCH infections and name 2-3 characteristic signs and symptoms of each.</a:t>
          </a:r>
          <a:endParaRPr lang="en-US" dirty="0"/>
        </a:p>
      </dgm:t>
    </dgm:pt>
    <dgm:pt modelId="{E39FD360-8C58-B046-9EA6-291D084E5D80}" type="parTrans" cxnId="{A2C2AB8C-6E1F-154B-8456-C551B552D4A4}">
      <dgm:prSet/>
      <dgm:spPr/>
      <dgm:t>
        <a:bodyPr/>
        <a:lstStyle/>
        <a:p>
          <a:endParaRPr lang="en-US"/>
        </a:p>
      </dgm:t>
    </dgm:pt>
    <dgm:pt modelId="{F5A954D1-4D2D-6043-9828-AB99BAD7F098}" type="sibTrans" cxnId="{A2C2AB8C-6E1F-154B-8456-C551B552D4A4}">
      <dgm:prSet/>
      <dgm:spPr/>
      <dgm:t>
        <a:bodyPr/>
        <a:lstStyle/>
        <a:p>
          <a:endParaRPr lang="en-US"/>
        </a:p>
      </dgm:t>
    </dgm:pt>
    <dgm:pt modelId="{315481E6-9FA0-8B4E-B5FB-7B94484E6F84}">
      <dgm:prSet/>
      <dgm:spPr/>
      <dgm:t>
        <a:bodyPr/>
        <a:lstStyle/>
        <a:p>
          <a:r>
            <a:rPr lang="en-US" b="0" i="0" dirty="0"/>
            <a:t>What should be followed in patients with congenital CMV? </a:t>
          </a:r>
          <a:endParaRPr lang="en-US" dirty="0"/>
        </a:p>
      </dgm:t>
    </dgm:pt>
    <dgm:pt modelId="{7AED39EA-A4DA-A448-A175-756B2D361838}" type="parTrans" cxnId="{86D1D5EF-3BCD-3B48-ABAE-3156CE2C9B12}">
      <dgm:prSet/>
      <dgm:spPr/>
      <dgm:t>
        <a:bodyPr/>
        <a:lstStyle/>
        <a:p>
          <a:endParaRPr lang="en-US"/>
        </a:p>
      </dgm:t>
    </dgm:pt>
    <dgm:pt modelId="{5443D0C5-79BA-694B-9508-F6A370057D73}" type="sibTrans" cxnId="{86D1D5EF-3BCD-3B48-ABAE-3156CE2C9B12}">
      <dgm:prSet/>
      <dgm:spPr/>
      <dgm:t>
        <a:bodyPr/>
        <a:lstStyle/>
        <a:p>
          <a:endParaRPr lang="en-US"/>
        </a:p>
      </dgm:t>
    </dgm:pt>
    <dgm:pt modelId="{7DD0B306-389D-DB4C-9169-9091888AF1EB}" type="pres">
      <dgm:prSet presAssocID="{2AB59495-EA2F-4F63-8EE5-3F505BB44B29}" presName="outerComposite" presStyleCnt="0">
        <dgm:presLayoutVars>
          <dgm:chMax val="5"/>
          <dgm:dir/>
          <dgm:resizeHandles val="exact"/>
        </dgm:presLayoutVars>
      </dgm:prSet>
      <dgm:spPr/>
    </dgm:pt>
    <dgm:pt modelId="{675CAC5C-980F-D84C-AC29-1B80E3258963}" type="pres">
      <dgm:prSet presAssocID="{2AB59495-EA2F-4F63-8EE5-3F505BB44B29}" presName="dummyMaxCanvas" presStyleCnt="0">
        <dgm:presLayoutVars/>
      </dgm:prSet>
      <dgm:spPr/>
    </dgm:pt>
    <dgm:pt modelId="{2D6AD355-48E0-CA4A-BD0D-5BE59C2461B8}" type="pres">
      <dgm:prSet presAssocID="{2AB59495-EA2F-4F63-8EE5-3F505BB44B29}" presName="FourNodes_1" presStyleLbl="node1" presStyleIdx="0" presStyleCnt="4">
        <dgm:presLayoutVars>
          <dgm:bulletEnabled val="1"/>
        </dgm:presLayoutVars>
      </dgm:prSet>
      <dgm:spPr/>
    </dgm:pt>
    <dgm:pt modelId="{9424FE9E-F188-7348-989A-343F63DCB5AF}" type="pres">
      <dgm:prSet presAssocID="{2AB59495-EA2F-4F63-8EE5-3F505BB44B29}" presName="FourNodes_2" presStyleLbl="node1" presStyleIdx="1" presStyleCnt="4">
        <dgm:presLayoutVars>
          <dgm:bulletEnabled val="1"/>
        </dgm:presLayoutVars>
      </dgm:prSet>
      <dgm:spPr/>
    </dgm:pt>
    <dgm:pt modelId="{E8BC4BCC-A9EE-0B4C-BEC7-24EFA1455A40}" type="pres">
      <dgm:prSet presAssocID="{2AB59495-EA2F-4F63-8EE5-3F505BB44B29}" presName="FourNodes_3" presStyleLbl="node1" presStyleIdx="2" presStyleCnt="4">
        <dgm:presLayoutVars>
          <dgm:bulletEnabled val="1"/>
        </dgm:presLayoutVars>
      </dgm:prSet>
      <dgm:spPr/>
    </dgm:pt>
    <dgm:pt modelId="{ACD39028-C329-C84C-BBDE-9B78BCE00EDC}" type="pres">
      <dgm:prSet presAssocID="{2AB59495-EA2F-4F63-8EE5-3F505BB44B29}" presName="FourNodes_4" presStyleLbl="node1" presStyleIdx="3" presStyleCnt="4">
        <dgm:presLayoutVars>
          <dgm:bulletEnabled val="1"/>
        </dgm:presLayoutVars>
      </dgm:prSet>
      <dgm:spPr/>
    </dgm:pt>
    <dgm:pt modelId="{92257FFB-2989-6641-A183-51038AFD5728}" type="pres">
      <dgm:prSet presAssocID="{2AB59495-EA2F-4F63-8EE5-3F505BB44B29}" presName="FourConn_1-2" presStyleLbl="fgAccFollowNode1" presStyleIdx="0" presStyleCnt="3">
        <dgm:presLayoutVars>
          <dgm:bulletEnabled val="1"/>
        </dgm:presLayoutVars>
      </dgm:prSet>
      <dgm:spPr/>
    </dgm:pt>
    <dgm:pt modelId="{ECE7EE37-7260-4547-ADC9-4574F846C8A0}" type="pres">
      <dgm:prSet presAssocID="{2AB59495-EA2F-4F63-8EE5-3F505BB44B29}" presName="FourConn_2-3" presStyleLbl="fgAccFollowNode1" presStyleIdx="1" presStyleCnt="3">
        <dgm:presLayoutVars>
          <dgm:bulletEnabled val="1"/>
        </dgm:presLayoutVars>
      </dgm:prSet>
      <dgm:spPr/>
    </dgm:pt>
    <dgm:pt modelId="{AF8B1963-1734-6E4C-8591-F4D0CF5D6EED}" type="pres">
      <dgm:prSet presAssocID="{2AB59495-EA2F-4F63-8EE5-3F505BB44B29}" presName="FourConn_3-4" presStyleLbl="fgAccFollowNode1" presStyleIdx="2" presStyleCnt="3">
        <dgm:presLayoutVars>
          <dgm:bulletEnabled val="1"/>
        </dgm:presLayoutVars>
      </dgm:prSet>
      <dgm:spPr/>
    </dgm:pt>
    <dgm:pt modelId="{343C5AD8-102F-D64B-928F-0F2EA3A743DF}" type="pres">
      <dgm:prSet presAssocID="{2AB59495-EA2F-4F63-8EE5-3F505BB44B29}" presName="FourNodes_1_text" presStyleLbl="node1" presStyleIdx="3" presStyleCnt="4">
        <dgm:presLayoutVars>
          <dgm:bulletEnabled val="1"/>
        </dgm:presLayoutVars>
      </dgm:prSet>
      <dgm:spPr/>
    </dgm:pt>
    <dgm:pt modelId="{E922A2B1-2FB3-9641-82F2-4B500786C104}" type="pres">
      <dgm:prSet presAssocID="{2AB59495-EA2F-4F63-8EE5-3F505BB44B29}" presName="FourNodes_2_text" presStyleLbl="node1" presStyleIdx="3" presStyleCnt="4">
        <dgm:presLayoutVars>
          <dgm:bulletEnabled val="1"/>
        </dgm:presLayoutVars>
      </dgm:prSet>
      <dgm:spPr/>
    </dgm:pt>
    <dgm:pt modelId="{A728D0BA-2449-5547-A8A5-5608AF2C622F}" type="pres">
      <dgm:prSet presAssocID="{2AB59495-EA2F-4F63-8EE5-3F505BB44B29}" presName="FourNodes_3_text" presStyleLbl="node1" presStyleIdx="3" presStyleCnt="4">
        <dgm:presLayoutVars>
          <dgm:bulletEnabled val="1"/>
        </dgm:presLayoutVars>
      </dgm:prSet>
      <dgm:spPr/>
    </dgm:pt>
    <dgm:pt modelId="{3FAC2032-7C43-DE47-BC0B-4767AABBD9F5}" type="pres">
      <dgm:prSet presAssocID="{2AB59495-EA2F-4F63-8EE5-3F505BB44B2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2802F06-0C1A-8645-BCCE-BA91236DFE06}" type="presOf" srcId="{B8ED3312-5E29-2948-A5F0-CD32CF7B4583}" destId="{A728D0BA-2449-5547-A8A5-5608AF2C622F}" srcOrd="1" destOrd="0" presId="urn:microsoft.com/office/officeart/2005/8/layout/vProcess5"/>
    <dgm:cxn modelId="{71C6530E-8822-E149-A5AC-846566A5F863}" type="presOf" srcId="{377EC7C7-DA60-4FFE-BF69-D51DFF6AF88A}" destId="{ECE7EE37-7260-4547-ADC9-4574F846C8A0}" srcOrd="0" destOrd="0" presId="urn:microsoft.com/office/officeart/2005/8/layout/vProcess5"/>
    <dgm:cxn modelId="{48F5BD30-4CE4-4147-B818-9A577F773B50}" type="presOf" srcId="{E5CF2746-DB10-4390-9AF4-F29C4F1BCCFE}" destId="{E922A2B1-2FB3-9641-82F2-4B500786C104}" srcOrd="1" destOrd="0" presId="urn:microsoft.com/office/officeart/2005/8/layout/vProcess5"/>
    <dgm:cxn modelId="{34FBD23B-2B7B-5E45-9EEF-7484AF37A408}" type="presOf" srcId="{F2D009C5-E619-4E96-84BB-BD35D993E5EC}" destId="{343C5AD8-102F-D64B-928F-0F2EA3A743DF}" srcOrd="1" destOrd="0" presId="urn:microsoft.com/office/officeart/2005/8/layout/vProcess5"/>
    <dgm:cxn modelId="{73EDD23E-8561-2B44-9418-5BA7877E50F2}" type="presOf" srcId="{E2848352-3980-4188-B6EF-2872A52F1385}" destId="{92257FFB-2989-6641-A183-51038AFD5728}" srcOrd="0" destOrd="0" presId="urn:microsoft.com/office/officeart/2005/8/layout/vProcess5"/>
    <dgm:cxn modelId="{2CFF9650-12CC-E44C-B25B-E30227E7D7A4}" type="presOf" srcId="{B8ED3312-5E29-2948-A5F0-CD32CF7B4583}" destId="{E8BC4BCC-A9EE-0B4C-BEC7-24EFA1455A40}" srcOrd="0" destOrd="0" presId="urn:microsoft.com/office/officeart/2005/8/layout/vProcess5"/>
    <dgm:cxn modelId="{EC1EBD5B-9601-3C49-ACC2-3BDA7E3C9074}" type="presOf" srcId="{F2D009C5-E619-4E96-84BB-BD35D993E5EC}" destId="{2D6AD355-48E0-CA4A-BD0D-5BE59C2461B8}" srcOrd="0" destOrd="0" presId="urn:microsoft.com/office/officeart/2005/8/layout/vProcess5"/>
    <dgm:cxn modelId="{5472A85F-CFF2-4511-8390-F640DA4C1EA0}" srcId="{2AB59495-EA2F-4F63-8EE5-3F505BB44B29}" destId="{E5CF2746-DB10-4390-9AF4-F29C4F1BCCFE}" srcOrd="1" destOrd="0" parTransId="{951EA55B-9A74-478F-898C-FFC77C5728C9}" sibTransId="{377EC7C7-DA60-4FFE-BF69-D51DFF6AF88A}"/>
    <dgm:cxn modelId="{0B75DA6D-2CFD-7540-A8B5-A3E16D6724F9}" type="presOf" srcId="{E5CF2746-DB10-4390-9AF4-F29C4F1BCCFE}" destId="{9424FE9E-F188-7348-989A-343F63DCB5AF}" srcOrd="0" destOrd="0" presId="urn:microsoft.com/office/officeart/2005/8/layout/vProcess5"/>
    <dgm:cxn modelId="{A2C2AB8C-6E1F-154B-8456-C551B552D4A4}" srcId="{2AB59495-EA2F-4F63-8EE5-3F505BB44B29}" destId="{B8ED3312-5E29-2948-A5F0-CD32CF7B4583}" srcOrd="2" destOrd="0" parTransId="{E39FD360-8C58-B046-9EA6-291D084E5D80}" sibTransId="{F5A954D1-4D2D-6043-9828-AB99BAD7F098}"/>
    <dgm:cxn modelId="{694AFD93-E631-45A4-B30C-859092897768}" srcId="{2AB59495-EA2F-4F63-8EE5-3F505BB44B29}" destId="{F2D009C5-E619-4E96-84BB-BD35D993E5EC}" srcOrd="0" destOrd="0" parTransId="{806A1FB0-7DAB-4C3A-9DF2-68A56B1D9361}" sibTransId="{E2848352-3980-4188-B6EF-2872A52F1385}"/>
    <dgm:cxn modelId="{B9F2E7D4-4766-4948-9A46-9385C8DAA026}" type="presOf" srcId="{315481E6-9FA0-8B4E-B5FB-7B94484E6F84}" destId="{3FAC2032-7C43-DE47-BC0B-4767AABBD9F5}" srcOrd="1" destOrd="0" presId="urn:microsoft.com/office/officeart/2005/8/layout/vProcess5"/>
    <dgm:cxn modelId="{A54115D6-CDD0-3143-931B-FF50BF40BF14}" type="presOf" srcId="{2AB59495-EA2F-4F63-8EE5-3F505BB44B29}" destId="{7DD0B306-389D-DB4C-9169-9091888AF1EB}" srcOrd="0" destOrd="0" presId="urn:microsoft.com/office/officeart/2005/8/layout/vProcess5"/>
    <dgm:cxn modelId="{D569D6D6-4B3D-8546-B10C-B4163BCD90FC}" type="presOf" srcId="{315481E6-9FA0-8B4E-B5FB-7B94484E6F84}" destId="{ACD39028-C329-C84C-BBDE-9B78BCE00EDC}" srcOrd="0" destOrd="0" presId="urn:microsoft.com/office/officeart/2005/8/layout/vProcess5"/>
    <dgm:cxn modelId="{51E734ED-9596-7047-ABD1-EA7C918F755B}" type="presOf" srcId="{F5A954D1-4D2D-6043-9828-AB99BAD7F098}" destId="{AF8B1963-1734-6E4C-8591-F4D0CF5D6EED}" srcOrd="0" destOrd="0" presId="urn:microsoft.com/office/officeart/2005/8/layout/vProcess5"/>
    <dgm:cxn modelId="{86D1D5EF-3BCD-3B48-ABAE-3156CE2C9B12}" srcId="{2AB59495-EA2F-4F63-8EE5-3F505BB44B29}" destId="{315481E6-9FA0-8B4E-B5FB-7B94484E6F84}" srcOrd="3" destOrd="0" parTransId="{7AED39EA-A4DA-A448-A175-756B2D361838}" sibTransId="{5443D0C5-79BA-694B-9508-F6A370057D73}"/>
    <dgm:cxn modelId="{68D1FCE2-947F-3C43-BC18-1BE46C446A44}" type="presParOf" srcId="{7DD0B306-389D-DB4C-9169-9091888AF1EB}" destId="{675CAC5C-980F-D84C-AC29-1B80E3258963}" srcOrd="0" destOrd="0" presId="urn:microsoft.com/office/officeart/2005/8/layout/vProcess5"/>
    <dgm:cxn modelId="{D5A98A63-3FCE-C74A-9959-EB459C13C071}" type="presParOf" srcId="{7DD0B306-389D-DB4C-9169-9091888AF1EB}" destId="{2D6AD355-48E0-CA4A-BD0D-5BE59C2461B8}" srcOrd="1" destOrd="0" presId="urn:microsoft.com/office/officeart/2005/8/layout/vProcess5"/>
    <dgm:cxn modelId="{49337FE9-32E9-5545-BB3A-E3B6AE4D5893}" type="presParOf" srcId="{7DD0B306-389D-DB4C-9169-9091888AF1EB}" destId="{9424FE9E-F188-7348-989A-343F63DCB5AF}" srcOrd="2" destOrd="0" presId="urn:microsoft.com/office/officeart/2005/8/layout/vProcess5"/>
    <dgm:cxn modelId="{2DFC5F37-9AB7-BC48-AE1E-F9F606CBF6F1}" type="presParOf" srcId="{7DD0B306-389D-DB4C-9169-9091888AF1EB}" destId="{E8BC4BCC-A9EE-0B4C-BEC7-24EFA1455A40}" srcOrd="3" destOrd="0" presId="urn:microsoft.com/office/officeart/2005/8/layout/vProcess5"/>
    <dgm:cxn modelId="{D9233858-94FD-5447-B7FE-2774582195EB}" type="presParOf" srcId="{7DD0B306-389D-DB4C-9169-9091888AF1EB}" destId="{ACD39028-C329-C84C-BBDE-9B78BCE00EDC}" srcOrd="4" destOrd="0" presId="urn:microsoft.com/office/officeart/2005/8/layout/vProcess5"/>
    <dgm:cxn modelId="{AB6FEBD8-666C-4641-9601-9E7D711F76DE}" type="presParOf" srcId="{7DD0B306-389D-DB4C-9169-9091888AF1EB}" destId="{92257FFB-2989-6641-A183-51038AFD5728}" srcOrd="5" destOrd="0" presId="urn:microsoft.com/office/officeart/2005/8/layout/vProcess5"/>
    <dgm:cxn modelId="{E17EB512-D8F6-4F48-BC74-0B2B97A083FF}" type="presParOf" srcId="{7DD0B306-389D-DB4C-9169-9091888AF1EB}" destId="{ECE7EE37-7260-4547-ADC9-4574F846C8A0}" srcOrd="6" destOrd="0" presId="urn:microsoft.com/office/officeart/2005/8/layout/vProcess5"/>
    <dgm:cxn modelId="{CD761733-465D-DE49-A42D-9F3E690025B3}" type="presParOf" srcId="{7DD0B306-389D-DB4C-9169-9091888AF1EB}" destId="{AF8B1963-1734-6E4C-8591-F4D0CF5D6EED}" srcOrd="7" destOrd="0" presId="urn:microsoft.com/office/officeart/2005/8/layout/vProcess5"/>
    <dgm:cxn modelId="{7D35AE0A-AF54-E149-BD8F-FF6420E57B31}" type="presParOf" srcId="{7DD0B306-389D-DB4C-9169-9091888AF1EB}" destId="{343C5AD8-102F-D64B-928F-0F2EA3A743DF}" srcOrd="8" destOrd="0" presId="urn:microsoft.com/office/officeart/2005/8/layout/vProcess5"/>
    <dgm:cxn modelId="{C1FEC233-4E35-634E-A6FF-95E0E9CB109E}" type="presParOf" srcId="{7DD0B306-389D-DB4C-9169-9091888AF1EB}" destId="{E922A2B1-2FB3-9641-82F2-4B500786C104}" srcOrd="9" destOrd="0" presId="urn:microsoft.com/office/officeart/2005/8/layout/vProcess5"/>
    <dgm:cxn modelId="{5358CD86-8344-3E48-BED8-0EA6477B46BA}" type="presParOf" srcId="{7DD0B306-389D-DB4C-9169-9091888AF1EB}" destId="{A728D0BA-2449-5547-A8A5-5608AF2C622F}" srcOrd="10" destOrd="0" presId="urn:microsoft.com/office/officeart/2005/8/layout/vProcess5"/>
    <dgm:cxn modelId="{126E126B-23D8-0C43-B564-E4283923CD55}" type="presParOf" srcId="{7DD0B306-389D-DB4C-9169-9091888AF1EB}" destId="{3FAC2032-7C43-DE47-BC0B-4767AABBD9F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34561-79FF-45A3-9F2C-C63E0E838996}">
      <dsp:nvSpPr>
        <dsp:cNvPr id="0" name=""/>
        <dsp:cNvSpPr/>
      </dsp:nvSpPr>
      <dsp:spPr>
        <a:xfrm>
          <a:off x="0" y="501549"/>
          <a:ext cx="9625383" cy="925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84CAE-032F-48F5-A887-63A9D435BF85}">
      <dsp:nvSpPr>
        <dsp:cNvPr id="0" name=""/>
        <dsp:cNvSpPr/>
      </dsp:nvSpPr>
      <dsp:spPr>
        <a:xfrm>
          <a:off x="280096" y="709886"/>
          <a:ext cx="509266" cy="5092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94D3F-FD01-4C26-B872-574DF779C667}">
      <dsp:nvSpPr>
        <dsp:cNvPr id="0" name=""/>
        <dsp:cNvSpPr/>
      </dsp:nvSpPr>
      <dsp:spPr>
        <a:xfrm>
          <a:off x="1069458" y="501549"/>
          <a:ext cx="8555924" cy="92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95" tIns="97995" rIns="97995" bIns="979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venir Next LT Pro Light"/>
            </a:rPr>
            <a:t>Patient was admitted overnight. The etiology of the lesion remained unclear, so a punch biopsy was performed. </a:t>
          </a:r>
        </a:p>
      </dsp:txBody>
      <dsp:txXfrm>
        <a:off x="1069458" y="501549"/>
        <a:ext cx="8555924" cy="925938"/>
      </dsp:txXfrm>
    </dsp:sp>
    <dsp:sp modelId="{7DC2CAF7-6100-4BCD-B801-AFD0AD1E2D31}">
      <dsp:nvSpPr>
        <dsp:cNvPr id="0" name=""/>
        <dsp:cNvSpPr/>
      </dsp:nvSpPr>
      <dsp:spPr>
        <a:xfrm>
          <a:off x="0" y="1658972"/>
          <a:ext cx="9625383" cy="925938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E9F23-6236-4810-8DC1-9B619D39CF27}">
      <dsp:nvSpPr>
        <dsp:cNvPr id="0" name=""/>
        <dsp:cNvSpPr/>
      </dsp:nvSpPr>
      <dsp:spPr>
        <a:xfrm>
          <a:off x="280096" y="1867308"/>
          <a:ext cx="509266" cy="5092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C0007-9126-4212-A7CA-78AF67B2B17C}">
      <dsp:nvSpPr>
        <dsp:cNvPr id="0" name=""/>
        <dsp:cNvSpPr/>
      </dsp:nvSpPr>
      <dsp:spPr>
        <a:xfrm>
          <a:off x="1069458" y="1658972"/>
          <a:ext cx="8555924" cy="92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95" tIns="97995" rIns="97995" bIns="97995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venir Next LT Pro Light"/>
            </a:rPr>
            <a:t>She was stable and so discharged home with scheduled dermatology follow up.</a:t>
          </a:r>
        </a:p>
      </dsp:txBody>
      <dsp:txXfrm>
        <a:off x="1069458" y="1658972"/>
        <a:ext cx="8555924" cy="925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3F02-99E3-4E7A-B54D-6A02D31701CF}">
      <dsp:nvSpPr>
        <dsp:cNvPr id="0" name=""/>
        <dsp:cNvSpPr/>
      </dsp:nvSpPr>
      <dsp:spPr>
        <a:xfrm>
          <a:off x="0" y="1281"/>
          <a:ext cx="9625383" cy="6492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B463B-EC25-404D-9625-F8455687681D}">
      <dsp:nvSpPr>
        <dsp:cNvPr id="0" name=""/>
        <dsp:cNvSpPr/>
      </dsp:nvSpPr>
      <dsp:spPr>
        <a:xfrm>
          <a:off x="196395" y="147360"/>
          <a:ext cx="357083" cy="357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5012B-9CDF-4F46-B36A-675EBCC60B82}">
      <dsp:nvSpPr>
        <dsp:cNvPr id="0" name=""/>
        <dsp:cNvSpPr/>
      </dsp:nvSpPr>
      <dsp:spPr>
        <a:xfrm>
          <a:off x="749874" y="1281"/>
          <a:ext cx="8875508" cy="64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" tIns="68711" rIns="68711" bIns="687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One week later, the punch biopsy resulted, and the patient's family was instructed to return to CHOP for treatment</a:t>
          </a:r>
          <a:endParaRPr lang="en-US" sz="1600" kern="1200"/>
        </a:p>
      </dsp:txBody>
      <dsp:txXfrm>
        <a:off x="749874" y="1281"/>
        <a:ext cx="8875508" cy="649241"/>
      </dsp:txXfrm>
    </dsp:sp>
    <dsp:sp modelId="{BF2E3427-4444-4C7F-B67A-CD6196FC9110}">
      <dsp:nvSpPr>
        <dsp:cNvPr id="0" name=""/>
        <dsp:cNvSpPr/>
      </dsp:nvSpPr>
      <dsp:spPr>
        <a:xfrm>
          <a:off x="0" y="812833"/>
          <a:ext cx="9625383" cy="6492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9F300-A6B9-4218-8BDC-63CCDD1ED061}">
      <dsp:nvSpPr>
        <dsp:cNvPr id="0" name=""/>
        <dsp:cNvSpPr/>
      </dsp:nvSpPr>
      <dsp:spPr>
        <a:xfrm>
          <a:off x="196395" y="958912"/>
          <a:ext cx="357083" cy="3570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A4994-BE62-4A31-9F4A-4639A5DAE73E}">
      <dsp:nvSpPr>
        <dsp:cNvPr id="0" name=""/>
        <dsp:cNvSpPr/>
      </dsp:nvSpPr>
      <dsp:spPr>
        <a:xfrm>
          <a:off x="749874" y="812833"/>
          <a:ext cx="8875508" cy="64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" tIns="68711" rIns="68711" bIns="687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Of note, Mom has a dry rash on the palms of her hands and soles of her feet since her 8 month of pregnancy</a:t>
          </a:r>
          <a:endParaRPr lang="en-US" sz="1600" kern="1200"/>
        </a:p>
      </dsp:txBody>
      <dsp:txXfrm>
        <a:off x="749874" y="812833"/>
        <a:ext cx="8875508" cy="649241"/>
      </dsp:txXfrm>
    </dsp:sp>
    <dsp:sp modelId="{222478CA-CB10-40E1-BEFD-3D1C683C6FB4}">
      <dsp:nvSpPr>
        <dsp:cNvPr id="0" name=""/>
        <dsp:cNvSpPr/>
      </dsp:nvSpPr>
      <dsp:spPr>
        <a:xfrm>
          <a:off x="0" y="1624385"/>
          <a:ext cx="9625383" cy="649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5EB3-6267-4D14-BE56-255CBA29E2A5}">
      <dsp:nvSpPr>
        <dsp:cNvPr id="0" name=""/>
        <dsp:cNvSpPr/>
      </dsp:nvSpPr>
      <dsp:spPr>
        <a:xfrm>
          <a:off x="196395" y="1770465"/>
          <a:ext cx="357083" cy="3570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A4BC0-A815-4739-AEC5-DECAB1EA5DDE}">
      <dsp:nvSpPr>
        <dsp:cNvPr id="0" name=""/>
        <dsp:cNvSpPr/>
      </dsp:nvSpPr>
      <dsp:spPr>
        <a:xfrm>
          <a:off x="749874" y="1624385"/>
          <a:ext cx="8875508" cy="64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" tIns="68711" rIns="68711" bIns="687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No history of STIs</a:t>
          </a:r>
          <a:endParaRPr lang="en-US" sz="1600" kern="1200"/>
        </a:p>
      </dsp:txBody>
      <dsp:txXfrm>
        <a:off x="749874" y="1624385"/>
        <a:ext cx="8875508" cy="649241"/>
      </dsp:txXfrm>
    </dsp:sp>
    <dsp:sp modelId="{7A3CDB5A-A74C-4FC3-B07F-E6DE3A5B7615}">
      <dsp:nvSpPr>
        <dsp:cNvPr id="0" name=""/>
        <dsp:cNvSpPr/>
      </dsp:nvSpPr>
      <dsp:spPr>
        <a:xfrm>
          <a:off x="0" y="2435938"/>
          <a:ext cx="9625383" cy="6492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04456-6D4F-4A96-A4DF-FF8C7FFE2D2A}">
      <dsp:nvSpPr>
        <dsp:cNvPr id="0" name=""/>
        <dsp:cNvSpPr/>
      </dsp:nvSpPr>
      <dsp:spPr>
        <a:xfrm>
          <a:off x="196395" y="2582017"/>
          <a:ext cx="357083" cy="3570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90DEA-C1C7-4747-82DA-90B4B5AEFEEC}">
      <dsp:nvSpPr>
        <dsp:cNvPr id="0" name=""/>
        <dsp:cNvSpPr/>
      </dsp:nvSpPr>
      <dsp:spPr>
        <a:xfrm>
          <a:off x="749874" y="2435938"/>
          <a:ext cx="8875508" cy="64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1" tIns="68711" rIns="68711" bIns="687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She reports that no one else in the household, including the father or the 3-year-old sibling has similar skin lesions</a:t>
          </a:r>
          <a:endParaRPr lang="en-US" sz="1600" kern="1200"/>
        </a:p>
      </dsp:txBody>
      <dsp:txXfrm>
        <a:off x="749874" y="2435938"/>
        <a:ext cx="8875508" cy="649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A370-C58A-CA48-8698-B2D1274C4832}">
      <dsp:nvSpPr>
        <dsp:cNvPr id="0" name=""/>
        <dsp:cNvSpPr/>
      </dsp:nvSpPr>
      <dsp:spPr>
        <a:xfrm>
          <a:off x="0" y="132345"/>
          <a:ext cx="9625383" cy="515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Questions for the clerkship students...</a:t>
          </a:r>
          <a:endParaRPr lang="en-US" sz="2100" i="1" kern="1200">
            <a:latin typeface="Avenir Next LT Pro"/>
          </a:endParaRPr>
        </a:p>
      </dsp:txBody>
      <dsp:txXfrm>
        <a:off x="25188" y="157533"/>
        <a:ext cx="9575007" cy="465594"/>
      </dsp:txXfrm>
    </dsp:sp>
    <dsp:sp modelId="{06F15055-425A-744E-B40F-0FA802302152}">
      <dsp:nvSpPr>
        <dsp:cNvPr id="0" name=""/>
        <dsp:cNvSpPr/>
      </dsp:nvSpPr>
      <dsp:spPr>
        <a:xfrm>
          <a:off x="0" y="708795"/>
          <a:ext cx="9625383" cy="515970"/>
        </a:xfrm>
        <a:prstGeom prst="roundRect">
          <a:avLst/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are the early and late clinical manifestations of congenital </a:t>
          </a:r>
          <a:r>
            <a:rPr lang="en-US" sz="2100" kern="1200">
              <a:latin typeface="Avenir Next LT Pro"/>
            </a:rPr>
            <a:t>syphilis?</a:t>
          </a:r>
        </a:p>
      </dsp:txBody>
      <dsp:txXfrm>
        <a:off x="25188" y="733983"/>
        <a:ext cx="9575007" cy="465594"/>
      </dsp:txXfrm>
    </dsp:sp>
    <dsp:sp modelId="{8706F2C3-022F-5347-A16C-92AF7B5F8E6B}">
      <dsp:nvSpPr>
        <dsp:cNvPr id="0" name=""/>
        <dsp:cNvSpPr/>
      </dsp:nvSpPr>
      <dsp:spPr>
        <a:xfrm>
          <a:off x="0" y="1285245"/>
          <a:ext cx="9625383" cy="51597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venir Next LT Pro"/>
            </a:rPr>
            <a:t>What</a:t>
          </a:r>
          <a:r>
            <a:rPr lang="en-US" sz="2100" kern="1200"/>
            <a:t> tests do we use to screen and confirm congenital syphilis? </a:t>
          </a:r>
          <a:endParaRPr lang="en-US" sz="2100" kern="1200">
            <a:latin typeface="Avenir Next LT Pro"/>
          </a:endParaRPr>
        </a:p>
      </dsp:txBody>
      <dsp:txXfrm>
        <a:off x="25188" y="1310433"/>
        <a:ext cx="9575007" cy="465594"/>
      </dsp:txXfrm>
    </dsp:sp>
    <dsp:sp modelId="{5B881B88-F302-BD46-A108-5E4E61710A4E}">
      <dsp:nvSpPr>
        <dsp:cNvPr id="0" name=""/>
        <dsp:cNvSpPr/>
      </dsp:nvSpPr>
      <dsp:spPr>
        <a:xfrm>
          <a:off x="0" y="1861695"/>
          <a:ext cx="9625383" cy="515970"/>
        </a:xfrm>
        <a:prstGeom prst="roundRect">
          <a:avLst/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you treat congenital syphilis?</a:t>
          </a:r>
          <a:r>
            <a:rPr lang="en-US" sz="2100" kern="1200">
              <a:latin typeface="Avenir Next LT Pro"/>
            </a:rPr>
            <a:t> </a:t>
          </a:r>
        </a:p>
      </dsp:txBody>
      <dsp:txXfrm>
        <a:off x="25188" y="1886883"/>
        <a:ext cx="9575007" cy="465594"/>
      </dsp:txXfrm>
    </dsp:sp>
    <dsp:sp modelId="{D3DF3A34-C341-9748-95B9-3B0BD0D3F738}">
      <dsp:nvSpPr>
        <dsp:cNvPr id="0" name=""/>
        <dsp:cNvSpPr/>
      </dsp:nvSpPr>
      <dsp:spPr>
        <a:xfrm>
          <a:off x="0" y="2438145"/>
          <a:ext cx="9625383" cy="51597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venir Next LT Pro"/>
            </a:rPr>
            <a:t>Name the TORCH</a:t>
          </a:r>
          <a:r>
            <a:rPr lang="en-US" sz="2100" kern="1200"/>
            <a:t> infections?</a:t>
          </a:r>
          <a:r>
            <a:rPr lang="en-US" sz="2100" kern="1200">
              <a:latin typeface="Avenir Next LT Pro"/>
            </a:rPr>
            <a:t>  How do they present?</a:t>
          </a:r>
          <a:endParaRPr lang="en-US" sz="2100" kern="1200"/>
        </a:p>
      </dsp:txBody>
      <dsp:txXfrm>
        <a:off x="25188" y="2463333"/>
        <a:ext cx="9575007" cy="465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4A7A2-EA53-43D3-8592-7E7EF6FE1CC3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F4241-3132-4740-8D01-A24C55EE4544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285E-D38D-4793-8B49-7A6607874469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Cavolini" panose="03000502040302020204" pitchFamily="66" charset="0"/>
              <a:cs typeface="Cavolini" panose="03000502040302020204" pitchFamily="66" charset="0"/>
            </a:rPr>
            <a:t>Given her severe microcephaly and low birthweight, she underwent evaluation for TORCH infections, among other etiologies.</a:t>
          </a:r>
        </a:p>
      </dsp:txBody>
      <dsp:txXfrm>
        <a:off x="1817977" y="852586"/>
        <a:ext cx="4573297" cy="1574006"/>
      </dsp:txXfrm>
    </dsp:sp>
    <dsp:sp modelId="{8D06A012-A89C-471F-BC42-FF915E3C6CFE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FCA45-8B29-419F-9577-867CCA9BE5E4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B8C65-DDAF-4A84-B7A4-DFDCF2D00423}">
      <dsp:nvSpPr>
        <dsp:cNvPr id="0" name=""/>
        <dsp:cNvSpPr/>
      </dsp:nvSpPr>
      <dsp:spPr>
        <a:xfrm>
          <a:off x="1817977" y="2820094"/>
          <a:ext cx="2876073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>
              <a:latin typeface="cavolini"/>
              <a:cs typeface="cavolini"/>
            </a:rPr>
            <a:t>Question for the clerkship students:</a:t>
          </a:r>
          <a:endParaRPr lang="en-US" sz="1700" kern="1200">
            <a:latin typeface="cavolini"/>
            <a:cs typeface="cavolini"/>
          </a:endParaRPr>
        </a:p>
      </dsp:txBody>
      <dsp:txXfrm>
        <a:off x="1817977" y="2820094"/>
        <a:ext cx="2876073" cy="1574006"/>
      </dsp:txXfrm>
    </dsp:sp>
    <dsp:sp modelId="{211B78F4-01EB-4D2C-B850-FE3D6A455089}">
      <dsp:nvSpPr>
        <dsp:cNvPr id="0" name=""/>
        <dsp:cNvSpPr/>
      </dsp:nvSpPr>
      <dsp:spPr>
        <a:xfrm>
          <a:off x="4694050" y="2820094"/>
          <a:ext cx="1697224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volini" panose="03000502040302020204" pitchFamily="66" charset="0"/>
              <a:cs typeface="Cavolini" panose="03000502040302020204" pitchFamily="66" charset="0"/>
            </a:rPr>
            <a:t>What are the TORCH infections?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volini" panose="03000502040302020204" pitchFamily="66" charset="0"/>
              <a:cs typeface="Cavolini" panose="03000502040302020204" pitchFamily="66" charset="0"/>
            </a:rPr>
            <a:t>Discuss some key clinical features of each</a:t>
          </a:r>
        </a:p>
      </dsp:txBody>
      <dsp:txXfrm>
        <a:off x="4694050" y="2820094"/>
        <a:ext cx="1697224" cy="1574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62E9E-5E58-9B43-AB74-23780A0F828C}">
      <dsp:nvSpPr>
        <dsp:cNvPr id="0" name=""/>
        <dsp:cNvSpPr/>
      </dsp:nvSpPr>
      <dsp:spPr>
        <a:xfrm>
          <a:off x="0" y="3166653"/>
          <a:ext cx="6391275" cy="20776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1" kern="1200"/>
            <a:t>Questions for the clerkship students:</a:t>
          </a:r>
          <a:endParaRPr lang="en-US" sz="2700" kern="1200"/>
        </a:p>
      </dsp:txBody>
      <dsp:txXfrm>
        <a:off x="0" y="3166653"/>
        <a:ext cx="6391275" cy="1121940"/>
      </dsp:txXfrm>
    </dsp:sp>
    <dsp:sp modelId="{340A9290-CA59-4C4D-AE33-0A800F28902F}">
      <dsp:nvSpPr>
        <dsp:cNvPr id="0" name=""/>
        <dsp:cNvSpPr/>
      </dsp:nvSpPr>
      <dsp:spPr>
        <a:xfrm>
          <a:off x="3120" y="4247040"/>
          <a:ext cx="2128344" cy="955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What are the most common long-term sequelae of congenital CMV?</a:t>
          </a:r>
          <a:endParaRPr lang="en-US" sz="1600" kern="1200"/>
        </a:p>
      </dsp:txBody>
      <dsp:txXfrm>
        <a:off x="3120" y="4247040"/>
        <a:ext cx="2128344" cy="955727"/>
      </dsp:txXfrm>
    </dsp:sp>
    <dsp:sp modelId="{E555D7F7-467D-E14C-9156-F887DEC38FB0}">
      <dsp:nvSpPr>
        <dsp:cNvPr id="0" name=""/>
        <dsp:cNvSpPr/>
      </dsp:nvSpPr>
      <dsp:spPr>
        <a:xfrm>
          <a:off x="2131465" y="4247040"/>
          <a:ext cx="2128344" cy="955727"/>
        </a:xfrm>
        <a:prstGeom prst="rect">
          <a:avLst/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What can be done to prevent congenital CMV?</a:t>
          </a:r>
          <a:endParaRPr lang="en-US" sz="1600" kern="1200"/>
        </a:p>
      </dsp:txBody>
      <dsp:txXfrm>
        <a:off x="2131465" y="4247040"/>
        <a:ext cx="2128344" cy="955727"/>
      </dsp:txXfrm>
    </dsp:sp>
    <dsp:sp modelId="{12CFD3A7-8968-7845-9A80-23347B323876}">
      <dsp:nvSpPr>
        <dsp:cNvPr id="0" name=""/>
        <dsp:cNvSpPr/>
      </dsp:nvSpPr>
      <dsp:spPr>
        <a:xfrm>
          <a:off x="4259809" y="4247040"/>
          <a:ext cx="2128344" cy="955727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Discuss potential treatment options for infants with CMV</a:t>
          </a:r>
          <a:endParaRPr lang="en-US" sz="1600" kern="1200"/>
        </a:p>
      </dsp:txBody>
      <dsp:txXfrm>
        <a:off x="4259809" y="4247040"/>
        <a:ext cx="2128344" cy="955727"/>
      </dsp:txXfrm>
    </dsp:sp>
    <dsp:sp modelId="{0D7F312E-E5E3-F641-A5A9-99F56C3983C0}">
      <dsp:nvSpPr>
        <dsp:cNvPr id="0" name=""/>
        <dsp:cNvSpPr/>
      </dsp:nvSpPr>
      <dsp:spPr>
        <a:xfrm rot="10800000">
          <a:off x="0" y="2365"/>
          <a:ext cx="6391275" cy="3195452"/>
        </a:xfrm>
        <a:prstGeom prst="upArrowCallou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This baby later developed seizures and was found to have hearing loss related to her congenital CMV</a:t>
          </a:r>
          <a:endParaRPr lang="en-US" sz="2700" kern="1200"/>
        </a:p>
      </dsp:txBody>
      <dsp:txXfrm rot="10800000">
        <a:off x="0" y="2365"/>
        <a:ext cx="6391275" cy="2076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D355-48E0-CA4A-BD0D-5BE59C2461B8}">
      <dsp:nvSpPr>
        <dsp:cNvPr id="0" name=""/>
        <dsp:cNvSpPr/>
      </dsp:nvSpPr>
      <dsp:spPr>
        <a:xfrm>
          <a:off x="0" y="0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dirty="0"/>
            <a:t>Questions for the clerkship students…..</a:t>
          </a:r>
          <a:endParaRPr lang="en-US" sz="1900" kern="1200" dirty="0"/>
        </a:p>
      </dsp:txBody>
      <dsp:txXfrm>
        <a:off x="33807" y="33807"/>
        <a:ext cx="3769936" cy="1086657"/>
      </dsp:txXfrm>
    </dsp:sp>
    <dsp:sp modelId="{9424FE9E-F188-7348-989A-343F63DCB5AF}">
      <dsp:nvSpPr>
        <dsp:cNvPr id="0" name=""/>
        <dsp:cNvSpPr/>
      </dsp:nvSpPr>
      <dsp:spPr>
        <a:xfrm>
          <a:off x="428215" y="1364138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What are the characteristic signs and symptoms of congenital CMV infection?</a:t>
          </a:r>
          <a:endParaRPr lang="en-US" sz="1900" kern="1200" dirty="0"/>
        </a:p>
      </dsp:txBody>
      <dsp:txXfrm>
        <a:off x="462022" y="1397945"/>
        <a:ext cx="3866914" cy="1086657"/>
      </dsp:txXfrm>
    </dsp:sp>
    <dsp:sp modelId="{E8BC4BCC-A9EE-0B4C-BEC7-24EFA1455A40}">
      <dsp:nvSpPr>
        <dsp:cNvPr id="0" name=""/>
        <dsp:cNvSpPr/>
      </dsp:nvSpPr>
      <dsp:spPr>
        <a:xfrm>
          <a:off x="850039" y="2728277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What are the TORCH infections and name 2-3 characteristic signs and symptoms of each.</a:t>
          </a:r>
          <a:endParaRPr lang="en-US" sz="1900" kern="1200" dirty="0"/>
        </a:p>
      </dsp:txBody>
      <dsp:txXfrm>
        <a:off x="883846" y="2762084"/>
        <a:ext cx="3873305" cy="1086657"/>
      </dsp:txXfrm>
    </dsp:sp>
    <dsp:sp modelId="{ACD39028-C329-C84C-BBDE-9B78BCE00EDC}">
      <dsp:nvSpPr>
        <dsp:cNvPr id="0" name=""/>
        <dsp:cNvSpPr/>
      </dsp:nvSpPr>
      <dsp:spPr>
        <a:xfrm>
          <a:off x="1278254" y="4092415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What should be followed in patients with congenital CMV? </a:t>
          </a:r>
          <a:endParaRPr lang="en-US" sz="1900" kern="1200" dirty="0"/>
        </a:p>
      </dsp:txBody>
      <dsp:txXfrm>
        <a:off x="1312061" y="4126222"/>
        <a:ext cx="3866914" cy="1086657"/>
      </dsp:txXfrm>
    </dsp:sp>
    <dsp:sp modelId="{92257FFB-2989-6641-A183-51038AFD5728}">
      <dsp:nvSpPr>
        <dsp:cNvPr id="0" name=""/>
        <dsp:cNvSpPr/>
      </dsp:nvSpPr>
      <dsp:spPr>
        <a:xfrm>
          <a:off x="4362743" y="884066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531555" y="884066"/>
        <a:ext cx="412652" cy="564583"/>
      </dsp:txXfrm>
    </dsp:sp>
    <dsp:sp modelId="{ECE7EE37-7260-4547-ADC9-4574F846C8A0}">
      <dsp:nvSpPr>
        <dsp:cNvPr id="0" name=""/>
        <dsp:cNvSpPr/>
      </dsp:nvSpPr>
      <dsp:spPr>
        <a:xfrm>
          <a:off x="4790959" y="2248205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959771" y="2248205"/>
        <a:ext cx="412652" cy="564583"/>
      </dsp:txXfrm>
    </dsp:sp>
    <dsp:sp modelId="{AF8B1963-1734-6E4C-8591-F4D0CF5D6EED}">
      <dsp:nvSpPr>
        <dsp:cNvPr id="0" name=""/>
        <dsp:cNvSpPr/>
      </dsp:nvSpPr>
      <dsp:spPr>
        <a:xfrm>
          <a:off x="5212783" y="3612343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81595" y="3612343"/>
        <a:ext cx="412652" cy="56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5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5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28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7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8523D34-DD20-8543-B7A5-C31771AADFF2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EC9B5F-A19A-D84C-9231-98E83E1F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80E9-4A8D-A578-E548-5EE07ECED2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Collection of </a:t>
            </a:r>
            <a:r>
              <a:rPr lang="en-US"/>
              <a:t>Pat’s Pics: TORCH </a:t>
            </a:r>
            <a:r>
              <a:rPr lang="en-US" dirty="0"/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172808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Case 3: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C28790-16F1-4F7C-42EB-0F1F9CDE1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71100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93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Case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The baby was positive for CMV</a:t>
            </a:r>
          </a:p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Further evaluation revealed CMV retinitis and a brain MRI showed extensive malformation of cortical development characterized by an abnormally underdeveloped sulcation pattern and diffuse polymicrogyria as well as mild enlargement of the lateral ventricles 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34" r="6355" b="1"/>
          <a:stretch>
            <a:fillRect/>
          </a:stretch>
        </p:blipFill>
        <p:spPr>
          <a:xfrm>
            <a:off x="6798733" y="2775951"/>
            <a:ext cx="2090649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9913" r="22542" b="-4"/>
          <a:stretch>
            <a:fillRect/>
          </a:stretch>
        </p:blipFill>
        <p:spPr>
          <a:xfrm>
            <a:off x="9053107" y="2775951"/>
            <a:ext cx="2090649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2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Case 1: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E223C0C-0980-E279-2B7E-B8972D8AB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8228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55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Case 4: A late preterm infant with a history of IUGR is born with hepatosplenomegaly and thrombocytopenia.  A brain MRI is performed.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695061" y="4591665"/>
            <a:ext cx="5428551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2">
                    <a:lumMod val="40000"/>
                    <a:lumOff val="60000"/>
                  </a:schemeClr>
                </a:solidFill>
              </a:rPr>
              <a:t>Brain MRI: Periventricular white matter signal abnormality.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AA2E78-3558-4AE7-981B-454CEE236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AC7EAC-89BA-42BF-B0B4-8ABBDEC06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31DA3C9-6C25-46CA-95CA-DC063BC5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A957B1E-2C0B-4D88-9ACD-2BE47C175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Content Placeholder 6" descr="Macintosh HD:Users:erinapete:Downloads:PV changes.PN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147"/>
          <a:stretch>
            <a:fillRect/>
          </a:stretch>
        </p:blipFill>
        <p:spPr bwMode="auto">
          <a:xfrm>
            <a:off x="1235726" y="1114621"/>
            <a:ext cx="3274320" cy="4628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45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  <a:latin typeface="+mn-lt"/>
              </a:rPr>
              <a:t>Case 4: The patient is diagnosed with congenital CMV.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E1BF5AC-A2F5-44DB-3FC7-38E3DB253B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64335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18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BD6C4-2FBF-4BB7-B0B2-3FE769D0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Case 1: A full-term infant born by planned C/S to a mother with gestational diabetes but otherwise uncomplicated</a:t>
            </a:r>
            <a:br>
              <a:rPr lang="en-US" sz="1800" dirty="0"/>
            </a:br>
            <a:r>
              <a:rPr lang="en-US" sz="1800" dirty="0"/>
              <a:t>pregnancy was noted </a:t>
            </a:r>
            <a:br>
              <a:rPr lang="en-US" sz="1800" dirty="0"/>
            </a:br>
            <a:r>
              <a:rPr lang="en-US" sz="1800" dirty="0"/>
              <a:t>to have this rash at </a:t>
            </a:r>
            <a:br>
              <a:rPr lang="en-US" sz="1800" dirty="0"/>
            </a:br>
            <a:r>
              <a:rPr lang="en-US" sz="1800" dirty="0"/>
              <a:t>birth.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AE5583-17EE-4ED6-8469-35D4BEDAC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01" t="17108" r="75865" b="20719"/>
          <a:stretch/>
        </p:blipFill>
        <p:spPr>
          <a:xfrm rot="5400000">
            <a:off x="2485853" y="207410"/>
            <a:ext cx="3690999" cy="64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2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0D7B5-C6ED-4E68-8C90-C9530017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EBEBEB"/>
                </a:solidFill>
              </a:rPr>
              <a:t>Case 1- </a:t>
            </a:r>
            <a:r>
              <a:rPr lang="en-US" sz="3200" dirty="0">
                <a:solidFill>
                  <a:srgbClr val="EBEBEB"/>
                </a:solidFill>
              </a:rPr>
              <a:t>This infant has a “blueberry muffin” rash and was transferred to the CHOP NICU for further evaluation.</a:t>
            </a:r>
            <a:endParaRPr lang="en-US" sz="3200" b="1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CE49-04B8-4CB1-9F00-B706E899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i="1"/>
              <a:t>Questions for the clerkship students:</a:t>
            </a:r>
          </a:p>
          <a:p>
            <a:pPr marL="0" indent="0">
              <a:buNone/>
            </a:pPr>
            <a:endParaRPr lang="en-US" sz="2000" i="1"/>
          </a:p>
          <a:p>
            <a:pPr marL="514350" indent="-514350">
              <a:buAutoNum type="arabicPeriod"/>
            </a:pPr>
            <a:r>
              <a:rPr lang="en-US" sz="2000"/>
              <a:t>Explain what is meant by a “blueberry muffin” rash and why these skin lesions occur.</a:t>
            </a:r>
          </a:p>
          <a:p>
            <a:pPr marL="514350" indent="-514350">
              <a:buAutoNum type="arabicPeriod"/>
            </a:pPr>
            <a:r>
              <a:rPr lang="en-US" sz="2000"/>
              <a:t>Discuss the differential diagnosis for neonatal “blueberry muffin” rash.</a:t>
            </a:r>
          </a:p>
        </p:txBody>
      </p:sp>
    </p:spTree>
    <p:extLst>
      <p:ext uri="{BB962C8B-B14F-4D97-AF65-F5344CB8AC3E}">
        <p14:creationId xmlns:p14="http://schemas.microsoft.com/office/powerpoint/2010/main" val="201748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8A1D0BB-B8F0-46D7-9453-2DC9E54FE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A44EAD-8C36-423B-81F2-9BCEF6FF0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EA4EF45-4BCE-497F-A3E5-E8A78B0DE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6444F9-DFF7-4015-A354-A443BCF5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F60ADBC-C1BD-4EC5-9B6F-1DF12DE5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7DF05586-9EB6-494C-8B3A-2A8534613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D279CF7F-04A6-40E3-84DD-DDC0553A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E22FFA0-E7AE-4CCB-BFD0-C000AA64B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AE8C830-95B3-4B62-9882-4301B7A9A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7953A2-6175-48B2-B244-D3B8CB261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58000"/>
            <a:chOff x="-1588" y="0"/>
            <a:chExt cx="12193588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EBB794-1D68-4A8C-8B36-0A44FE016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DA24F05-1BB6-46E9-AFA8-EEB5C4FEF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645837-0AD2-4926-8CD1-23C780D72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6E146E44-DB1E-4F8A-96BE-B07EC0440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CB7AE09E-9F15-4A9E-8B3F-1E647CF5A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327EA69-7801-438A-BB12-6721805A5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8CEB7D26-CD3A-C3C3-D6AD-9C38D66C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4886461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Case 2: 8-week-old presents with a rash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C7B0FB5-8E6B-3CFD-D0AA-A31505BF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4886461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Rash present for 1 month. It was first noted as a circular lesion over her left eyebrow </a:t>
            </a:r>
          </a:p>
          <a:p>
            <a:r>
              <a:rPr lang="en-US">
                <a:solidFill>
                  <a:schemeClr val="bg1"/>
                </a:solidFill>
              </a:rPr>
              <a:t>Aside from the rash, she has been well appearing except for some rhinorrhea and cough for the past 2 weeks</a:t>
            </a:r>
          </a:p>
          <a:p>
            <a:r>
              <a:rPr lang="en-US">
                <a:solidFill>
                  <a:schemeClr val="bg1"/>
                </a:solidFill>
              </a:rPr>
              <a:t>No fever</a:t>
            </a:r>
          </a:p>
          <a:p>
            <a:r>
              <a:rPr lang="en-US">
                <a:solidFill>
                  <a:schemeClr val="bg1"/>
                </a:solidFill>
              </a:rPr>
              <a:t>Normal PO intake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FCD7EA-26A0-6C05-FAA4-6C69886F2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" b="1735"/>
          <a:stretch>
            <a:fillRect/>
          </a:stretch>
        </p:blipFill>
        <p:spPr>
          <a:xfrm>
            <a:off x="6172200" y="645106"/>
            <a:ext cx="5371343" cy="5585369"/>
          </a:xfrm>
          <a:prstGeom prst="rect">
            <a:avLst/>
          </a:prstGeom>
          <a:noFill/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13A6E1E-CBC2-4384-A35B-B259DC70A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DCC6406-84EC-3514-39BE-776842D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017DE1FC-E54A-4B87-A814-263D1E8654B2}" type="slidenum">
              <a:rPr lang="en-US" dirty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DB3A4E9-D066-3484-4C6E-8AF9A363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5814C423-AEDC-4F8C-F8E3-0CF19C63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2760" y="6391656"/>
            <a:ext cx="990599" cy="30479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spcAft>
                <a:spcPts val="600"/>
              </a:spcAft>
            </a:pPr>
            <a:fld id="{D9EB5F94-745D-4C3A-A13C-B0AAA4792B2B}" type="datetime1">
              <a:rPr lang="en-US"/>
              <a:pPr defTabSz="914400">
                <a:spcAft>
                  <a:spcPts val="600"/>
                </a:spcAft>
              </a:pPr>
              <a:t>7/23/25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1E72-50EE-0ADA-FA26-3B494B50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Case 2 continued...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90DF263-E373-5DDD-8C55-436E2026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84AB54-718C-5C79-8F42-280B874A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4B6D084-00FB-59BC-E6AA-C0B5AB23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2760" y="6391656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600EEF-C0B9-4A99-8F0D-02E83E903AA5}" type="datetime1">
              <a:rPr lang="en-US"/>
              <a:pPr>
                <a:spcAft>
                  <a:spcPts val="600"/>
                </a:spcAft>
              </a:pPr>
              <a:t>7/23/25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22977B-A17E-8680-8DB7-2B9F37A9D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48994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22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8DD4-B6EB-F4C9-1EDF-6A80CB00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EBEBEB"/>
                </a:solidFill>
              </a:rPr>
              <a:t>Case 2</a:t>
            </a:r>
            <a:r>
              <a:rPr lang="en-US">
                <a:solidFill>
                  <a:srgbClr val="EBEBEB"/>
                </a:solidFill>
              </a:rPr>
              <a:t> Continued...</a:t>
            </a:r>
            <a:endParaRPr lang="en-US" kern="1200">
              <a:solidFill>
                <a:srgbClr val="EBEBEB"/>
              </a:solidFill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EB3C6B2-BB4E-2463-EEF7-9CF22302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16729AA2-50FF-5145-B3A0-DADC7D31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BD5B922F-8961-98C1-45F9-F424B68E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2760" y="6391656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CDFF52-9C81-41BF-A5BE-8D6B0A79440C}" type="datetime1">
              <a:rPr lang="en-US"/>
              <a:pPr>
                <a:spcAft>
                  <a:spcPts val="600"/>
                </a:spcAft>
              </a:pPr>
              <a:t>7/23/25</a:t>
            </a:fld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4AC1CF3-0969-029D-813F-ABC0187CF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37536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26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F0B0C38-1259-4AEC-B522-265C67B7E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920FA7-F746-4E88-8DF5-E0F327F87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28A430-0B4B-469C-A5BF-259B1B88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14068A5-EB61-44D9-8AEE-2053AB6D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83CADC-6A30-4966-97A2-7890A1BAE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8B22A6D-1F5E-4819-9D42-B2DB82B6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9A1B461-788F-4C1B-B9FD-002300488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AC87AD-DBCB-4785-85EB-52357CC98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0B1E167-7C46-49B2-81B1-85553209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D26D0E-8E73-4C52-A25A-FA4F892FD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BD18F43C-1686-41A2-B5B7-ACCA3D0D7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600719C4-94EF-484D-B445-651DB46C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D4F6EF1C-3A3C-4A43-8589-36603CB36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18DD4-B6EB-F4C9-1EDF-6A80CB00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Case 2: Rash on 2nd presentation</a:t>
            </a:r>
          </a:p>
        </p:txBody>
      </p:sp>
      <p:pic>
        <p:nvPicPr>
          <p:cNvPr id="20" name="Content Placeholder 19" descr="A baby with red rash on it&#10;&#10;Description automatically generated">
            <a:extLst>
              <a:ext uri="{FF2B5EF4-FFF2-40B4-BE49-F238E27FC236}">
                <a16:creationId xmlns:a16="http://schemas.microsoft.com/office/drawing/2014/main" id="{A9C5CD51-1DAA-1ED9-F429-74355F2ADC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40526" y="474132"/>
            <a:ext cx="2889278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21" name="Content Placeholder 20" descr="A close-up of a baby&amp;#39;s hand&#10;&#10;Description automatically generated">
            <a:extLst>
              <a:ext uri="{FF2B5EF4-FFF2-40B4-BE49-F238E27FC236}">
                <a16:creationId xmlns:a16="http://schemas.microsoft.com/office/drawing/2014/main" id="{45FA1938-0B13-0C13-59E5-04F715743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34866" y="473338"/>
            <a:ext cx="2846283" cy="3439617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93481BC-7012-48F5-8642-E151171C8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0B1A-D59F-69E7-90CC-1CD3233C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EBEBEB"/>
                </a:solidFill>
              </a:rPr>
              <a:t>Case 2:The punch biopsy was positive for spirochetes confirming a diagnosis of syphilis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0678517-0A10-4548-C050-DA4079D9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B2BD5A42-89CD-109C-A268-B311A436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2760" y="6391656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17457D-AA9A-473A-A45A-33BDB02F4775}" type="datetime1">
              <a:rPr lang="en-US"/>
              <a:pPr>
                <a:spcAft>
                  <a:spcPts val="600"/>
                </a:spcAft>
              </a:pPr>
              <a:t>7/23/25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8C81FF-2D53-937A-4F8E-C641236EA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097076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38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Cavolini" panose="03000502040302020204" pitchFamily="66" charset="0"/>
                <a:cs typeface="Cavolini" panose="03000502040302020204" pitchFamily="66" charset="0"/>
              </a:rPr>
              <a:t>Baby girl born by vaginal delivery at 37 1/7 weeks.  Pregnancy complicated by intrauterine growth restriction but otherwise normal.</a:t>
            </a:r>
          </a:p>
          <a:p>
            <a:r>
              <a:rPr lang="en-US" sz="2000">
                <a:latin typeface="Cavolini" panose="03000502040302020204" pitchFamily="66" charset="0"/>
                <a:cs typeface="Cavolini" panose="03000502040302020204" pitchFamily="66" charset="0"/>
              </a:rPr>
              <a:t>At birth, </a:t>
            </a:r>
          </a:p>
          <a:p>
            <a:pPr lvl="1"/>
            <a:r>
              <a:rPr lang="en-US" sz="2000">
                <a:latin typeface="Cavolini" panose="03000502040302020204" pitchFamily="66" charset="0"/>
                <a:cs typeface="Cavolini" panose="03000502040302020204" pitchFamily="66" charset="0"/>
              </a:rPr>
              <a:t>Weight 1.9 kg (0.03%)</a:t>
            </a:r>
          </a:p>
          <a:p>
            <a:pPr lvl="1"/>
            <a:r>
              <a:rPr lang="en-US" sz="2000">
                <a:latin typeface="Cavolini" panose="03000502040302020204" pitchFamily="66" charset="0"/>
                <a:cs typeface="Cavolini" panose="03000502040302020204" pitchFamily="66" charset="0"/>
              </a:rPr>
              <a:t>Length 45 cm (1.3%)</a:t>
            </a:r>
          </a:p>
          <a:p>
            <a:pPr lvl="1"/>
            <a:r>
              <a:rPr lang="en-US" sz="2000">
                <a:latin typeface="Cavolini" panose="03000502040302020204" pitchFamily="66" charset="0"/>
                <a:cs typeface="Cavolini" panose="03000502040302020204" pitchFamily="66" charset="0"/>
              </a:rPr>
              <a:t>HC 29 cm (&lt;&lt;0.01%)</a:t>
            </a:r>
          </a:p>
          <a:p>
            <a:pPr lvl="1"/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43771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617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Avenir Next LT Pro</vt:lpstr>
      <vt:lpstr>Avenir Next LT Pro Light</vt:lpstr>
      <vt:lpstr>cavolini</vt:lpstr>
      <vt:lpstr>cavolini</vt:lpstr>
      <vt:lpstr>Century Gothic</vt:lpstr>
      <vt:lpstr>Wingdings 3</vt:lpstr>
      <vt:lpstr>Ion Boardroom</vt:lpstr>
      <vt:lpstr>Collection of Pat’s Pics: TORCH Infections</vt:lpstr>
      <vt:lpstr>Case 1: A full-term infant born by planned C/S to a mother with gestational diabetes but otherwise uncomplicated pregnancy was noted  to have this rash at  birth.</vt:lpstr>
      <vt:lpstr>Case 1- This infant has a “blueberry muffin” rash and was transferred to the CHOP NICU for further evaluation.</vt:lpstr>
      <vt:lpstr>Case 2: 8-week-old presents with a rash</vt:lpstr>
      <vt:lpstr>Case 2 continued...</vt:lpstr>
      <vt:lpstr>Case 2 Continued...</vt:lpstr>
      <vt:lpstr>Case 2: Rash on 2nd presentation</vt:lpstr>
      <vt:lpstr>Case 2:The punch biopsy was positive for spirochetes confirming a diagnosis of syphilis</vt:lpstr>
      <vt:lpstr>Case 3:</vt:lpstr>
      <vt:lpstr>Case 3:</vt:lpstr>
      <vt:lpstr>Case 3:</vt:lpstr>
      <vt:lpstr>Case 1:</vt:lpstr>
      <vt:lpstr>Case 4: A late preterm infant with a history of IUGR is born with hepatosplenomegaly and thrombocytopenia.  A brain MRI is performed.  </vt:lpstr>
      <vt:lpstr>Case 4: The patient is diagnosed with congenital CMV.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Erin Pete Devon</dc:creator>
  <cp:lastModifiedBy>Erin Pete Devon</cp:lastModifiedBy>
  <cp:revision>1</cp:revision>
  <dcterms:created xsi:type="dcterms:W3CDTF">2025-07-23T16:00:06Z</dcterms:created>
  <dcterms:modified xsi:type="dcterms:W3CDTF">2025-07-23T16:14:35Z</dcterms:modified>
</cp:coreProperties>
</file>